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Questrial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E3E08E-AC6E-4956-9D07-DC8D8A94F907}">
  <a:tblStyle styleId="{9BE3E08E-AC6E-4956-9D07-DC8D8A94F90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/>
    <p:restoredTop sz="94687"/>
  </p:normalViewPr>
  <p:slideViewPr>
    <p:cSldViewPr snapToGrid="0">
      <p:cViewPr varScale="1">
        <p:scale>
          <a:sx n="91" d="100"/>
          <a:sy n="91" d="100"/>
        </p:scale>
        <p:origin x="792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DD804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Updated July 2019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:notes"/>
          <p:cNvSpPr txBox="1"/>
          <p:nvPr/>
        </p:nvSpPr>
        <p:spPr>
          <a:xfrm>
            <a:off x="5179484" y="6513695"/>
            <a:ext cx="3962400" cy="34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" name="Google Shape;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1219200" y="3258019"/>
            <a:ext cx="6705600" cy="3085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" name="Google Shape;40;p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RIPs will look at the presentations after each training to better understand where </a:t>
            </a:r>
            <a:r>
              <a:rPr lang="en-US"/>
              <a:t>teams are at and offer individual support to each team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Comparing this quote about PLC products to the artifact template as a useful tool rather than just another thing to do.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quote was found on Twitter so there is no reference as to who said it.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in to the folders to show </a:t>
            </a:r>
            <a:r>
              <a:rPr lang="en-US"/>
              <a:t>some examples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Teams will have time at each training to work on these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Artifact templates will be used to showcase work being done to other teams</a:t>
            </a:r>
            <a:endParaRPr/>
          </a:p>
        </p:txBody>
      </p:sp>
      <p:sp>
        <p:nvSpPr>
          <p:cNvPr id="58" name="Google Shape;58;p5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tool can be used as a way to think about what you might want to include on your template.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be able to view templates from all other teams across the state in Cohort 13 or Cohort 14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8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E1529"/>
              </a:buClr>
              <a:buSzPts val="3600"/>
              <a:buFont typeface="Questrial"/>
              <a:buNone/>
              <a:defRPr sz="3600" b="0" i="0" u="none" strike="noStrike" cap="none">
                <a:solidFill>
                  <a:srgbClr val="0E152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3366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8F97C0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F97C0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F97C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F97C0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F97C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F97C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F97C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F97C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F97C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F97C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F97C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F97C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F97C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F97C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635760" y="350815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365298" y="1600200"/>
            <a:ext cx="8257568" cy="437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E1529"/>
              </a:buClr>
              <a:buSzPts val="4000"/>
              <a:buFont typeface="Questrial"/>
              <a:buNone/>
              <a:defRPr sz="4000" b="1" i="0" u="none" strike="noStrike" cap="none">
                <a:solidFill>
                  <a:srgbClr val="0E152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3366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F97C0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F97C0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F97C0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F97C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F97C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F97C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F97C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F97C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997933" y="251382"/>
            <a:ext cx="7275042" cy="653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E1529"/>
              </a:buClr>
              <a:buSzPts val="3600"/>
              <a:buFont typeface="Questrial"/>
              <a:buNone/>
              <a:defRPr sz="3600" b="0" i="0" u="none" strike="noStrike" cap="none">
                <a:solidFill>
                  <a:srgbClr val="0E152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964274" y="1600200"/>
            <a:ext cx="7308700" cy="437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2119857" y="6038911"/>
            <a:ext cx="5090504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A53A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3A53A5"/>
                </a:solidFill>
                <a:latin typeface="Questrial"/>
                <a:ea typeface="Questrial"/>
                <a:cs typeface="Questrial"/>
                <a:sym typeface="Questrial"/>
              </a:rPr>
              <a:t>Artifact Template</a:t>
            </a:r>
            <a:endParaRPr/>
          </a:p>
        </p:txBody>
      </p:sp>
      <p:pic>
        <p:nvPicPr>
          <p:cNvPr id="13" name="Google Shape;13;p1" descr="Minnesota PBIS Logo (4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30393" y="6193904"/>
            <a:ext cx="1513607" cy="66409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bit.ly/PBISArtifactsFolders" TargetMode="External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9Q7mwz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F57xv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PBISArtifactsFolder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descr="Minnesota is printed in green at the top of the logo.  PBIS is printed in blue and white.  The 'S&quot; looks like a river with a red, yellow and green tree next to it." title="Minnesota PBIS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6428" y="439037"/>
            <a:ext cx="5248593" cy="230282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ctrTitle"/>
          </p:nvPr>
        </p:nvSpPr>
        <p:spPr>
          <a:xfrm>
            <a:off x="685800" y="2741857"/>
            <a:ext cx="7772400" cy="300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E1529"/>
              </a:buClr>
              <a:buSzPts val="4900"/>
              <a:buFont typeface="Arial"/>
              <a:buNone/>
            </a:pPr>
            <a:br>
              <a:rPr lang="en-US" sz="4900" b="1" i="0" u="none" strike="noStrike" cap="none" dirty="0">
                <a:solidFill>
                  <a:srgbClr val="0E152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900" b="1" i="0" u="none" strike="noStrike" cap="none" dirty="0">
                <a:solidFill>
                  <a:srgbClr val="0E1529"/>
                </a:solidFill>
                <a:latin typeface="Arial"/>
                <a:ea typeface="Arial"/>
                <a:cs typeface="Arial"/>
                <a:sym typeface="Arial"/>
              </a:rPr>
              <a:t>PBIS Team Training </a:t>
            </a:r>
            <a:br>
              <a:rPr lang="en-US" sz="4900" b="1" i="0" u="none" strike="noStrike" cap="none" dirty="0">
                <a:solidFill>
                  <a:srgbClr val="0E1529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lang="en-US" sz="3600" b="1" i="0" u="none" strike="noStrike" cap="none" dirty="0">
                <a:solidFill>
                  <a:srgbClr val="0E1529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4000" b="1" i="0" u="none" strike="noStrike" cap="none" dirty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Artifact Template Introduction</a:t>
            </a:r>
            <a:endParaRPr sz="4000" b="1" i="0" u="none" strike="noStrike" cap="none" dirty="0">
              <a:solidFill>
                <a:srgbClr val="DD804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Google Shape;36;p6"/>
          <p:cNvGraphicFramePr/>
          <p:nvPr>
            <p:extLst>
              <p:ext uri="{D42A27DB-BD31-4B8C-83A1-F6EECF244321}">
                <p14:modId xmlns:p14="http://schemas.microsoft.com/office/powerpoint/2010/main" val="1469156208"/>
              </p:ext>
            </p:extLst>
          </p:nvPr>
        </p:nvGraphicFramePr>
        <p:xfrm>
          <a:off x="465029" y="1301028"/>
          <a:ext cx="8218600" cy="4500425"/>
        </p:xfrm>
        <a:graphic>
          <a:graphicData uri="http://schemas.openxmlformats.org/drawingml/2006/table">
            <a:tbl>
              <a:tblPr firstRow="1">
                <a:noFill/>
                <a:tableStyleId>{9BE3E08E-AC6E-4956-9D07-DC8D8A94F907}</a:tableStyleId>
              </a:tblPr>
              <a:tblGrid>
                <a:gridCol w="218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15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D2A53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EXPECTATION</a:t>
                      </a:r>
                      <a:endParaRPr sz="1800" u="none" strike="noStrike" cap="none"/>
                    </a:p>
                  </a:txBody>
                  <a:tcPr marL="88200" marR="8820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CCE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D2A53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BEHAVIOR</a:t>
                      </a:r>
                      <a:endParaRPr sz="1800" u="none" strike="noStrike" cap="none"/>
                    </a:p>
                  </a:txBody>
                  <a:tcPr marL="88200" marR="8820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C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120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D2A53"/>
                        </a:buClr>
                        <a:buSzPts val="2200"/>
                        <a:buFont typeface="Calibri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 Responsible</a:t>
                      </a:r>
                      <a:endParaRPr sz="1800" u="none" strike="noStrike" cap="none"/>
                    </a:p>
                  </a:txBody>
                  <a:tcPr marL="88200" marR="8820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US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Make yourself </a:t>
                      </a:r>
                      <a:r>
                        <a:rPr lang="en-US" sz="20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comfortable</a:t>
                      </a:r>
                      <a:r>
                        <a:rPr lang="en-US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80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US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 care of your </a:t>
                      </a:r>
                      <a:r>
                        <a:rPr lang="en-US" sz="20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needs</a:t>
                      </a:r>
                      <a:r>
                        <a:rPr lang="en-US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(water, food, restroom, etc.)</a:t>
                      </a:r>
                      <a:endParaRPr sz="2000" b="1" i="0" u="none" strike="noStrike" cap="none">
                        <a:solidFill>
                          <a:srgbClr val="1D2A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US" sz="20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 plan </a:t>
                      </a:r>
                      <a:r>
                        <a:rPr lang="en-US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implement what you are learning</a:t>
                      </a:r>
                      <a:endParaRPr sz="180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US" sz="20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Follow through </a:t>
                      </a:r>
                      <a:r>
                        <a:rPr lang="en-US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 your action items</a:t>
                      </a:r>
                      <a:endParaRPr sz="2000" b="1" i="0" u="none" strike="noStrike" cap="none">
                        <a:solidFill>
                          <a:srgbClr val="1D2A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8200" marR="8820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9975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D2A53"/>
                        </a:buClr>
                        <a:buSzPts val="2200"/>
                        <a:buFont typeface="Calibri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 Respectful</a:t>
                      </a:r>
                      <a:endParaRPr sz="1800" u="none" strike="noStrike" cap="none"/>
                    </a:p>
                  </a:txBody>
                  <a:tcPr marL="88200" marR="8820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US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Turn </a:t>
                      </a:r>
                      <a:r>
                        <a:rPr lang="en-US" sz="20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cell</a:t>
                      </a:r>
                      <a:r>
                        <a:rPr lang="en-US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phones</a:t>
                      </a:r>
                      <a:r>
                        <a:rPr lang="en-US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off or to “vibrate”</a:t>
                      </a:r>
                      <a:endParaRPr sz="2000" b="0" i="0" u="none" strike="noStrike" cap="none">
                        <a:solidFill>
                          <a:srgbClr val="1D2A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US" sz="20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Listen </a:t>
                      </a:r>
                      <a:r>
                        <a:rPr lang="en-US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attentively while others are speaking </a:t>
                      </a:r>
                      <a:endParaRPr sz="180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US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Have only the </a:t>
                      </a:r>
                      <a:r>
                        <a:rPr lang="en-US" sz="20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training materials </a:t>
                      </a:r>
                      <a:r>
                        <a:rPr lang="en-US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 on your computer/tablet/phone</a:t>
                      </a:r>
                      <a:endParaRPr sz="1800" u="none" strike="noStrike" cap="none"/>
                    </a:p>
                  </a:txBody>
                  <a:tcPr marL="88200" marR="8820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120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D2A53"/>
                        </a:buClr>
                        <a:buSzPts val="2200"/>
                        <a:buFont typeface="Calibri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 Engaged</a:t>
                      </a:r>
                      <a:endParaRPr sz="1800" u="none" strike="noStrike" cap="none"/>
                    </a:p>
                  </a:txBody>
                  <a:tcPr marL="88200" marR="8820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US" sz="2000" b="1" i="0" u="none" strike="noStrike" cap="none" dirty="0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Ask</a:t>
                      </a:r>
                      <a:r>
                        <a:rPr lang="en-US" sz="2000" b="0" i="0" u="none" strike="noStrike" cap="none" dirty="0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what you need to know to understand and contribute </a:t>
                      </a:r>
                      <a:endParaRPr sz="1800" u="none" strike="noStrike" cap="none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US" sz="2000" b="1" i="0" u="none" strike="noStrike" cap="none" dirty="0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Contribute </a:t>
                      </a:r>
                      <a:r>
                        <a:rPr lang="en-US" sz="2000" b="0" i="0" u="none" strike="noStrike" cap="none" dirty="0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the group by sharing relevant information and ideas</a:t>
                      </a:r>
                      <a:endParaRPr sz="1800" u="none" strike="noStrike" cap="none" dirty="0"/>
                    </a:p>
                  </a:txBody>
                  <a:tcPr marL="88200" marR="8820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65029" y="350815"/>
            <a:ext cx="8157837" cy="6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Learning Expectations</a:t>
            </a:r>
            <a:endParaRPr sz="36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365298" y="1600200"/>
            <a:ext cx="8257568" cy="437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Purpose: </a:t>
            </a:r>
            <a:endParaRPr sz="32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Create a tool to show your progress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of PBIS implementation</a:t>
            </a:r>
            <a:endParaRPr sz="2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Outcome:</a:t>
            </a:r>
            <a:endParaRPr sz="32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 comprehensive document that can be used to organize your PBIS products, share your PBIS implementation with stakeholders and train staff.</a:t>
            </a:r>
            <a:endParaRPr sz="2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1078450" y="288125"/>
            <a:ext cx="7926300" cy="9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Purpose &amp; Outcomes</a:t>
            </a:r>
            <a:endParaRPr sz="4400" b="0" i="0" u="none" strike="noStrike" cap="none">
              <a:solidFill>
                <a:schemeClr val="accent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5" name="Google Shape;45;p7" descr="Core content ico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485" y="288118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352"/>
              </a:srgbClr>
            </a:outerShdw>
          </a:effectLst>
        </p:spPr>
      </p:pic>
      <p:pic>
        <p:nvPicPr>
          <p:cNvPr id="46" name="Google Shape;46;p7" descr="This is a graphic with three gears of increasing size and a human figure running on the top of the gears toward the largest one.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8700" y="1435099"/>
            <a:ext cx="2780866" cy="1986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1127760" y="288118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Food for thought</a:t>
            </a:r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365298" y="1600200"/>
            <a:ext cx="8257568" cy="437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 sz="3200" b="0" i="1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“PLC products are NOT something else to do…products guide the process. Monitoring is essential to make sure team’s have what they need to be successful.”</a:t>
            </a:r>
            <a:endParaRPr/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								</a:t>
            </a:r>
            <a:endParaRPr/>
          </a:p>
        </p:txBody>
      </p:sp>
      <p:pic>
        <p:nvPicPr>
          <p:cNvPr id="54" name="Google Shape;54;p8" descr="Core content icon.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485" y="288118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352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1203960" y="288118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Example Templates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65298" y="1600200"/>
            <a:ext cx="8257568" cy="437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/>
              <a:t>Write this down in a safe place!</a:t>
            </a:r>
            <a:endParaRPr/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 sz="32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http://bit.ly/PBISArtifactsFolders</a:t>
            </a:r>
            <a:r>
              <a:rPr lang="en-US" sz="3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/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62" name="Google Shape;62;p9" descr="Core content icon.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485" y="288118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352"/>
              </a:srgbClr>
            </a:outerShdw>
          </a:effectLst>
        </p:spPr>
      </p:pic>
      <p:pic>
        <p:nvPicPr>
          <p:cNvPr id="63" name="Google Shape;63;p9" descr="https://lh5.googleusercontent.com/UTBuPjhzEe8-UEewtUdFKdg_5ObrO8tvY6DkC4NaTIIRtEL1TkpDOmKRCMEXzO9t5XJP1_DmwDLSmfJW-P4Sc3U5ZjSMR19IHsPAtOEE74o725ZZUo0sY-iaK1LVsRFFvpcQBodVuE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0255" y="3802175"/>
            <a:ext cx="299339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9" descr="https://lh6.googleusercontent.com/2XV_ROeMDPxG8AtG7Dkp9gK5Oa8MylBWZ6kVHR3HpBno-OxCaN2c5WPNS6U-aT3tS3Sq4_BYAmqKnPS8f3kMvUtbBPYUlLuSXg9gYx_Wrbp2gsWavDpsPRz2Zrvhc9yXjxpuO3pkbSQ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30399" y="3245975"/>
            <a:ext cx="2251076" cy="2773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9" descr="https://lh6.googleusercontent.com/ljX57Rc3Xc4Rn-pFigzKkMNMABySU_UW7R5H1AARXo6X5cuyq3f4EEBAULWBLc_2D48ut1SmS7wydvN5K4gOWUxo65Y06Guco0qa9gHxRiiXmr-c4PehZy-ZuU2RwKtTxLiNyhNeeb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0" y="4451350"/>
            <a:ext cx="342900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9" descr="https://lh4.googleusercontent.com/0drl2Tb0HsRwtFDYdiHYguwL6c-kV63SgdRSZjwwRzwYfPogURxhZw4dD4E-6VaNks70LcOdStqJzlI7OsIy5iJhnPW3ow6pd4AZRMtDWwMIFyWQuwS7OqotzUwYobTDBwHAW5yVBhU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22666" y="1254275"/>
            <a:ext cx="1600200" cy="28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365298" y="371430"/>
            <a:ext cx="8257568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Resource Guide for Artifact Template</a:t>
            </a:r>
            <a:endParaRPr sz="36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365298" y="1600200"/>
            <a:ext cx="8257568" cy="437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 sz="32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https://goo.gl/9Q7mwz</a:t>
            </a:r>
            <a:endParaRPr sz="32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73" name="Google Shape;73;p10" descr="Screen Shot 2018-07-26 at 11.11.36 A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674992"/>
            <a:ext cx="9144000" cy="2473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365298" y="384130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3959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Checklist for Artifact Template </a:t>
            </a:r>
            <a:r>
              <a:rPr lang="en-US" sz="3959"/>
              <a:t>Located on first slides</a:t>
            </a:r>
            <a:endParaRPr sz="3959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365298" y="1600200"/>
            <a:ext cx="8257568" cy="437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 sz="32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https://goo.gl/F57xvY</a:t>
            </a:r>
            <a:endParaRPr sz="32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81" name="Google Shape;81;p11" descr="Screen Shot 2018-07-26 at 11.08.49 A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712308"/>
            <a:ext cx="9144000" cy="1890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1115060" y="296033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3959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Where to Find Your Template</a:t>
            </a:r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>
            <a:off x="365298" y="1600200"/>
            <a:ext cx="8257568" cy="437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 sz="32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http://bit.ly/PBISArtifactsFolders</a:t>
            </a:r>
            <a:r>
              <a:rPr lang="en-US" sz="3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/>
          </a:p>
        </p:txBody>
      </p:sp>
      <p:pic>
        <p:nvPicPr>
          <p:cNvPr id="89" name="Google Shape;89;p12" descr="Core content icon.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485" y="288118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352"/>
              </a:srgbClr>
            </a:outerShdw>
          </a:effectLst>
        </p:spPr>
      </p:pic>
      <p:pic>
        <p:nvPicPr>
          <p:cNvPr id="90" name="Google Shape;90;p12" descr="Clock graphic which says &quot;Time to Work!&quot;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9138" y="2635750"/>
            <a:ext cx="4665725" cy="349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Final_MWBIS 4">
  <a:themeElements>
    <a:clrScheme name="Midwest PBIS">
      <a:dk1>
        <a:srgbClr val="3A54A5"/>
      </a:dk1>
      <a:lt1>
        <a:srgbClr val="E2AC00"/>
      </a:lt1>
      <a:dk2>
        <a:srgbClr val="1D2A53"/>
      </a:dk2>
      <a:lt2>
        <a:srgbClr val="F0DA3D"/>
      </a:lt2>
      <a:accent1>
        <a:srgbClr val="AAB7E1"/>
      </a:accent1>
      <a:accent2>
        <a:srgbClr val="C0504D"/>
      </a:accent2>
      <a:accent3>
        <a:srgbClr val="8A9161"/>
      </a:accent3>
      <a:accent4>
        <a:srgbClr val="8064A2"/>
      </a:accent4>
      <a:accent5>
        <a:srgbClr val="AAB7E1"/>
      </a:accent5>
      <a:accent6>
        <a:srgbClr val="DD8047"/>
      </a:accent6>
      <a:hlink>
        <a:srgbClr val="0000FF"/>
      </a:hlink>
      <a:folHlink>
        <a:srgbClr val="00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365</Words>
  <Application>Microsoft Office PowerPoint</Application>
  <PresentationFormat>On-screen Show (4:3)</PresentationFormat>
  <Paragraphs>52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Noto Sans Symbols</vt:lpstr>
      <vt:lpstr>Arial</vt:lpstr>
      <vt:lpstr>Times New Roman</vt:lpstr>
      <vt:lpstr>Questrial</vt:lpstr>
      <vt:lpstr>Calibri</vt:lpstr>
      <vt:lpstr>1_Final_MWBIS 4</vt:lpstr>
      <vt:lpstr> PBIS Team Training   Artifact Template Introduction</vt:lpstr>
      <vt:lpstr>Learning Expectations</vt:lpstr>
      <vt:lpstr>Purpose &amp; Outcomes</vt:lpstr>
      <vt:lpstr>Food for thought</vt:lpstr>
      <vt:lpstr>Example Templates</vt:lpstr>
      <vt:lpstr>Resource Guide for Artifact Template</vt:lpstr>
      <vt:lpstr>Checklist for Artifact Template Located on first slides</vt:lpstr>
      <vt:lpstr>Where to Find Your Template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PBIS Team Training   Artifact Template Introduction Updated July 2019</dc:title>
  <dc:creator>Garrett Petrie</dc:creator>
  <cp:lastModifiedBy>Garrett Petrie</cp:lastModifiedBy>
  <cp:revision>3</cp:revision>
  <dcterms:modified xsi:type="dcterms:W3CDTF">2019-08-06T21:45:58Z</dcterms:modified>
</cp:coreProperties>
</file>