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Questrial" pitchFamily="2" charset="77"/>
      <p:regular r:id="rId30"/>
    </p:embeddedFont>
    <p:embeddedFont>
      <p:font typeface="Roboto" panose="020000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32E7F0A-2943-49F2-BB42-78C0582DFC3C}">
  <a:tblStyle styleId="{D32E7F0A-2943-49F2-BB42-78C0582DFC3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FB5E66A-8548-4E6F-9150-855AD86DD73C}" styleName="Table_1">
    <a:wholeTbl>
      <a:tcTxStyle b="off" i="off">
        <a:font>
          <a:latin typeface="Calibri"/>
          <a:ea typeface="Calibri"/>
          <a:cs typeface="Calibri"/>
        </a:font>
        <a:srgbClr val="3A54A5"/>
      </a:tcTxStyle>
      <a:tcStyle>
        <a:tcBdr>
          <a:left>
            <a:ln w="12700" cap="flat" cmpd="sng">
              <a:solidFill>
                <a:srgbClr val="E2AC00"/>
              </a:solidFill>
              <a:prstDash val="solid"/>
              <a:round/>
              <a:headEnd type="none" w="sm" len="sm"/>
              <a:tailEnd type="none" w="sm" len="sm"/>
            </a:ln>
          </a:left>
          <a:right>
            <a:ln w="12700" cap="flat" cmpd="sng">
              <a:solidFill>
                <a:srgbClr val="E2AC00"/>
              </a:solidFill>
              <a:prstDash val="solid"/>
              <a:round/>
              <a:headEnd type="none" w="sm" len="sm"/>
              <a:tailEnd type="none" w="sm" len="sm"/>
            </a:ln>
          </a:right>
          <a:top>
            <a:ln w="12700" cap="flat" cmpd="sng">
              <a:solidFill>
                <a:srgbClr val="E2AC00"/>
              </a:solidFill>
              <a:prstDash val="solid"/>
              <a:round/>
              <a:headEnd type="none" w="sm" len="sm"/>
              <a:tailEnd type="none" w="sm" len="sm"/>
            </a:ln>
          </a:top>
          <a:bottom>
            <a:ln w="12700" cap="flat" cmpd="sng">
              <a:solidFill>
                <a:srgbClr val="E2AC00"/>
              </a:solidFill>
              <a:prstDash val="solid"/>
              <a:round/>
              <a:headEnd type="none" w="sm" len="sm"/>
              <a:tailEnd type="none" w="sm" len="sm"/>
            </a:ln>
          </a:bottom>
          <a:insideH>
            <a:ln w="12700" cap="flat" cmpd="sng">
              <a:solidFill>
                <a:srgbClr val="E2AC00"/>
              </a:solidFill>
              <a:prstDash val="solid"/>
              <a:round/>
              <a:headEnd type="none" w="sm" len="sm"/>
              <a:tailEnd type="none" w="sm" len="sm"/>
            </a:ln>
          </a:insideH>
          <a:insideV>
            <a:ln w="12700" cap="flat" cmpd="sng">
              <a:solidFill>
                <a:srgbClr val="E2AC00"/>
              </a:solidFill>
              <a:prstDash val="solid"/>
              <a:round/>
              <a:headEnd type="none" w="sm" len="sm"/>
              <a:tailEnd type="none" w="sm" len="sm"/>
            </a:ln>
          </a:insideV>
        </a:tcBdr>
        <a:fill>
          <a:solidFill>
            <a:srgbClr val="F1F3F9"/>
          </a:solidFill>
        </a:fill>
      </a:tcStyle>
    </a:wholeTbl>
    <a:band1H>
      <a:tcTxStyle/>
      <a:tcStyle>
        <a:tcBdr/>
        <a:fill>
          <a:solidFill>
            <a:srgbClr val="E2E5F4"/>
          </a:solidFill>
        </a:fill>
      </a:tcStyle>
    </a:band1H>
    <a:band2H>
      <a:tcTxStyle/>
      <a:tcStyle>
        <a:tcBdr/>
      </a:tcStyle>
    </a:band2H>
    <a:band1V>
      <a:tcTxStyle/>
      <a:tcStyle>
        <a:tcBdr/>
        <a:fill>
          <a:solidFill>
            <a:srgbClr val="E2E5F4"/>
          </a:solidFill>
        </a:fill>
      </a:tcStyle>
    </a:band1V>
    <a:band2V>
      <a:tcTxStyle/>
      <a:tcStyle>
        <a:tcBdr/>
      </a:tcStyle>
    </a:band2V>
    <a:lastCol>
      <a:tcTxStyle b="on" i="off">
        <a:font>
          <a:latin typeface="Calibri"/>
          <a:ea typeface="Calibri"/>
          <a:cs typeface="Calibri"/>
        </a:font>
        <a:srgbClr val="E2AC00"/>
      </a:tcTxStyle>
      <a:tcStyle>
        <a:tcBdr/>
        <a:fill>
          <a:solidFill>
            <a:srgbClr val="AAB7E1"/>
          </a:solidFill>
        </a:fill>
      </a:tcStyle>
    </a:lastCol>
    <a:firstCol>
      <a:tcTxStyle b="on" i="off">
        <a:font>
          <a:latin typeface="Calibri"/>
          <a:ea typeface="Calibri"/>
          <a:cs typeface="Calibri"/>
        </a:font>
        <a:srgbClr val="E2AC00"/>
      </a:tcTxStyle>
      <a:tcStyle>
        <a:tcBdr/>
        <a:fill>
          <a:solidFill>
            <a:srgbClr val="AAB7E1"/>
          </a:solidFill>
        </a:fill>
      </a:tcStyle>
    </a:firstCol>
    <a:lastRow>
      <a:tcTxStyle b="on" i="off">
        <a:font>
          <a:latin typeface="Calibri"/>
          <a:ea typeface="Calibri"/>
          <a:cs typeface="Calibri"/>
        </a:font>
        <a:srgbClr val="E2AC00"/>
      </a:tcTxStyle>
      <a:tcStyle>
        <a:tcBdr>
          <a:top>
            <a:ln w="38100" cap="flat" cmpd="sng">
              <a:solidFill>
                <a:srgbClr val="E2AC00"/>
              </a:solidFill>
              <a:prstDash val="solid"/>
              <a:round/>
              <a:headEnd type="none" w="sm" len="sm"/>
              <a:tailEnd type="none" w="sm" len="sm"/>
            </a:ln>
          </a:top>
        </a:tcBdr>
        <a:fill>
          <a:solidFill>
            <a:srgbClr val="AAB7E1"/>
          </a:solidFill>
        </a:fill>
      </a:tcStyle>
    </a:lastRow>
    <a:seCell>
      <a:tcTxStyle/>
      <a:tcStyle>
        <a:tcBdr/>
      </a:tcStyle>
    </a:seCell>
    <a:swCell>
      <a:tcTxStyle/>
      <a:tcStyle>
        <a:tcBdr/>
      </a:tcStyle>
    </a:swCell>
    <a:firstRow>
      <a:tcTxStyle b="on" i="off">
        <a:font>
          <a:latin typeface="Calibri"/>
          <a:ea typeface="Calibri"/>
          <a:cs typeface="Calibri"/>
        </a:font>
        <a:srgbClr val="E2AC00"/>
      </a:tcTxStyle>
      <a:tcStyle>
        <a:tcBdr>
          <a:bottom>
            <a:ln w="38100" cap="flat" cmpd="sng">
              <a:solidFill>
                <a:srgbClr val="E2AC00"/>
              </a:solidFill>
              <a:prstDash val="solid"/>
              <a:round/>
              <a:headEnd type="none" w="sm" len="sm"/>
              <a:tailEnd type="none" w="sm" len="sm"/>
            </a:ln>
          </a:bottom>
        </a:tcBdr>
        <a:fill>
          <a:solidFill>
            <a:srgbClr val="AAB7E1"/>
          </a:solidFill>
        </a:fill>
      </a:tcStyle>
    </a:firstRow>
    <a:neCell>
      <a:tcTxStyle/>
      <a:tcStyle>
        <a:tcBdr/>
      </a:tcStyle>
    </a:neCell>
    <a:nwCell>
      <a:tcTxStyle/>
      <a:tcStyle>
        <a:tcBdr/>
      </a:tcStyle>
    </a:nwCell>
  </a:tblStyle>
  <a:tblStyle styleId="{F8BF5513-B2C9-48B4-BA3B-E6768B98C765}" styleName="Table_2">
    <a:wholeTbl>
      <a:tcTxStyle b="off" i="off">
        <a:font>
          <a:latin typeface="Tw Cen MT"/>
          <a:ea typeface="Tw Cen MT"/>
          <a:cs typeface="Tw Cen MT"/>
        </a:font>
        <a:srgbClr val="3A54A5"/>
      </a:tcTxStyle>
      <a:tcStyle>
        <a:tcBdr>
          <a:left>
            <a:ln w="12700" cap="flat" cmpd="sng">
              <a:solidFill>
                <a:srgbClr val="E2AC00"/>
              </a:solidFill>
              <a:prstDash val="solid"/>
              <a:round/>
              <a:headEnd type="none" w="sm" len="sm"/>
              <a:tailEnd type="none" w="sm" len="sm"/>
            </a:ln>
          </a:left>
          <a:right>
            <a:ln w="12700" cap="flat" cmpd="sng">
              <a:solidFill>
                <a:srgbClr val="E2AC00"/>
              </a:solidFill>
              <a:prstDash val="solid"/>
              <a:round/>
              <a:headEnd type="none" w="sm" len="sm"/>
              <a:tailEnd type="none" w="sm" len="sm"/>
            </a:ln>
          </a:right>
          <a:top>
            <a:ln w="12700" cap="flat" cmpd="sng">
              <a:solidFill>
                <a:srgbClr val="E2AC00"/>
              </a:solidFill>
              <a:prstDash val="solid"/>
              <a:round/>
              <a:headEnd type="none" w="sm" len="sm"/>
              <a:tailEnd type="none" w="sm" len="sm"/>
            </a:ln>
          </a:top>
          <a:bottom>
            <a:ln w="12700" cap="flat" cmpd="sng">
              <a:solidFill>
                <a:srgbClr val="E2AC00"/>
              </a:solidFill>
              <a:prstDash val="solid"/>
              <a:round/>
              <a:headEnd type="none" w="sm" len="sm"/>
              <a:tailEnd type="none" w="sm" len="sm"/>
            </a:ln>
          </a:bottom>
          <a:insideH>
            <a:ln w="12700" cap="flat" cmpd="sng">
              <a:solidFill>
                <a:srgbClr val="E2AC00"/>
              </a:solidFill>
              <a:prstDash val="solid"/>
              <a:round/>
              <a:headEnd type="none" w="sm" len="sm"/>
              <a:tailEnd type="none" w="sm" len="sm"/>
            </a:ln>
          </a:insideH>
          <a:insideV>
            <a:ln w="12700" cap="flat" cmpd="sng">
              <a:solidFill>
                <a:srgbClr val="E2AC00"/>
              </a:solidFill>
              <a:prstDash val="solid"/>
              <a:round/>
              <a:headEnd type="none" w="sm" len="sm"/>
              <a:tailEnd type="none" w="sm" len="sm"/>
            </a:ln>
          </a:insideV>
        </a:tcBdr>
        <a:fill>
          <a:solidFill>
            <a:srgbClr val="E6E6E6"/>
          </a:solidFill>
        </a:fill>
      </a:tcStyle>
    </a:wholeTbl>
    <a:band1H>
      <a:tcTxStyle/>
      <a:tcStyle>
        <a:tcBdr/>
        <a:fill>
          <a:solidFill>
            <a:srgbClr val="CACACA"/>
          </a:solidFill>
        </a:fill>
      </a:tcStyle>
    </a:band1H>
    <a:band2H>
      <a:tcTxStyle/>
      <a:tcStyle>
        <a:tcBdr/>
      </a:tcStyle>
    </a:band2H>
    <a:band1V>
      <a:tcTxStyle/>
      <a:tcStyle>
        <a:tcBdr/>
        <a:fill>
          <a:solidFill>
            <a:srgbClr val="CACACA"/>
          </a:solidFill>
        </a:fill>
      </a:tcStyle>
    </a:band1V>
    <a:band2V>
      <a:tcTxStyle/>
      <a:tcStyle>
        <a:tcBdr/>
      </a:tcStyle>
    </a:band2V>
    <a:lastCol>
      <a:tcTxStyle b="on" i="off">
        <a:font>
          <a:latin typeface="Tw Cen MT"/>
          <a:ea typeface="Tw Cen MT"/>
          <a:cs typeface="Tw Cen MT"/>
        </a:font>
        <a:srgbClr val="E2AC00"/>
      </a:tcTxStyle>
      <a:tcStyle>
        <a:tcBdr/>
        <a:fill>
          <a:solidFill>
            <a:srgbClr val="AAB7E1"/>
          </a:solidFill>
        </a:fill>
      </a:tcStyle>
    </a:lastCol>
    <a:firstCol>
      <a:tcTxStyle b="on" i="off">
        <a:font>
          <a:latin typeface="Tw Cen MT"/>
          <a:ea typeface="Tw Cen MT"/>
          <a:cs typeface="Tw Cen MT"/>
        </a:font>
        <a:srgbClr val="E2AC00"/>
      </a:tcTxStyle>
      <a:tcStyle>
        <a:tcBdr/>
        <a:fill>
          <a:solidFill>
            <a:srgbClr val="AAB7E1"/>
          </a:solidFill>
        </a:fill>
      </a:tcStyle>
    </a:firstCol>
    <a:lastRow>
      <a:tcTxStyle b="on" i="off">
        <a:font>
          <a:latin typeface="Tw Cen MT"/>
          <a:ea typeface="Tw Cen MT"/>
          <a:cs typeface="Tw Cen MT"/>
        </a:font>
        <a:srgbClr val="E2AC00"/>
      </a:tcTxStyle>
      <a:tcStyle>
        <a:tcBdr>
          <a:top>
            <a:ln w="38100" cap="flat" cmpd="sng">
              <a:solidFill>
                <a:srgbClr val="E2AC00"/>
              </a:solidFill>
              <a:prstDash val="solid"/>
              <a:round/>
              <a:headEnd type="none" w="sm" len="sm"/>
              <a:tailEnd type="none" w="sm" len="sm"/>
            </a:ln>
          </a:top>
        </a:tcBdr>
        <a:fill>
          <a:solidFill>
            <a:srgbClr val="AAB7E1"/>
          </a:solidFill>
        </a:fill>
      </a:tcStyle>
    </a:lastRow>
    <a:seCell>
      <a:tcTxStyle/>
      <a:tcStyle>
        <a:tcBdr/>
      </a:tcStyle>
    </a:seCell>
    <a:swCell>
      <a:tcTxStyle/>
      <a:tcStyle>
        <a:tcBdr/>
      </a:tcStyle>
    </a:swCell>
    <a:firstRow>
      <a:tcTxStyle b="on" i="off">
        <a:font>
          <a:latin typeface="Tw Cen MT"/>
          <a:ea typeface="Tw Cen MT"/>
          <a:cs typeface="Tw Cen MT"/>
        </a:font>
        <a:srgbClr val="E2AC00"/>
      </a:tcTxStyle>
      <a:tcStyle>
        <a:tcBdr>
          <a:bottom>
            <a:ln w="38100" cap="flat" cmpd="sng">
              <a:solidFill>
                <a:srgbClr val="E2AC00"/>
              </a:solidFill>
              <a:prstDash val="solid"/>
              <a:round/>
              <a:headEnd type="none" w="sm" len="sm"/>
              <a:tailEnd type="none" w="sm" len="sm"/>
            </a:ln>
          </a:bottom>
        </a:tcBdr>
        <a:fill>
          <a:solidFill>
            <a:srgbClr val="AAB7E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595"/>
  </p:normalViewPr>
  <p:slideViewPr>
    <p:cSldViewPr snapToGrid="0">
      <p:cViewPr varScale="1">
        <p:scale>
          <a:sx n="114" d="100"/>
          <a:sy n="114" d="100"/>
        </p:scale>
        <p:origin x="176" y="5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ocs.google.com/document/d/15WCs5nbavAtWQqlVbRkhmCopEuQD1A0DISfulUpusjY/edit?usp=sharin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24208a0555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g124208a0555_0_2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This presentation will prepare teams for teaming success.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Updated 7/2018</a:t>
            </a:r>
            <a:endParaRPr/>
          </a:p>
        </p:txBody>
      </p:sp>
      <p:sp>
        <p:nvSpPr>
          <p:cNvPr id="117" name="Google Shape;117;g124208a0555_0_298: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24208a0555_0_24: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
        <p:nvSpPr>
          <p:cNvPr id="198" name="Google Shape;198;g124208a0555_0_24:notes"/>
          <p:cNvSpPr txBox="1"/>
          <p:nvPr/>
        </p:nvSpPr>
        <p:spPr>
          <a:xfrm>
            <a:off x="3884613" y="8684927"/>
            <a:ext cx="2971800" cy="4575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n" sz="1200" b="0" i="0" u="none" strike="noStrike" cap="none">
                <a:solidFill>
                  <a:srgbClr val="000000"/>
                </a:solidFill>
                <a:latin typeface="Times New Roman"/>
                <a:ea typeface="Times New Roman"/>
                <a:cs typeface="Times New Roman"/>
                <a:sym typeface="Times New Roman"/>
              </a:rPr>
              <a:t>10</a:t>
            </a:fld>
            <a:endParaRPr sz="1200" b="0" i="0" u="none" strike="noStrike" cap="none">
              <a:solidFill>
                <a:srgbClr val="000000"/>
              </a:solidFill>
              <a:latin typeface="Times New Roman"/>
              <a:ea typeface="Times New Roman"/>
              <a:cs typeface="Times New Roman"/>
              <a:sym typeface="Times New Roman"/>
            </a:endParaRPr>
          </a:p>
        </p:txBody>
      </p:sp>
      <p:sp>
        <p:nvSpPr>
          <p:cNvPr id="199" name="Google Shape;199;g124208a0555_0_24:notes"/>
          <p:cNvSpPr>
            <a:spLocks noGrp="1" noRot="1" noChangeAspect="1"/>
          </p:cNvSpPr>
          <p:nvPr>
            <p:ph type="sldImg" idx="2"/>
          </p:nvPr>
        </p:nvSpPr>
        <p:spPr>
          <a:xfrm>
            <a:off x="1714500" y="685800"/>
            <a:ext cx="3429000" cy="3428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0" name="Google Shape;200;g124208a0555_0_24:notes"/>
          <p:cNvSpPr txBox="1">
            <a:spLocks noGrp="1"/>
          </p:cNvSpPr>
          <p:nvPr>
            <p:ph type="body" idx="1"/>
          </p:nvPr>
        </p:nvSpPr>
        <p:spPr>
          <a:xfrm>
            <a:off x="914400" y="4344025"/>
            <a:ext cx="5029200" cy="4114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 sz="1200" b="1">
                <a:solidFill>
                  <a:schemeClr val="dk1"/>
                </a:solidFill>
                <a:latin typeface="Calibri"/>
                <a:ea typeface="Calibri"/>
                <a:cs typeface="Calibri"/>
                <a:sym typeface="Calibri"/>
              </a:rPr>
              <a:t>What is wrong with Ms. Mutner’s list?  </a:t>
            </a:r>
            <a:r>
              <a:rPr lang="en" sz="1200">
                <a:solidFill>
                  <a:schemeClr val="dk1"/>
                </a:solidFill>
                <a:latin typeface="Calibri"/>
                <a:ea typeface="Calibri"/>
                <a:cs typeface="Calibri"/>
                <a:sym typeface="Calibri"/>
              </a:rPr>
              <a:t>It’s a list of arbitrary rules; it doesn’t say what students should do instead.  If you’re in Ms. Mutner’s class, what should you be doing?  How do these rules make students more successful; they are more arbitrary than instructional.  You can never teach everything a student should do by teaching the negatives.  We could be telling them what we want instead.  Would we teach academics like this?  2+2 is not 5; 2+2 is not 20, etc.  </a:t>
            </a:r>
            <a:endParaRPr sz="12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1">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24208a0555_0_30: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
        <p:nvSpPr>
          <p:cNvPr id="207" name="Google Shape;207;g124208a0555_0_30:notes"/>
          <p:cNvSpPr txBox="1"/>
          <p:nvPr/>
        </p:nvSpPr>
        <p:spPr>
          <a:xfrm>
            <a:off x="3884613" y="8684927"/>
            <a:ext cx="2971800" cy="4575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n" sz="1200" b="0" i="0" u="none" strike="noStrike" cap="none">
                <a:solidFill>
                  <a:srgbClr val="000000"/>
                </a:solidFill>
                <a:latin typeface="Times New Roman"/>
                <a:ea typeface="Times New Roman"/>
                <a:cs typeface="Times New Roman"/>
                <a:sym typeface="Times New Roman"/>
              </a:rPr>
              <a:t>11</a:t>
            </a:fld>
            <a:endParaRPr sz="1200" b="0" i="0" u="none" strike="noStrike" cap="none">
              <a:solidFill>
                <a:srgbClr val="000000"/>
              </a:solidFill>
              <a:latin typeface="Times New Roman"/>
              <a:ea typeface="Times New Roman"/>
              <a:cs typeface="Times New Roman"/>
              <a:sym typeface="Times New Roman"/>
            </a:endParaRPr>
          </a:p>
        </p:txBody>
      </p:sp>
      <p:sp>
        <p:nvSpPr>
          <p:cNvPr id="208" name="Google Shape;208;g124208a0555_0_30:notes"/>
          <p:cNvSpPr>
            <a:spLocks noGrp="1" noRot="1" noChangeAspect="1"/>
          </p:cNvSpPr>
          <p:nvPr>
            <p:ph type="sldImg" idx="2"/>
          </p:nvPr>
        </p:nvSpPr>
        <p:spPr>
          <a:xfrm>
            <a:off x="1714500" y="685800"/>
            <a:ext cx="3429000" cy="3428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9" name="Google Shape;209;g124208a0555_0_30:notes"/>
          <p:cNvSpPr txBox="1">
            <a:spLocks noGrp="1"/>
          </p:cNvSpPr>
          <p:nvPr>
            <p:ph type="body" idx="1"/>
          </p:nvPr>
        </p:nvSpPr>
        <p:spPr>
          <a:xfrm>
            <a:off x="914400" y="4344025"/>
            <a:ext cx="5029200" cy="411450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Clr>
                <a:schemeClr val="dk1"/>
              </a:buClr>
              <a:buSzPts val="1200"/>
              <a:buFont typeface="Twentieth Century"/>
              <a:buNone/>
            </a:pPr>
            <a:r>
              <a:rPr lang="en" sz="1200">
                <a:solidFill>
                  <a:schemeClr val="dk1"/>
                </a:solidFill>
                <a:latin typeface="Calibri"/>
                <a:ea typeface="Calibri"/>
                <a:cs typeface="Calibri"/>
                <a:sym typeface="Calibri"/>
              </a:rPr>
              <a:t>These are a few really broad guidelines for developing SW Expectations.  Stating what you want them to do, rather than what you don’t want them to do is more effective.  </a:t>
            </a:r>
            <a:endParaRPr sz="1200" b="1">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24410aa859_0_115: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
        <p:nvSpPr>
          <p:cNvPr id="215" name="Google Shape;215;g124410aa859_0_115:notes"/>
          <p:cNvSpPr txBox="1"/>
          <p:nvPr/>
        </p:nvSpPr>
        <p:spPr>
          <a:xfrm>
            <a:off x="3884613" y="8684927"/>
            <a:ext cx="2971800" cy="4575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n" sz="1200" b="0" i="0" u="none" strike="noStrike" cap="none">
                <a:solidFill>
                  <a:srgbClr val="000000"/>
                </a:solidFill>
                <a:latin typeface="Times New Roman"/>
                <a:ea typeface="Times New Roman"/>
                <a:cs typeface="Times New Roman"/>
                <a:sym typeface="Times New Roman"/>
              </a:rPr>
              <a:t>12</a:t>
            </a:fld>
            <a:endParaRPr sz="1200" b="0" i="0" u="none" strike="noStrike" cap="none">
              <a:solidFill>
                <a:srgbClr val="000000"/>
              </a:solidFill>
              <a:latin typeface="Times New Roman"/>
              <a:ea typeface="Times New Roman"/>
              <a:cs typeface="Times New Roman"/>
              <a:sym typeface="Times New Roman"/>
            </a:endParaRPr>
          </a:p>
        </p:txBody>
      </p:sp>
      <p:sp>
        <p:nvSpPr>
          <p:cNvPr id="216" name="Google Shape;216;g124410aa859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7" name="Google Shape;217;g124410aa859_0_115:notes"/>
          <p:cNvSpPr txBox="1">
            <a:spLocks noGrp="1"/>
          </p:cNvSpPr>
          <p:nvPr>
            <p:ph type="body" idx="1"/>
          </p:nvPr>
        </p:nvSpPr>
        <p:spPr>
          <a:xfrm>
            <a:off x="914400" y="4344025"/>
            <a:ext cx="5029200" cy="4114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 sz="1200" b="1">
                <a:solidFill>
                  <a:schemeClr val="dk1"/>
                </a:solidFill>
              </a:rPr>
              <a:t>Early Childhood Example</a:t>
            </a:r>
            <a:endParaRPr sz="1200" b="1"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24208a0555_0_36: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
        <p:nvSpPr>
          <p:cNvPr id="223" name="Google Shape;223;g124208a0555_0_36:notes"/>
          <p:cNvSpPr txBox="1"/>
          <p:nvPr/>
        </p:nvSpPr>
        <p:spPr>
          <a:xfrm>
            <a:off x="3884613" y="8684927"/>
            <a:ext cx="2971800" cy="4575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n" sz="1200" b="0" i="0" u="none" strike="noStrike" cap="none">
                <a:solidFill>
                  <a:srgbClr val="000000"/>
                </a:solidFill>
                <a:latin typeface="Times New Roman"/>
                <a:ea typeface="Times New Roman"/>
                <a:cs typeface="Times New Roman"/>
                <a:sym typeface="Times New Roman"/>
              </a:rPr>
              <a:t>13</a:t>
            </a:fld>
            <a:endParaRPr sz="1200" b="0" i="0" u="none" strike="noStrike" cap="none">
              <a:solidFill>
                <a:srgbClr val="000000"/>
              </a:solidFill>
              <a:latin typeface="Times New Roman"/>
              <a:ea typeface="Times New Roman"/>
              <a:cs typeface="Times New Roman"/>
              <a:sym typeface="Times New Roman"/>
            </a:endParaRPr>
          </a:p>
        </p:txBody>
      </p:sp>
      <p:sp>
        <p:nvSpPr>
          <p:cNvPr id="224" name="Google Shape;224;g124208a0555_0_36:notes"/>
          <p:cNvSpPr>
            <a:spLocks noGrp="1" noRot="1" noChangeAspect="1"/>
          </p:cNvSpPr>
          <p:nvPr>
            <p:ph type="sldImg" idx="2"/>
          </p:nvPr>
        </p:nvSpPr>
        <p:spPr>
          <a:xfrm>
            <a:off x="1714500" y="685800"/>
            <a:ext cx="3429000" cy="3428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5" name="Google Shape;225;g124208a0555_0_36:notes"/>
          <p:cNvSpPr txBox="1">
            <a:spLocks noGrp="1"/>
          </p:cNvSpPr>
          <p:nvPr>
            <p:ph type="body" idx="1"/>
          </p:nvPr>
        </p:nvSpPr>
        <p:spPr>
          <a:xfrm>
            <a:off x="914400" y="4344025"/>
            <a:ext cx="5029200" cy="4114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 sz="1200" b="1">
                <a:solidFill>
                  <a:schemeClr val="dk1"/>
                </a:solidFill>
              </a:rPr>
              <a:t>Elementary example</a:t>
            </a:r>
            <a:endParaRPr sz="1200" b="1"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24208a0555_0_42: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
        <p:nvSpPr>
          <p:cNvPr id="232" name="Google Shape;232;g124208a0555_0_42:notes"/>
          <p:cNvSpPr txBox="1"/>
          <p:nvPr/>
        </p:nvSpPr>
        <p:spPr>
          <a:xfrm>
            <a:off x="3884613" y="8684927"/>
            <a:ext cx="2971800" cy="4575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n" sz="1200" b="0" i="0" u="none" strike="noStrike" cap="none">
                <a:solidFill>
                  <a:srgbClr val="000000"/>
                </a:solidFill>
                <a:latin typeface="Times New Roman"/>
                <a:ea typeface="Times New Roman"/>
                <a:cs typeface="Times New Roman"/>
                <a:sym typeface="Times New Roman"/>
              </a:rPr>
              <a:t>14</a:t>
            </a:fld>
            <a:endParaRPr sz="1200" b="0" i="0" u="none" strike="noStrike" cap="none">
              <a:solidFill>
                <a:srgbClr val="000000"/>
              </a:solidFill>
              <a:latin typeface="Times New Roman"/>
              <a:ea typeface="Times New Roman"/>
              <a:cs typeface="Times New Roman"/>
              <a:sym typeface="Times New Roman"/>
            </a:endParaRPr>
          </a:p>
        </p:txBody>
      </p:sp>
      <p:sp>
        <p:nvSpPr>
          <p:cNvPr id="233" name="Google Shape;233;g124208a0555_0_42:notes"/>
          <p:cNvSpPr>
            <a:spLocks noGrp="1" noRot="1" noChangeAspect="1"/>
          </p:cNvSpPr>
          <p:nvPr>
            <p:ph type="sldImg" idx="2"/>
          </p:nvPr>
        </p:nvSpPr>
        <p:spPr>
          <a:xfrm>
            <a:off x="1714500" y="685800"/>
            <a:ext cx="3429000" cy="3428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4" name="Google Shape;234;g124208a0555_0_42:notes"/>
          <p:cNvSpPr txBox="1">
            <a:spLocks noGrp="1"/>
          </p:cNvSpPr>
          <p:nvPr>
            <p:ph type="body" idx="1"/>
          </p:nvPr>
        </p:nvSpPr>
        <p:spPr>
          <a:xfrm>
            <a:off x="914400" y="4344025"/>
            <a:ext cx="5029200" cy="4114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 sz="1200" b="1">
                <a:solidFill>
                  <a:schemeClr val="dk1"/>
                </a:solidFill>
              </a:rPr>
              <a:t>Middle and High School Examples</a:t>
            </a:r>
            <a:endParaRPr sz="1200" b="1"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24208a0555_0_48: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
        <p:nvSpPr>
          <p:cNvPr id="241" name="Google Shape;241;g124208a0555_0_48:notes"/>
          <p:cNvSpPr txBox="1"/>
          <p:nvPr/>
        </p:nvSpPr>
        <p:spPr>
          <a:xfrm>
            <a:off x="3884613" y="8684927"/>
            <a:ext cx="2971800" cy="4575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n" sz="1200" b="0" i="0" u="none" strike="noStrike" cap="none">
                <a:solidFill>
                  <a:srgbClr val="000000"/>
                </a:solidFill>
                <a:latin typeface="Times New Roman"/>
                <a:ea typeface="Times New Roman"/>
                <a:cs typeface="Times New Roman"/>
                <a:sym typeface="Times New Roman"/>
              </a:rPr>
              <a:t>15</a:t>
            </a:fld>
            <a:endParaRPr sz="1200" b="0" i="0" u="none" strike="noStrike" cap="none">
              <a:solidFill>
                <a:srgbClr val="000000"/>
              </a:solidFill>
              <a:latin typeface="Times New Roman"/>
              <a:ea typeface="Times New Roman"/>
              <a:cs typeface="Times New Roman"/>
              <a:sym typeface="Times New Roman"/>
            </a:endParaRPr>
          </a:p>
        </p:txBody>
      </p:sp>
      <p:sp>
        <p:nvSpPr>
          <p:cNvPr id="242" name="Google Shape;242;g124208a0555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3" name="Google Shape;243;g124208a0555_0_48:notes"/>
          <p:cNvSpPr txBox="1">
            <a:spLocks noGrp="1"/>
          </p:cNvSpPr>
          <p:nvPr>
            <p:ph type="body" idx="1"/>
          </p:nvPr>
        </p:nvSpPr>
        <p:spPr>
          <a:xfrm>
            <a:off x="914400" y="4344025"/>
            <a:ext cx="5029200" cy="4114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 sz="1200" b="1">
                <a:solidFill>
                  <a:schemeClr val="dk1"/>
                </a:solidFill>
              </a:rPr>
              <a:t>Specialized school setting examples</a:t>
            </a:r>
            <a:endParaRPr sz="1200" b="1" i="0" u="none" strike="noStrike" cap="non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24410aa859_0_97: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
        <p:nvSpPr>
          <p:cNvPr id="252" name="Google Shape;252;g124410aa859_0_97:notes"/>
          <p:cNvSpPr txBox="1"/>
          <p:nvPr/>
        </p:nvSpPr>
        <p:spPr>
          <a:xfrm>
            <a:off x="3884613" y="8684927"/>
            <a:ext cx="2971800" cy="4575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n" sz="1200" b="0" i="0" u="none" strike="noStrike" cap="none">
                <a:solidFill>
                  <a:srgbClr val="000000"/>
                </a:solidFill>
                <a:latin typeface="Times New Roman"/>
                <a:ea typeface="Times New Roman"/>
                <a:cs typeface="Times New Roman"/>
                <a:sym typeface="Times New Roman"/>
              </a:rPr>
              <a:t>16</a:t>
            </a:fld>
            <a:endParaRPr sz="1200" b="0" i="0" u="none" strike="noStrike" cap="none">
              <a:solidFill>
                <a:srgbClr val="000000"/>
              </a:solidFill>
              <a:latin typeface="Times New Roman"/>
              <a:ea typeface="Times New Roman"/>
              <a:cs typeface="Times New Roman"/>
              <a:sym typeface="Times New Roman"/>
            </a:endParaRPr>
          </a:p>
        </p:txBody>
      </p:sp>
      <p:sp>
        <p:nvSpPr>
          <p:cNvPr id="253" name="Google Shape;253;g124410aa859_0_97:notes"/>
          <p:cNvSpPr>
            <a:spLocks noGrp="1" noRot="1" noChangeAspect="1"/>
          </p:cNvSpPr>
          <p:nvPr>
            <p:ph type="sldImg" idx="2"/>
          </p:nvPr>
        </p:nvSpPr>
        <p:spPr>
          <a:xfrm>
            <a:off x="1714500" y="685800"/>
            <a:ext cx="3429000" cy="3428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4" name="Google Shape;254;g124410aa859_0_97:notes"/>
          <p:cNvSpPr txBox="1">
            <a:spLocks noGrp="1"/>
          </p:cNvSpPr>
          <p:nvPr>
            <p:ph type="body" idx="1"/>
          </p:nvPr>
        </p:nvSpPr>
        <p:spPr>
          <a:xfrm>
            <a:off x="914400" y="4344025"/>
            <a:ext cx="5029200" cy="4114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 sz="1200" b="1">
                <a:solidFill>
                  <a:schemeClr val="dk1"/>
                </a:solidFill>
              </a:rPr>
              <a:t>Accessible to students/families who attend example</a:t>
            </a:r>
            <a:endParaRPr sz="1200" b="1" i="0" u="none" strike="noStrike" cap="non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24410aa859_0_103: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
        <p:nvSpPr>
          <p:cNvPr id="261" name="Google Shape;261;g124410aa859_0_103:notes"/>
          <p:cNvSpPr txBox="1"/>
          <p:nvPr/>
        </p:nvSpPr>
        <p:spPr>
          <a:xfrm>
            <a:off x="3884613" y="8684927"/>
            <a:ext cx="2971800" cy="4575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n" sz="1200" b="0" i="0" u="none" strike="noStrike" cap="none">
                <a:solidFill>
                  <a:srgbClr val="000000"/>
                </a:solidFill>
                <a:latin typeface="Times New Roman"/>
                <a:ea typeface="Times New Roman"/>
                <a:cs typeface="Times New Roman"/>
                <a:sym typeface="Times New Roman"/>
              </a:rPr>
              <a:t>17</a:t>
            </a:fld>
            <a:endParaRPr sz="1200" b="0" i="0" u="none" strike="noStrike" cap="none">
              <a:solidFill>
                <a:srgbClr val="000000"/>
              </a:solidFill>
              <a:latin typeface="Times New Roman"/>
              <a:ea typeface="Times New Roman"/>
              <a:cs typeface="Times New Roman"/>
              <a:sym typeface="Times New Roman"/>
            </a:endParaRPr>
          </a:p>
        </p:txBody>
      </p:sp>
      <p:sp>
        <p:nvSpPr>
          <p:cNvPr id="262" name="Google Shape;262;g124410aa859_0_103:notes"/>
          <p:cNvSpPr>
            <a:spLocks noGrp="1" noRot="1" noChangeAspect="1"/>
          </p:cNvSpPr>
          <p:nvPr>
            <p:ph type="sldImg" idx="2"/>
          </p:nvPr>
        </p:nvSpPr>
        <p:spPr>
          <a:xfrm>
            <a:off x="1714500" y="685800"/>
            <a:ext cx="3429000" cy="3428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3" name="Google Shape;263;g124410aa859_0_103:notes"/>
          <p:cNvSpPr txBox="1">
            <a:spLocks noGrp="1"/>
          </p:cNvSpPr>
          <p:nvPr>
            <p:ph type="body" idx="1"/>
          </p:nvPr>
        </p:nvSpPr>
        <p:spPr>
          <a:xfrm>
            <a:off x="914400" y="4344025"/>
            <a:ext cx="5029200" cy="4114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These are more explicit guidelines or think abouts for to lead teams into some work time for developing expectations.  If your school system does not have school-wide expectations, proceed to developing expectations for your school.</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200" b="1">
                <a:solidFill>
                  <a:schemeClr val="dk1"/>
                </a:solidFill>
                <a:latin typeface="Calibri"/>
                <a:ea typeface="Calibri"/>
                <a:cs typeface="Calibri"/>
                <a:sym typeface="Calibri"/>
              </a:rPr>
              <a:t>Engagement Activity Idea:  </a:t>
            </a:r>
            <a:r>
              <a:rPr lang="en" sz="1200" b="1" u="sng">
                <a:solidFill>
                  <a:schemeClr val="hlink"/>
                </a:solidFill>
                <a:latin typeface="Calibri"/>
                <a:ea typeface="Calibri"/>
                <a:cs typeface="Calibri"/>
                <a:sym typeface="Calibri"/>
                <a:hlinkClick r:id="rId3"/>
              </a:rPr>
              <a:t>Pick 3</a:t>
            </a:r>
            <a:endParaRPr sz="12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1">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24410aa859_0_152: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
        <p:nvSpPr>
          <p:cNvPr id="270" name="Google Shape;270;g124410aa859_0_152:notes"/>
          <p:cNvSpPr txBox="1"/>
          <p:nvPr/>
        </p:nvSpPr>
        <p:spPr>
          <a:xfrm>
            <a:off x="3884613" y="8684927"/>
            <a:ext cx="2971800" cy="4575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n" sz="1200" b="0" i="0" u="none" strike="noStrike" cap="none">
                <a:solidFill>
                  <a:srgbClr val="000000"/>
                </a:solidFill>
                <a:latin typeface="Times New Roman"/>
                <a:ea typeface="Times New Roman"/>
                <a:cs typeface="Times New Roman"/>
                <a:sym typeface="Times New Roman"/>
              </a:rPr>
              <a:t>18</a:t>
            </a:fld>
            <a:endParaRPr sz="1200" b="0" i="0" u="none" strike="noStrike" cap="none">
              <a:solidFill>
                <a:srgbClr val="000000"/>
              </a:solidFill>
              <a:latin typeface="Times New Roman"/>
              <a:ea typeface="Times New Roman"/>
              <a:cs typeface="Times New Roman"/>
              <a:sym typeface="Times New Roman"/>
            </a:endParaRPr>
          </a:p>
        </p:txBody>
      </p:sp>
      <p:sp>
        <p:nvSpPr>
          <p:cNvPr id="271" name="Google Shape;271;g124410aa859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2" name="Google Shape;272;g124410aa859_0_152:notes"/>
          <p:cNvSpPr txBox="1">
            <a:spLocks noGrp="1"/>
          </p:cNvSpPr>
          <p:nvPr>
            <p:ph type="body" idx="1"/>
          </p:nvPr>
        </p:nvSpPr>
        <p:spPr>
          <a:xfrm>
            <a:off x="914400" y="4344025"/>
            <a:ext cx="5029200" cy="4114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The workbook activities can be used to guide teams into the pick 3 engagement activity.  Or they can be used as a stand alone.  Regions can choose this.</a:t>
            </a:r>
            <a:endParaRPr sz="120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24410aa859_0_109: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
        <p:nvSpPr>
          <p:cNvPr id="280" name="Google Shape;280;g124410aa859_0_109:notes"/>
          <p:cNvSpPr txBox="1"/>
          <p:nvPr/>
        </p:nvSpPr>
        <p:spPr>
          <a:xfrm>
            <a:off x="3884613" y="8684927"/>
            <a:ext cx="2971800" cy="4575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n" sz="1200" b="0" i="0" u="none" strike="noStrike" cap="none">
                <a:solidFill>
                  <a:srgbClr val="000000"/>
                </a:solidFill>
                <a:latin typeface="Times New Roman"/>
                <a:ea typeface="Times New Roman"/>
                <a:cs typeface="Times New Roman"/>
                <a:sym typeface="Times New Roman"/>
              </a:rPr>
              <a:t>19</a:t>
            </a:fld>
            <a:endParaRPr sz="1200" b="0" i="0" u="none" strike="noStrike" cap="none">
              <a:solidFill>
                <a:srgbClr val="000000"/>
              </a:solidFill>
              <a:latin typeface="Times New Roman"/>
              <a:ea typeface="Times New Roman"/>
              <a:cs typeface="Times New Roman"/>
              <a:sym typeface="Times New Roman"/>
            </a:endParaRPr>
          </a:p>
        </p:txBody>
      </p:sp>
      <p:sp>
        <p:nvSpPr>
          <p:cNvPr id="281" name="Google Shape;281;g124410aa859_0_109:notes"/>
          <p:cNvSpPr>
            <a:spLocks noGrp="1" noRot="1" noChangeAspect="1"/>
          </p:cNvSpPr>
          <p:nvPr>
            <p:ph type="sldImg" idx="2"/>
          </p:nvPr>
        </p:nvSpPr>
        <p:spPr>
          <a:xfrm>
            <a:off x="1714500" y="685800"/>
            <a:ext cx="3429000" cy="3428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2" name="Google Shape;282;g124410aa859_0_109:notes"/>
          <p:cNvSpPr txBox="1">
            <a:spLocks noGrp="1"/>
          </p:cNvSpPr>
          <p:nvPr>
            <p:ph type="body" idx="1"/>
          </p:nvPr>
        </p:nvSpPr>
        <p:spPr>
          <a:xfrm>
            <a:off x="914400" y="4344025"/>
            <a:ext cx="5029200" cy="4114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Allow teams at least 30 min. to begin the teaching matrix with facilitation from coaches and trainers.  Have them prepare to share at least one square with the large group for feedback.  For example, what does Responsibility look like in the cafeteria. </a:t>
            </a:r>
            <a:endParaRPr sz="1200" b="1"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24208a0555_0_0: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
        <p:nvSpPr>
          <p:cNvPr id="127" name="Google Shape;127;g124208a0555_0_0:notes"/>
          <p:cNvSpPr txBox="1"/>
          <p:nvPr/>
        </p:nvSpPr>
        <p:spPr>
          <a:xfrm>
            <a:off x="3884613" y="8684927"/>
            <a:ext cx="2971800" cy="4575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n" sz="1200" b="0" i="0" u="none" strike="noStrike" cap="none">
                <a:solidFill>
                  <a:srgbClr val="000000"/>
                </a:solidFill>
                <a:latin typeface="Times New Roman"/>
                <a:ea typeface="Times New Roman"/>
                <a:cs typeface="Times New Roman"/>
                <a:sym typeface="Times New Roman"/>
              </a:rPr>
              <a:t>2</a:t>
            </a:fld>
            <a:endParaRPr sz="1200" b="0" i="0" u="none" strike="noStrike" cap="none">
              <a:solidFill>
                <a:srgbClr val="000000"/>
              </a:solidFill>
              <a:latin typeface="Times New Roman"/>
              <a:ea typeface="Times New Roman"/>
              <a:cs typeface="Times New Roman"/>
              <a:sym typeface="Times New Roman"/>
            </a:endParaRPr>
          </a:p>
        </p:txBody>
      </p:sp>
      <p:sp>
        <p:nvSpPr>
          <p:cNvPr id="128" name="Google Shape;128;g124208a055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9" name="Google Shape;129;g124208a0555_0_0:notes"/>
          <p:cNvSpPr txBox="1">
            <a:spLocks noGrp="1"/>
          </p:cNvSpPr>
          <p:nvPr>
            <p:ph type="body" idx="1"/>
          </p:nvPr>
        </p:nvSpPr>
        <p:spPr>
          <a:xfrm>
            <a:off x="914400" y="4344025"/>
            <a:ext cx="5029200" cy="4114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 sz="1200" b="1">
                <a:solidFill>
                  <a:schemeClr val="dk1"/>
                </a:solidFill>
              </a:rPr>
              <a:t>Have teams review behavioral expectations</a:t>
            </a:r>
            <a:endParaRPr sz="1200" b="1" i="0" u="none" strike="noStrike" cap="non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24410aa859_0_146: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
        <p:nvSpPr>
          <p:cNvPr id="292" name="Google Shape;292;g124410aa859_0_146:notes"/>
          <p:cNvSpPr txBox="1"/>
          <p:nvPr/>
        </p:nvSpPr>
        <p:spPr>
          <a:xfrm>
            <a:off x="3884613" y="8684927"/>
            <a:ext cx="2971800" cy="4575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n" sz="1200" b="0" i="0" u="none" strike="noStrike" cap="none">
                <a:solidFill>
                  <a:srgbClr val="000000"/>
                </a:solidFill>
                <a:latin typeface="Times New Roman"/>
                <a:ea typeface="Times New Roman"/>
                <a:cs typeface="Times New Roman"/>
                <a:sym typeface="Times New Roman"/>
              </a:rPr>
              <a:t>20</a:t>
            </a:fld>
            <a:endParaRPr sz="1200" b="0" i="0" u="none" strike="noStrike" cap="none">
              <a:solidFill>
                <a:srgbClr val="000000"/>
              </a:solidFill>
              <a:latin typeface="Times New Roman"/>
              <a:ea typeface="Times New Roman"/>
              <a:cs typeface="Times New Roman"/>
              <a:sym typeface="Times New Roman"/>
            </a:endParaRPr>
          </a:p>
        </p:txBody>
      </p:sp>
      <p:sp>
        <p:nvSpPr>
          <p:cNvPr id="293" name="Google Shape;293;g124410aa859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4" name="Google Shape;294;g124410aa859_0_146:notes"/>
          <p:cNvSpPr txBox="1">
            <a:spLocks noGrp="1"/>
          </p:cNvSpPr>
          <p:nvPr>
            <p:ph type="body" idx="1"/>
          </p:nvPr>
        </p:nvSpPr>
        <p:spPr>
          <a:xfrm>
            <a:off x="914400" y="4344025"/>
            <a:ext cx="5029200" cy="4114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 sz="1200">
                <a:solidFill>
                  <a:schemeClr val="dk1"/>
                </a:solidFill>
              </a:rPr>
              <a:t> Be sure to include social emotional skills you expect students to practice within each setting on your matrix.</a:t>
            </a:r>
            <a:endParaRPr sz="1200" i="0" u="none" strike="noStrike" cap="none">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24410aa859_0_121: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
        <p:nvSpPr>
          <p:cNvPr id="302" name="Google Shape;302;g124410aa859_0_121:notes"/>
          <p:cNvSpPr txBox="1"/>
          <p:nvPr/>
        </p:nvSpPr>
        <p:spPr>
          <a:xfrm>
            <a:off x="3884613" y="8684927"/>
            <a:ext cx="2971800" cy="4575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n" sz="1200" b="0" i="0" u="none" strike="noStrike" cap="none">
                <a:solidFill>
                  <a:srgbClr val="000000"/>
                </a:solidFill>
                <a:latin typeface="Times New Roman"/>
                <a:ea typeface="Times New Roman"/>
                <a:cs typeface="Times New Roman"/>
                <a:sym typeface="Times New Roman"/>
              </a:rPr>
              <a:t>21</a:t>
            </a:fld>
            <a:endParaRPr sz="1200" b="0" i="0" u="none" strike="noStrike" cap="none">
              <a:solidFill>
                <a:srgbClr val="000000"/>
              </a:solidFill>
              <a:latin typeface="Times New Roman"/>
              <a:ea typeface="Times New Roman"/>
              <a:cs typeface="Times New Roman"/>
              <a:sym typeface="Times New Roman"/>
            </a:endParaRPr>
          </a:p>
        </p:txBody>
      </p:sp>
      <p:sp>
        <p:nvSpPr>
          <p:cNvPr id="303" name="Google Shape;303;g124410aa859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4" name="Google Shape;304;g124410aa859_0_121:notes"/>
          <p:cNvSpPr txBox="1">
            <a:spLocks noGrp="1"/>
          </p:cNvSpPr>
          <p:nvPr>
            <p:ph type="body" idx="1"/>
          </p:nvPr>
        </p:nvSpPr>
        <p:spPr>
          <a:xfrm>
            <a:off x="914400" y="4344025"/>
            <a:ext cx="5029200" cy="4114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 sz="1200">
                <a:solidFill>
                  <a:schemeClr val="dk1"/>
                </a:solidFill>
              </a:rPr>
              <a:t>Here is an example of how to do incorporate social emotional skills on your matrix.</a:t>
            </a:r>
            <a:endParaRPr sz="1200" i="0" u="none" strike="noStrike" cap="none">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24410aa859_0_158: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
        <p:nvSpPr>
          <p:cNvPr id="313" name="Google Shape;313;g124410aa859_0_158:notes"/>
          <p:cNvSpPr txBox="1"/>
          <p:nvPr/>
        </p:nvSpPr>
        <p:spPr>
          <a:xfrm>
            <a:off x="3884613" y="8684927"/>
            <a:ext cx="2971800" cy="4575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n" sz="1200" b="0" i="0" u="none" strike="noStrike" cap="none">
                <a:solidFill>
                  <a:srgbClr val="000000"/>
                </a:solidFill>
                <a:latin typeface="Times New Roman"/>
                <a:ea typeface="Times New Roman"/>
                <a:cs typeface="Times New Roman"/>
                <a:sym typeface="Times New Roman"/>
              </a:rPr>
              <a:t>22</a:t>
            </a:fld>
            <a:endParaRPr sz="1200" b="0" i="0" u="none" strike="noStrike" cap="none">
              <a:solidFill>
                <a:srgbClr val="000000"/>
              </a:solidFill>
              <a:latin typeface="Times New Roman"/>
              <a:ea typeface="Times New Roman"/>
              <a:cs typeface="Times New Roman"/>
              <a:sym typeface="Times New Roman"/>
            </a:endParaRPr>
          </a:p>
        </p:txBody>
      </p:sp>
      <p:sp>
        <p:nvSpPr>
          <p:cNvPr id="314" name="Google Shape;314;g124410aa859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5" name="Google Shape;315;g124410aa859_0_158:notes"/>
          <p:cNvSpPr txBox="1">
            <a:spLocks noGrp="1"/>
          </p:cNvSpPr>
          <p:nvPr>
            <p:ph type="body" idx="1"/>
          </p:nvPr>
        </p:nvSpPr>
        <p:spPr>
          <a:xfrm>
            <a:off x="914400" y="4344025"/>
            <a:ext cx="5029200" cy="4114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Inform teams that they do not need to put Classroom on their matrix as that will be covered through the development of the Classroom Matrix which we will train on in Days 5 and 6</a:t>
            </a:r>
            <a:endParaRPr sz="120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24410aa859_0_207: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
        <p:nvSpPr>
          <p:cNvPr id="322" name="Google Shape;322;g124410aa859_0_207:notes"/>
          <p:cNvSpPr txBox="1"/>
          <p:nvPr/>
        </p:nvSpPr>
        <p:spPr>
          <a:xfrm>
            <a:off x="3884613" y="8684927"/>
            <a:ext cx="2971800" cy="4575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n" sz="1200" b="0" i="0" u="none" strike="noStrike" cap="none">
                <a:solidFill>
                  <a:srgbClr val="000000"/>
                </a:solidFill>
                <a:latin typeface="Times New Roman"/>
                <a:ea typeface="Times New Roman"/>
                <a:cs typeface="Times New Roman"/>
                <a:sym typeface="Times New Roman"/>
              </a:rPr>
              <a:t>23</a:t>
            </a:fld>
            <a:endParaRPr sz="1200" b="0" i="0" u="none" strike="noStrike" cap="none">
              <a:solidFill>
                <a:srgbClr val="000000"/>
              </a:solidFill>
              <a:latin typeface="Times New Roman"/>
              <a:ea typeface="Times New Roman"/>
              <a:cs typeface="Times New Roman"/>
              <a:sym typeface="Times New Roman"/>
            </a:endParaRPr>
          </a:p>
        </p:txBody>
      </p:sp>
      <p:sp>
        <p:nvSpPr>
          <p:cNvPr id="323" name="Google Shape;323;g124410aa859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4" name="Google Shape;324;g124410aa859_0_207:notes"/>
          <p:cNvSpPr txBox="1">
            <a:spLocks noGrp="1"/>
          </p:cNvSpPr>
          <p:nvPr>
            <p:ph type="body" idx="1"/>
          </p:nvPr>
        </p:nvSpPr>
        <p:spPr>
          <a:xfrm>
            <a:off x="914400" y="4344025"/>
            <a:ext cx="5029200" cy="4114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Allow teams at least 30 min. to begin the teaching matrix with facilitation from coaches and trainers.  Have them prepare to share at least one square with the large group for feedback.  For example, what does Respect look like in the cafeteria. </a:t>
            </a:r>
            <a:endParaRPr sz="1200" b="1"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24410aa859_0_170: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
        <p:nvSpPr>
          <p:cNvPr id="135" name="Google Shape;135;g124410aa859_0_170:notes"/>
          <p:cNvSpPr txBox="1"/>
          <p:nvPr/>
        </p:nvSpPr>
        <p:spPr>
          <a:xfrm>
            <a:off x="3884613" y="8684927"/>
            <a:ext cx="2971800" cy="4575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n" sz="1200" b="0" i="0" u="none" strike="noStrike" cap="none">
                <a:solidFill>
                  <a:srgbClr val="000000"/>
                </a:solidFill>
                <a:latin typeface="Times New Roman"/>
                <a:ea typeface="Times New Roman"/>
                <a:cs typeface="Times New Roman"/>
                <a:sym typeface="Times New Roman"/>
              </a:rPr>
              <a:t>3</a:t>
            </a:fld>
            <a:endParaRPr sz="1200" b="0" i="0" u="none" strike="noStrike" cap="none">
              <a:solidFill>
                <a:srgbClr val="000000"/>
              </a:solidFill>
              <a:latin typeface="Times New Roman"/>
              <a:ea typeface="Times New Roman"/>
              <a:cs typeface="Times New Roman"/>
              <a:sym typeface="Times New Roman"/>
            </a:endParaRPr>
          </a:p>
        </p:txBody>
      </p:sp>
      <p:sp>
        <p:nvSpPr>
          <p:cNvPr id="136" name="Google Shape;136;g124410aa859_0_170:notes"/>
          <p:cNvSpPr>
            <a:spLocks noGrp="1" noRot="1" noChangeAspect="1"/>
          </p:cNvSpPr>
          <p:nvPr>
            <p:ph type="sldImg" idx="2"/>
          </p:nvPr>
        </p:nvSpPr>
        <p:spPr>
          <a:xfrm>
            <a:off x="1714500" y="685800"/>
            <a:ext cx="3429000" cy="3428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7" name="Google Shape;137;g124410aa859_0_170:notes"/>
          <p:cNvSpPr txBox="1">
            <a:spLocks noGrp="1"/>
          </p:cNvSpPr>
          <p:nvPr>
            <p:ph type="body" idx="1"/>
          </p:nvPr>
        </p:nvSpPr>
        <p:spPr>
          <a:xfrm>
            <a:off x="914400" y="4344025"/>
            <a:ext cx="5029200" cy="4114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sz="1200" b="1"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2c056269e8_0_115:notes"/>
          <p:cNvSpPr>
            <a:spLocks noGrp="1" noRot="1" noChangeAspect="1"/>
          </p:cNvSpPr>
          <p:nvPr>
            <p:ph type="sldImg" idx="2"/>
          </p:nvPr>
        </p:nvSpPr>
        <p:spPr>
          <a:xfrm>
            <a:off x="1714500" y="685800"/>
            <a:ext cx="3429000" cy="3428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g12c056269e8_0_1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
              <a:t>Read through the purpose and outcome emphasizing that teams will develop 3-5 school wide expectations defined by setting/location across the school campus.</a:t>
            </a:r>
            <a:endParaRPr sz="1200" b="0" i="0" u="none" strike="noStrike" cap="none">
              <a:solidFill>
                <a:schemeClr val="dk1"/>
              </a:solidFill>
              <a:latin typeface="Calibri"/>
              <a:ea typeface="Calibri"/>
              <a:cs typeface="Calibri"/>
              <a:sym typeface="Calibri"/>
            </a:endParaRPr>
          </a:p>
        </p:txBody>
      </p:sp>
      <p:sp>
        <p:nvSpPr>
          <p:cNvPr id="146" name="Google Shape;146;g12c056269e8_0_115: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24410aa859_0_181: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
        <p:nvSpPr>
          <p:cNvPr id="153" name="Google Shape;153;g124410aa859_0_181:notes"/>
          <p:cNvSpPr txBox="1"/>
          <p:nvPr/>
        </p:nvSpPr>
        <p:spPr>
          <a:xfrm>
            <a:off x="3884613" y="8684927"/>
            <a:ext cx="2971800" cy="4575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n" sz="1200" b="0" i="0" u="none" strike="noStrike" cap="none">
                <a:solidFill>
                  <a:srgbClr val="000000"/>
                </a:solidFill>
                <a:latin typeface="Times New Roman"/>
                <a:ea typeface="Times New Roman"/>
                <a:cs typeface="Times New Roman"/>
                <a:sym typeface="Times New Roman"/>
              </a:rPr>
              <a:t>5</a:t>
            </a:fld>
            <a:endParaRPr sz="1200" b="0" i="0" u="none" strike="noStrike" cap="none">
              <a:solidFill>
                <a:srgbClr val="000000"/>
              </a:solidFill>
              <a:latin typeface="Times New Roman"/>
              <a:ea typeface="Times New Roman"/>
              <a:cs typeface="Times New Roman"/>
              <a:sym typeface="Times New Roman"/>
            </a:endParaRPr>
          </a:p>
        </p:txBody>
      </p:sp>
      <p:sp>
        <p:nvSpPr>
          <p:cNvPr id="154" name="Google Shape;154;g124410aa859_0_181:notes"/>
          <p:cNvSpPr>
            <a:spLocks noGrp="1" noRot="1" noChangeAspect="1"/>
          </p:cNvSpPr>
          <p:nvPr>
            <p:ph type="sldImg" idx="2"/>
          </p:nvPr>
        </p:nvSpPr>
        <p:spPr>
          <a:xfrm>
            <a:off x="1714500" y="685800"/>
            <a:ext cx="3429000" cy="3428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5" name="Google Shape;155;g124410aa859_0_181:notes"/>
          <p:cNvSpPr txBox="1">
            <a:spLocks noGrp="1"/>
          </p:cNvSpPr>
          <p:nvPr>
            <p:ph type="body" idx="1"/>
          </p:nvPr>
        </p:nvSpPr>
        <p:spPr>
          <a:xfrm>
            <a:off x="914400" y="4344025"/>
            <a:ext cx="5029200" cy="4114500"/>
          </a:xfrm>
          <a:prstGeom prst="rect">
            <a:avLst/>
          </a:prstGeom>
          <a:noFill/>
          <a:ln>
            <a:noFill/>
          </a:ln>
        </p:spPr>
        <p:txBody>
          <a:bodyPr spcFirstLastPara="1" wrap="square" lIns="91425" tIns="45700" rIns="91425" bIns="45700" anchor="t" anchorCtr="0">
            <a:noAutofit/>
          </a:bodyPr>
          <a:lstStyle/>
          <a:p>
            <a:pPr marL="110595" lvl="0" indent="0" algn="l"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We change student behavior by changing adult behavior.  The interventions will involve changes in our procedures and practices. PBIS is all about getting the adults on the same page.  Consistent proactive adult action will benefit everyone in the school.</a:t>
            </a:r>
            <a:endParaRPr sz="1200" b="1"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24208a0555_0_12: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
        <p:nvSpPr>
          <p:cNvPr id="164" name="Google Shape;164;g124208a0555_0_12:notes"/>
          <p:cNvSpPr txBox="1"/>
          <p:nvPr/>
        </p:nvSpPr>
        <p:spPr>
          <a:xfrm>
            <a:off x="3884613" y="8684927"/>
            <a:ext cx="2971800" cy="4575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n" sz="1200" b="0" i="0" u="none" strike="noStrike" cap="none">
                <a:solidFill>
                  <a:srgbClr val="000000"/>
                </a:solidFill>
                <a:latin typeface="Times New Roman"/>
                <a:ea typeface="Times New Roman"/>
                <a:cs typeface="Times New Roman"/>
                <a:sym typeface="Times New Roman"/>
              </a:rPr>
              <a:t>6</a:t>
            </a:fld>
            <a:endParaRPr sz="1200" b="0" i="0" u="none" strike="noStrike" cap="none">
              <a:solidFill>
                <a:srgbClr val="000000"/>
              </a:solidFill>
              <a:latin typeface="Times New Roman"/>
              <a:ea typeface="Times New Roman"/>
              <a:cs typeface="Times New Roman"/>
              <a:sym typeface="Times New Roman"/>
            </a:endParaRPr>
          </a:p>
        </p:txBody>
      </p:sp>
      <p:sp>
        <p:nvSpPr>
          <p:cNvPr id="165" name="Google Shape;165;g124208a055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6" name="Google Shape;166;g124208a0555_0_12:notes"/>
          <p:cNvSpPr txBox="1">
            <a:spLocks noGrp="1"/>
          </p:cNvSpPr>
          <p:nvPr>
            <p:ph type="body" idx="1"/>
          </p:nvPr>
        </p:nvSpPr>
        <p:spPr>
          <a:xfrm>
            <a:off x="914400" y="4344025"/>
            <a:ext cx="5029200" cy="4114500"/>
          </a:xfrm>
          <a:prstGeom prst="rect">
            <a:avLst/>
          </a:prstGeom>
          <a:noFill/>
          <a:ln>
            <a:noFill/>
          </a:ln>
        </p:spPr>
        <p:txBody>
          <a:bodyPr spcFirstLastPara="1" wrap="square" lIns="91425" tIns="45700" rIns="91425" bIns="45700" anchor="t" anchorCtr="0">
            <a:noAutofit/>
          </a:bodyPr>
          <a:lstStyle/>
          <a:p>
            <a:pPr marL="267920" lvl="0" indent="-267920" algn="l"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When staff, students and families know the the school’s vision and 3-5 school wide expectation, as well as the practices and common language there is consistency among all stakeholders.  Consistency matters in developing a safe and predictable environment. </a:t>
            </a:r>
            <a:endParaRPr sz="12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1">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24208a0555_0_6: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
        <p:nvSpPr>
          <p:cNvPr id="173" name="Google Shape;173;g124208a0555_0_6:notes"/>
          <p:cNvSpPr txBox="1"/>
          <p:nvPr/>
        </p:nvSpPr>
        <p:spPr>
          <a:xfrm>
            <a:off x="3884613" y="8684927"/>
            <a:ext cx="2971800" cy="4575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n" sz="1200" b="0" i="0" u="none" strike="noStrike" cap="none">
                <a:solidFill>
                  <a:srgbClr val="000000"/>
                </a:solidFill>
                <a:latin typeface="Times New Roman"/>
                <a:ea typeface="Times New Roman"/>
                <a:cs typeface="Times New Roman"/>
                <a:sym typeface="Times New Roman"/>
              </a:rPr>
              <a:t>7</a:t>
            </a:fld>
            <a:endParaRPr sz="1200" b="0" i="0" u="none" strike="noStrike" cap="none">
              <a:solidFill>
                <a:srgbClr val="000000"/>
              </a:solidFill>
              <a:latin typeface="Times New Roman"/>
              <a:ea typeface="Times New Roman"/>
              <a:cs typeface="Times New Roman"/>
              <a:sym typeface="Times New Roman"/>
            </a:endParaRPr>
          </a:p>
        </p:txBody>
      </p:sp>
      <p:sp>
        <p:nvSpPr>
          <p:cNvPr id="174" name="Google Shape;174;g124208a0555_0_6:notes"/>
          <p:cNvSpPr>
            <a:spLocks noGrp="1" noRot="1" noChangeAspect="1"/>
          </p:cNvSpPr>
          <p:nvPr>
            <p:ph type="sldImg" idx="2"/>
          </p:nvPr>
        </p:nvSpPr>
        <p:spPr>
          <a:xfrm>
            <a:off x="1714500" y="685800"/>
            <a:ext cx="3429000" cy="3428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5" name="Google Shape;175;g124208a0555_0_6:notes"/>
          <p:cNvSpPr txBox="1">
            <a:spLocks noGrp="1"/>
          </p:cNvSpPr>
          <p:nvPr>
            <p:ph type="body" idx="1"/>
          </p:nvPr>
        </p:nvSpPr>
        <p:spPr>
          <a:xfrm>
            <a:off x="914400" y="4344025"/>
            <a:ext cx="5029200" cy="4114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Provide teams with the overall goal of Tier 1 Behavioral Expectations</a:t>
            </a:r>
            <a:endParaRPr sz="1200" b="1"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24410aa859_0_164: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
        <p:nvSpPr>
          <p:cNvPr id="181" name="Google Shape;181;g124410aa859_0_164:notes"/>
          <p:cNvSpPr txBox="1"/>
          <p:nvPr/>
        </p:nvSpPr>
        <p:spPr>
          <a:xfrm>
            <a:off x="3884613" y="8684927"/>
            <a:ext cx="2971800" cy="4575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n" sz="1200" b="0" i="0" u="none" strike="noStrike" cap="none">
                <a:solidFill>
                  <a:srgbClr val="000000"/>
                </a:solidFill>
                <a:latin typeface="Times New Roman"/>
                <a:ea typeface="Times New Roman"/>
                <a:cs typeface="Times New Roman"/>
                <a:sym typeface="Times New Roman"/>
              </a:rPr>
              <a:t>8</a:t>
            </a:fld>
            <a:endParaRPr sz="1200" b="0" i="0" u="none" strike="noStrike" cap="none">
              <a:solidFill>
                <a:srgbClr val="000000"/>
              </a:solidFill>
              <a:latin typeface="Times New Roman"/>
              <a:ea typeface="Times New Roman"/>
              <a:cs typeface="Times New Roman"/>
              <a:sym typeface="Times New Roman"/>
            </a:endParaRPr>
          </a:p>
        </p:txBody>
      </p:sp>
      <p:sp>
        <p:nvSpPr>
          <p:cNvPr id="182" name="Google Shape;182;g124410aa859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3" name="Google Shape;183;g124410aa859_0_164:notes"/>
          <p:cNvSpPr txBox="1">
            <a:spLocks noGrp="1"/>
          </p:cNvSpPr>
          <p:nvPr>
            <p:ph type="body" idx="1"/>
          </p:nvPr>
        </p:nvSpPr>
        <p:spPr>
          <a:xfrm>
            <a:off x="914400" y="4344025"/>
            <a:ext cx="5029200" cy="4114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main idea of this slide is to get teams thinking about how to make their SW behavioral expectations more equitable for all stakeholders.</a:t>
            </a:r>
            <a:endParaRPr sz="1200" b="1"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2c056269e8_0_0:notes"/>
          <p:cNvSpPr>
            <a:spLocks noGrp="1" noRot="1" noChangeAspect="1"/>
          </p:cNvSpPr>
          <p:nvPr>
            <p:ph type="sldImg" idx="2"/>
          </p:nvPr>
        </p:nvSpPr>
        <p:spPr>
          <a:xfrm>
            <a:off x="1714500" y="685800"/>
            <a:ext cx="3429000" cy="3428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2c056269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slide let’s teams know the implementation actions they will take to develop behavioral expectations with fidelity so they can achieve the outcomes just outlined.</a:t>
            </a:r>
            <a:endParaRPr/>
          </a:p>
        </p:txBody>
      </p:sp>
      <p:sp>
        <p:nvSpPr>
          <p:cNvPr id="192" name="Google Shape;192;g12c056269e8_0_0:notes"/>
          <p:cNvSpPr txBox="1">
            <a:spLocks noGrp="1"/>
          </p:cNvSpPr>
          <p:nvPr>
            <p:ph type="sldNum" idx="12"/>
          </p:nvPr>
        </p:nvSpPr>
        <p:spPr>
          <a:xfrm>
            <a:off x="3884613" y="8685214"/>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Logo Only)">
  <p:cSld name="1_Title Slide (Logo Only)">
    <p:bg>
      <p:bgPr>
        <a:solidFill>
          <a:schemeClr val="lt1"/>
        </a:solid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0" y="3141423"/>
            <a:ext cx="9144000" cy="899400"/>
          </a:xfrm>
          <a:prstGeom prst="rect">
            <a:avLst/>
          </a:prstGeom>
          <a:solidFill>
            <a:schemeClr val="accent1"/>
          </a:solidFill>
          <a:ln>
            <a:noFill/>
          </a:ln>
        </p:spPr>
        <p:txBody>
          <a:bodyPr spcFirstLastPara="1" wrap="square" lIns="137150" tIns="68575" rIns="137150" bIns="68575" anchor="ctr" anchorCtr="0">
            <a:normAutofit/>
          </a:bodyPr>
          <a:lstStyle>
            <a:lvl1pPr lvl="0" algn="ctr">
              <a:lnSpc>
                <a:spcPct val="90000"/>
              </a:lnSpc>
              <a:spcBef>
                <a:spcPts val="0"/>
              </a:spcBef>
              <a:spcAft>
                <a:spcPts val="0"/>
              </a:spcAft>
              <a:buClr>
                <a:schemeClr val="lt1"/>
              </a:buClr>
              <a:buSzPts val="2700"/>
              <a:buFont typeface="Calibri"/>
              <a:buNone/>
              <a:defRPr sz="27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 name="Google Shape;13;p2"/>
          <p:cNvSpPr/>
          <p:nvPr/>
        </p:nvSpPr>
        <p:spPr>
          <a:xfrm>
            <a:off x="0" y="4040840"/>
            <a:ext cx="9144000" cy="1102800"/>
          </a:xfrm>
          <a:prstGeom prst="rect">
            <a:avLst/>
          </a:prstGeom>
          <a:solidFill>
            <a:srgbClr val="E8E8E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4" name="Google Shape;14;p2"/>
          <p:cNvSpPr txBox="1">
            <a:spLocks noGrp="1"/>
          </p:cNvSpPr>
          <p:nvPr>
            <p:ph type="body" idx="1"/>
          </p:nvPr>
        </p:nvSpPr>
        <p:spPr>
          <a:xfrm>
            <a:off x="2101850" y="4233663"/>
            <a:ext cx="4940400" cy="677400"/>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0"/>
              </a:spcBef>
              <a:spcAft>
                <a:spcPts val="0"/>
              </a:spcAft>
              <a:buSzPts val="1400"/>
              <a:buNone/>
              <a:defRPr sz="1400"/>
            </a:lvl1pPr>
            <a:lvl2pPr marL="914400" lvl="1" indent="-317500" algn="l">
              <a:lnSpc>
                <a:spcPct val="100000"/>
              </a:lnSpc>
              <a:spcBef>
                <a:spcPts val="800"/>
              </a:spcBef>
              <a:spcAft>
                <a:spcPts val="0"/>
              </a:spcAft>
              <a:buSzPts val="1400"/>
              <a:buChar char="•"/>
              <a:defRPr/>
            </a:lvl2pPr>
            <a:lvl3pPr marL="1371600" lvl="2" indent="-317500" algn="l">
              <a:lnSpc>
                <a:spcPct val="100000"/>
              </a:lnSpc>
              <a:spcBef>
                <a:spcPts val="800"/>
              </a:spcBef>
              <a:spcAft>
                <a:spcPts val="0"/>
              </a:spcAft>
              <a:buSzPts val="1400"/>
              <a:buChar char="•"/>
              <a:defRPr/>
            </a:lvl3pPr>
            <a:lvl4pPr marL="1828800" lvl="3" indent="-317500" algn="l">
              <a:lnSpc>
                <a:spcPct val="100000"/>
              </a:lnSpc>
              <a:spcBef>
                <a:spcPts val="800"/>
              </a:spcBef>
              <a:spcAft>
                <a:spcPts val="0"/>
              </a:spcAft>
              <a:buSzPts val="1400"/>
              <a:buChar char="•"/>
              <a:defRPr/>
            </a:lvl4pPr>
            <a:lvl5pPr marL="2286000" lvl="4" indent="-317500" algn="l">
              <a:lnSpc>
                <a:spcPct val="100000"/>
              </a:lnSpc>
              <a:spcBef>
                <a:spcPts val="800"/>
              </a:spcBef>
              <a:spcAft>
                <a:spcPts val="0"/>
              </a:spcAft>
              <a:buSzPts val="1400"/>
              <a:buChar char="•"/>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 name="Google Shape;15;p2"/>
          <p:cNvSpPr txBox="1">
            <a:spLocks noGrp="1"/>
          </p:cNvSpPr>
          <p:nvPr>
            <p:ph type="dt" idx="10"/>
          </p:nvPr>
        </p:nvSpPr>
        <p:spPr>
          <a:xfrm>
            <a:off x="628650" y="4767263"/>
            <a:ext cx="10188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 name="Google Shape;16;p2"/>
          <p:cNvSpPr txBox="1">
            <a:spLocks noGrp="1"/>
          </p:cNvSpPr>
          <p:nvPr>
            <p:ph type="ftr" idx="11"/>
          </p:nvPr>
        </p:nvSpPr>
        <p:spPr>
          <a:xfrm>
            <a:off x="2476633" y="4767262"/>
            <a:ext cx="41907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900">
                <a:solidFill>
                  <a:schemeClr val="dk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 name="Google Shape;17;p2"/>
          <p:cNvSpPr txBox="1">
            <a:spLocks noGrp="1"/>
          </p:cNvSpPr>
          <p:nvPr>
            <p:ph type="sldNum" idx="12"/>
          </p:nvPr>
        </p:nvSpPr>
        <p:spPr>
          <a:xfrm>
            <a:off x="7418349" y="4767263"/>
            <a:ext cx="1097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
              <a:t>‹#›</a:t>
            </a:fld>
            <a:endParaRPr/>
          </a:p>
        </p:txBody>
      </p:sp>
      <p:pic>
        <p:nvPicPr>
          <p:cNvPr id="18" name="Google Shape;18;p2"/>
          <p:cNvPicPr preferRelativeResize="0"/>
          <p:nvPr/>
        </p:nvPicPr>
        <p:blipFill rotWithShape="1">
          <a:blip r:embed="rId2">
            <a:alphaModFix/>
          </a:blip>
          <a:srcRect/>
          <a:stretch/>
        </p:blipFill>
        <p:spPr>
          <a:xfrm>
            <a:off x="2529283" y="1352858"/>
            <a:ext cx="4085434" cy="542820"/>
          </a:xfrm>
          <a:prstGeom prst="rect">
            <a:avLst/>
          </a:prstGeom>
          <a:noFill/>
          <a:ln>
            <a:noFill/>
          </a:ln>
        </p:spPr>
      </p:pic>
      <p:pic>
        <p:nvPicPr>
          <p:cNvPr id="19" name="Google Shape;19;p2" descr="08E63123-0EA5-48C1-AA21-28EADA3137E5"/>
          <p:cNvPicPr preferRelativeResize="0"/>
          <p:nvPr/>
        </p:nvPicPr>
        <p:blipFill rotWithShape="1">
          <a:blip r:embed="rId3">
            <a:alphaModFix/>
          </a:blip>
          <a:srcRect/>
          <a:stretch/>
        </p:blipFill>
        <p:spPr>
          <a:xfrm>
            <a:off x="3527857" y="2042150"/>
            <a:ext cx="2088286" cy="96912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0"/>
        <p:cNvGrpSpPr/>
        <p:nvPr/>
      </p:nvGrpSpPr>
      <p:grpSpPr>
        <a:xfrm>
          <a:off x="0" y="0"/>
          <a:ext cx="0" cy="0"/>
          <a:chOff x="0" y="0"/>
          <a:chExt cx="0" cy="0"/>
        </a:xfrm>
      </p:grpSpPr>
      <p:sp>
        <p:nvSpPr>
          <p:cNvPr id="81" name="Google Shape;81;p11"/>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2" name="Google Shape;82;p11"/>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100000"/>
              </a:lnSpc>
              <a:spcBef>
                <a:spcPts val="800"/>
              </a:spcBef>
              <a:spcAft>
                <a:spcPts val="0"/>
              </a:spcAft>
              <a:buSzPts val="1800"/>
              <a:buNone/>
              <a:defRPr sz="1800"/>
            </a:lvl1pPr>
            <a:lvl2pPr lvl="1" algn="ctr" rtl="0">
              <a:lnSpc>
                <a:spcPct val="100000"/>
              </a:lnSpc>
              <a:spcBef>
                <a:spcPts val="800"/>
              </a:spcBef>
              <a:spcAft>
                <a:spcPts val="0"/>
              </a:spcAft>
              <a:buSzPts val="1500"/>
              <a:buNone/>
              <a:defRPr sz="1500"/>
            </a:lvl2pPr>
            <a:lvl3pPr lvl="2" algn="ctr" rtl="0">
              <a:lnSpc>
                <a:spcPct val="100000"/>
              </a:lnSpc>
              <a:spcBef>
                <a:spcPts val="800"/>
              </a:spcBef>
              <a:spcAft>
                <a:spcPts val="0"/>
              </a:spcAft>
              <a:buSzPts val="1400"/>
              <a:buNone/>
              <a:defRPr sz="1400"/>
            </a:lvl3pPr>
            <a:lvl4pPr lvl="3" algn="ctr" rtl="0">
              <a:lnSpc>
                <a:spcPct val="100000"/>
              </a:lnSpc>
              <a:spcBef>
                <a:spcPts val="800"/>
              </a:spcBef>
              <a:spcAft>
                <a:spcPts val="0"/>
              </a:spcAft>
              <a:buSzPts val="1200"/>
              <a:buNone/>
              <a:defRPr sz="1200"/>
            </a:lvl4pPr>
            <a:lvl5pPr lvl="4" algn="ctr" rtl="0">
              <a:lnSpc>
                <a:spcPct val="100000"/>
              </a:lnSpc>
              <a:spcBef>
                <a:spcPts val="800"/>
              </a:spcBef>
              <a:spcAft>
                <a:spcPts val="0"/>
              </a:spcAft>
              <a:buSzPts val="1200"/>
              <a:buNone/>
              <a:defRPr sz="1200"/>
            </a:lvl5pPr>
            <a:lvl6pPr lvl="5" algn="ctr" rtl="0">
              <a:lnSpc>
                <a:spcPct val="90000"/>
              </a:lnSpc>
              <a:spcBef>
                <a:spcPts val="8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83" name="Google Shape;83;p11"/>
          <p:cNvSpPr txBox="1">
            <a:spLocks noGrp="1"/>
          </p:cNvSpPr>
          <p:nvPr>
            <p:ph type="dt" idx="10"/>
          </p:nvPr>
        </p:nvSpPr>
        <p:spPr>
          <a:xfrm>
            <a:off x="628650" y="4767263"/>
            <a:ext cx="1019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4" name="Google Shape;84;p11"/>
          <p:cNvSpPr txBox="1">
            <a:spLocks noGrp="1"/>
          </p:cNvSpPr>
          <p:nvPr>
            <p:ph type="ftr" idx="11"/>
          </p:nvPr>
        </p:nvSpPr>
        <p:spPr>
          <a:xfrm>
            <a:off x="2476633" y="4767262"/>
            <a:ext cx="41907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5" name="Google Shape;85;p11"/>
          <p:cNvSpPr txBox="1">
            <a:spLocks noGrp="1"/>
          </p:cNvSpPr>
          <p:nvPr>
            <p:ph type="sldNum" idx="12"/>
          </p:nvPr>
        </p:nvSpPr>
        <p:spPr>
          <a:xfrm>
            <a:off x="7418349" y="4767263"/>
            <a:ext cx="10971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and LOGO">
  <p:cSld name="1_TITLE and LOGO">
    <p:spTree>
      <p:nvGrpSpPr>
        <p:cNvPr id="1" name="Shape 86"/>
        <p:cNvGrpSpPr/>
        <p:nvPr/>
      </p:nvGrpSpPr>
      <p:grpSpPr>
        <a:xfrm>
          <a:off x="0" y="0"/>
          <a:ext cx="0" cy="0"/>
          <a:chOff x="0" y="0"/>
          <a:chExt cx="0" cy="0"/>
        </a:xfrm>
      </p:grpSpPr>
      <p:cxnSp>
        <p:nvCxnSpPr>
          <p:cNvPr id="87" name="Google Shape;87;p12"/>
          <p:cNvCxnSpPr/>
          <p:nvPr/>
        </p:nvCxnSpPr>
        <p:spPr>
          <a:xfrm>
            <a:off x="352425" y="342900"/>
            <a:ext cx="0" cy="387600"/>
          </a:xfrm>
          <a:prstGeom prst="straightConnector1">
            <a:avLst/>
          </a:prstGeom>
          <a:noFill/>
          <a:ln w="63500" cap="flat" cmpd="sng">
            <a:solidFill>
              <a:srgbClr val="0078C0"/>
            </a:solidFill>
            <a:prstDash val="solid"/>
            <a:miter lim="800000"/>
            <a:headEnd type="none" w="sm" len="sm"/>
            <a:tailEnd type="none" w="sm" len="sm"/>
          </a:ln>
        </p:spPr>
      </p:cxnSp>
      <p:sp>
        <p:nvSpPr>
          <p:cNvPr id="88" name="Google Shape;88;p12"/>
          <p:cNvSpPr txBox="1">
            <a:spLocks noGrp="1"/>
          </p:cNvSpPr>
          <p:nvPr>
            <p:ph type="title"/>
          </p:nvPr>
        </p:nvSpPr>
        <p:spPr>
          <a:xfrm>
            <a:off x="438150" y="285705"/>
            <a:ext cx="2724300" cy="501900"/>
          </a:xfrm>
          <a:prstGeom prst="rect">
            <a:avLst/>
          </a:prstGeom>
          <a:noFill/>
          <a:ln>
            <a:noFill/>
          </a:ln>
        </p:spPr>
        <p:txBody>
          <a:bodyPr spcFirstLastPara="1" wrap="square" lIns="34300" tIns="17150" rIns="34300" bIns="17150" anchor="t" anchorCtr="0">
            <a:normAutofit/>
          </a:bodyPr>
          <a:lstStyle>
            <a:lvl1pPr marR="0" lvl="0" algn="l" rtl="0">
              <a:lnSpc>
                <a:spcPct val="90000"/>
              </a:lnSpc>
              <a:spcBef>
                <a:spcPts val="0"/>
              </a:spcBef>
              <a:spcAft>
                <a:spcPts val="0"/>
              </a:spcAft>
              <a:buClr>
                <a:schemeClr val="dk1"/>
              </a:buClr>
              <a:buSzPts val="1700"/>
              <a:buFont typeface="Calibri"/>
              <a:buNone/>
              <a:defRPr sz="17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500"/>
              <a:buFont typeface="Arial"/>
              <a:buNone/>
              <a:defRPr sz="700" b="0" i="0" u="none" strike="noStrike" cap="none">
                <a:solidFill>
                  <a:srgbClr val="000000"/>
                </a:solidFill>
                <a:latin typeface="Arial"/>
                <a:ea typeface="Arial"/>
                <a:cs typeface="Arial"/>
                <a:sym typeface="Arial"/>
              </a:defRPr>
            </a:lvl9pPr>
          </a:lstStyle>
          <a:p>
            <a:endParaRPr/>
          </a:p>
        </p:txBody>
      </p:sp>
      <p:sp>
        <p:nvSpPr>
          <p:cNvPr id="89" name="Google Shape;89;p12"/>
          <p:cNvSpPr txBox="1">
            <a:spLocks noGrp="1"/>
          </p:cNvSpPr>
          <p:nvPr>
            <p:ph type="body" idx="1"/>
          </p:nvPr>
        </p:nvSpPr>
        <p:spPr>
          <a:xfrm>
            <a:off x="352425" y="1200150"/>
            <a:ext cx="5934000" cy="1714500"/>
          </a:xfrm>
          <a:prstGeom prst="rect">
            <a:avLst/>
          </a:prstGeom>
          <a:noFill/>
          <a:ln>
            <a:noFill/>
          </a:ln>
        </p:spPr>
        <p:txBody>
          <a:bodyPr spcFirstLastPara="1" wrap="square" lIns="34300" tIns="17150" rIns="34300" bIns="17150"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Roboto"/>
                <a:ea typeface="Roboto"/>
                <a:cs typeface="Roboto"/>
                <a:sym typeface="Roboto"/>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Roboto"/>
                <a:ea typeface="Roboto"/>
                <a:cs typeface="Roboto"/>
                <a:sym typeface="Roboto"/>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Roboto"/>
                <a:ea typeface="Roboto"/>
                <a:cs typeface="Roboto"/>
                <a:sym typeface="Roboto"/>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90"/>
        <p:cNvGrpSpPr/>
        <p:nvPr/>
      </p:nvGrpSpPr>
      <p:grpSpPr>
        <a:xfrm>
          <a:off x="0" y="0"/>
          <a:ext cx="0" cy="0"/>
          <a:chOff x="0" y="0"/>
          <a:chExt cx="0" cy="0"/>
        </a:xfrm>
      </p:grpSpPr>
      <p:sp>
        <p:nvSpPr>
          <p:cNvPr id="91" name="Google Shape;91;p13"/>
          <p:cNvSpPr txBox="1">
            <a:spLocks noGrp="1"/>
          </p:cNvSpPr>
          <p:nvPr>
            <p:ph type="title"/>
          </p:nvPr>
        </p:nvSpPr>
        <p:spPr>
          <a:xfrm>
            <a:off x="722313" y="3305175"/>
            <a:ext cx="7772400" cy="1021500"/>
          </a:xfrm>
          <a:prstGeom prst="rect">
            <a:avLst/>
          </a:prstGeom>
          <a:noFill/>
          <a:ln>
            <a:noFill/>
          </a:ln>
        </p:spPr>
        <p:txBody>
          <a:bodyPr spcFirstLastPara="1" wrap="square" lIns="68575" tIns="34275" rIns="68575" bIns="34275" anchor="t" anchorCtr="0">
            <a:normAutofit/>
          </a:bodyPr>
          <a:lstStyle>
            <a:lvl1pPr lvl="0" algn="l" rtl="0">
              <a:spcBef>
                <a:spcPts val="0"/>
              </a:spcBef>
              <a:spcAft>
                <a:spcPts val="0"/>
              </a:spcAft>
              <a:buClr>
                <a:srgbClr val="0E1529"/>
              </a:buClr>
              <a:buSzPts val="3000"/>
              <a:buFont typeface="Twentieth Century"/>
              <a:buNone/>
              <a:defRPr sz="3000" b="1" cap="none"/>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2" name="Google Shape;92;p13"/>
          <p:cNvSpPr txBox="1">
            <a:spLocks noGrp="1"/>
          </p:cNvSpPr>
          <p:nvPr>
            <p:ph type="body" idx="1"/>
          </p:nvPr>
        </p:nvSpPr>
        <p:spPr>
          <a:xfrm>
            <a:off x="722313" y="2180035"/>
            <a:ext cx="7772400" cy="1125300"/>
          </a:xfrm>
          <a:prstGeom prst="rect">
            <a:avLst/>
          </a:prstGeom>
          <a:noFill/>
          <a:ln>
            <a:noFill/>
          </a:ln>
        </p:spPr>
        <p:txBody>
          <a:bodyPr spcFirstLastPara="1" wrap="square" lIns="68575" tIns="34275" rIns="68575" bIns="34275" anchor="b" anchorCtr="0">
            <a:normAutofit/>
          </a:bodyPr>
          <a:lstStyle>
            <a:lvl1pPr marL="457200" lvl="0" indent="-228600" algn="l" rtl="0">
              <a:spcBef>
                <a:spcPts val="300"/>
              </a:spcBef>
              <a:spcAft>
                <a:spcPts val="0"/>
              </a:spcAft>
              <a:buSzPts val="1500"/>
              <a:buNone/>
              <a:defRPr sz="1500">
                <a:solidFill>
                  <a:srgbClr val="3366FF"/>
                </a:solidFill>
              </a:defRPr>
            </a:lvl1pPr>
            <a:lvl2pPr marL="914400" lvl="1" indent="-228600" algn="l" rtl="0">
              <a:spcBef>
                <a:spcPts val="800"/>
              </a:spcBef>
              <a:spcAft>
                <a:spcPts val="0"/>
              </a:spcAft>
              <a:buSzPts val="1400"/>
              <a:buNone/>
              <a:defRPr sz="1400">
                <a:solidFill>
                  <a:srgbClr val="8F97C0"/>
                </a:solidFill>
              </a:defRPr>
            </a:lvl2pPr>
            <a:lvl3pPr marL="1371600" lvl="2" indent="-228600" algn="l" rtl="0">
              <a:spcBef>
                <a:spcPts val="800"/>
              </a:spcBef>
              <a:spcAft>
                <a:spcPts val="0"/>
              </a:spcAft>
              <a:buSzPts val="1200"/>
              <a:buNone/>
              <a:defRPr sz="1200">
                <a:solidFill>
                  <a:srgbClr val="8F97C0"/>
                </a:solidFill>
              </a:defRPr>
            </a:lvl3pPr>
            <a:lvl4pPr marL="1828800" lvl="3" indent="-228600" algn="l" rtl="0">
              <a:spcBef>
                <a:spcPts val="800"/>
              </a:spcBef>
              <a:spcAft>
                <a:spcPts val="0"/>
              </a:spcAft>
              <a:buClr>
                <a:srgbClr val="8F97C0"/>
              </a:buClr>
              <a:buSzPts val="1100"/>
              <a:buNone/>
              <a:defRPr sz="1100">
                <a:solidFill>
                  <a:srgbClr val="8F97C0"/>
                </a:solidFill>
              </a:defRPr>
            </a:lvl4pPr>
            <a:lvl5pPr marL="2286000" lvl="4" indent="-228600" algn="l" rtl="0">
              <a:spcBef>
                <a:spcPts val="800"/>
              </a:spcBef>
              <a:spcAft>
                <a:spcPts val="0"/>
              </a:spcAft>
              <a:buClr>
                <a:srgbClr val="8F97C0"/>
              </a:buClr>
              <a:buSzPts val="1100"/>
              <a:buNone/>
              <a:defRPr sz="1100">
                <a:solidFill>
                  <a:srgbClr val="8F97C0"/>
                </a:solidFill>
              </a:defRPr>
            </a:lvl5pPr>
            <a:lvl6pPr marL="2743200" lvl="5" indent="-228600" algn="l" rtl="0">
              <a:spcBef>
                <a:spcPts val="800"/>
              </a:spcBef>
              <a:spcAft>
                <a:spcPts val="0"/>
              </a:spcAft>
              <a:buClr>
                <a:srgbClr val="8F97C0"/>
              </a:buClr>
              <a:buSzPts val="1100"/>
              <a:buNone/>
              <a:defRPr sz="1100">
                <a:solidFill>
                  <a:srgbClr val="8F97C0"/>
                </a:solidFill>
              </a:defRPr>
            </a:lvl6pPr>
            <a:lvl7pPr marL="3200400" lvl="6" indent="-228600" algn="l" rtl="0">
              <a:spcBef>
                <a:spcPts val="200"/>
              </a:spcBef>
              <a:spcAft>
                <a:spcPts val="0"/>
              </a:spcAft>
              <a:buClr>
                <a:srgbClr val="8F97C0"/>
              </a:buClr>
              <a:buSzPts val="1100"/>
              <a:buNone/>
              <a:defRPr sz="1100">
                <a:solidFill>
                  <a:srgbClr val="8F97C0"/>
                </a:solidFill>
              </a:defRPr>
            </a:lvl7pPr>
            <a:lvl8pPr marL="3657600" lvl="7" indent="-228600" algn="l" rtl="0">
              <a:spcBef>
                <a:spcPts val="200"/>
              </a:spcBef>
              <a:spcAft>
                <a:spcPts val="0"/>
              </a:spcAft>
              <a:buClr>
                <a:srgbClr val="8F97C0"/>
              </a:buClr>
              <a:buSzPts val="1100"/>
              <a:buNone/>
              <a:defRPr sz="1100">
                <a:solidFill>
                  <a:srgbClr val="8F97C0"/>
                </a:solidFill>
              </a:defRPr>
            </a:lvl8pPr>
            <a:lvl9pPr marL="4114800" lvl="8" indent="-228600" algn="l" rtl="0">
              <a:spcBef>
                <a:spcPts val="200"/>
              </a:spcBef>
              <a:spcAft>
                <a:spcPts val="0"/>
              </a:spcAft>
              <a:buClr>
                <a:srgbClr val="8F97C0"/>
              </a:buClr>
              <a:buSzPts val="1100"/>
              <a:buNone/>
              <a:defRPr sz="1100">
                <a:solidFill>
                  <a:srgbClr val="8F97C0"/>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93"/>
        <p:cNvGrpSpPr/>
        <p:nvPr/>
      </p:nvGrpSpPr>
      <p:grpSpPr>
        <a:xfrm>
          <a:off x="0" y="0"/>
          <a:ext cx="0" cy="0"/>
          <a:chOff x="0" y="0"/>
          <a:chExt cx="0" cy="0"/>
        </a:xfrm>
      </p:grpSpPr>
      <p:sp>
        <p:nvSpPr>
          <p:cNvPr id="94" name="Google Shape;94;p14"/>
          <p:cNvSpPr txBox="1">
            <a:spLocks noGrp="1"/>
          </p:cNvSpPr>
          <p:nvPr>
            <p:ph type="sldNum" idx="12"/>
          </p:nvPr>
        </p:nvSpPr>
        <p:spPr>
          <a:xfrm>
            <a:off x="8084127" y="4720424"/>
            <a:ext cx="540900" cy="274200"/>
          </a:xfrm>
          <a:prstGeom prst="rect">
            <a:avLst/>
          </a:prstGeom>
          <a:noFill/>
          <a:ln>
            <a:noFill/>
          </a:ln>
        </p:spPr>
        <p:txBody>
          <a:bodyPr spcFirstLastPara="1" wrap="square" lIns="68575" tIns="34275" rIns="68575" bIns="34275" anchor="ctr" anchorCtr="0">
            <a:noAutofit/>
          </a:bodyPr>
          <a:lstStyle>
            <a:lvl1pPr marL="0" lvl="0" indent="0" algn="ctr" rtl="0">
              <a:spcBef>
                <a:spcPts val="0"/>
              </a:spcBef>
              <a:buNone/>
              <a:defRPr sz="1100">
                <a:solidFill>
                  <a:schemeClr val="dk1"/>
                </a:solidFill>
                <a:latin typeface="Twentieth Century"/>
                <a:ea typeface="Twentieth Century"/>
                <a:cs typeface="Twentieth Century"/>
                <a:sym typeface="Twentieth Century"/>
              </a:defRPr>
            </a:lvl1pPr>
            <a:lvl2pPr marL="0" lvl="1" indent="0" algn="ctr" rtl="0">
              <a:spcBef>
                <a:spcPts val="0"/>
              </a:spcBef>
              <a:buNone/>
              <a:defRPr sz="1100">
                <a:solidFill>
                  <a:schemeClr val="dk1"/>
                </a:solidFill>
                <a:latin typeface="Twentieth Century"/>
                <a:ea typeface="Twentieth Century"/>
                <a:cs typeface="Twentieth Century"/>
                <a:sym typeface="Twentieth Century"/>
              </a:defRPr>
            </a:lvl2pPr>
            <a:lvl3pPr marL="0" lvl="2" indent="0" algn="ctr" rtl="0">
              <a:spcBef>
                <a:spcPts val="0"/>
              </a:spcBef>
              <a:buNone/>
              <a:defRPr sz="1100">
                <a:solidFill>
                  <a:schemeClr val="dk1"/>
                </a:solidFill>
                <a:latin typeface="Twentieth Century"/>
                <a:ea typeface="Twentieth Century"/>
                <a:cs typeface="Twentieth Century"/>
                <a:sym typeface="Twentieth Century"/>
              </a:defRPr>
            </a:lvl3pPr>
            <a:lvl4pPr marL="0" lvl="3" indent="0" algn="ctr" rtl="0">
              <a:spcBef>
                <a:spcPts val="0"/>
              </a:spcBef>
              <a:buNone/>
              <a:defRPr sz="1100">
                <a:solidFill>
                  <a:schemeClr val="dk1"/>
                </a:solidFill>
                <a:latin typeface="Twentieth Century"/>
                <a:ea typeface="Twentieth Century"/>
                <a:cs typeface="Twentieth Century"/>
                <a:sym typeface="Twentieth Century"/>
              </a:defRPr>
            </a:lvl4pPr>
            <a:lvl5pPr marL="0" lvl="4" indent="0" algn="ctr" rtl="0">
              <a:spcBef>
                <a:spcPts val="0"/>
              </a:spcBef>
              <a:buNone/>
              <a:defRPr sz="1100">
                <a:solidFill>
                  <a:schemeClr val="dk1"/>
                </a:solidFill>
                <a:latin typeface="Twentieth Century"/>
                <a:ea typeface="Twentieth Century"/>
                <a:cs typeface="Twentieth Century"/>
                <a:sym typeface="Twentieth Century"/>
              </a:defRPr>
            </a:lvl5pPr>
            <a:lvl6pPr marL="0" lvl="5" indent="0" algn="ctr" rtl="0">
              <a:spcBef>
                <a:spcPts val="0"/>
              </a:spcBef>
              <a:buNone/>
              <a:defRPr sz="1100">
                <a:solidFill>
                  <a:schemeClr val="dk1"/>
                </a:solidFill>
                <a:latin typeface="Twentieth Century"/>
                <a:ea typeface="Twentieth Century"/>
                <a:cs typeface="Twentieth Century"/>
                <a:sym typeface="Twentieth Century"/>
              </a:defRPr>
            </a:lvl6pPr>
            <a:lvl7pPr marL="0" lvl="6" indent="0" algn="ctr" rtl="0">
              <a:spcBef>
                <a:spcPts val="0"/>
              </a:spcBef>
              <a:buNone/>
              <a:defRPr sz="1100">
                <a:solidFill>
                  <a:schemeClr val="dk1"/>
                </a:solidFill>
                <a:latin typeface="Twentieth Century"/>
                <a:ea typeface="Twentieth Century"/>
                <a:cs typeface="Twentieth Century"/>
                <a:sym typeface="Twentieth Century"/>
              </a:defRPr>
            </a:lvl7pPr>
            <a:lvl8pPr marL="0" lvl="7" indent="0" algn="ctr" rtl="0">
              <a:spcBef>
                <a:spcPts val="0"/>
              </a:spcBef>
              <a:buNone/>
              <a:defRPr sz="1100">
                <a:solidFill>
                  <a:schemeClr val="dk1"/>
                </a:solidFill>
                <a:latin typeface="Twentieth Century"/>
                <a:ea typeface="Twentieth Century"/>
                <a:cs typeface="Twentieth Century"/>
                <a:sym typeface="Twentieth Century"/>
              </a:defRPr>
            </a:lvl8pPr>
            <a:lvl9pPr marL="0" lvl="8" indent="0" algn="ctr" rtl="0">
              <a:spcBef>
                <a:spcPts val="0"/>
              </a:spcBef>
              <a:buNone/>
              <a:defRPr sz="1100">
                <a:solidFill>
                  <a:schemeClr val="dk1"/>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
              <a:t>‹#›</a:t>
            </a:fld>
            <a:endParaRPr/>
          </a:p>
        </p:txBody>
      </p:sp>
      <p:sp>
        <p:nvSpPr>
          <p:cNvPr id="95" name="Google Shape;95;p14"/>
          <p:cNvSpPr txBox="1">
            <a:spLocks noGrp="1"/>
          </p:cNvSpPr>
          <p:nvPr>
            <p:ph type="ftr" idx="11"/>
          </p:nvPr>
        </p:nvSpPr>
        <p:spPr>
          <a:xfrm>
            <a:off x="4160520" y="4719828"/>
            <a:ext cx="39411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sz="1100">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6" name="Google Shape;96;p14"/>
          <p:cNvSpPr txBox="1">
            <a:spLocks noGrp="1"/>
          </p:cNvSpPr>
          <p:nvPr>
            <p:ph type="title"/>
          </p:nvPr>
        </p:nvSpPr>
        <p:spPr>
          <a:xfrm>
            <a:off x="1000529" y="243793"/>
            <a:ext cx="6987000" cy="686400"/>
          </a:xfrm>
          <a:prstGeom prst="rect">
            <a:avLst/>
          </a:prstGeom>
          <a:noFill/>
          <a:ln>
            <a:noFill/>
          </a:ln>
        </p:spPr>
        <p:txBody>
          <a:bodyPr spcFirstLastPara="1" wrap="square" lIns="68575" tIns="34275" rIns="68575" bIns="34275" anchor="ctr" anchorCtr="0">
            <a:normAutofit/>
          </a:bodyPr>
          <a:lstStyle>
            <a:lvl1pPr lvl="0" algn="ctr" rtl="0">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7"/>
        <p:cNvGrpSpPr/>
        <p:nvPr/>
      </p:nvGrpSpPr>
      <p:grpSpPr>
        <a:xfrm>
          <a:off x="0" y="0"/>
          <a:ext cx="0" cy="0"/>
          <a:chOff x="0" y="0"/>
          <a:chExt cx="0" cy="0"/>
        </a:xfrm>
      </p:grpSpPr>
      <p:sp>
        <p:nvSpPr>
          <p:cNvPr id="98" name="Google Shape;98;p15"/>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99" name="Google Shape;99;p15"/>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100"/>
              <a:buFont typeface="Calibri"/>
              <a:buNone/>
              <a:defRPr sz="1400" b="0" i="0" u="none" strike="noStrike" cap="none">
                <a:solidFill>
                  <a:schemeClr val="dk1"/>
                </a:solidFill>
                <a:latin typeface="Calibri"/>
                <a:ea typeface="Calibri"/>
                <a:cs typeface="Calibri"/>
                <a:sym typeface="Calibri"/>
              </a:defRPr>
            </a:lvl9pPr>
          </a:lstStyle>
          <a:p>
            <a:endParaRPr/>
          </a:p>
        </p:txBody>
      </p:sp>
      <p:sp>
        <p:nvSpPr>
          <p:cNvPr id="100" name="Google Shape;100;p15"/>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5pPr>
            <a:lvl6pPr marL="0" marR="0" lvl="5" indent="0" algn="l" rtl="0">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6pPr>
            <a:lvl7pPr marL="0" marR="0" lvl="6" indent="0" algn="l" rtl="0">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7pPr>
            <a:lvl8pPr marL="0" marR="0" lvl="7" indent="0" algn="l" rtl="0">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8pPr>
            <a:lvl9pPr marL="0" marR="0" lvl="8" indent="0" algn="l" rtl="0">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Title and Content 1">
  <p:cSld name="2_Title and Content_1">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365298" y="263111"/>
            <a:ext cx="6987000" cy="686400"/>
          </a:xfrm>
          <a:prstGeom prst="rect">
            <a:avLst/>
          </a:prstGeom>
          <a:noFill/>
          <a:ln>
            <a:noFill/>
          </a:ln>
        </p:spPr>
        <p:txBody>
          <a:bodyPr spcFirstLastPara="1" wrap="square" lIns="68575" tIns="34275" rIns="68575" bIns="34275" anchor="ctr" anchorCtr="0">
            <a:normAutofit/>
          </a:bodyPr>
          <a:lstStyle>
            <a:lvl1pPr lvl="0" algn="ctr" rtl="0">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3"/>
        <p:cNvGrpSpPr/>
        <p:nvPr/>
      </p:nvGrpSpPr>
      <p:grpSpPr>
        <a:xfrm>
          <a:off x="0" y="0"/>
          <a:ext cx="0" cy="0"/>
          <a:chOff x="0" y="0"/>
          <a:chExt cx="0" cy="0"/>
        </a:xfrm>
      </p:grpSpPr>
      <p:sp>
        <p:nvSpPr>
          <p:cNvPr id="104" name="Google Shape;104;p17"/>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5" name="Google Shape;105;p17"/>
          <p:cNvSpPr txBox="1">
            <a:spLocks noGrp="1"/>
          </p:cNvSpPr>
          <p:nvPr>
            <p:ph type="body" idx="1"/>
          </p:nvPr>
        </p:nvSpPr>
        <p:spPr>
          <a:xfrm>
            <a:off x="311700" y="1152475"/>
            <a:ext cx="3999900" cy="3416400"/>
          </a:xfrm>
          <a:prstGeom prst="rect">
            <a:avLst/>
          </a:prstGeom>
        </p:spPr>
        <p:txBody>
          <a:bodyPr spcFirstLastPara="1" wrap="square" lIns="68575" tIns="34275" rIns="68575" bIns="34275" anchor="t" anchorCtr="0">
            <a:normAutofit/>
          </a:bodyPr>
          <a:lstStyle>
            <a:lvl1pPr marL="457200" lvl="0" indent="-298450" rtl="0">
              <a:spcBef>
                <a:spcPts val="800"/>
              </a:spcBef>
              <a:spcAft>
                <a:spcPts val="0"/>
              </a:spcAft>
              <a:buSzPts val="1100"/>
              <a:buChar char="•"/>
              <a:defRPr sz="1100"/>
            </a:lvl1pPr>
            <a:lvl2pPr marL="914400" lvl="1" indent="-285750" rtl="0">
              <a:spcBef>
                <a:spcPts val="800"/>
              </a:spcBef>
              <a:spcAft>
                <a:spcPts val="0"/>
              </a:spcAft>
              <a:buSzPts val="900"/>
              <a:buChar char="•"/>
              <a:defRPr sz="900"/>
            </a:lvl2pPr>
            <a:lvl3pPr marL="1371600" lvl="2" indent="-285750" rtl="0">
              <a:spcBef>
                <a:spcPts val="800"/>
              </a:spcBef>
              <a:spcAft>
                <a:spcPts val="0"/>
              </a:spcAft>
              <a:buSzPts val="900"/>
              <a:buChar char="•"/>
              <a:defRPr sz="900"/>
            </a:lvl3pPr>
            <a:lvl4pPr marL="1828800" lvl="3" indent="-285750" rtl="0">
              <a:spcBef>
                <a:spcPts val="800"/>
              </a:spcBef>
              <a:spcAft>
                <a:spcPts val="0"/>
              </a:spcAft>
              <a:buSzPts val="900"/>
              <a:buChar char="•"/>
              <a:defRPr sz="900"/>
            </a:lvl4pPr>
            <a:lvl5pPr marL="2286000" lvl="4" indent="-285750" rtl="0">
              <a:spcBef>
                <a:spcPts val="800"/>
              </a:spcBef>
              <a:spcAft>
                <a:spcPts val="0"/>
              </a:spcAft>
              <a:buSzPts val="900"/>
              <a:buChar char="•"/>
              <a:defRPr sz="900"/>
            </a:lvl5pPr>
            <a:lvl6pPr marL="2743200" lvl="5" indent="-285750" rtl="0">
              <a:spcBef>
                <a:spcPts val="800"/>
              </a:spcBef>
              <a:spcAft>
                <a:spcPts val="0"/>
              </a:spcAft>
              <a:buSzPts val="900"/>
              <a:buChar char="•"/>
              <a:defRPr sz="900"/>
            </a:lvl6pPr>
            <a:lvl7pPr marL="3200400" lvl="6" indent="-285750" rtl="0">
              <a:spcBef>
                <a:spcPts val="400"/>
              </a:spcBef>
              <a:spcAft>
                <a:spcPts val="0"/>
              </a:spcAft>
              <a:buSzPts val="900"/>
              <a:buChar char="•"/>
              <a:defRPr sz="900"/>
            </a:lvl7pPr>
            <a:lvl8pPr marL="3657600" lvl="7" indent="-285750" rtl="0">
              <a:spcBef>
                <a:spcPts val="400"/>
              </a:spcBef>
              <a:spcAft>
                <a:spcPts val="0"/>
              </a:spcAft>
              <a:buSzPts val="900"/>
              <a:buChar char="•"/>
              <a:defRPr sz="900"/>
            </a:lvl8pPr>
            <a:lvl9pPr marL="4114800" lvl="8" indent="-285750" rtl="0">
              <a:spcBef>
                <a:spcPts val="400"/>
              </a:spcBef>
              <a:spcAft>
                <a:spcPts val="0"/>
              </a:spcAft>
              <a:buSzPts val="900"/>
              <a:buChar char="•"/>
              <a:defRPr sz="900"/>
            </a:lvl9pPr>
          </a:lstStyle>
          <a:p>
            <a:endParaRPr/>
          </a:p>
        </p:txBody>
      </p:sp>
      <p:sp>
        <p:nvSpPr>
          <p:cNvPr id="106" name="Google Shape;106;p17"/>
          <p:cNvSpPr txBox="1">
            <a:spLocks noGrp="1"/>
          </p:cNvSpPr>
          <p:nvPr>
            <p:ph type="body" idx="2"/>
          </p:nvPr>
        </p:nvSpPr>
        <p:spPr>
          <a:xfrm>
            <a:off x="4832400" y="1152475"/>
            <a:ext cx="3999900" cy="3416400"/>
          </a:xfrm>
          <a:prstGeom prst="rect">
            <a:avLst/>
          </a:prstGeom>
        </p:spPr>
        <p:txBody>
          <a:bodyPr spcFirstLastPara="1" wrap="square" lIns="68575" tIns="34275" rIns="68575" bIns="34275" anchor="t" anchorCtr="0">
            <a:normAutofit/>
          </a:bodyPr>
          <a:lstStyle>
            <a:lvl1pPr marL="457200" lvl="0" indent="-298450" rtl="0">
              <a:spcBef>
                <a:spcPts val="800"/>
              </a:spcBef>
              <a:spcAft>
                <a:spcPts val="0"/>
              </a:spcAft>
              <a:buSzPts val="1100"/>
              <a:buChar char="•"/>
              <a:defRPr sz="1100"/>
            </a:lvl1pPr>
            <a:lvl2pPr marL="914400" lvl="1" indent="-285750" rtl="0">
              <a:spcBef>
                <a:spcPts val="800"/>
              </a:spcBef>
              <a:spcAft>
                <a:spcPts val="0"/>
              </a:spcAft>
              <a:buSzPts val="900"/>
              <a:buChar char="•"/>
              <a:defRPr sz="900"/>
            </a:lvl2pPr>
            <a:lvl3pPr marL="1371600" lvl="2" indent="-285750" rtl="0">
              <a:spcBef>
                <a:spcPts val="800"/>
              </a:spcBef>
              <a:spcAft>
                <a:spcPts val="0"/>
              </a:spcAft>
              <a:buSzPts val="900"/>
              <a:buChar char="•"/>
              <a:defRPr sz="900"/>
            </a:lvl3pPr>
            <a:lvl4pPr marL="1828800" lvl="3" indent="-285750" rtl="0">
              <a:spcBef>
                <a:spcPts val="800"/>
              </a:spcBef>
              <a:spcAft>
                <a:spcPts val="0"/>
              </a:spcAft>
              <a:buSzPts val="900"/>
              <a:buChar char="•"/>
              <a:defRPr sz="900"/>
            </a:lvl4pPr>
            <a:lvl5pPr marL="2286000" lvl="4" indent="-285750" rtl="0">
              <a:spcBef>
                <a:spcPts val="800"/>
              </a:spcBef>
              <a:spcAft>
                <a:spcPts val="0"/>
              </a:spcAft>
              <a:buSzPts val="900"/>
              <a:buChar char="•"/>
              <a:defRPr sz="900"/>
            </a:lvl5pPr>
            <a:lvl6pPr marL="2743200" lvl="5" indent="-285750" rtl="0">
              <a:spcBef>
                <a:spcPts val="800"/>
              </a:spcBef>
              <a:spcAft>
                <a:spcPts val="0"/>
              </a:spcAft>
              <a:buSzPts val="900"/>
              <a:buChar char="•"/>
              <a:defRPr sz="900"/>
            </a:lvl6pPr>
            <a:lvl7pPr marL="3200400" lvl="6" indent="-285750" rtl="0">
              <a:spcBef>
                <a:spcPts val="400"/>
              </a:spcBef>
              <a:spcAft>
                <a:spcPts val="0"/>
              </a:spcAft>
              <a:buSzPts val="900"/>
              <a:buChar char="•"/>
              <a:defRPr sz="900"/>
            </a:lvl7pPr>
            <a:lvl8pPr marL="3657600" lvl="7" indent="-285750" rtl="0">
              <a:spcBef>
                <a:spcPts val="400"/>
              </a:spcBef>
              <a:spcAft>
                <a:spcPts val="0"/>
              </a:spcAft>
              <a:buSzPts val="900"/>
              <a:buChar char="•"/>
              <a:defRPr sz="900"/>
            </a:lvl8pPr>
            <a:lvl9pPr marL="4114800" lvl="8" indent="-285750" rtl="0">
              <a:spcBef>
                <a:spcPts val="400"/>
              </a:spcBef>
              <a:spcAft>
                <a:spcPts val="0"/>
              </a:spcAft>
              <a:buSzPts val="900"/>
              <a:buChar char="•"/>
              <a:defRPr sz="900"/>
            </a:lvl9pPr>
          </a:lstStyle>
          <a:p>
            <a:endParaRPr/>
          </a:p>
        </p:txBody>
      </p:sp>
      <p:sp>
        <p:nvSpPr>
          <p:cNvPr id="107" name="Google Shape;107;p17"/>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1">
  <p:cSld name="TITLE_AND_BODY_1">
    <p:spTree>
      <p:nvGrpSpPr>
        <p:cNvPr id="1" name="Shape 108"/>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09"/>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364604" y="263111"/>
            <a:ext cx="6987000" cy="686400"/>
          </a:xfrm>
          <a:prstGeom prst="rect">
            <a:avLst/>
          </a:prstGeom>
          <a:noFill/>
          <a:ln>
            <a:noFill/>
          </a:ln>
        </p:spPr>
        <p:txBody>
          <a:bodyPr spcFirstLastPara="1" wrap="square" lIns="68575" tIns="34275" rIns="68575" bIns="34275" anchor="ctr" anchorCtr="0">
            <a:normAutofit/>
          </a:bodyPr>
          <a:lstStyle>
            <a:lvl1pPr lvl="0" algn="ctr" rtl="0">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2" name="Google Shape;112;p20"/>
          <p:cNvSpPr txBox="1">
            <a:spLocks noGrp="1"/>
          </p:cNvSpPr>
          <p:nvPr>
            <p:ph type="body" idx="1"/>
          </p:nvPr>
        </p:nvSpPr>
        <p:spPr>
          <a:xfrm>
            <a:off x="364604" y="1200150"/>
            <a:ext cx="4038600" cy="3522900"/>
          </a:xfrm>
          <a:prstGeom prst="rect">
            <a:avLst/>
          </a:prstGeom>
          <a:noFill/>
          <a:ln>
            <a:noFill/>
          </a:ln>
        </p:spPr>
        <p:txBody>
          <a:bodyPr spcFirstLastPara="1" wrap="square" lIns="68575" tIns="34275" rIns="68575" bIns="34275" anchor="t" anchorCtr="0">
            <a:normAutofit/>
          </a:bodyPr>
          <a:lstStyle>
            <a:lvl1pPr marL="457200" lvl="0" indent="-361950" algn="l" rtl="0">
              <a:spcBef>
                <a:spcPts val="400"/>
              </a:spcBef>
              <a:spcAft>
                <a:spcPts val="0"/>
              </a:spcAft>
              <a:buSzPts val="2100"/>
              <a:buChar char="•"/>
              <a:defRPr sz="2100"/>
            </a:lvl1pPr>
            <a:lvl2pPr marL="914400" lvl="1" indent="-342900" algn="l" rtl="0">
              <a:spcBef>
                <a:spcPts val="800"/>
              </a:spcBef>
              <a:spcAft>
                <a:spcPts val="0"/>
              </a:spcAft>
              <a:buSzPts val="1800"/>
              <a:buChar char="•"/>
              <a:defRPr sz="1800"/>
            </a:lvl2pPr>
            <a:lvl3pPr marL="1371600" lvl="2" indent="-323850" algn="l" rtl="0">
              <a:spcBef>
                <a:spcPts val="800"/>
              </a:spcBef>
              <a:spcAft>
                <a:spcPts val="0"/>
              </a:spcAft>
              <a:buSzPts val="1500"/>
              <a:buChar char="•"/>
              <a:defRPr sz="1500"/>
            </a:lvl3pPr>
            <a:lvl4pPr marL="1828800" lvl="3" indent="-317500" algn="l" rtl="0">
              <a:spcBef>
                <a:spcPts val="800"/>
              </a:spcBef>
              <a:spcAft>
                <a:spcPts val="0"/>
              </a:spcAft>
              <a:buClr>
                <a:schemeClr val="dk2"/>
              </a:buClr>
              <a:buSzPts val="1400"/>
              <a:buChar char="•"/>
              <a:defRPr sz="1400"/>
            </a:lvl4pPr>
            <a:lvl5pPr marL="2286000" lvl="4" indent="-317500" algn="l" rtl="0">
              <a:spcBef>
                <a:spcPts val="800"/>
              </a:spcBef>
              <a:spcAft>
                <a:spcPts val="0"/>
              </a:spcAft>
              <a:buClr>
                <a:schemeClr val="dk2"/>
              </a:buClr>
              <a:buSzPts val="1400"/>
              <a:buChar char="•"/>
              <a:defRPr sz="1400"/>
            </a:lvl5pPr>
            <a:lvl6pPr marL="2743200" lvl="5" indent="-317500" algn="l" rtl="0">
              <a:spcBef>
                <a:spcPts val="800"/>
              </a:spcBef>
              <a:spcAft>
                <a:spcPts val="0"/>
              </a:spcAft>
              <a:buClr>
                <a:schemeClr val="dk1"/>
              </a:buClr>
              <a:buSzPts val="1400"/>
              <a:buChar char="•"/>
              <a:defRPr sz="1400"/>
            </a:lvl6pPr>
            <a:lvl7pPr marL="3200400" lvl="6" indent="-317500" algn="l" rtl="0">
              <a:spcBef>
                <a:spcPts val="300"/>
              </a:spcBef>
              <a:spcAft>
                <a:spcPts val="0"/>
              </a:spcAft>
              <a:buClr>
                <a:schemeClr val="dk1"/>
              </a:buClr>
              <a:buSzPts val="1400"/>
              <a:buChar char="•"/>
              <a:defRPr sz="1400"/>
            </a:lvl7pPr>
            <a:lvl8pPr marL="3657600" lvl="7" indent="-317500" algn="l" rtl="0">
              <a:spcBef>
                <a:spcPts val="300"/>
              </a:spcBef>
              <a:spcAft>
                <a:spcPts val="0"/>
              </a:spcAft>
              <a:buClr>
                <a:schemeClr val="dk1"/>
              </a:buClr>
              <a:buSzPts val="1400"/>
              <a:buChar char="•"/>
              <a:defRPr sz="1400"/>
            </a:lvl8pPr>
            <a:lvl9pPr marL="4114800" lvl="8" indent="-317500" algn="l" rtl="0">
              <a:spcBef>
                <a:spcPts val="300"/>
              </a:spcBef>
              <a:spcAft>
                <a:spcPts val="0"/>
              </a:spcAft>
              <a:buClr>
                <a:schemeClr val="dk1"/>
              </a:buClr>
              <a:buSzPts val="1400"/>
              <a:buChar char="•"/>
              <a:defRPr sz="1400"/>
            </a:lvl9pPr>
          </a:lstStyle>
          <a:p>
            <a:endParaRPr/>
          </a:p>
        </p:txBody>
      </p:sp>
      <p:sp>
        <p:nvSpPr>
          <p:cNvPr id="113" name="Google Shape;113;p20"/>
          <p:cNvSpPr txBox="1">
            <a:spLocks noGrp="1"/>
          </p:cNvSpPr>
          <p:nvPr>
            <p:ph type="body" idx="2"/>
          </p:nvPr>
        </p:nvSpPr>
        <p:spPr>
          <a:xfrm>
            <a:off x="4555604" y="1200150"/>
            <a:ext cx="4038600" cy="3522900"/>
          </a:xfrm>
          <a:prstGeom prst="rect">
            <a:avLst/>
          </a:prstGeom>
          <a:noFill/>
          <a:ln>
            <a:noFill/>
          </a:ln>
        </p:spPr>
        <p:txBody>
          <a:bodyPr spcFirstLastPara="1" wrap="square" lIns="68575" tIns="34275" rIns="68575" bIns="34275" anchor="t" anchorCtr="0">
            <a:normAutofit/>
          </a:bodyPr>
          <a:lstStyle>
            <a:lvl1pPr marL="457200" lvl="0" indent="-361950" algn="l" rtl="0">
              <a:spcBef>
                <a:spcPts val="400"/>
              </a:spcBef>
              <a:spcAft>
                <a:spcPts val="0"/>
              </a:spcAft>
              <a:buSzPts val="2100"/>
              <a:buChar char="•"/>
              <a:defRPr sz="2100"/>
            </a:lvl1pPr>
            <a:lvl2pPr marL="914400" lvl="1" indent="-342900" algn="l" rtl="0">
              <a:spcBef>
                <a:spcPts val="800"/>
              </a:spcBef>
              <a:spcAft>
                <a:spcPts val="0"/>
              </a:spcAft>
              <a:buSzPts val="1800"/>
              <a:buChar char="•"/>
              <a:defRPr sz="1800"/>
            </a:lvl2pPr>
            <a:lvl3pPr marL="1371600" lvl="2" indent="-323850" algn="l" rtl="0">
              <a:spcBef>
                <a:spcPts val="800"/>
              </a:spcBef>
              <a:spcAft>
                <a:spcPts val="0"/>
              </a:spcAft>
              <a:buSzPts val="1500"/>
              <a:buChar char="•"/>
              <a:defRPr sz="1500"/>
            </a:lvl3pPr>
            <a:lvl4pPr marL="1828800" lvl="3" indent="-317500" algn="l" rtl="0">
              <a:spcBef>
                <a:spcPts val="800"/>
              </a:spcBef>
              <a:spcAft>
                <a:spcPts val="0"/>
              </a:spcAft>
              <a:buClr>
                <a:schemeClr val="dk2"/>
              </a:buClr>
              <a:buSzPts val="1400"/>
              <a:buChar char="•"/>
              <a:defRPr sz="1400"/>
            </a:lvl4pPr>
            <a:lvl5pPr marL="2286000" lvl="4" indent="-317500" algn="l" rtl="0">
              <a:spcBef>
                <a:spcPts val="800"/>
              </a:spcBef>
              <a:spcAft>
                <a:spcPts val="0"/>
              </a:spcAft>
              <a:buClr>
                <a:schemeClr val="dk2"/>
              </a:buClr>
              <a:buSzPts val="1400"/>
              <a:buChar char="•"/>
              <a:defRPr sz="1400"/>
            </a:lvl5pPr>
            <a:lvl6pPr marL="2743200" lvl="5" indent="-317500" algn="l" rtl="0">
              <a:spcBef>
                <a:spcPts val="800"/>
              </a:spcBef>
              <a:spcAft>
                <a:spcPts val="0"/>
              </a:spcAft>
              <a:buClr>
                <a:schemeClr val="dk1"/>
              </a:buClr>
              <a:buSzPts val="1400"/>
              <a:buChar char="•"/>
              <a:defRPr sz="1400"/>
            </a:lvl6pPr>
            <a:lvl7pPr marL="3200400" lvl="6" indent="-317500" algn="l" rtl="0">
              <a:spcBef>
                <a:spcPts val="300"/>
              </a:spcBef>
              <a:spcAft>
                <a:spcPts val="0"/>
              </a:spcAft>
              <a:buClr>
                <a:schemeClr val="dk1"/>
              </a:buClr>
              <a:buSzPts val="1400"/>
              <a:buChar char="•"/>
              <a:defRPr sz="1400"/>
            </a:lvl7pPr>
            <a:lvl8pPr marL="3657600" lvl="7" indent="-317500" algn="l" rtl="0">
              <a:spcBef>
                <a:spcPts val="300"/>
              </a:spcBef>
              <a:spcAft>
                <a:spcPts val="0"/>
              </a:spcAft>
              <a:buClr>
                <a:schemeClr val="dk1"/>
              </a:buClr>
              <a:buSzPts val="1400"/>
              <a:buChar char="•"/>
              <a:defRPr sz="1400"/>
            </a:lvl8pPr>
            <a:lvl9pPr marL="4114800" lvl="8" indent="-317500" algn="l" rtl="0">
              <a:spcBef>
                <a:spcPts val="300"/>
              </a:spcBef>
              <a:spcAft>
                <a:spcPts val="0"/>
              </a:spcAft>
              <a:buClr>
                <a:schemeClr val="dk1"/>
              </a:buClr>
              <a:buSzPts val="1400"/>
              <a:buChar char="•"/>
              <a:defRPr sz="1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Solid White)">
  <p:cSld name="Title and Content (Solid White)">
    <p:bg>
      <p:bgPr>
        <a:solidFill>
          <a:schemeClr val="lt1"/>
        </a:solidFill>
        <a:effectLst/>
      </p:bgPr>
    </p:bg>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628650" y="-1"/>
            <a:ext cx="7886700" cy="912000"/>
          </a:xfrm>
          <a:prstGeom prst="rect">
            <a:avLst/>
          </a:prstGeom>
          <a:noFill/>
          <a:ln>
            <a:noFill/>
          </a:ln>
        </p:spPr>
        <p:txBody>
          <a:bodyPr spcFirstLastPara="1" wrap="square" lIns="0" tIns="34275" rIns="0" bIns="34275" anchor="ctr" anchorCtr="0">
            <a:normAutofit/>
          </a:bodyPr>
          <a:lstStyle>
            <a:lvl1pPr lvl="0" algn="r">
              <a:lnSpc>
                <a:spcPct val="90000"/>
              </a:lnSpc>
              <a:spcBef>
                <a:spcPts val="0"/>
              </a:spcBef>
              <a:spcAft>
                <a:spcPts val="0"/>
              </a:spcAft>
              <a:buClr>
                <a:schemeClr val="dk1"/>
              </a:buClr>
              <a:buSzPts val="2000"/>
              <a:buFont typeface="Calibri"/>
              <a:buNone/>
              <a:defRPr sz="2000">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 name="Google Shape;22;p3"/>
          <p:cNvSpPr txBox="1">
            <a:spLocks noGrp="1"/>
          </p:cNvSpPr>
          <p:nvPr>
            <p:ph type="body" idx="1"/>
          </p:nvPr>
        </p:nvSpPr>
        <p:spPr>
          <a:xfrm>
            <a:off x="628650" y="1024760"/>
            <a:ext cx="7886700" cy="3591300"/>
          </a:xfrm>
          <a:prstGeom prst="rect">
            <a:avLst/>
          </a:prstGeom>
          <a:noFill/>
          <a:ln>
            <a:noFill/>
          </a:ln>
        </p:spPr>
        <p:txBody>
          <a:bodyPr spcFirstLastPara="1" wrap="square" lIns="68575" tIns="34275" rIns="68575" bIns="34275" anchor="t" anchorCtr="0">
            <a:normAutofit/>
          </a:bodyPr>
          <a:lstStyle>
            <a:lvl1pPr marL="457200" lvl="0" indent="-349250" algn="l">
              <a:lnSpc>
                <a:spcPct val="100000"/>
              </a:lnSpc>
              <a:spcBef>
                <a:spcPts val="800"/>
              </a:spcBef>
              <a:spcAft>
                <a:spcPts val="0"/>
              </a:spcAft>
              <a:buSzPts val="1900"/>
              <a:buChar char="•"/>
              <a:defRPr>
                <a:solidFill>
                  <a:schemeClr val="dk2"/>
                </a:solidFill>
              </a:defRPr>
            </a:lvl1pPr>
            <a:lvl2pPr marL="914400" lvl="1" indent="-330200" algn="l">
              <a:lnSpc>
                <a:spcPct val="100000"/>
              </a:lnSpc>
              <a:spcBef>
                <a:spcPts val="800"/>
              </a:spcBef>
              <a:spcAft>
                <a:spcPts val="0"/>
              </a:spcAft>
              <a:buSzPts val="1600"/>
              <a:buChar char="•"/>
              <a:defRPr>
                <a:solidFill>
                  <a:schemeClr val="dk2"/>
                </a:solidFill>
              </a:defRPr>
            </a:lvl2pPr>
            <a:lvl3pPr marL="1371600" lvl="2" indent="-311150" algn="l">
              <a:lnSpc>
                <a:spcPct val="100000"/>
              </a:lnSpc>
              <a:spcBef>
                <a:spcPts val="800"/>
              </a:spcBef>
              <a:spcAft>
                <a:spcPts val="0"/>
              </a:spcAft>
              <a:buSzPts val="1300"/>
              <a:buChar char="•"/>
              <a:defRPr>
                <a:solidFill>
                  <a:schemeClr val="dk2"/>
                </a:solidFill>
              </a:defRPr>
            </a:lvl3pPr>
            <a:lvl4pPr marL="1828800" lvl="3" indent="-311150" algn="l">
              <a:lnSpc>
                <a:spcPct val="100000"/>
              </a:lnSpc>
              <a:spcBef>
                <a:spcPts val="800"/>
              </a:spcBef>
              <a:spcAft>
                <a:spcPts val="0"/>
              </a:spcAft>
              <a:buSzPts val="1300"/>
              <a:buChar char="•"/>
              <a:defRPr>
                <a:solidFill>
                  <a:schemeClr val="dk2"/>
                </a:solidFill>
              </a:defRPr>
            </a:lvl4pPr>
            <a:lvl5pPr marL="2286000" lvl="4" indent="-311150" algn="l">
              <a:lnSpc>
                <a:spcPct val="100000"/>
              </a:lnSpc>
              <a:spcBef>
                <a:spcPts val="800"/>
              </a:spcBef>
              <a:spcAft>
                <a:spcPts val="0"/>
              </a:spcAft>
              <a:buSzPts val="1300"/>
              <a:buChar char="•"/>
              <a:defRPr>
                <a:solidFill>
                  <a:schemeClr val="dk2"/>
                </a:solidFill>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 name="Google Shape;23;p3"/>
          <p:cNvSpPr txBox="1">
            <a:spLocks noGrp="1"/>
          </p:cNvSpPr>
          <p:nvPr>
            <p:ph type="dt" idx="10"/>
          </p:nvPr>
        </p:nvSpPr>
        <p:spPr>
          <a:xfrm>
            <a:off x="628651" y="4767264"/>
            <a:ext cx="10188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4" name="Google Shape;24;p3"/>
          <p:cNvSpPr txBox="1">
            <a:spLocks noGrp="1"/>
          </p:cNvSpPr>
          <p:nvPr>
            <p:ph type="ftr" idx="11"/>
          </p:nvPr>
        </p:nvSpPr>
        <p:spPr>
          <a:xfrm>
            <a:off x="2476634" y="4767263"/>
            <a:ext cx="41907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700">
                <a:solidFill>
                  <a:schemeClr val="dk2"/>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5" name="Google Shape;25;p3"/>
          <p:cNvSpPr txBox="1">
            <a:spLocks noGrp="1"/>
          </p:cNvSpPr>
          <p:nvPr>
            <p:ph type="sldNum" idx="12"/>
          </p:nvPr>
        </p:nvSpPr>
        <p:spPr>
          <a:xfrm>
            <a:off x="7418350" y="4767264"/>
            <a:ext cx="1097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White)" type="obj">
  <p:cSld name="OBJECT">
    <p:spTree>
      <p:nvGrpSpPr>
        <p:cNvPr id="1" name="Shape 26"/>
        <p:cNvGrpSpPr/>
        <p:nvPr/>
      </p:nvGrpSpPr>
      <p:grpSpPr>
        <a:xfrm>
          <a:off x="0" y="0"/>
          <a:ext cx="0" cy="0"/>
          <a:chOff x="0" y="0"/>
          <a:chExt cx="0" cy="0"/>
        </a:xfrm>
      </p:grpSpPr>
      <p:sp>
        <p:nvSpPr>
          <p:cNvPr id="27" name="Google Shape;27;p4"/>
          <p:cNvSpPr/>
          <p:nvPr/>
        </p:nvSpPr>
        <p:spPr>
          <a:xfrm>
            <a:off x="0" y="0"/>
            <a:ext cx="9144000" cy="9144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8" name="Google Shape;28;p4"/>
          <p:cNvSpPr txBox="1">
            <a:spLocks noGrp="1"/>
          </p:cNvSpPr>
          <p:nvPr>
            <p:ph type="title"/>
          </p:nvPr>
        </p:nvSpPr>
        <p:spPr>
          <a:xfrm>
            <a:off x="1772997" y="114300"/>
            <a:ext cx="6742500" cy="685800"/>
          </a:xfrm>
          <a:prstGeom prst="rect">
            <a:avLst/>
          </a:prstGeom>
          <a:noFill/>
          <a:ln>
            <a:noFill/>
          </a:ln>
        </p:spPr>
        <p:txBody>
          <a:bodyPr spcFirstLastPara="1" wrap="square" lIns="68575" tIns="34275" rIns="68575" bIns="34275" anchor="ctr" anchorCtr="0">
            <a:normAutofit/>
          </a:bodyPr>
          <a:lstStyle>
            <a:lvl1pPr lvl="0" algn="r">
              <a:lnSpc>
                <a:spcPct val="90000"/>
              </a:lnSpc>
              <a:spcBef>
                <a:spcPts val="0"/>
              </a:spcBef>
              <a:spcAft>
                <a:spcPts val="0"/>
              </a:spcAft>
              <a:buClr>
                <a:schemeClr val="lt1"/>
              </a:buClr>
              <a:buSzPts val="2700"/>
              <a:buFont typeface="Calibri"/>
              <a:buNone/>
              <a:defRPr sz="27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9" name="Google Shape;29;p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49250" algn="l">
              <a:lnSpc>
                <a:spcPct val="100000"/>
              </a:lnSpc>
              <a:spcBef>
                <a:spcPts val="800"/>
              </a:spcBef>
              <a:spcAft>
                <a:spcPts val="0"/>
              </a:spcAft>
              <a:buClr>
                <a:schemeClr val="accent1"/>
              </a:buClr>
              <a:buSzPts val="1900"/>
              <a:buChar char="•"/>
              <a:defRPr/>
            </a:lvl1pPr>
            <a:lvl2pPr marL="914400" lvl="1" indent="-330200" algn="l">
              <a:lnSpc>
                <a:spcPct val="100000"/>
              </a:lnSpc>
              <a:spcBef>
                <a:spcPts val="800"/>
              </a:spcBef>
              <a:spcAft>
                <a:spcPts val="0"/>
              </a:spcAft>
              <a:buClr>
                <a:schemeClr val="accent1"/>
              </a:buClr>
              <a:buSzPts val="1600"/>
              <a:buChar char="•"/>
              <a:defRPr/>
            </a:lvl2pPr>
            <a:lvl3pPr marL="1371600" lvl="2" indent="-311150" algn="l">
              <a:lnSpc>
                <a:spcPct val="100000"/>
              </a:lnSpc>
              <a:spcBef>
                <a:spcPts val="800"/>
              </a:spcBef>
              <a:spcAft>
                <a:spcPts val="0"/>
              </a:spcAft>
              <a:buClr>
                <a:schemeClr val="accent1"/>
              </a:buClr>
              <a:buSzPts val="1300"/>
              <a:buChar char="•"/>
              <a:defRPr/>
            </a:lvl3pPr>
            <a:lvl4pPr marL="1828800" lvl="3" indent="-311150" algn="l">
              <a:lnSpc>
                <a:spcPct val="100000"/>
              </a:lnSpc>
              <a:spcBef>
                <a:spcPts val="800"/>
              </a:spcBef>
              <a:spcAft>
                <a:spcPts val="0"/>
              </a:spcAft>
              <a:buClr>
                <a:schemeClr val="accent1"/>
              </a:buClr>
              <a:buSzPts val="1300"/>
              <a:buChar char="•"/>
              <a:defRPr/>
            </a:lvl4pPr>
            <a:lvl5pPr marL="2286000" lvl="4" indent="-311150" algn="l">
              <a:lnSpc>
                <a:spcPct val="100000"/>
              </a:lnSpc>
              <a:spcBef>
                <a:spcPts val="800"/>
              </a:spcBef>
              <a:spcAft>
                <a:spcPts val="0"/>
              </a:spcAft>
              <a:buClr>
                <a:schemeClr val="accent1"/>
              </a:buClr>
              <a:buSzPts val="1300"/>
              <a:buChar char="•"/>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0" name="Google Shape;30;p4"/>
          <p:cNvSpPr txBox="1">
            <a:spLocks noGrp="1"/>
          </p:cNvSpPr>
          <p:nvPr>
            <p:ph type="dt" idx="10"/>
          </p:nvPr>
        </p:nvSpPr>
        <p:spPr>
          <a:xfrm>
            <a:off x="628650" y="4767263"/>
            <a:ext cx="10188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1" name="Google Shape;31;p4"/>
          <p:cNvSpPr txBox="1">
            <a:spLocks noGrp="1"/>
          </p:cNvSpPr>
          <p:nvPr>
            <p:ph type="sldNum" idx="12"/>
          </p:nvPr>
        </p:nvSpPr>
        <p:spPr>
          <a:xfrm>
            <a:off x="7418349" y="4767263"/>
            <a:ext cx="1097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
              <a:t>‹#›</a:t>
            </a:fld>
            <a:endParaRPr/>
          </a:p>
        </p:txBody>
      </p:sp>
      <p:sp>
        <p:nvSpPr>
          <p:cNvPr id="32" name="Google Shape;32;p4"/>
          <p:cNvSpPr/>
          <p:nvPr/>
        </p:nvSpPr>
        <p:spPr>
          <a:xfrm>
            <a:off x="0" y="912019"/>
            <a:ext cx="9144000" cy="894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3" name="Google Shape;33;p4"/>
          <p:cNvSpPr txBox="1">
            <a:spLocks noGrp="1"/>
          </p:cNvSpPr>
          <p:nvPr>
            <p:ph type="ftr" idx="11"/>
          </p:nvPr>
        </p:nvSpPr>
        <p:spPr>
          <a:xfrm>
            <a:off x="2163942" y="4767263"/>
            <a:ext cx="4816200" cy="273900"/>
          </a:xfrm>
          <a:prstGeom prst="rect">
            <a:avLst/>
          </a:prstGeom>
          <a:noFill/>
          <a:ln>
            <a:noFill/>
          </a:ln>
        </p:spPr>
        <p:txBody>
          <a:bodyPr spcFirstLastPara="1" wrap="square" lIns="68575" tIns="34275" rIns="68575" bIns="34275" anchor="ctr" anchorCtr="0">
            <a:noAutofit/>
          </a:bodyPr>
          <a:lstStyle>
            <a:lvl1pPr marR="0" lvl="0" algn="ctr">
              <a:lnSpc>
                <a:spcPct val="100000"/>
              </a:lnSpc>
              <a:spcBef>
                <a:spcPts val="0"/>
              </a:spcBef>
              <a:spcAft>
                <a:spcPts val="0"/>
              </a:spcAft>
              <a:buClr>
                <a:schemeClr val="lt1"/>
              </a:buClr>
              <a:buSzPts val="900"/>
              <a:buFont typeface="Calibri"/>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pic>
        <p:nvPicPr>
          <p:cNvPr id="34" name="Google Shape;34;p4"/>
          <p:cNvPicPr preferRelativeResize="0"/>
          <p:nvPr/>
        </p:nvPicPr>
        <p:blipFill>
          <a:blip r:embed="rId2">
            <a:alphaModFix/>
          </a:blip>
          <a:stretch>
            <a:fillRect/>
          </a:stretch>
        </p:blipFill>
        <p:spPr>
          <a:xfrm>
            <a:off x="735805" y="114300"/>
            <a:ext cx="1514475" cy="685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Boxed)">
  <p:cSld name="Section Title (Boxed)">
    <p:bg>
      <p:bgPr>
        <a:solidFill>
          <a:srgbClr val="E8E8E8"/>
        </a:solidFill>
        <a:effectLst/>
      </p:bgPr>
    </p:bg>
    <p:spTree>
      <p:nvGrpSpPr>
        <p:cNvPr id="1" name="Shape 35"/>
        <p:cNvGrpSpPr/>
        <p:nvPr/>
      </p:nvGrpSpPr>
      <p:grpSpPr>
        <a:xfrm>
          <a:off x="0" y="0"/>
          <a:ext cx="0" cy="0"/>
          <a:chOff x="0" y="0"/>
          <a:chExt cx="0" cy="0"/>
        </a:xfrm>
      </p:grpSpPr>
      <p:sp>
        <p:nvSpPr>
          <p:cNvPr id="36" name="Google Shape;36;p5"/>
          <p:cNvSpPr/>
          <p:nvPr/>
        </p:nvSpPr>
        <p:spPr>
          <a:xfrm>
            <a:off x="0" y="0"/>
            <a:ext cx="9144000" cy="9144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37" name="Google Shape;37;p5"/>
          <p:cNvSpPr txBox="1">
            <a:spLocks noGrp="1"/>
          </p:cNvSpPr>
          <p:nvPr>
            <p:ph type="title"/>
          </p:nvPr>
        </p:nvSpPr>
        <p:spPr>
          <a:xfrm>
            <a:off x="628650" y="1001461"/>
            <a:ext cx="7886700" cy="3631200"/>
          </a:xfrm>
          <a:prstGeom prst="rect">
            <a:avLst/>
          </a:prstGeom>
          <a:solidFill>
            <a:schemeClr val="lt1"/>
          </a:solidFill>
          <a:ln>
            <a:noFill/>
          </a:ln>
        </p:spPr>
        <p:txBody>
          <a:bodyPr spcFirstLastPara="1" wrap="square" lIns="137150" tIns="68575" rIns="137150" bIns="205725" anchor="b" anchorCtr="0">
            <a:normAutofit/>
          </a:bodyPr>
          <a:lstStyle>
            <a:lvl1pPr lvl="0" algn="l">
              <a:lnSpc>
                <a:spcPct val="90000"/>
              </a:lnSpc>
              <a:spcBef>
                <a:spcPts val="0"/>
              </a:spcBef>
              <a:spcAft>
                <a:spcPts val="0"/>
              </a:spcAft>
              <a:buClr>
                <a:schemeClr val="dk1"/>
              </a:buClr>
              <a:buSzPts val="5400"/>
              <a:buFont typeface="Calibri"/>
              <a:buNone/>
              <a:defRPr sz="5400" b="1">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8" name="Google Shape;38;p5"/>
          <p:cNvSpPr txBox="1">
            <a:spLocks noGrp="1"/>
          </p:cNvSpPr>
          <p:nvPr>
            <p:ph type="dt" idx="10"/>
          </p:nvPr>
        </p:nvSpPr>
        <p:spPr>
          <a:xfrm>
            <a:off x="628650" y="4767263"/>
            <a:ext cx="10188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9" name="Google Shape;39;p5"/>
          <p:cNvSpPr txBox="1">
            <a:spLocks noGrp="1"/>
          </p:cNvSpPr>
          <p:nvPr>
            <p:ph type="sldNum" idx="12"/>
          </p:nvPr>
        </p:nvSpPr>
        <p:spPr>
          <a:xfrm>
            <a:off x="7418349" y="4767263"/>
            <a:ext cx="1097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
              <a:t>‹#›</a:t>
            </a:fld>
            <a:endParaRPr/>
          </a:p>
        </p:txBody>
      </p:sp>
      <p:sp>
        <p:nvSpPr>
          <p:cNvPr id="40" name="Google Shape;40;p5"/>
          <p:cNvSpPr/>
          <p:nvPr/>
        </p:nvSpPr>
        <p:spPr>
          <a:xfrm>
            <a:off x="0" y="912019"/>
            <a:ext cx="9144000" cy="894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41" name="Google Shape;41;p5"/>
          <p:cNvSpPr txBox="1">
            <a:spLocks noGrp="1"/>
          </p:cNvSpPr>
          <p:nvPr>
            <p:ph type="ftr" idx="11"/>
          </p:nvPr>
        </p:nvSpPr>
        <p:spPr>
          <a:xfrm>
            <a:off x="2163942" y="4767263"/>
            <a:ext cx="4816200" cy="273900"/>
          </a:xfrm>
          <a:prstGeom prst="rect">
            <a:avLst/>
          </a:prstGeom>
          <a:noFill/>
          <a:ln>
            <a:noFill/>
          </a:ln>
        </p:spPr>
        <p:txBody>
          <a:bodyPr spcFirstLastPara="1" wrap="square" lIns="68575" tIns="34275" rIns="68575" bIns="34275" anchor="ctr" anchorCtr="0">
            <a:noAutofit/>
          </a:bodyPr>
          <a:lstStyle>
            <a:lvl1pPr marR="0" lvl="0" algn="ctr">
              <a:lnSpc>
                <a:spcPct val="100000"/>
              </a:lnSpc>
              <a:spcBef>
                <a:spcPts val="0"/>
              </a:spcBef>
              <a:spcAft>
                <a:spcPts val="0"/>
              </a:spcAft>
              <a:buClr>
                <a:schemeClr val="lt1"/>
              </a:buClr>
              <a:buSzPts val="900"/>
              <a:buFont typeface="Calibri"/>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pic>
        <p:nvPicPr>
          <p:cNvPr id="42" name="Google Shape;42;p5"/>
          <p:cNvPicPr preferRelativeResize="0"/>
          <p:nvPr/>
        </p:nvPicPr>
        <p:blipFill>
          <a:blip r:embed="rId2">
            <a:alphaModFix/>
          </a:blip>
          <a:stretch>
            <a:fillRect/>
          </a:stretch>
        </p:blipFill>
        <p:spPr>
          <a:xfrm>
            <a:off x="407559" y="9675"/>
            <a:ext cx="1893094" cy="8572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Quote Solid Red Background">
  <p:cSld name="1_Quote Solid Red Background">
    <p:bg>
      <p:bgPr>
        <a:gradFill>
          <a:gsLst>
            <a:gs pos="0">
              <a:schemeClr val="accent1"/>
            </a:gs>
            <a:gs pos="20000">
              <a:schemeClr val="accent1"/>
            </a:gs>
            <a:gs pos="100000">
              <a:srgbClr val="001C32"/>
            </a:gs>
          </a:gsLst>
          <a:path path="circle">
            <a:fillToRect l="50000" t="50000" r="50000" b="50000"/>
          </a:path>
          <a:tileRect/>
        </a:gradFill>
        <a:effectLst/>
      </p:bgPr>
    </p:bg>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628650" y="1659550"/>
            <a:ext cx="7886700" cy="11040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lt1"/>
              </a:buClr>
              <a:buSzPts val="5300"/>
              <a:buFont typeface="Calibri"/>
              <a:buNone/>
              <a:defRPr sz="53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5" name="Google Shape;45;p6"/>
          <p:cNvSpPr txBox="1">
            <a:spLocks noGrp="1"/>
          </p:cNvSpPr>
          <p:nvPr>
            <p:ph type="body" idx="1"/>
          </p:nvPr>
        </p:nvSpPr>
        <p:spPr>
          <a:xfrm>
            <a:off x="628650" y="2763673"/>
            <a:ext cx="7886700" cy="1888200"/>
          </a:xfrm>
          <a:prstGeom prst="rect">
            <a:avLst/>
          </a:prstGeom>
          <a:noFill/>
          <a:ln>
            <a:noFill/>
          </a:ln>
        </p:spPr>
        <p:txBody>
          <a:bodyPr spcFirstLastPara="1" wrap="square" lIns="68575" tIns="34275" rIns="68575" bIns="34275" anchor="ctr" anchorCtr="0">
            <a:normAutofit/>
          </a:bodyPr>
          <a:lstStyle>
            <a:lvl1pPr marL="457200" lvl="0" indent="-228600" algn="ctr">
              <a:lnSpc>
                <a:spcPct val="100000"/>
              </a:lnSpc>
              <a:spcBef>
                <a:spcPts val="0"/>
              </a:spcBef>
              <a:spcAft>
                <a:spcPts val="0"/>
              </a:spcAft>
              <a:buSzPts val="1900"/>
              <a:buNone/>
              <a:defRPr>
                <a:solidFill>
                  <a:schemeClr val="lt1"/>
                </a:solidFill>
              </a:defRPr>
            </a:lvl1pPr>
            <a:lvl2pPr marL="914400" lvl="1" indent="-317500" algn="l">
              <a:lnSpc>
                <a:spcPct val="100000"/>
              </a:lnSpc>
              <a:spcBef>
                <a:spcPts val="800"/>
              </a:spcBef>
              <a:spcAft>
                <a:spcPts val="0"/>
              </a:spcAft>
              <a:buSzPts val="1400"/>
              <a:buChar char="•"/>
              <a:defRPr/>
            </a:lvl2pPr>
            <a:lvl3pPr marL="1371600" lvl="2" indent="-317500" algn="l">
              <a:lnSpc>
                <a:spcPct val="100000"/>
              </a:lnSpc>
              <a:spcBef>
                <a:spcPts val="800"/>
              </a:spcBef>
              <a:spcAft>
                <a:spcPts val="0"/>
              </a:spcAft>
              <a:buSzPts val="1400"/>
              <a:buChar char="•"/>
              <a:defRPr/>
            </a:lvl3pPr>
            <a:lvl4pPr marL="1828800" lvl="3" indent="-317500" algn="l">
              <a:lnSpc>
                <a:spcPct val="100000"/>
              </a:lnSpc>
              <a:spcBef>
                <a:spcPts val="800"/>
              </a:spcBef>
              <a:spcAft>
                <a:spcPts val="0"/>
              </a:spcAft>
              <a:buSzPts val="1400"/>
              <a:buChar char="•"/>
              <a:defRPr/>
            </a:lvl4pPr>
            <a:lvl5pPr marL="2286000" lvl="4" indent="-317500" algn="l">
              <a:lnSpc>
                <a:spcPct val="100000"/>
              </a:lnSpc>
              <a:spcBef>
                <a:spcPts val="800"/>
              </a:spcBef>
              <a:spcAft>
                <a:spcPts val="0"/>
              </a:spcAft>
              <a:buSzPts val="1400"/>
              <a:buChar char="•"/>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6" name="Google Shape;46;p6"/>
          <p:cNvSpPr txBox="1">
            <a:spLocks noGrp="1"/>
          </p:cNvSpPr>
          <p:nvPr>
            <p:ph type="dt" idx="10"/>
          </p:nvPr>
        </p:nvSpPr>
        <p:spPr>
          <a:xfrm>
            <a:off x="628650" y="4767263"/>
            <a:ext cx="10188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7" name="Google Shape;47;p6"/>
          <p:cNvSpPr txBox="1">
            <a:spLocks noGrp="1"/>
          </p:cNvSpPr>
          <p:nvPr>
            <p:ph type="ftr" idx="11"/>
          </p:nvPr>
        </p:nvSpPr>
        <p:spPr>
          <a:xfrm>
            <a:off x="2163942" y="4767263"/>
            <a:ext cx="48162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8" name="Google Shape;48;p6"/>
          <p:cNvSpPr txBox="1">
            <a:spLocks noGrp="1"/>
          </p:cNvSpPr>
          <p:nvPr>
            <p:ph type="sldNum" idx="12"/>
          </p:nvPr>
        </p:nvSpPr>
        <p:spPr>
          <a:xfrm>
            <a:off x="7418349" y="4767263"/>
            <a:ext cx="1097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rgbClr val="FFFFFF"/>
                </a:solidFill>
                <a:latin typeface="Calibri"/>
                <a:ea typeface="Calibri"/>
                <a:cs typeface="Calibri"/>
                <a:sym typeface="Calibri"/>
              </a:defRPr>
            </a:lvl1pPr>
            <a:lvl2pPr marL="0" lvl="1" indent="0" algn="r">
              <a:spcBef>
                <a:spcPts val="0"/>
              </a:spcBef>
              <a:buNone/>
              <a:defRPr sz="900">
                <a:solidFill>
                  <a:srgbClr val="FFFFFF"/>
                </a:solidFill>
                <a:latin typeface="Calibri"/>
                <a:ea typeface="Calibri"/>
                <a:cs typeface="Calibri"/>
                <a:sym typeface="Calibri"/>
              </a:defRPr>
            </a:lvl2pPr>
            <a:lvl3pPr marL="0" lvl="2" indent="0" algn="r">
              <a:spcBef>
                <a:spcPts val="0"/>
              </a:spcBef>
              <a:buNone/>
              <a:defRPr sz="900">
                <a:solidFill>
                  <a:srgbClr val="FFFFFF"/>
                </a:solidFill>
                <a:latin typeface="Calibri"/>
                <a:ea typeface="Calibri"/>
                <a:cs typeface="Calibri"/>
                <a:sym typeface="Calibri"/>
              </a:defRPr>
            </a:lvl3pPr>
            <a:lvl4pPr marL="0" lvl="3" indent="0" algn="r">
              <a:spcBef>
                <a:spcPts val="0"/>
              </a:spcBef>
              <a:buNone/>
              <a:defRPr sz="900">
                <a:solidFill>
                  <a:srgbClr val="FFFFFF"/>
                </a:solidFill>
                <a:latin typeface="Calibri"/>
                <a:ea typeface="Calibri"/>
                <a:cs typeface="Calibri"/>
                <a:sym typeface="Calibri"/>
              </a:defRPr>
            </a:lvl4pPr>
            <a:lvl5pPr marL="0" lvl="4" indent="0" algn="r">
              <a:spcBef>
                <a:spcPts val="0"/>
              </a:spcBef>
              <a:buNone/>
              <a:defRPr sz="900">
                <a:solidFill>
                  <a:srgbClr val="FFFFFF"/>
                </a:solidFill>
                <a:latin typeface="Calibri"/>
                <a:ea typeface="Calibri"/>
                <a:cs typeface="Calibri"/>
                <a:sym typeface="Calibri"/>
              </a:defRPr>
            </a:lvl5pPr>
            <a:lvl6pPr marL="0" lvl="5" indent="0" algn="r">
              <a:spcBef>
                <a:spcPts val="0"/>
              </a:spcBef>
              <a:buNone/>
              <a:defRPr sz="900">
                <a:solidFill>
                  <a:srgbClr val="FFFFFF"/>
                </a:solidFill>
                <a:latin typeface="Calibri"/>
                <a:ea typeface="Calibri"/>
                <a:cs typeface="Calibri"/>
                <a:sym typeface="Calibri"/>
              </a:defRPr>
            </a:lvl6pPr>
            <a:lvl7pPr marL="0" lvl="6" indent="0" algn="r">
              <a:spcBef>
                <a:spcPts val="0"/>
              </a:spcBef>
              <a:buNone/>
              <a:defRPr sz="900">
                <a:solidFill>
                  <a:srgbClr val="FFFFFF"/>
                </a:solidFill>
                <a:latin typeface="Calibri"/>
                <a:ea typeface="Calibri"/>
                <a:cs typeface="Calibri"/>
                <a:sym typeface="Calibri"/>
              </a:defRPr>
            </a:lvl7pPr>
            <a:lvl8pPr marL="0" lvl="7" indent="0" algn="r">
              <a:spcBef>
                <a:spcPts val="0"/>
              </a:spcBef>
              <a:buNone/>
              <a:defRPr sz="900">
                <a:solidFill>
                  <a:srgbClr val="FFFFFF"/>
                </a:solidFill>
                <a:latin typeface="Calibri"/>
                <a:ea typeface="Calibri"/>
                <a:cs typeface="Calibri"/>
                <a:sym typeface="Calibri"/>
              </a:defRPr>
            </a:lvl8pPr>
            <a:lvl9pPr marL="0" lvl="8" indent="0" algn="r">
              <a:spcBef>
                <a:spcPts val="0"/>
              </a:spcBef>
              <a:buNone/>
              <a:defRPr sz="90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49" name="Google Shape;49;p6"/>
          <p:cNvSpPr/>
          <p:nvPr/>
        </p:nvSpPr>
        <p:spPr>
          <a:xfrm>
            <a:off x="0" y="0"/>
            <a:ext cx="9144000" cy="1238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pic>
        <p:nvPicPr>
          <p:cNvPr id="50" name="Google Shape;50;p6"/>
          <p:cNvPicPr preferRelativeResize="0"/>
          <p:nvPr/>
        </p:nvPicPr>
        <p:blipFill rotWithShape="1">
          <a:blip r:embed="rId2">
            <a:alphaModFix/>
          </a:blip>
          <a:srcRect/>
          <a:stretch/>
        </p:blipFill>
        <p:spPr>
          <a:xfrm>
            <a:off x="5900382" y="445546"/>
            <a:ext cx="2614968" cy="347444"/>
          </a:xfrm>
          <a:prstGeom prst="rect">
            <a:avLst/>
          </a:prstGeom>
          <a:noFill/>
          <a:ln>
            <a:noFill/>
          </a:ln>
        </p:spPr>
      </p:pic>
      <p:pic>
        <p:nvPicPr>
          <p:cNvPr id="51" name="Google Shape;51;p6" descr="08E63123-0EA5-48C1-AA21-28EADA3137E5"/>
          <p:cNvPicPr preferRelativeResize="0"/>
          <p:nvPr/>
        </p:nvPicPr>
        <p:blipFill rotWithShape="1">
          <a:blip r:embed="rId3">
            <a:alphaModFix/>
          </a:blip>
          <a:srcRect/>
          <a:stretch/>
        </p:blipFill>
        <p:spPr>
          <a:xfrm>
            <a:off x="375332" y="265274"/>
            <a:ext cx="1272261" cy="59042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nd Content (Boxed)">
  <p:cSld name="1_Title and Content (Boxed)">
    <p:bg>
      <p:bgPr>
        <a:solidFill>
          <a:srgbClr val="E8E8E8"/>
        </a:solidFill>
        <a:effectLst/>
      </p:bgPr>
    </p:bg>
    <p:spTree>
      <p:nvGrpSpPr>
        <p:cNvPr id="1" name="Shape 52"/>
        <p:cNvGrpSpPr/>
        <p:nvPr/>
      </p:nvGrpSpPr>
      <p:grpSpPr>
        <a:xfrm>
          <a:off x="0" y="0"/>
          <a:ext cx="0" cy="0"/>
          <a:chOff x="0" y="0"/>
          <a:chExt cx="0" cy="0"/>
        </a:xfrm>
      </p:grpSpPr>
      <p:sp>
        <p:nvSpPr>
          <p:cNvPr id="53" name="Google Shape;53;p7"/>
          <p:cNvSpPr/>
          <p:nvPr/>
        </p:nvSpPr>
        <p:spPr>
          <a:xfrm>
            <a:off x="0" y="0"/>
            <a:ext cx="9144000" cy="9144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54" name="Google Shape;54;p7"/>
          <p:cNvSpPr txBox="1">
            <a:spLocks noGrp="1"/>
          </p:cNvSpPr>
          <p:nvPr>
            <p:ph type="title"/>
          </p:nvPr>
        </p:nvSpPr>
        <p:spPr>
          <a:xfrm>
            <a:off x="1772997" y="114300"/>
            <a:ext cx="6742500" cy="685800"/>
          </a:xfrm>
          <a:prstGeom prst="rect">
            <a:avLst/>
          </a:prstGeom>
          <a:noFill/>
          <a:ln>
            <a:noFill/>
          </a:ln>
        </p:spPr>
        <p:txBody>
          <a:bodyPr spcFirstLastPara="1" wrap="square" lIns="68575" tIns="34275" rIns="68575" bIns="34275" anchor="ctr" anchorCtr="0">
            <a:normAutofit/>
          </a:bodyPr>
          <a:lstStyle>
            <a:lvl1pPr lvl="0" algn="r">
              <a:lnSpc>
                <a:spcPct val="90000"/>
              </a:lnSpc>
              <a:spcBef>
                <a:spcPts val="0"/>
              </a:spcBef>
              <a:spcAft>
                <a:spcPts val="0"/>
              </a:spcAft>
              <a:buClr>
                <a:schemeClr val="lt1"/>
              </a:buClr>
              <a:buSzPts val="2700"/>
              <a:buFont typeface="Calibri"/>
              <a:buNone/>
              <a:defRPr sz="27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5" name="Google Shape;55;p7"/>
          <p:cNvSpPr txBox="1">
            <a:spLocks noGrp="1"/>
          </p:cNvSpPr>
          <p:nvPr>
            <p:ph type="body" idx="1"/>
          </p:nvPr>
        </p:nvSpPr>
        <p:spPr>
          <a:xfrm>
            <a:off x="628650" y="1001461"/>
            <a:ext cx="7886700" cy="3631200"/>
          </a:xfrm>
          <a:prstGeom prst="rect">
            <a:avLst/>
          </a:prstGeom>
          <a:solidFill>
            <a:schemeClr val="lt1"/>
          </a:solidFill>
          <a:ln>
            <a:noFill/>
          </a:ln>
        </p:spPr>
        <p:txBody>
          <a:bodyPr spcFirstLastPara="1" wrap="square" lIns="171450" tIns="411475" rIns="205725" bIns="34275" anchor="t" anchorCtr="0">
            <a:normAutofit/>
          </a:bodyPr>
          <a:lstStyle>
            <a:lvl1pPr marL="457200" lvl="0" indent="-349250" algn="l">
              <a:lnSpc>
                <a:spcPct val="100000"/>
              </a:lnSpc>
              <a:spcBef>
                <a:spcPts val="800"/>
              </a:spcBef>
              <a:spcAft>
                <a:spcPts val="0"/>
              </a:spcAft>
              <a:buClr>
                <a:schemeClr val="accent1"/>
              </a:buClr>
              <a:buSzPts val="1900"/>
              <a:buFont typeface="Arial"/>
              <a:buChar char="•"/>
              <a:defRPr sz="1900"/>
            </a:lvl1pPr>
            <a:lvl2pPr marL="914400" lvl="1" indent="-330200" algn="l">
              <a:lnSpc>
                <a:spcPct val="100000"/>
              </a:lnSpc>
              <a:spcBef>
                <a:spcPts val="800"/>
              </a:spcBef>
              <a:spcAft>
                <a:spcPts val="0"/>
              </a:spcAft>
              <a:buClr>
                <a:schemeClr val="accent1"/>
              </a:buClr>
              <a:buSzPts val="1600"/>
              <a:buFont typeface="Arial"/>
              <a:buChar char="•"/>
              <a:defRPr sz="1600"/>
            </a:lvl2pPr>
            <a:lvl3pPr marL="1371600" lvl="2" indent="-311150" algn="l">
              <a:lnSpc>
                <a:spcPct val="100000"/>
              </a:lnSpc>
              <a:spcBef>
                <a:spcPts val="800"/>
              </a:spcBef>
              <a:spcAft>
                <a:spcPts val="0"/>
              </a:spcAft>
              <a:buClr>
                <a:schemeClr val="accent1"/>
              </a:buClr>
              <a:buSzPts val="1300"/>
              <a:buFont typeface="Arial"/>
              <a:buChar char="•"/>
              <a:defRPr sz="1300"/>
            </a:lvl3pPr>
            <a:lvl4pPr marL="1828800" lvl="3" indent="-311150" algn="l">
              <a:lnSpc>
                <a:spcPct val="100000"/>
              </a:lnSpc>
              <a:spcBef>
                <a:spcPts val="800"/>
              </a:spcBef>
              <a:spcAft>
                <a:spcPts val="0"/>
              </a:spcAft>
              <a:buClr>
                <a:schemeClr val="accent1"/>
              </a:buClr>
              <a:buSzPts val="1300"/>
              <a:buFont typeface="Arial"/>
              <a:buChar char="•"/>
              <a:defRPr sz="1300"/>
            </a:lvl4pPr>
            <a:lvl5pPr marL="2286000" lvl="4" indent="-311150" algn="l">
              <a:lnSpc>
                <a:spcPct val="100000"/>
              </a:lnSpc>
              <a:spcBef>
                <a:spcPts val="800"/>
              </a:spcBef>
              <a:spcAft>
                <a:spcPts val="0"/>
              </a:spcAft>
              <a:buClr>
                <a:schemeClr val="accent1"/>
              </a:buClr>
              <a:buSzPts val="1300"/>
              <a:buFont typeface="Arial"/>
              <a:buChar char="•"/>
              <a:defRPr sz="1300"/>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6" name="Google Shape;56;p7"/>
          <p:cNvSpPr txBox="1">
            <a:spLocks noGrp="1"/>
          </p:cNvSpPr>
          <p:nvPr>
            <p:ph type="dt" idx="10"/>
          </p:nvPr>
        </p:nvSpPr>
        <p:spPr>
          <a:xfrm>
            <a:off x="628650" y="4767263"/>
            <a:ext cx="10188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7" name="Google Shape;57;p7"/>
          <p:cNvSpPr txBox="1">
            <a:spLocks noGrp="1"/>
          </p:cNvSpPr>
          <p:nvPr>
            <p:ph type="sldNum" idx="12"/>
          </p:nvPr>
        </p:nvSpPr>
        <p:spPr>
          <a:xfrm>
            <a:off x="7418349" y="4767263"/>
            <a:ext cx="1097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
              <a:t>‹#›</a:t>
            </a:fld>
            <a:endParaRPr/>
          </a:p>
        </p:txBody>
      </p:sp>
      <p:sp>
        <p:nvSpPr>
          <p:cNvPr id="58" name="Google Shape;58;p7"/>
          <p:cNvSpPr/>
          <p:nvPr/>
        </p:nvSpPr>
        <p:spPr>
          <a:xfrm>
            <a:off x="0" y="912019"/>
            <a:ext cx="9144000" cy="894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59" name="Google Shape;59;p7"/>
          <p:cNvSpPr txBox="1">
            <a:spLocks noGrp="1"/>
          </p:cNvSpPr>
          <p:nvPr>
            <p:ph type="ftr" idx="11"/>
          </p:nvPr>
        </p:nvSpPr>
        <p:spPr>
          <a:xfrm>
            <a:off x="2163942" y="4767263"/>
            <a:ext cx="4816200" cy="273900"/>
          </a:xfrm>
          <a:prstGeom prst="rect">
            <a:avLst/>
          </a:prstGeom>
          <a:noFill/>
          <a:ln>
            <a:noFill/>
          </a:ln>
        </p:spPr>
        <p:txBody>
          <a:bodyPr spcFirstLastPara="1" wrap="square" lIns="68575" tIns="34275" rIns="68575" bIns="34275" anchor="ctr" anchorCtr="0">
            <a:noAutofit/>
          </a:bodyPr>
          <a:lstStyle>
            <a:lvl1pPr marR="0" lvl="0" algn="ctr">
              <a:lnSpc>
                <a:spcPct val="100000"/>
              </a:lnSpc>
              <a:spcBef>
                <a:spcPts val="0"/>
              </a:spcBef>
              <a:spcAft>
                <a:spcPts val="0"/>
              </a:spcAft>
              <a:buClr>
                <a:schemeClr val="lt1"/>
              </a:buClr>
              <a:buSzPts val="900"/>
              <a:buFont typeface="Calibri"/>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pic>
        <p:nvPicPr>
          <p:cNvPr id="60" name="Google Shape;60;p7"/>
          <p:cNvPicPr preferRelativeResize="0"/>
          <p:nvPr/>
        </p:nvPicPr>
        <p:blipFill>
          <a:blip r:embed="rId2">
            <a:alphaModFix/>
          </a:blip>
          <a:stretch>
            <a:fillRect/>
          </a:stretch>
        </p:blipFill>
        <p:spPr>
          <a:xfrm>
            <a:off x="628641" y="9675"/>
            <a:ext cx="1893094" cy="8572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White)">
  <p:cSld name="1_Title and Content (White)">
    <p:spTree>
      <p:nvGrpSpPr>
        <p:cNvPr id="1" name="Shape 61"/>
        <p:cNvGrpSpPr/>
        <p:nvPr/>
      </p:nvGrpSpPr>
      <p:grpSpPr>
        <a:xfrm>
          <a:off x="0" y="0"/>
          <a:ext cx="0" cy="0"/>
          <a:chOff x="0" y="0"/>
          <a:chExt cx="0" cy="0"/>
        </a:xfrm>
      </p:grpSpPr>
      <p:sp>
        <p:nvSpPr>
          <p:cNvPr id="62" name="Google Shape;62;p8"/>
          <p:cNvSpPr/>
          <p:nvPr/>
        </p:nvSpPr>
        <p:spPr>
          <a:xfrm>
            <a:off x="0" y="0"/>
            <a:ext cx="9144000" cy="9144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63" name="Google Shape;63;p8"/>
          <p:cNvSpPr txBox="1">
            <a:spLocks noGrp="1"/>
          </p:cNvSpPr>
          <p:nvPr>
            <p:ph type="title"/>
          </p:nvPr>
        </p:nvSpPr>
        <p:spPr>
          <a:xfrm>
            <a:off x="1863437" y="114300"/>
            <a:ext cx="6651900" cy="685800"/>
          </a:xfrm>
          <a:prstGeom prst="rect">
            <a:avLst/>
          </a:prstGeom>
          <a:noFill/>
          <a:ln>
            <a:noFill/>
          </a:ln>
        </p:spPr>
        <p:txBody>
          <a:bodyPr spcFirstLastPara="1" wrap="square" lIns="68575" tIns="34275" rIns="68575" bIns="34275" anchor="ctr" anchorCtr="0">
            <a:normAutofit/>
          </a:bodyPr>
          <a:lstStyle>
            <a:lvl1pPr lvl="0" algn="r">
              <a:lnSpc>
                <a:spcPct val="90000"/>
              </a:lnSpc>
              <a:spcBef>
                <a:spcPts val="0"/>
              </a:spcBef>
              <a:spcAft>
                <a:spcPts val="0"/>
              </a:spcAft>
              <a:buClr>
                <a:schemeClr val="lt1"/>
              </a:buClr>
              <a:buSzPts val="2700"/>
              <a:buFont typeface="Calibri"/>
              <a:buNone/>
              <a:defRPr sz="27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8"/>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49250" algn="l">
              <a:lnSpc>
                <a:spcPct val="100000"/>
              </a:lnSpc>
              <a:spcBef>
                <a:spcPts val="800"/>
              </a:spcBef>
              <a:spcAft>
                <a:spcPts val="0"/>
              </a:spcAft>
              <a:buClr>
                <a:schemeClr val="accent1"/>
              </a:buClr>
              <a:buSzPts val="1900"/>
              <a:buChar char="•"/>
              <a:defRPr/>
            </a:lvl1pPr>
            <a:lvl2pPr marL="914400" lvl="1" indent="-330200" algn="l">
              <a:lnSpc>
                <a:spcPct val="100000"/>
              </a:lnSpc>
              <a:spcBef>
                <a:spcPts val="800"/>
              </a:spcBef>
              <a:spcAft>
                <a:spcPts val="0"/>
              </a:spcAft>
              <a:buClr>
                <a:schemeClr val="accent1"/>
              </a:buClr>
              <a:buSzPts val="1600"/>
              <a:buChar char="•"/>
              <a:defRPr/>
            </a:lvl2pPr>
            <a:lvl3pPr marL="1371600" lvl="2" indent="-311150" algn="l">
              <a:lnSpc>
                <a:spcPct val="100000"/>
              </a:lnSpc>
              <a:spcBef>
                <a:spcPts val="800"/>
              </a:spcBef>
              <a:spcAft>
                <a:spcPts val="0"/>
              </a:spcAft>
              <a:buClr>
                <a:schemeClr val="accent1"/>
              </a:buClr>
              <a:buSzPts val="1300"/>
              <a:buChar char="•"/>
              <a:defRPr/>
            </a:lvl3pPr>
            <a:lvl4pPr marL="1828800" lvl="3" indent="-311150" algn="l">
              <a:lnSpc>
                <a:spcPct val="100000"/>
              </a:lnSpc>
              <a:spcBef>
                <a:spcPts val="800"/>
              </a:spcBef>
              <a:spcAft>
                <a:spcPts val="0"/>
              </a:spcAft>
              <a:buClr>
                <a:schemeClr val="accent1"/>
              </a:buClr>
              <a:buSzPts val="1300"/>
              <a:buChar char="•"/>
              <a:defRPr/>
            </a:lvl4pPr>
            <a:lvl5pPr marL="2286000" lvl="4" indent="-311150" algn="l">
              <a:lnSpc>
                <a:spcPct val="100000"/>
              </a:lnSpc>
              <a:spcBef>
                <a:spcPts val="800"/>
              </a:spcBef>
              <a:spcAft>
                <a:spcPts val="0"/>
              </a:spcAft>
              <a:buClr>
                <a:schemeClr val="accent1"/>
              </a:buClr>
              <a:buSzPts val="1300"/>
              <a:buChar char="•"/>
              <a:defRPr/>
            </a:lvl5pPr>
            <a:lvl6pPr marL="2743200" lvl="5" indent="-317500" algn="l">
              <a:lnSpc>
                <a:spcPct val="90000"/>
              </a:lnSpc>
              <a:spcBef>
                <a:spcPts val="8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5" name="Google Shape;65;p8"/>
          <p:cNvSpPr txBox="1">
            <a:spLocks noGrp="1"/>
          </p:cNvSpPr>
          <p:nvPr>
            <p:ph type="dt" idx="10"/>
          </p:nvPr>
        </p:nvSpPr>
        <p:spPr>
          <a:xfrm>
            <a:off x="628650" y="4767263"/>
            <a:ext cx="10188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Google Shape;66;p8"/>
          <p:cNvSpPr txBox="1">
            <a:spLocks noGrp="1"/>
          </p:cNvSpPr>
          <p:nvPr>
            <p:ph type="sldNum" idx="12"/>
          </p:nvPr>
        </p:nvSpPr>
        <p:spPr>
          <a:xfrm>
            <a:off x="7418349" y="4767263"/>
            <a:ext cx="1097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
              <a:t>‹#›</a:t>
            </a:fld>
            <a:endParaRPr/>
          </a:p>
        </p:txBody>
      </p:sp>
      <p:sp>
        <p:nvSpPr>
          <p:cNvPr id="67" name="Google Shape;67;p8"/>
          <p:cNvSpPr/>
          <p:nvPr/>
        </p:nvSpPr>
        <p:spPr>
          <a:xfrm>
            <a:off x="0" y="912019"/>
            <a:ext cx="9144000" cy="894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68" name="Google Shape;68;p8"/>
          <p:cNvSpPr txBox="1">
            <a:spLocks noGrp="1"/>
          </p:cNvSpPr>
          <p:nvPr>
            <p:ph type="ftr" idx="11"/>
          </p:nvPr>
        </p:nvSpPr>
        <p:spPr>
          <a:xfrm>
            <a:off x="2163943" y="4767264"/>
            <a:ext cx="4816200" cy="273900"/>
          </a:xfrm>
          <a:prstGeom prst="rect">
            <a:avLst/>
          </a:prstGeom>
          <a:noFill/>
          <a:ln>
            <a:noFill/>
          </a:ln>
        </p:spPr>
        <p:txBody>
          <a:bodyPr spcFirstLastPara="1" wrap="square" lIns="68575" tIns="34275" rIns="68575" bIns="34275" anchor="ctr" anchorCtr="0">
            <a:noAutofit/>
          </a:bodyPr>
          <a:lstStyle>
            <a:lvl1pPr marR="0" lvl="0" algn="ctr">
              <a:lnSpc>
                <a:spcPct val="100000"/>
              </a:lnSpc>
              <a:spcBef>
                <a:spcPts val="0"/>
              </a:spcBef>
              <a:spcAft>
                <a:spcPts val="0"/>
              </a:spcAft>
              <a:buClr>
                <a:srgbClr val="000000"/>
              </a:buClr>
              <a:buSzPts val="900"/>
              <a:buFont typeface="Calibri"/>
              <a:buNone/>
              <a:defRPr>
                <a:solidFill>
                  <a:srgbClr val="000000"/>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pic>
        <p:nvPicPr>
          <p:cNvPr id="69" name="Google Shape;69;p8"/>
          <p:cNvPicPr preferRelativeResize="0"/>
          <p:nvPr/>
        </p:nvPicPr>
        <p:blipFill rotWithShape="1">
          <a:blip r:embed="rId2">
            <a:alphaModFix/>
          </a:blip>
          <a:srcRect/>
          <a:stretch/>
        </p:blipFill>
        <p:spPr>
          <a:xfrm>
            <a:off x="88323" y="162338"/>
            <a:ext cx="1344044" cy="583205"/>
          </a:xfrm>
          <a:prstGeom prst="rect">
            <a:avLst/>
          </a:prstGeom>
          <a:solidFill>
            <a:schemeClr val="lt1"/>
          </a:solid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Only" type="titleOnly">
  <p:cSld name="TITLE_ONLY">
    <p:spTree>
      <p:nvGrpSpPr>
        <p:cNvPr id="1" name="Shape 70"/>
        <p:cNvGrpSpPr/>
        <p:nvPr/>
      </p:nvGrpSpPr>
      <p:grpSpPr>
        <a:xfrm>
          <a:off x="0" y="0"/>
          <a:ext cx="0" cy="0"/>
          <a:chOff x="0" y="0"/>
          <a:chExt cx="0" cy="0"/>
        </a:xfrm>
      </p:grpSpPr>
      <p:sp>
        <p:nvSpPr>
          <p:cNvPr id="71" name="Google Shape;71;p9"/>
          <p:cNvSpPr txBox="1">
            <a:spLocks noGrp="1"/>
          </p:cNvSpPr>
          <p:nvPr>
            <p:ph type="title"/>
          </p:nvPr>
        </p:nvSpPr>
        <p:spPr>
          <a:xfrm>
            <a:off x="1865376" y="116586"/>
            <a:ext cx="6652200" cy="685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3E65AF"/>
              </a:buClr>
              <a:buSzPts val="3300"/>
              <a:buFont typeface="Calibri"/>
              <a:buNone/>
              <a:defRPr>
                <a:solidFill>
                  <a:srgbClr val="3E65AF"/>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2" name="Google Shape;72;p9"/>
          <p:cNvSpPr txBox="1">
            <a:spLocks noGrp="1"/>
          </p:cNvSpPr>
          <p:nvPr>
            <p:ph type="ftr" idx="11"/>
          </p:nvPr>
        </p:nvSpPr>
        <p:spPr>
          <a:xfrm>
            <a:off x="2476633" y="4767262"/>
            <a:ext cx="41907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900">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3" name="Google Shape;73;p9"/>
          <p:cNvSpPr txBox="1">
            <a:spLocks noGrp="1"/>
          </p:cNvSpPr>
          <p:nvPr>
            <p:ph type="sldNum" idx="12"/>
          </p:nvPr>
        </p:nvSpPr>
        <p:spPr>
          <a:xfrm>
            <a:off x="7418349" y="4767263"/>
            <a:ext cx="1097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a:solidFill>
                  <a:srgbClr val="FFFFFF"/>
                </a:solidFill>
                <a:latin typeface="Calibri"/>
                <a:ea typeface="Calibri"/>
                <a:cs typeface="Calibri"/>
                <a:sym typeface="Calibri"/>
              </a:defRPr>
            </a:lvl1pPr>
            <a:lvl2pPr marL="0" lvl="1" indent="0" algn="r">
              <a:spcBef>
                <a:spcPts val="0"/>
              </a:spcBef>
              <a:buNone/>
              <a:defRPr sz="900" b="1">
                <a:solidFill>
                  <a:srgbClr val="FFFFFF"/>
                </a:solidFill>
                <a:latin typeface="Calibri"/>
                <a:ea typeface="Calibri"/>
                <a:cs typeface="Calibri"/>
                <a:sym typeface="Calibri"/>
              </a:defRPr>
            </a:lvl2pPr>
            <a:lvl3pPr marL="0" lvl="2" indent="0" algn="r">
              <a:spcBef>
                <a:spcPts val="0"/>
              </a:spcBef>
              <a:buNone/>
              <a:defRPr sz="900" b="1">
                <a:solidFill>
                  <a:srgbClr val="FFFFFF"/>
                </a:solidFill>
                <a:latin typeface="Calibri"/>
                <a:ea typeface="Calibri"/>
                <a:cs typeface="Calibri"/>
                <a:sym typeface="Calibri"/>
              </a:defRPr>
            </a:lvl3pPr>
            <a:lvl4pPr marL="0" lvl="3" indent="0" algn="r">
              <a:spcBef>
                <a:spcPts val="0"/>
              </a:spcBef>
              <a:buNone/>
              <a:defRPr sz="900" b="1">
                <a:solidFill>
                  <a:srgbClr val="FFFFFF"/>
                </a:solidFill>
                <a:latin typeface="Calibri"/>
                <a:ea typeface="Calibri"/>
                <a:cs typeface="Calibri"/>
                <a:sym typeface="Calibri"/>
              </a:defRPr>
            </a:lvl4pPr>
            <a:lvl5pPr marL="0" lvl="4" indent="0" algn="r">
              <a:spcBef>
                <a:spcPts val="0"/>
              </a:spcBef>
              <a:buNone/>
              <a:defRPr sz="900" b="1">
                <a:solidFill>
                  <a:srgbClr val="FFFFFF"/>
                </a:solidFill>
                <a:latin typeface="Calibri"/>
                <a:ea typeface="Calibri"/>
                <a:cs typeface="Calibri"/>
                <a:sym typeface="Calibri"/>
              </a:defRPr>
            </a:lvl5pPr>
            <a:lvl6pPr marL="0" lvl="5" indent="0" algn="r">
              <a:spcBef>
                <a:spcPts val="0"/>
              </a:spcBef>
              <a:buNone/>
              <a:defRPr sz="900" b="1">
                <a:solidFill>
                  <a:srgbClr val="FFFFFF"/>
                </a:solidFill>
                <a:latin typeface="Calibri"/>
                <a:ea typeface="Calibri"/>
                <a:cs typeface="Calibri"/>
                <a:sym typeface="Calibri"/>
              </a:defRPr>
            </a:lvl6pPr>
            <a:lvl7pPr marL="0" lvl="6" indent="0" algn="r">
              <a:spcBef>
                <a:spcPts val="0"/>
              </a:spcBef>
              <a:buNone/>
              <a:defRPr sz="900" b="1">
                <a:solidFill>
                  <a:srgbClr val="FFFFFF"/>
                </a:solidFill>
                <a:latin typeface="Calibri"/>
                <a:ea typeface="Calibri"/>
                <a:cs typeface="Calibri"/>
                <a:sym typeface="Calibri"/>
              </a:defRPr>
            </a:lvl7pPr>
            <a:lvl8pPr marL="0" lvl="7" indent="0" algn="r">
              <a:spcBef>
                <a:spcPts val="0"/>
              </a:spcBef>
              <a:buNone/>
              <a:defRPr sz="900" b="1">
                <a:solidFill>
                  <a:srgbClr val="FFFFFF"/>
                </a:solidFill>
                <a:latin typeface="Calibri"/>
                <a:ea typeface="Calibri"/>
                <a:cs typeface="Calibri"/>
                <a:sym typeface="Calibri"/>
              </a:defRPr>
            </a:lvl8pPr>
            <a:lvl9pPr marL="0" lvl="8" indent="0" algn="r">
              <a:spcBef>
                <a:spcPts val="0"/>
              </a:spcBef>
              <a:buNone/>
              <a:defRPr sz="900" b="1">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74" name="Google Shape;74;p9"/>
          <p:cNvPicPr preferRelativeResize="0"/>
          <p:nvPr/>
        </p:nvPicPr>
        <p:blipFill rotWithShape="1">
          <a:blip r:embed="rId2">
            <a:alphaModFix/>
          </a:blip>
          <a:srcRect/>
          <a:stretch/>
        </p:blipFill>
        <p:spPr>
          <a:xfrm>
            <a:off x="88323" y="162338"/>
            <a:ext cx="1344044" cy="583205"/>
          </a:xfrm>
          <a:prstGeom prst="rect">
            <a:avLst/>
          </a:prstGeom>
          <a:solidFill>
            <a:schemeClr val="lt1"/>
          </a:solid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5"/>
        <p:cNvGrpSpPr/>
        <p:nvPr/>
      </p:nvGrpSpPr>
      <p:grpSpPr>
        <a:xfrm>
          <a:off x="0" y="0"/>
          <a:ext cx="0" cy="0"/>
          <a:chOff x="0" y="0"/>
          <a:chExt cx="0" cy="0"/>
        </a:xfrm>
      </p:grpSpPr>
      <p:sp>
        <p:nvSpPr>
          <p:cNvPr id="76" name="Google Shape;76;p10"/>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0"/>
          <p:cNvSpPr txBox="1">
            <a:spLocks noGrp="1"/>
          </p:cNvSpPr>
          <p:nvPr>
            <p:ph type="title"/>
          </p:nvPr>
        </p:nvSpPr>
        <p:spPr>
          <a:xfrm>
            <a:off x="311700" y="445025"/>
            <a:ext cx="8520600" cy="707400"/>
          </a:xfrm>
          <a:prstGeom prst="rect">
            <a:avLst/>
          </a:prstGeom>
        </p:spPr>
        <p:txBody>
          <a:bodyPr spcFirstLastPara="1" wrap="square" lIns="68575" tIns="34275" rIns="68575" bIns="34275" anchor="ctr" anchorCtr="0">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8" name="Google Shape;78;p10"/>
          <p:cNvSpPr txBox="1">
            <a:spLocks noGrp="1"/>
          </p:cNvSpPr>
          <p:nvPr>
            <p:ph type="body" idx="1"/>
          </p:nvPr>
        </p:nvSpPr>
        <p:spPr>
          <a:xfrm>
            <a:off x="311700" y="1266325"/>
            <a:ext cx="8520600" cy="3302700"/>
          </a:xfrm>
          <a:prstGeom prst="rect">
            <a:avLst/>
          </a:prstGeom>
        </p:spPr>
        <p:txBody>
          <a:bodyPr spcFirstLastPara="1" wrap="square" lIns="68575" tIns="34275" rIns="68575" bIns="34275" anchor="t" anchorCtr="0">
            <a:normAutofit/>
          </a:bodyPr>
          <a:lstStyle>
            <a:lvl1pPr marL="457200" lvl="0" indent="-349250" rtl="0">
              <a:spcBef>
                <a:spcPts val="800"/>
              </a:spcBef>
              <a:spcAft>
                <a:spcPts val="0"/>
              </a:spcAft>
              <a:buSzPts val="1900"/>
              <a:buChar char="•"/>
              <a:defRPr/>
            </a:lvl1pPr>
            <a:lvl2pPr marL="914400" lvl="1" indent="-330200" rtl="0">
              <a:spcBef>
                <a:spcPts val="800"/>
              </a:spcBef>
              <a:spcAft>
                <a:spcPts val="0"/>
              </a:spcAft>
              <a:buSzPts val="1600"/>
              <a:buChar char="•"/>
              <a:defRPr/>
            </a:lvl2pPr>
            <a:lvl3pPr marL="1371600" lvl="2" indent="-311150" rtl="0">
              <a:spcBef>
                <a:spcPts val="800"/>
              </a:spcBef>
              <a:spcAft>
                <a:spcPts val="0"/>
              </a:spcAft>
              <a:buSzPts val="1300"/>
              <a:buChar char="•"/>
              <a:defRPr/>
            </a:lvl3pPr>
            <a:lvl4pPr marL="1828800" lvl="3" indent="-311150" rtl="0">
              <a:spcBef>
                <a:spcPts val="800"/>
              </a:spcBef>
              <a:spcAft>
                <a:spcPts val="0"/>
              </a:spcAft>
              <a:buSzPts val="1300"/>
              <a:buChar char="•"/>
              <a:defRPr/>
            </a:lvl4pPr>
            <a:lvl5pPr marL="2286000" lvl="4" indent="-311150" rtl="0">
              <a:spcBef>
                <a:spcPts val="800"/>
              </a:spcBef>
              <a:spcAft>
                <a:spcPts val="0"/>
              </a:spcAft>
              <a:buSzPts val="1300"/>
              <a:buChar char="•"/>
              <a:defRPr/>
            </a:lvl5pPr>
            <a:lvl6pPr marL="2743200" lvl="5" indent="-317500" rtl="0">
              <a:spcBef>
                <a:spcPts val="8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79" name="Google Shape;79;p10"/>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49250" algn="l" rtl="0">
              <a:lnSpc>
                <a:spcPct val="100000"/>
              </a:lnSpc>
              <a:spcBef>
                <a:spcPts val="800"/>
              </a:spcBef>
              <a:spcAft>
                <a:spcPts val="0"/>
              </a:spcAft>
              <a:buClr>
                <a:schemeClr val="accent1"/>
              </a:buClr>
              <a:buSzPts val="1900"/>
              <a:buFont typeface="Arial"/>
              <a:buChar char="•"/>
              <a:defRPr sz="19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8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11150" algn="l" rtl="0">
              <a:lnSpc>
                <a:spcPct val="100000"/>
              </a:lnSpc>
              <a:spcBef>
                <a:spcPts val="80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3pPr>
            <a:lvl4pPr marL="1828800" marR="0" lvl="3" indent="-311150" algn="l" rtl="0">
              <a:lnSpc>
                <a:spcPct val="100000"/>
              </a:lnSpc>
              <a:spcBef>
                <a:spcPts val="80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4pPr>
            <a:lvl5pPr marL="2286000" marR="0" lvl="4" indent="-311150" algn="l" rtl="0">
              <a:lnSpc>
                <a:spcPct val="100000"/>
              </a:lnSpc>
              <a:spcBef>
                <a:spcPts val="80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8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4767263"/>
            <a:ext cx="10188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chemeClr val="dk2"/>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2476633" y="4767262"/>
            <a:ext cx="41907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chemeClr val="dk2"/>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7418349" y="4767263"/>
            <a:ext cx="10971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000000"/>
                </a:solidFill>
                <a:latin typeface="Calibri"/>
                <a:ea typeface="Calibri"/>
                <a:cs typeface="Calibri"/>
                <a:sym typeface="Calibri"/>
              </a:defRPr>
            </a:lvl1pPr>
            <a:lvl2pPr marL="0" marR="0" lvl="1" indent="0" algn="r" rtl="0">
              <a:spcBef>
                <a:spcPts val="0"/>
              </a:spcBef>
              <a:buNone/>
              <a:defRPr sz="900" b="0" i="0" u="none" strike="noStrike" cap="none">
                <a:solidFill>
                  <a:srgbClr val="000000"/>
                </a:solidFill>
                <a:latin typeface="Calibri"/>
                <a:ea typeface="Calibri"/>
                <a:cs typeface="Calibri"/>
                <a:sym typeface="Calibri"/>
              </a:defRPr>
            </a:lvl2pPr>
            <a:lvl3pPr marL="0" marR="0" lvl="2" indent="0" algn="r" rtl="0">
              <a:spcBef>
                <a:spcPts val="0"/>
              </a:spcBef>
              <a:buNone/>
              <a:defRPr sz="900" b="0" i="0" u="none" strike="noStrike" cap="none">
                <a:solidFill>
                  <a:srgbClr val="000000"/>
                </a:solidFill>
                <a:latin typeface="Calibri"/>
                <a:ea typeface="Calibri"/>
                <a:cs typeface="Calibri"/>
                <a:sym typeface="Calibri"/>
              </a:defRPr>
            </a:lvl3pPr>
            <a:lvl4pPr marL="0" marR="0" lvl="3" indent="0" algn="r" rtl="0">
              <a:spcBef>
                <a:spcPts val="0"/>
              </a:spcBef>
              <a:buNone/>
              <a:defRPr sz="900" b="0" i="0" u="none" strike="noStrike" cap="none">
                <a:solidFill>
                  <a:srgbClr val="000000"/>
                </a:solidFill>
                <a:latin typeface="Calibri"/>
                <a:ea typeface="Calibri"/>
                <a:cs typeface="Calibri"/>
                <a:sym typeface="Calibri"/>
              </a:defRPr>
            </a:lvl4pPr>
            <a:lvl5pPr marL="0" marR="0" lvl="4" indent="0" algn="r" rtl="0">
              <a:spcBef>
                <a:spcPts val="0"/>
              </a:spcBef>
              <a:buNone/>
              <a:defRPr sz="900" b="0" i="0" u="none" strike="noStrike" cap="none">
                <a:solidFill>
                  <a:srgbClr val="000000"/>
                </a:solidFill>
                <a:latin typeface="Calibri"/>
                <a:ea typeface="Calibri"/>
                <a:cs typeface="Calibri"/>
                <a:sym typeface="Calibri"/>
              </a:defRPr>
            </a:lvl5pPr>
            <a:lvl6pPr marL="0" marR="0" lvl="5" indent="0" algn="r" rtl="0">
              <a:spcBef>
                <a:spcPts val="0"/>
              </a:spcBef>
              <a:buNone/>
              <a:defRPr sz="900" b="0" i="0" u="none" strike="noStrike" cap="none">
                <a:solidFill>
                  <a:srgbClr val="000000"/>
                </a:solidFill>
                <a:latin typeface="Calibri"/>
                <a:ea typeface="Calibri"/>
                <a:cs typeface="Calibri"/>
                <a:sym typeface="Calibri"/>
              </a:defRPr>
            </a:lvl6pPr>
            <a:lvl7pPr marL="0" marR="0" lvl="6" indent="0" algn="r" rtl="0">
              <a:spcBef>
                <a:spcPts val="0"/>
              </a:spcBef>
              <a:buNone/>
              <a:defRPr sz="900" b="0" i="0" u="none" strike="noStrike" cap="none">
                <a:solidFill>
                  <a:srgbClr val="000000"/>
                </a:solidFill>
                <a:latin typeface="Calibri"/>
                <a:ea typeface="Calibri"/>
                <a:cs typeface="Calibri"/>
                <a:sym typeface="Calibri"/>
              </a:defRPr>
            </a:lvl7pPr>
            <a:lvl8pPr marL="0" marR="0" lvl="7" indent="0" algn="r" rtl="0">
              <a:spcBef>
                <a:spcPts val="0"/>
              </a:spcBef>
              <a:buNone/>
              <a:defRPr sz="900" b="0" i="0" u="none" strike="noStrike" cap="none">
                <a:solidFill>
                  <a:srgbClr val="000000"/>
                </a:solidFill>
                <a:latin typeface="Calibri"/>
                <a:ea typeface="Calibri"/>
                <a:cs typeface="Calibri"/>
                <a:sym typeface="Calibri"/>
              </a:defRPr>
            </a:lvl8pPr>
            <a:lvl9pPr marL="0" marR="0" lvl="8" indent="0" algn="r" rtl="0">
              <a:spcBef>
                <a:spcPts val="0"/>
              </a:spcBef>
              <a:buNone/>
              <a:defRPr sz="9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docs.google.com/document/d/1qJdNblB5uMywVn1GeCxufJe0jKYEC2ZmPAHKgb56DUo/edit#heading=h.887rgnssiw54"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www.pbis.org/resource/teaching-social-emotional-competencies-within-a-pbis-framework"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docs.google.com/document/d/1qJdNblB5uMywVn1GeCxufJe0jKYEC2ZmPAHKgb56DUo/edit#heading=h.887rgnssiw54"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drive.google.com/file/d/1HSzB4vCuH-r9f4lYvZXwZQKulwAsctS0/view?usp=sharin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1"/>
          <p:cNvSpPr/>
          <p:nvPr/>
        </p:nvSpPr>
        <p:spPr>
          <a:xfrm>
            <a:off x="685202" y="3581470"/>
            <a:ext cx="7773600" cy="807900"/>
          </a:xfrm>
          <a:prstGeom prst="rect">
            <a:avLst/>
          </a:prstGeom>
          <a:noFill/>
          <a:ln>
            <a:noFill/>
          </a:ln>
        </p:spPr>
        <p:txBody>
          <a:bodyPr spcFirstLastPara="1" wrap="square" lIns="68575" tIns="34275" rIns="68575" bIns="34275" anchor="t" anchorCtr="0">
            <a:noAutofit/>
          </a:bodyPr>
          <a:lstStyle/>
          <a:p>
            <a:pPr marL="0" lvl="0" indent="0" algn="ctr" rtl="0">
              <a:spcBef>
                <a:spcPts val="0"/>
              </a:spcBef>
              <a:spcAft>
                <a:spcPts val="0"/>
              </a:spcAft>
              <a:buClr>
                <a:schemeClr val="dk2"/>
              </a:buClr>
              <a:buFont typeface="Arial"/>
              <a:buNone/>
            </a:pPr>
            <a:r>
              <a:rPr lang="en" sz="3600" b="1">
                <a:solidFill>
                  <a:schemeClr val="accent2"/>
                </a:solidFill>
                <a:latin typeface="Calibri"/>
                <a:ea typeface="Calibri"/>
                <a:cs typeface="Calibri"/>
                <a:sym typeface="Calibri"/>
              </a:rPr>
              <a:t>Behavioral Expectations (TFI 1.3)</a:t>
            </a:r>
            <a:endParaRPr sz="3600" b="1">
              <a:solidFill>
                <a:schemeClr val="accent2"/>
              </a:solidFill>
              <a:latin typeface="Calibri"/>
              <a:ea typeface="Calibri"/>
              <a:cs typeface="Calibri"/>
              <a:sym typeface="Calibri"/>
            </a:endParaRPr>
          </a:p>
          <a:p>
            <a:pPr marL="0" lvl="0" indent="0" algn="ctr" rtl="0">
              <a:spcBef>
                <a:spcPts val="0"/>
              </a:spcBef>
              <a:spcAft>
                <a:spcPts val="0"/>
              </a:spcAft>
              <a:buClr>
                <a:schemeClr val="dk2"/>
              </a:buClr>
              <a:buFont typeface="Arial"/>
              <a:buNone/>
            </a:pPr>
            <a:r>
              <a:rPr lang="en" sz="1600" b="1">
                <a:solidFill>
                  <a:schemeClr val="accent2"/>
                </a:solidFill>
                <a:latin typeface="Calibri"/>
                <a:ea typeface="Calibri"/>
                <a:cs typeface="Calibri"/>
                <a:sym typeface="Calibri"/>
              </a:rPr>
              <a:t>Updated April 2022</a:t>
            </a:r>
            <a:endParaRPr sz="1600" b="1">
              <a:solidFill>
                <a:schemeClr val="accent2"/>
              </a:solidFill>
              <a:latin typeface="Calibri"/>
              <a:ea typeface="Calibri"/>
              <a:cs typeface="Calibri"/>
              <a:sym typeface="Calibri"/>
            </a:endParaRPr>
          </a:p>
          <a:p>
            <a:pPr marL="0" marR="0" lvl="0" indent="0" algn="l" rtl="0">
              <a:spcBef>
                <a:spcPts val="0"/>
              </a:spcBef>
              <a:spcAft>
                <a:spcPts val="0"/>
              </a:spcAft>
              <a:buNone/>
            </a:pPr>
            <a:endParaRPr sz="2400" b="1">
              <a:solidFill>
                <a:srgbClr val="DD8047"/>
              </a:solidFill>
              <a:latin typeface="Twentieth Century"/>
              <a:ea typeface="Twentieth Century"/>
              <a:cs typeface="Twentieth Century"/>
              <a:sym typeface="Twentieth Century"/>
            </a:endParaRPr>
          </a:p>
        </p:txBody>
      </p:sp>
      <p:sp>
        <p:nvSpPr>
          <p:cNvPr id="120" name="Google Shape;120;p21"/>
          <p:cNvSpPr txBox="1">
            <a:spLocks noGrp="1"/>
          </p:cNvSpPr>
          <p:nvPr>
            <p:ph type="ctrTitle"/>
          </p:nvPr>
        </p:nvSpPr>
        <p:spPr>
          <a:xfrm>
            <a:off x="685808" y="2282182"/>
            <a:ext cx="7772400" cy="1102500"/>
          </a:xfrm>
          <a:prstGeom prst="rect">
            <a:avLst/>
          </a:prstGeom>
          <a:noFill/>
          <a:ln>
            <a:noFill/>
          </a:ln>
        </p:spPr>
        <p:txBody>
          <a:bodyPr spcFirstLastPara="1" wrap="square" lIns="68575" tIns="34275" rIns="68575" bIns="34275" anchor="ctr" anchorCtr="0">
            <a:normAutofit fontScale="90000"/>
          </a:bodyPr>
          <a:lstStyle/>
          <a:p>
            <a:pPr marL="0" lvl="0" indent="0" algn="ctr" rtl="0">
              <a:spcBef>
                <a:spcPts val="0"/>
              </a:spcBef>
              <a:spcAft>
                <a:spcPts val="0"/>
              </a:spcAft>
              <a:buClr>
                <a:srgbClr val="0E1529"/>
              </a:buClr>
              <a:buSzPct val="100000"/>
              <a:buFont typeface="Arial"/>
              <a:buNone/>
            </a:pPr>
            <a:endParaRPr sz="3300" b="1">
              <a:solidFill>
                <a:srgbClr val="0E1529"/>
              </a:solidFill>
              <a:latin typeface="Arial"/>
              <a:ea typeface="Arial"/>
              <a:cs typeface="Arial"/>
              <a:sym typeface="Arial"/>
            </a:endParaRPr>
          </a:p>
          <a:p>
            <a:pPr marL="0" lvl="0" indent="0" algn="ctr" rtl="0">
              <a:spcBef>
                <a:spcPts val="0"/>
              </a:spcBef>
              <a:spcAft>
                <a:spcPts val="0"/>
              </a:spcAft>
              <a:buClr>
                <a:srgbClr val="0E1529"/>
              </a:buClr>
              <a:buSzPct val="100000"/>
              <a:buFont typeface="Arial"/>
              <a:buNone/>
            </a:pPr>
            <a:r>
              <a:rPr lang="en" sz="3300" b="1">
                <a:solidFill>
                  <a:srgbClr val="0E1529"/>
                </a:solidFill>
              </a:rPr>
              <a:t>Tier 1</a:t>
            </a:r>
            <a:endParaRPr sz="3300" b="1">
              <a:solidFill>
                <a:srgbClr val="0E1529"/>
              </a:solidFill>
            </a:endParaRPr>
          </a:p>
          <a:p>
            <a:pPr marL="0" lvl="0" indent="0" algn="ctr" rtl="0">
              <a:spcBef>
                <a:spcPts val="0"/>
              </a:spcBef>
              <a:spcAft>
                <a:spcPts val="0"/>
              </a:spcAft>
              <a:buClr>
                <a:srgbClr val="0E1529"/>
              </a:buClr>
              <a:buSzPct val="100000"/>
              <a:buFont typeface="Arial"/>
              <a:buNone/>
            </a:pPr>
            <a:r>
              <a:rPr lang="en" sz="3300" b="1">
                <a:solidFill>
                  <a:srgbClr val="0E1529"/>
                </a:solidFill>
              </a:rPr>
              <a:t>Training Day 2</a:t>
            </a:r>
            <a:endParaRPr/>
          </a:p>
        </p:txBody>
      </p:sp>
      <p:sp>
        <p:nvSpPr>
          <p:cNvPr id="121" name="Google Shape;121;p21">
            <a:extLst>
              <a:ext uri="{C183D7F6-B498-43B3-948B-1728B52AA6E4}">
                <adec:decorative xmlns:adec="http://schemas.microsoft.com/office/drawing/2017/decorative" val="1"/>
              </a:ext>
            </a:extLst>
          </p:cNvPr>
          <p:cNvSpPr txBox="1"/>
          <p:nvPr/>
        </p:nvSpPr>
        <p:spPr>
          <a:xfrm>
            <a:off x="11981" y="527306"/>
            <a:ext cx="9144000" cy="1831800"/>
          </a:xfrm>
          <a:prstGeom prst="rect">
            <a:avLst/>
          </a:prstGeom>
          <a:solidFill>
            <a:schemeClr val="dk1"/>
          </a:solid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100">
              <a:solidFill>
                <a:schemeClr val="dk1"/>
              </a:solidFill>
              <a:latin typeface="Calibri"/>
              <a:ea typeface="Calibri"/>
              <a:cs typeface="Calibri"/>
              <a:sym typeface="Calibri"/>
            </a:endParaRPr>
          </a:p>
        </p:txBody>
      </p:sp>
      <p:pic>
        <p:nvPicPr>
          <p:cNvPr id="122" name="Google Shape;122;p21" descr="Minnesota PBIS"/>
          <p:cNvPicPr preferRelativeResize="0"/>
          <p:nvPr/>
        </p:nvPicPr>
        <p:blipFill>
          <a:blip r:embed="rId3">
            <a:alphaModFix/>
          </a:blip>
          <a:stretch>
            <a:fillRect/>
          </a:stretch>
        </p:blipFill>
        <p:spPr>
          <a:xfrm>
            <a:off x="3408551" y="850125"/>
            <a:ext cx="2183006" cy="988538"/>
          </a:xfrm>
          <a:prstGeom prst="rect">
            <a:avLst/>
          </a:prstGeom>
          <a:noFill/>
          <a:ln>
            <a:noFill/>
          </a:ln>
        </p:spPr>
      </p:pic>
      <p:sp>
        <p:nvSpPr>
          <p:cNvPr id="123" name="Google Shape;123;p21">
            <a:extLst>
              <a:ext uri="{C183D7F6-B498-43B3-948B-1728B52AA6E4}">
                <adec:decorative xmlns:adec="http://schemas.microsoft.com/office/drawing/2017/decorative" val="1"/>
              </a:ext>
            </a:extLst>
          </p:cNvPr>
          <p:cNvSpPr/>
          <p:nvPr/>
        </p:nvSpPr>
        <p:spPr>
          <a:xfrm>
            <a:off x="113" y="371513"/>
            <a:ext cx="9144000" cy="155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sz="1100"/>
          </a:p>
        </p:txBody>
      </p:sp>
      <p:sp>
        <p:nvSpPr>
          <p:cNvPr id="124" name="Google Shape;124;p21">
            <a:extLst>
              <a:ext uri="{C183D7F6-B498-43B3-948B-1728B52AA6E4}">
                <adec:decorative xmlns:adec="http://schemas.microsoft.com/office/drawing/2017/decorative" val="1"/>
              </a:ext>
            </a:extLst>
          </p:cNvPr>
          <p:cNvSpPr/>
          <p:nvPr/>
        </p:nvSpPr>
        <p:spPr>
          <a:xfrm>
            <a:off x="-11962" y="2282175"/>
            <a:ext cx="9144000" cy="155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sz="11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0"/>
          <p:cNvSpPr txBox="1">
            <a:spLocks noGrp="1"/>
          </p:cNvSpPr>
          <p:nvPr>
            <p:ph type="title"/>
          </p:nvPr>
        </p:nvSpPr>
        <p:spPr>
          <a:xfrm>
            <a:off x="465029" y="263111"/>
            <a:ext cx="8157900" cy="465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chemeClr val="dk2"/>
              </a:buClr>
              <a:buSzPts val="2700"/>
              <a:buFont typeface="Calibri"/>
              <a:buNone/>
            </a:pPr>
            <a:r>
              <a:rPr lang="en" sz="3000" b="1">
                <a:solidFill>
                  <a:srgbClr val="FFFFFF"/>
                </a:solidFill>
              </a:rPr>
              <a:t>       Moving Away from the Do Nots</a:t>
            </a:r>
            <a:endParaRPr sz="3000" b="1" i="0" u="none" strike="noStrike" cap="none">
              <a:solidFill>
                <a:srgbClr val="FFFFFF"/>
              </a:solidFill>
            </a:endParaRPr>
          </a:p>
        </p:txBody>
      </p:sp>
      <p:pic>
        <p:nvPicPr>
          <p:cNvPr id="203" name="Google Shape;203;p30" descr="The caption of the cartoon reads: Mrs. Mutner liked to go over a few of her rules on the first day of school.  There is a picture of a crabby looking teacher at the board in front of two students.  The board is covered with rules.  All of the rules start with the word &quot;No&quot;.  Some examples include: no talking, no running, no smiling, no eating, no wearing weird clothes, no dumb questions.  " title="The Do Nots: A non-example - cartoon"/>
          <p:cNvPicPr preferRelativeResize="0"/>
          <p:nvPr/>
        </p:nvPicPr>
        <p:blipFill rotWithShape="1">
          <a:blip r:embed="rId3">
            <a:alphaModFix/>
          </a:blip>
          <a:srcRect r="41826" b="41331"/>
          <a:stretch/>
        </p:blipFill>
        <p:spPr>
          <a:xfrm>
            <a:off x="2099068" y="986450"/>
            <a:ext cx="5676008" cy="4157050"/>
          </a:xfrm>
          <a:prstGeom prst="rect">
            <a:avLst/>
          </a:prstGeom>
          <a:noFill/>
          <a:ln w="28575" cap="flat" cmpd="sng">
            <a:solidFill>
              <a:srgbClr val="000000"/>
            </a:solidFill>
            <a:prstDash val="solid"/>
            <a:miter lim="800000"/>
            <a:headEnd type="none" w="sm" len="sm"/>
            <a:tailEnd type="none" w="sm" len="sm"/>
          </a:ln>
        </p:spPr>
      </p:pic>
      <p:sp>
        <p:nvSpPr>
          <p:cNvPr id="204" name="Google Shape;204;p30"/>
          <p:cNvSpPr txBox="1"/>
          <p:nvPr/>
        </p:nvSpPr>
        <p:spPr>
          <a:xfrm>
            <a:off x="2099075" y="2526325"/>
            <a:ext cx="5676000" cy="1077300"/>
          </a:xfrm>
          <a:prstGeom prst="rect">
            <a:avLst/>
          </a:prstGeom>
          <a:solidFill>
            <a:srgbClr val="FFFFFF">
              <a:alpha val="80000"/>
            </a:srgbClr>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4000" b="1">
                <a:solidFill>
                  <a:srgbClr val="1D2A52"/>
                </a:solidFill>
                <a:latin typeface="Twentieth Century"/>
                <a:ea typeface="Twentieth Century"/>
                <a:cs typeface="Twentieth Century"/>
                <a:sym typeface="Twentieth Century"/>
              </a:rPr>
              <a:t>T H E    DO   NOTs </a:t>
            </a:r>
            <a:endParaRPr/>
          </a:p>
          <a:p>
            <a:pPr marL="0" marR="0" lvl="0" indent="0" algn="ctr" rtl="0">
              <a:spcBef>
                <a:spcPts val="0"/>
              </a:spcBef>
              <a:spcAft>
                <a:spcPts val="0"/>
              </a:spcAft>
              <a:buNone/>
            </a:pPr>
            <a:r>
              <a:rPr lang="en" sz="2400" b="1">
                <a:solidFill>
                  <a:srgbClr val="1D2A52"/>
                </a:solidFill>
                <a:latin typeface="Twentieth Century"/>
                <a:ea typeface="Twentieth Century"/>
                <a:cs typeface="Twentieth Century"/>
                <a:sym typeface="Twentieth Century"/>
              </a:rPr>
              <a:t>        (A Non-Example)</a:t>
            </a:r>
            <a:endParaRPr sz="2000" b="1" u="sng">
              <a:solidFill>
                <a:srgbClr val="1D2A52"/>
              </a:solidFill>
              <a:latin typeface="Twentieth Century"/>
              <a:ea typeface="Twentieth Century"/>
              <a:cs typeface="Twentieth Century"/>
              <a:sym typeface="Twentieth Century"/>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1"/>
          <p:cNvSpPr txBox="1">
            <a:spLocks noGrp="1"/>
          </p:cNvSpPr>
          <p:nvPr>
            <p:ph type="title"/>
          </p:nvPr>
        </p:nvSpPr>
        <p:spPr>
          <a:xfrm>
            <a:off x="465029" y="263111"/>
            <a:ext cx="8157900" cy="465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chemeClr val="dk2"/>
              </a:buClr>
              <a:buSzPts val="2700"/>
              <a:buFont typeface="Calibri"/>
              <a:buNone/>
            </a:pPr>
            <a:r>
              <a:rPr lang="en" sz="3000" b="1">
                <a:solidFill>
                  <a:srgbClr val="FFFFFF"/>
                </a:solidFill>
              </a:rPr>
              <a:t>Guideline for Expectations</a:t>
            </a:r>
            <a:endParaRPr sz="3000" b="1" i="0" u="none" strike="noStrike" cap="none">
              <a:solidFill>
                <a:srgbClr val="FFFFFF"/>
              </a:solidFill>
            </a:endParaRPr>
          </a:p>
        </p:txBody>
      </p:sp>
      <p:graphicFrame>
        <p:nvGraphicFramePr>
          <p:cNvPr id="212" name="Google Shape;212;p31"/>
          <p:cNvGraphicFramePr/>
          <p:nvPr/>
        </p:nvGraphicFramePr>
        <p:xfrm>
          <a:off x="236725" y="1048436"/>
          <a:ext cx="3000000" cy="3000000"/>
        </p:xfrm>
        <a:graphic>
          <a:graphicData uri="http://schemas.openxmlformats.org/drawingml/2006/table">
            <a:tbl>
              <a:tblPr firstRow="1" bandRow="1">
                <a:noFill/>
                <a:tableStyleId>{FFB5E66A-8548-4E6F-9150-855AD86DD73C}</a:tableStyleId>
              </a:tblPr>
              <a:tblGrid>
                <a:gridCol w="8666375">
                  <a:extLst>
                    <a:ext uri="{9D8B030D-6E8A-4147-A177-3AD203B41FA5}">
                      <a16:colId xmlns:a16="http://schemas.microsoft.com/office/drawing/2014/main" val="20000"/>
                    </a:ext>
                  </a:extLst>
                </a:gridCol>
              </a:tblGrid>
              <a:tr h="858500">
                <a:tc>
                  <a:txBody>
                    <a:bodyPr/>
                    <a:lstStyle/>
                    <a:p>
                      <a:pPr marL="0" marR="0" lvl="0" indent="0" algn="ctr" rtl="0">
                        <a:spcBef>
                          <a:spcPts val="0"/>
                        </a:spcBef>
                        <a:spcAft>
                          <a:spcPts val="0"/>
                        </a:spcAft>
                        <a:buNone/>
                      </a:pPr>
                      <a:r>
                        <a:rPr lang="en" sz="3600" i="0">
                          <a:solidFill>
                            <a:srgbClr val="2B3F7B"/>
                          </a:solidFill>
                        </a:rPr>
                        <a:t>Common Language: Expectations</a:t>
                      </a:r>
                      <a:endParaRPr/>
                    </a:p>
                    <a:p>
                      <a:pPr marL="0" marR="0" lvl="0" indent="0" algn="ctr" rtl="0">
                        <a:spcBef>
                          <a:spcPts val="0"/>
                        </a:spcBef>
                        <a:spcAft>
                          <a:spcPts val="0"/>
                        </a:spcAft>
                        <a:buNone/>
                      </a:pPr>
                      <a:endParaRPr sz="1200" i="0">
                        <a:solidFill>
                          <a:srgbClr val="2B3F7B"/>
                        </a:solidFill>
                      </a:endParaRPr>
                    </a:p>
                  </a:txBody>
                  <a:tcPr marL="82300" marR="82300" marT="41150" marB="4115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C1CCEB"/>
                    </a:solidFill>
                  </a:tcPr>
                </a:tc>
                <a:extLst>
                  <a:ext uri="{0D108BD9-81ED-4DB2-BD59-A6C34878D82A}">
                    <a16:rowId xmlns:a16="http://schemas.microsoft.com/office/drawing/2014/main" val="10000"/>
                  </a:ext>
                </a:extLst>
              </a:tr>
              <a:tr h="775800">
                <a:tc>
                  <a:txBody>
                    <a:bodyPr/>
                    <a:lstStyle/>
                    <a:p>
                      <a:pPr marL="0" marR="0" lvl="0" indent="0" algn="ctr" rtl="0">
                        <a:lnSpc>
                          <a:spcPct val="100000"/>
                        </a:lnSpc>
                        <a:spcBef>
                          <a:spcPts val="0"/>
                        </a:spcBef>
                        <a:spcAft>
                          <a:spcPts val="0"/>
                        </a:spcAft>
                        <a:buClr>
                          <a:srgbClr val="1D2A53"/>
                        </a:buClr>
                        <a:buSzPts val="2400"/>
                        <a:buFont typeface="Twentieth Century"/>
                        <a:buNone/>
                      </a:pPr>
                      <a:r>
                        <a:rPr lang="en" sz="2400">
                          <a:solidFill>
                            <a:srgbClr val="1D2A53"/>
                          </a:solidFill>
                        </a:rPr>
                        <a:t>Broadly stated and easy to remember</a:t>
                      </a:r>
                      <a:endParaRPr sz="2400">
                        <a:solidFill>
                          <a:srgbClr val="1D2A53"/>
                        </a:solidFill>
                      </a:endParaRPr>
                    </a:p>
                    <a:p>
                      <a:pPr marL="0" marR="0" lvl="0" indent="0" algn="ctr" rtl="0">
                        <a:lnSpc>
                          <a:spcPct val="100000"/>
                        </a:lnSpc>
                        <a:spcBef>
                          <a:spcPts val="0"/>
                        </a:spcBef>
                        <a:spcAft>
                          <a:spcPts val="0"/>
                        </a:spcAft>
                        <a:buClr>
                          <a:srgbClr val="3A54A5"/>
                        </a:buClr>
                        <a:buSzPts val="2400"/>
                        <a:buFont typeface="Calibri"/>
                        <a:buNone/>
                      </a:pPr>
                      <a:endParaRPr sz="2400">
                        <a:solidFill>
                          <a:srgbClr val="1D2A53"/>
                        </a:solidFill>
                      </a:endParaRPr>
                    </a:p>
                  </a:txBody>
                  <a:tcPr marL="82300" marR="82300" marT="41150" marB="4115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775800">
                <a:tc>
                  <a:txBody>
                    <a:bodyPr/>
                    <a:lstStyle/>
                    <a:p>
                      <a:pPr marL="0" marR="0" lvl="0" indent="0" algn="ctr" rtl="0">
                        <a:lnSpc>
                          <a:spcPct val="100000"/>
                        </a:lnSpc>
                        <a:spcBef>
                          <a:spcPts val="0"/>
                        </a:spcBef>
                        <a:spcAft>
                          <a:spcPts val="0"/>
                        </a:spcAft>
                        <a:buClr>
                          <a:srgbClr val="1D2A53"/>
                        </a:buClr>
                        <a:buSzPts val="2400"/>
                        <a:buFont typeface="Twentieth Century"/>
                        <a:buNone/>
                      </a:pPr>
                      <a:r>
                        <a:rPr lang="en" sz="2400">
                          <a:solidFill>
                            <a:srgbClr val="1D2A53"/>
                          </a:solidFill>
                        </a:rPr>
                        <a:t>3-5 positively stated behaviors </a:t>
                      </a:r>
                      <a:endParaRPr/>
                    </a:p>
                    <a:p>
                      <a:pPr marL="0" marR="0" lvl="0" indent="0" algn="ctr" rtl="0">
                        <a:lnSpc>
                          <a:spcPct val="100000"/>
                        </a:lnSpc>
                        <a:spcBef>
                          <a:spcPts val="0"/>
                        </a:spcBef>
                        <a:spcAft>
                          <a:spcPts val="0"/>
                        </a:spcAft>
                        <a:buClr>
                          <a:srgbClr val="3A54A5"/>
                        </a:buClr>
                        <a:buSzPts val="2400"/>
                        <a:buFont typeface="Calibri"/>
                        <a:buNone/>
                      </a:pPr>
                      <a:endParaRPr sz="2400">
                        <a:solidFill>
                          <a:srgbClr val="1D2A53"/>
                        </a:solidFill>
                      </a:endParaRPr>
                    </a:p>
                  </a:txBody>
                  <a:tcPr marL="82300" marR="82300" marT="41150" marB="4115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775800">
                <a:tc>
                  <a:txBody>
                    <a:bodyPr/>
                    <a:lstStyle/>
                    <a:p>
                      <a:pPr marL="0" marR="0" lvl="0" indent="0" algn="ctr" rtl="0">
                        <a:lnSpc>
                          <a:spcPct val="100000"/>
                        </a:lnSpc>
                        <a:spcBef>
                          <a:spcPts val="0"/>
                        </a:spcBef>
                        <a:spcAft>
                          <a:spcPts val="0"/>
                        </a:spcAft>
                        <a:buClr>
                          <a:srgbClr val="1D2A53"/>
                        </a:buClr>
                        <a:buSzPts val="2400"/>
                        <a:buFont typeface="Twentieth Century"/>
                        <a:buNone/>
                      </a:pPr>
                      <a:r>
                        <a:rPr lang="en" sz="2400">
                          <a:solidFill>
                            <a:srgbClr val="1D2A53"/>
                          </a:solidFill>
                        </a:rPr>
                        <a:t>Consistent with school’s mission statement </a:t>
                      </a:r>
                      <a:endParaRPr/>
                    </a:p>
                    <a:p>
                      <a:pPr marL="0" marR="0" lvl="0" indent="0" algn="ctr" rtl="0">
                        <a:lnSpc>
                          <a:spcPct val="100000"/>
                        </a:lnSpc>
                        <a:spcBef>
                          <a:spcPts val="0"/>
                        </a:spcBef>
                        <a:spcAft>
                          <a:spcPts val="0"/>
                        </a:spcAft>
                        <a:buClr>
                          <a:srgbClr val="3A54A5"/>
                        </a:buClr>
                        <a:buSzPts val="2400"/>
                        <a:buFont typeface="Calibri"/>
                        <a:buNone/>
                      </a:pPr>
                      <a:endParaRPr sz="2400">
                        <a:solidFill>
                          <a:srgbClr val="1D2A53"/>
                        </a:solidFill>
                      </a:endParaRPr>
                    </a:p>
                  </a:txBody>
                  <a:tcPr marL="82300" marR="82300" marT="41150" marB="4115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782750">
                <a:tc>
                  <a:txBody>
                    <a:bodyPr/>
                    <a:lstStyle/>
                    <a:p>
                      <a:pPr marL="0" marR="0" lvl="0" indent="0" algn="ctr" rtl="0">
                        <a:lnSpc>
                          <a:spcPct val="100000"/>
                        </a:lnSpc>
                        <a:spcBef>
                          <a:spcPts val="0"/>
                        </a:spcBef>
                        <a:spcAft>
                          <a:spcPts val="0"/>
                        </a:spcAft>
                        <a:buClr>
                          <a:srgbClr val="1D2A53"/>
                        </a:buClr>
                        <a:buSzPts val="2400"/>
                        <a:buFont typeface="Twentieth Century"/>
                        <a:buNone/>
                      </a:pPr>
                      <a:r>
                        <a:rPr lang="en" sz="2400">
                          <a:solidFill>
                            <a:srgbClr val="1D2A53"/>
                          </a:solidFill>
                        </a:rPr>
                        <a:t>Expected of all staff/students</a:t>
                      </a:r>
                      <a:endParaRPr/>
                    </a:p>
                    <a:p>
                      <a:pPr marL="0" marR="0" lvl="0" indent="0" algn="ctr" rtl="0">
                        <a:lnSpc>
                          <a:spcPct val="100000"/>
                        </a:lnSpc>
                        <a:spcBef>
                          <a:spcPts val="0"/>
                        </a:spcBef>
                        <a:spcAft>
                          <a:spcPts val="0"/>
                        </a:spcAft>
                        <a:buClr>
                          <a:srgbClr val="3A54A5"/>
                        </a:buClr>
                        <a:buSzPts val="2400"/>
                        <a:buFont typeface="Calibri"/>
                        <a:buNone/>
                      </a:pPr>
                      <a:endParaRPr sz="2400">
                        <a:solidFill>
                          <a:srgbClr val="1D2A53"/>
                        </a:solidFill>
                      </a:endParaRPr>
                    </a:p>
                  </a:txBody>
                  <a:tcPr marL="82300" marR="82300" marT="41150" marB="4115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2"/>
          <p:cNvSpPr txBox="1">
            <a:spLocks noGrp="1"/>
          </p:cNvSpPr>
          <p:nvPr>
            <p:ph type="title"/>
          </p:nvPr>
        </p:nvSpPr>
        <p:spPr>
          <a:xfrm>
            <a:off x="2440176" y="263100"/>
            <a:ext cx="6182700" cy="4653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2"/>
              </a:buClr>
              <a:buSzPts val="2700"/>
              <a:buFont typeface="Calibri"/>
              <a:buNone/>
            </a:pPr>
            <a:r>
              <a:rPr lang="en" sz="3000" b="1">
                <a:solidFill>
                  <a:srgbClr val="FFFFFF"/>
                </a:solidFill>
              </a:rPr>
              <a:t>Example-Early Education </a:t>
            </a:r>
            <a:endParaRPr sz="3000" b="1" i="0" u="none" strike="noStrike" cap="none">
              <a:solidFill>
                <a:srgbClr val="FFFFFF"/>
              </a:solidFill>
            </a:endParaRPr>
          </a:p>
        </p:txBody>
      </p:sp>
      <p:pic>
        <p:nvPicPr>
          <p:cNvPr id="220" name="Google Shape;220;p32" descr="Shows school expectations of safe, kind, responsible and Spanish translation. "/>
          <p:cNvPicPr preferRelativeResize="0"/>
          <p:nvPr/>
        </p:nvPicPr>
        <p:blipFill>
          <a:blip r:embed="rId3">
            <a:alphaModFix/>
          </a:blip>
          <a:stretch>
            <a:fillRect/>
          </a:stretch>
        </p:blipFill>
        <p:spPr>
          <a:xfrm>
            <a:off x="1760625" y="1108175"/>
            <a:ext cx="5622750" cy="388295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3"/>
          <p:cNvSpPr txBox="1">
            <a:spLocks noGrp="1"/>
          </p:cNvSpPr>
          <p:nvPr>
            <p:ph type="title"/>
          </p:nvPr>
        </p:nvSpPr>
        <p:spPr>
          <a:xfrm>
            <a:off x="465029" y="263111"/>
            <a:ext cx="8157900" cy="465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chemeClr val="dk2"/>
              </a:buClr>
              <a:buSzPts val="2700"/>
              <a:buFont typeface="Calibri"/>
              <a:buNone/>
            </a:pPr>
            <a:r>
              <a:rPr lang="en" sz="3000" b="1">
                <a:solidFill>
                  <a:srgbClr val="FFFFFF"/>
                </a:solidFill>
              </a:rPr>
              <a:t>Examples-Elementary</a:t>
            </a:r>
            <a:endParaRPr sz="3000" b="1" i="0" u="none" strike="noStrike" cap="none">
              <a:solidFill>
                <a:srgbClr val="FFFFFF"/>
              </a:solidFill>
            </a:endParaRPr>
          </a:p>
        </p:txBody>
      </p:sp>
      <p:pic>
        <p:nvPicPr>
          <p:cNvPr id="228" name="Google Shape;228;p33" descr="Picture of a cat with Wildcats Roar- Respect, On-Task, Achieve, Responsibility" title="Wildcats Expectations Poster"/>
          <p:cNvPicPr preferRelativeResize="0"/>
          <p:nvPr/>
        </p:nvPicPr>
        <p:blipFill rotWithShape="1">
          <a:blip r:embed="rId3">
            <a:alphaModFix/>
          </a:blip>
          <a:srcRect/>
          <a:stretch/>
        </p:blipFill>
        <p:spPr>
          <a:xfrm>
            <a:off x="175216" y="1300184"/>
            <a:ext cx="5519321" cy="3530742"/>
          </a:xfrm>
          <a:prstGeom prst="rect">
            <a:avLst/>
          </a:prstGeom>
          <a:noFill/>
          <a:ln>
            <a:noFill/>
          </a:ln>
        </p:spPr>
      </p:pic>
      <p:pic>
        <p:nvPicPr>
          <p:cNvPr id="229" name="Google Shape;229;p33" descr="Expectation Poster with a pawpring in the middle it says Panda Promise. On each toe is says Be Respectful, Be Kind, Be Safe, Be Your Best." title="Panda Promise Pawprint"/>
          <p:cNvPicPr preferRelativeResize="0"/>
          <p:nvPr/>
        </p:nvPicPr>
        <p:blipFill rotWithShape="1">
          <a:blip r:embed="rId4">
            <a:alphaModFix/>
          </a:blip>
          <a:srcRect/>
          <a:stretch/>
        </p:blipFill>
        <p:spPr>
          <a:xfrm>
            <a:off x="5802812" y="1549677"/>
            <a:ext cx="3256905" cy="303177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4"/>
          <p:cNvSpPr txBox="1">
            <a:spLocks noGrp="1"/>
          </p:cNvSpPr>
          <p:nvPr>
            <p:ph type="title"/>
          </p:nvPr>
        </p:nvSpPr>
        <p:spPr>
          <a:xfrm>
            <a:off x="465029" y="263111"/>
            <a:ext cx="8157900" cy="465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chemeClr val="dk2"/>
              </a:buClr>
              <a:buSzPts val="2700"/>
              <a:buFont typeface="Calibri"/>
              <a:buNone/>
            </a:pPr>
            <a:r>
              <a:rPr lang="en" sz="3000" b="1">
                <a:solidFill>
                  <a:srgbClr val="FFFFFF"/>
                </a:solidFill>
              </a:rPr>
              <a:t>Example-MS/HS</a:t>
            </a:r>
            <a:endParaRPr sz="3000" b="1" i="0" u="none" strike="noStrike" cap="none">
              <a:solidFill>
                <a:srgbClr val="FFFFFF"/>
              </a:solidFill>
            </a:endParaRPr>
          </a:p>
        </p:txBody>
      </p:sp>
      <p:pic>
        <p:nvPicPr>
          <p:cNvPr id="237" name="Google Shape;237;p34" descr="Picture of eagle soaring over clock tower with the words SOAR- Spirit, opportunity, achievement, respect" title="Denfeld High School Expectations"/>
          <p:cNvPicPr preferRelativeResize="0"/>
          <p:nvPr/>
        </p:nvPicPr>
        <p:blipFill rotWithShape="1">
          <a:blip r:embed="rId3">
            <a:alphaModFix/>
          </a:blip>
          <a:srcRect/>
          <a:stretch/>
        </p:blipFill>
        <p:spPr>
          <a:xfrm>
            <a:off x="326069" y="1275836"/>
            <a:ext cx="3401708" cy="3512634"/>
          </a:xfrm>
          <a:prstGeom prst="rect">
            <a:avLst/>
          </a:prstGeom>
          <a:noFill/>
          <a:ln>
            <a:noFill/>
          </a:ln>
        </p:spPr>
      </p:pic>
      <p:pic>
        <p:nvPicPr>
          <p:cNvPr id="238" name="Google Shape;238;p34" descr="This picture shows four small banners hanging from the ceiling in a school hallway.  There is one word on each banner and they read: respectful, optimistic, appropriate, and responsible. " title="Banners"/>
          <p:cNvPicPr preferRelativeResize="0"/>
          <p:nvPr/>
        </p:nvPicPr>
        <p:blipFill rotWithShape="1">
          <a:blip r:embed="rId4">
            <a:alphaModFix/>
          </a:blip>
          <a:srcRect/>
          <a:stretch/>
        </p:blipFill>
        <p:spPr>
          <a:xfrm>
            <a:off x="4335965" y="1349486"/>
            <a:ext cx="4421514" cy="33653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5"/>
          <p:cNvSpPr txBox="1">
            <a:spLocks noGrp="1"/>
          </p:cNvSpPr>
          <p:nvPr>
            <p:ph type="title"/>
          </p:nvPr>
        </p:nvSpPr>
        <p:spPr>
          <a:xfrm>
            <a:off x="2444601" y="287025"/>
            <a:ext cx="6493800" cy="4653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2"/>
              </a:buClr>
              <a:buSzPts val="2700"/>
              <a:buFont typeface="Calibri"/>
              <a:buNone/>
            </a:pPr>
            <a:r>
              <a:rPr lang="en" sz="3000" b="1">
                <a:solidFill>
                  <a:srgbClr val="FFFFFF"/>
                </a:solidFill>
              </a:rPr>
              <a:t>Example-Specialized School Settings</a:t>
            </a:r>
            <a:endParaRPr sz="3000" b="1" i="0" u="none" strike="noStrike" cap="none">
              <a:solidFill>
                <a:srgbClr val="FFFFFF"/>
              </a:solidFill>
            </a:endParaRPr>
          </a:p>
        </p:txBody>
      </p:sp>
      <p:sp>
        <p:nvSpPr>
          <p:cNvPr id="246" name="Google Shape;246;p35"/>
          <p:cNvSpPr txBox="1"/>
          <p:nvPr/>
        </p:nvSpPr>
        <p:spPr>
          <a:xfrm>
            <a:off x="114654" y="1454750"/>
            <a:ext cx="4561800" cy="437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3600">
                <a:solidFill>
                  <a:srgbClr val="1D2A53"/>
                </a:solidFill>
                <a:latin typeface="Twentieth Century"/>
                <a:ea typeface="Twentieth Century"/>
                <a:cs typeface="Twentieth Century"/>
                <a:sym typeface="Twentieth Century"/>
              </a:rPr>
              <a:t>Be a </a:t>
            </a:r>
            <a:r>
              <a:rPr lang="en" sz="3600">
                <a:solidFill>
                  <a:srgbClr val="FF0000"/>
                </a:solidFill>
                <a:latin typeface="Twentieth Century"/>
                <a:ea typeface="Twentieth Century"/>
                <a:cs typeface="Twentieth Century"/>
                <a:sym typeface="Twentieth Century"/>
              </a:rPr>
              <a:t>STAR</a:t>
            </a:r>
            <a:endParaRPr sz="3200">
              <a:solidFill>
                <a:srgbClr val="1D2A53"/>
              </a:solidFill>
              <a:latin typeface="Twentieth Century"/>
              <a:ea typeface="Twentieth Century"/>
              <a:cs typeface="Twentieth Century"/>
              <a:sym typeface="Twentieth Century"/>
            </a:endParaRPr>
          </a:p>
          <a:p>
            <a:pPr marL="0" lvl="0" indent="0" algn="l" rtl="0">
              <a:spcBef>
                <a:spcPts val="720"/>
              </a:spcBef>
              <a:spcAft>
                <a:spcPts val="0"/>
              </a:spcAft>
              <a:buNone/>
            </a:pPr>
            <a:r>
              <a:rPr lang="en" sz="3600">
                <a:solidFill>
                  <a:srgbClr val="FF0000"/>
                </a:solidFill>
                <a:latin typeface="Twentieth Century"/>
                <a:ea typeface="Twentieth Century"/>
                <a:cs typeface="Twentieth Century"/>
                <a:sym typeface="Twentieth Century"/>
              </a:rPr>
              <a:t>S</a:t>
            </a:r>
            <a:r>
              <a:rPr lang="en" sz="3600">
                <a:solidFill>
                  <a:srgbClr val="1D2A53"/>
                </a:solidFill>
                <a:latin typeface="Twentieth Century"/>
                <a:ea typeface="Twentieth Century"/>
                <a:cs typeface="Twentieth Century"/>
                <a:sym typeface="Twentieth Century"/>
              </a:rPr>
              <a:t>how respect</a:t>
            </a:r>
            <a:endParaRPr sz="3200">
              <a:solidFill>
                <a:srgbClr val="1D2A53"/>
              </a:solidFill>
              <a:latin typeface="Twentieth Century"/>
              <a:ea typeface="Twentieth Century"/>
              <a:cs typeface="Twentieth Century"/>
              <a:sym typeface="Twentieth Century"/>
            </a:endParaRPr>
          </a:p>
          <a:p>
            <a:pPr marL="0" lvl="0" indent="0" algn="l" rtl="0">
              <a:spcBef>
                <a:spcPts val="720"/>
              </a:spcBef>
              <a:spcAft>
                <a:spcPts val="0"/>
              </a:spcAft>
              <a:buNone/>
            </a:pPr>
            <a:r>
              <a:rPr lang="en" sz="3600">
                <a:solidFill>
                  <a:srgbClr val="FF0000"/>
                </a:solidFill>
                <a:latin typeface="Twentieth Century"/>
                <a:ea typeface="Twentieth Century"/>
                <a:cs typeface="Twentieth Century"/>
                <a:sym typeface="Twentieth Century"/>
              </a:rPr>
              <a:t>T</a:t>
            </a:r>
            <a:r>
              <a:rPr lang="en" sz="3600">
                <a:solidFill>
                  <a:srgbClr val="1D2A53"/>
                </a:solidFill>
                <a:latin typeface="Twentieth Century"/>
                <a:ea typeface="Twentieth Century"/>
                <a:cs typeface="Twentieth Century"/>
                <a:sym typeface="Twentieth Century"/>
              </a:rPr>
              <a:t>ake responsibility</a:t>
            </a:r>
            <a:endParaRPr sz="3200">
              <a:solidFill>
                <a:srgbClr val="1D2A53"/>
              </a:solidFill>
              <a:latin typeface="Twentieth Century"/>
              <a:ea typeface="Twentieth Century"/>
              <a:cs typeface="Twentieth Century"/>
              <a:sym typeface="Twentieth Century"/>
            </a:endParaRPr>
          </a:p>
          <a:p>
            <a:pPr marL="0" lvl="0" indent="0" algn="l" rtl="0">
              <a:spcBef>
                <a:spcPts val="720"/>
              </a:spcBef>
              <a:spcAft>
                <a:spcPts val="0"/>
              </a:spcAft>
              <a:buNone/>
            </a:pPr>
            <a:r>
              <a:rPr lang="en" sz="3600">
                <a:solidFill>
                  <a:srgbClr val="FF0000"/>
                </a:solidFill>
                <a:latin typeface="Twentieth Century"/>
                <a:ea typeface="Twentieth Century"/>
                <a:cs typeface="Twentieth Century"/>
                <a:sym typeface="Twentieth Century"/>
              </a:rPr>
              <a:t>A</a:t>
            </a:r>
            <a:r>
              <a:rPr lang="en" sz="3600">
                <a:solidFill>
                  <a:srgbClr val="1D2A53"/>
                </a:solidFill>
                <a:latin typeface="Twentieth Century"/>
                <a:ea typeface="Twentieth Century"/>
                <a:cs typeface="Twentieth Century"/>
                <a:sym typeface="Twentieth Century"/>
              </a:rPr>
              <a:t>ccept adult directions</a:t>
            </a:r>
            <a:endParaRPr sz="3200">
              <a:solidFill>
                <a:srgbClr val="1D2A53"/>
              </a:solidFill>
              <a:latin typeface="Twentieth Century"/>
              <a:ea typeface="Twentieth Century"/>
              <a:cs typeface="Twentieth Century"/>
              <a:sym typeface="Twentieth Century"/>
            </a:endParaRPr>
          </a:p>
          <a:p>
            <a:pPr marL="0" lvl="0" indent="0" algn="l" rtl="0">
              <a:spcBef>
                <a:spcPts val="720"/>
              </a:spcBef>
              <a:spcAft>
                <a:spcPts val="0"/>
              </a:spcAft>
              <a:buNone/>
            </a:pPr>
            <a:r>
              <a:rPr lang="en" sz="3600">
                <a:solidFill>
                  <a:srgbClr val="FF0000"/>
                </a:solidFill>
                <a:latin typeface="Twentieth Century"/>
                <a:ea typeface="Twentieth Century"/>
                <a:cs typeface="Twentieth Century"/>
                <a:sym typeface="Twentieth Century"/>
              </a:rPr>
              <a:t>R</a:t>
            </a:r>
            <a:r>
              <a:rPr lang="en" sz="3600">
                <a:solidFill>
                  <a:srgbClr val="1D2A53"/>
                </a:solidFill>
                <a:latin typeface="Twentieth Century"/>
                <a:ea typeface="Twentieth Century"/>
                <a:cs typeface="Twentieth Century"/>
                <a:sym typeface="Twentieth Century"/>
              </a:rPr>
              <a:t>espond Appropriately</a:t>
            </a:r>
            <a:endParaRPr sz="3200">
              <a:solidFill>
                <a:srgbClr val="1D2A53"/>
              </a:solidFill>
              <a:latin typeface="Twentieth Century"/>
              <a:ea typeface="Twentieth Century"/>
              <a:cs typeface="Twentieth Century"/>
              <a:sym typeface="Twentieth Century"/>
            </a:endParaRPr>
          </a:p>
        </p:txBody>
      </p:sp>
      <p:pic>
        <p:nvPicPr>
          <p:cNvPr id="247" name="Google Shape;247;p35" descr="consists of a stylised 5-pointed star, which has a roughly drawn black border with an infill of red wiggly lines." title="Red Star"/>
          <p:cNvPicPr preferRelativeResize="0"/>
          <p:nvPr/>
        </p:nvPicPr>
        <p:blipFill rotWithShape="1">
          <a:blip r:embed="rId3">
            <a:alphaModFix/>
          </a:blip>
          <a:srcRect/>
          <a:stretch/>
        </p:blipFill>
        <p:spPr>
          <a:xfrm>
            <a:off x="2711480" y="1249202"/>
            <a:ext cx="1860524" cy="1322550"/>
          </a:xfrm>
          <a:prstGeom prst="rect">
            <a:avLst/>
          </a:prstGeom>
          <a:noFill/>
          <a:ln>
            <a:noFill/>
          </a:ln>
        </p:spPr>
      </p:pic>
      <p:pic>
        <p:nvPicPr>
          <p:cNvPr id="248" name="Google Shape;248;p35" descr="Ann Bremer Education Center - We honor and rise as one"/>
          <p:cNvPicPr preferRelativeResize="0"/>
          <p:nvPr/>
        </p:nvPicPr>
        <p:blipFill>
          <a:blip r:embed="rId4">
            <a:alphaModFix/>
          </a:blip>
          <a:stretch>
            <a:fillRect/>
          </a:stretch>
        </p:blipFill>
        <p:spPr>
          <a:xfrm>
            <a:off x="5652088" y="1165248"/>
            <a:ext cx="2681299" cy="2604825"/>
          </a:xfrm>
          <a:prstGeom prst="rect">
            <a:avLst/>
          </a:prstGeom>
          <a:noFill/>
          <a:ln>
            <a:noFill/>
          </a:ln>
        </p:spPr>
      </p:pic>
      <p:pic>
        <p:nvPicPr>
          <p:cNvPr id="249" name="Google Shape;249;p35" descr="Phoenix Pride - Safe, kind, responsible"/>
          <p:cNvPicPr preferRelativeResize="0"/>
          <p:nvPr/>
        </p:nvPicPr>
        <p:blipFill>
          <a:blip r:embed="rId5">
            <a:alphaModFix/>
          </a:blip>
          <a:stretch>
            <a:fillRect/>
          </a:stretch>
        </p:blipFill>
        <p:spPr>
          <a:xfrm>
            <a:off x="6000850" y="3770075"/>
            <a:ext cx="1983766" cy="13225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6"/>
          <p:cNvSpPr txBox="1">
            <a:spLocks noGrp="1"/>
          </p:cNvSpPr>
          <p:nvPr>
            <p:ph type="title"/>
          </p:nvPr>
        </p:nvSpPr>
        <p:spPr>
          <a:xfrm>
            <a:off x="465029" y="263111"/>
            <a:ext cx="8157900" cy="465300"/>
          </a:xfrm>
          <a:prstGeom prst="rect">
            <a:avLst/>
          </a:prstGeom>
          <a:noFill/>
          <a:ln>
            <a:noFill/>
          </a:ln>
        </p:spPr>
        <p:txBody>
          <a:bodyPr spcFirstLastPara="1" wrap="square" lIns="68575" tIns="34275" rIns="68575" bIns="34275" anchor="ctr" anchorCtr="0">
            <a:noAutofit/>
          </a:bodyPr>
          <a:lstStyle/>
          <a:p>
            <a:pPr marL="1371600" marR="0" lvl="0" indent="457200" algn="l" rtl="0">
              <a:spcBef>
                <a:spcPts val="0"/>
              </a:spcBef>
              <a:spcAft>
                <a:spcPts val="0"/>
              </a:spcAft>
              <a:buClr>
                <a:schemeClr val="dk2"/>
              </a:buClr>
              <a:buSzPts val="2700"/>
              <a:buFont typeface="Calibri"/>
              <a:buNone/>
            </a:pPr>
            <a:r>
              <a:rPr lang="en" sz="3000" b="1">
                <a:solidFill>
                  <a:srgbClr val="FFFFFF"/>
                </a:solidFill>
              </a:rPr>
              <a:t>Examples-Cultural Responsiveness </a:t>
            </a:r>
            <a:endParaRPr sz="3000" b="1" i="0" u="none" strike="noStrike" cap="none">
              <a:solidFill>
                <a:srgbClr val="FFFFFF"/>
              </a:solidFill>
            </a:endParaRPr>
          </a:p>
        </p:txBody>
      </p:sp>
      <p:pic>
        <p:nvPicPr>
          <p:cNvPr id="257" name="Google Shape;257;p36" descr="4 expectations listed of the hallway all in spanish" title="Hallway Expectations in Spanish"/>
          <p:cNvPicPr preferRelativeResize="0"/>
          <p:nvPr/>
        </p:nvPicPr>
        <p:blipFill rotWithShape="1">
          <a:blip r:embed="rId3">
            <a:alphaModFix/>
          </a:blip>
          <a:srcRect/>
          <a:stretch/>
        </p:blipFill>
        <p:spPr>
          <a:xfrm>
            <a:off x="465025" y="1124400"/>
            <a:ext cx="3005251" cy="3863900"/>
          </a:xfrm>
          <a:prstGeom prst="rect">
            <a:avLst/>
          </a:prstGeom>
          <a:noFill/>
          <a:ln>
            <a:noFill/>
          </a:ln>
        </p:spPr>
      </p:pic>
      <p:pic>
        <p:nvPicPr>
          <p:cNvPr id="258" name="Google Shape;258;p36" descr="Side by side posters listing expectations in English and Ojibwe" title="Positive Expectations in Ojibwe"/>
          <p:cNvPicPr preferRelativeResize="0"/>
          <p:nvPr/>
        </p:nvPicPr>
        <p:blipFill rotWithShape="1">
          <a:blip r:embed="rId4">
            <a:alphaModFix/>
          </a:blip>
          <a:srcRect/>
          <a:stretch/>
        </p:blipFill>
        <p:spPr>
          <a:xfrm>
            <a:off x="5210101" y="1052874"/>
            <a:ext cx="3005249" cy="400696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7"/>
          <p:cNvSpPr txBox="1">
            <a:spLocks noGrp="1"/>
          </p:cNvSpPr>
          <p:nvPr>
            <p:ph type="title"/>
          </p:nvPr>
        </p:nvSpPr>
        <p:spPr>
          <a:xfrm>
            <a:off x="2464101" y="267525"/>
            <a:ext cx="6302400" cy="4653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2"/>
              </a:buClr>
              <a:buSzPts val="2700"/>
              <a:buFont typeface="Calibri"/>
              <a:buNone/>
            </a:pPr>
            <a:r>
              <a:rPr lang="en" b="1">
                <a:solidFill>
                  <a:srgbClr val="FFFFFF"/>
                </a:solidFill>
              </a:rPr>
              <a:t>Building Your School-wide Expectations</a:t>
            </a:r>
            <a:endParaRPr b="1" i="0" u="none" strike="noStrike" cap="none">
              <a:solidFill>
                <a:srgbClr val="FFFFFF"/>
              </a:solidFill>
            </a:endParaRPr>
          </a:p>
        </p:txBody>
      </p:sp>
      <p:sp>
        <p:nvSpPr>
          <p:cNvPr id="266" name="Google Shape;266;p37"/>
          <p:cNvSpPr txBox="1"/>
          <p:nvPr/>
        </p:nvSpPr>
        <p:spPr>
          <a:xfrm>
            <a:off x="364600" y="1153800"/>
            <a:ext cx="4038600" cy="3870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3A54A5"/>
              </a:buClr>
              <a:buSzPts val="2000"/>
              <a:buFont typeface="Calibri"/>
              <a:buChar char="•"/>
            </a:pPr>
            <a:r>
              <a:rPr lang="en" sz="2000">
                <a:solidFill>
                  <a:srgbClr val="1D2A53"/>
                </a:solidFill>
                <a:latin typeface="Calibri"/>
                <a:ea typeface="Calibri"/>
                <a:cs typeface="Calibri"/>
                <a:sym typeface="Calibri"/>
              </a:rPr>
              <a:t>Think school vision statement</a:t>
            </a:r>
            <a:endParaRPr sz="2800">
              <a:solidFill>
                <a:srgbClr val="1D2A53"/>
              </a:solidFill>
              <a:latin typeface="Calibri"/>
              <a:ea typeface="Calibri"/>
              <a:cs typeface="Calibri"/>
              <a:sym typeface="Calibri"/>
            </a:endParaRPr>
          </a:p>
          <a:p>
            <a:pPr marL="342900" lvl="0" indent="-342900" algn="l" rtl="0">
              <a:spcBef>
                <a:spcPts val="400"/>
              </a:spcBef>
              <a:spcAft>
                <a:spcPts val="0"/>
              </a:spcAft>
              <a:buClr>
                <a:srgbClr val="3A54A5"/>
              </a:buClr>
              <a:buSzPts val="2000"/>
              <a:buFont typeface="Calibri"/>
              <a:buChar char="•"/>
            </a:pPr>
            <a:r>
              <a:rPr lang="en" sz="2000">
                <a:solidFill>
                  <a:srgbClr val="1D2A53"/>
                </a:solidFill>
                <a:latin typeface="Calibri"/>
                <a:ea typeface="Calibri"/>
                <a:cs typeface="Calibri"/>
                <a:sym typeface="Calibri"/>
              </a:rPr>
              <a:t>Think School Improvement Plan</a:t>
            </a:r>
            <a:endParaRPr sz="2800">
              <a:solidFill>
                <a:srgbClr val="1D2A53"/>
              </a:solidFill>
              <a:latin typeface="Calibri"/>
              <a:ea typeface="Calibri"/>
              <a:cs typeface="Calibri"/>
              <a:sym typeface="Calibri"/>
            </a:endParaRPr>
          </a:p>
          <a:p>
            <a:pPr marL="342900" lvl="0" indent="-342900" algn="l" rtl="0">
              <a:spcBef>
                <a:spcPts val="400"/>
              </a:spcBef>
              <a:spcAft>
                <a:spcPts val="0"/>
              </a:spcAft>
              <a:buClr>
                <a:srgbClr val="3A54A5"/>
              </a:buClr>
              <a:buSzPts val="2000"/>
              <a:buFont typeface="Calibri"/>
              <a:buChar char="•"/>
            </a:pPr>
            <a:r>
              <a:rPr lang="en" sz="2000">
                <a:solidFill>
                  <a:srgbClr val="1D2A53"/>
                </a:solidFill>
                <a:latin typeface="Calibri"/>
                <a:ea typeface="Calibri"/>
                <a:cs typeface="Calibri"/>
                <a:sym typeface="Calibri"/>
              </a:rPr>
              <a:t>Think data: what is showing up in your school?</a:t>
            </a:r>
            <a:endParaRPr sz="2800">
              <a:solidFill>
                <a:srgbClr val="1D2A53"/>
              </a:solidFill>
              <a:latin typeface="Calibri"/>
              <a:ea typeface="Calibri"/>
              <a:cs typeface="Calibri"/>
              <a:sym typeface="Calibri"/>
            </a:endParaRPr>
          </a:p>
          <a:p>
            <a:pPr marL="342900" lvl="0" indent="-342900" algn="l" rtl="0">
              <a:spcBef>
                <a:spcPts val="400"/>
              </a:spcBef>
              <a:spcAft>
                <a:spcPts val="0"/>
              </a:spcAft>
              <a:buClr>
                <a:srgbClr val="3A54A5"/>
              </a:buClr>
              <a:buSzPts val="2000"/>
              <a:buFont typeface="Calibri"/>
              <a:buChar char="•"/>
            </a:pPr>
            <a:r>
              <a:rPr lang="en" sz="2000">
                <a:solidFill>
                  <a:srgbClr val="1D2A53"/>
                </a:solidFill>
                <a:latin typeface="Calibri"/>
                <a:ea typeface="Calibri"/>
                <a:cs typeface="Calibri"/>
                <a:sym typeface="Calibri"/>
              </a:rPr>
              <a:t>Think about what you already have in your school</a:t>
            </a:r>
            <a:endParaRPr sz="2800">
              <a:solidFill>
                <a:srgbClr val="1D2A53"/>
              </a:solidFill>
              <a:latin typeface="Calibri"/>
              <a:ea typeface="Calibri"/>
              <a:cs typeface="Calibri"/>
              <a:sym typeface="Calibri"/>
            </a:endParaRPr>
          </a:p>
          <a:p>
            <a:pPr marL="342900" lvl="0" indent="-342900" algn="l" rtl="0">
              <a:spcBef>
                <a:spcPts val="400"/>
              </a:spcBef>
              <a:spcAft>
                <a:spcPts val="0"/>
              </a:spcAft>
              <a:buClr>
                <a:srgbClr val="3A54A5"/>
              </a:buClr>
              <a:buSzPts val="2000"/>
              <a:buFont typeface="Calibri"/>
              <a:buChar char="•"/>
            </a:pPr>
            <a:r>
              <a:rPr lang="en" sz="2000">
                <a:solidFill>
                  <a:srgbClr val="1D2A53"/>
                </a:solidFill>
                <a:latin typeface="Calibri"/>
                <a:ea typeface="Calibri"/>
                <a:cs typeface="Calibri"/>
                <a:sym typeface="Calibri"/>
              </a:rPr>
              <a:t>Get input from stakeholders</a:t>
            </a:r>
            <a:endParaRPr sz="2800">
              <a:solidFill>
                <a:srgbClr val="1D2A53"/>
              </a:solidFill>
              <a:latin typeface="Calibri"/>
              <a:ea typeface="Calibri"/>
              <a:cs typeface="Calibri"/>
              <a:sym typeface="Calibri"/>
            </a:endParaRPr>
          </a:p>
          <a:p>
            <a:pPr marL="342900" lvl="0" indent="-342900" algn="l" rtl="0">
              <a:spcBef>
                <a:spcPts val="400"/>
              </a:spcBef>
              <a:spcAft>
                <a:spcPts val="0"/>
              </a:spcAft>
              <a:buClr>
                <a:srgbClr val="3A54A5"/>
              </a:buClr>
              <a:buSzPts val="2000"/>
              <a:buFont typeface="Calibri"/>
              <a:buChar char="•"/>
            </a:pPr>
            <a:r>
              <a:rPr lang="en" sz="2000">
                <a:solidFill>
                  <a:srgbClr val="1D2A53"/>
                </a:solidFill>
                <a:latin typeface="Calibri"/>
                <a:ea typeface="Calibri"/>
                <a:cs typeface="Calibri"/>
                <a:sym typeface="Calibri"/>
              </a:rPr>
              <a:t>What words describe the culture you want in your school?</a:t>
            </a:r>
            <a:endParaRPr sz="2800">
              <a:solidFill>
                <a:srgbClr val="1D2A53"/>
              </a:solidFill>
              <a:latin typeface="Calibri"/>
              <a:ea typeface="Calibri"/>
              <a:cs typeface="Calibri"/>
              <a:sym typeface="Calibri"/>
            </a:endParaRPr>
          </a:p>
          <a:p>
            <a:pPr marL="342900" lvl="0" indent="-215900" algn="l" rtl="0">
              <a:spcBef>
                <a:spcPts val="400"/>
              </a:spcBef>
              <a:spcAft>
                <a:spcPts val="0"/>
              </a:spcAft>
              <a:buNone/>
            </a:pPr>
            <a:endParaRPr sz="2000">
              <a:solidFill>
                <a:srgbClr val="1D2A53"/>
              </a:solidFill>
              <a:latin typeface="Calibri"/>
              <a:ea typeface="Calibri"/>
              <a:cs typeface="Calibri"/>
              <a:sym typeface="Calibri"/>
            </a:endParaRPr>
          </a:p>
        </p:txBody>
      </p:sp>
      <p:sp>
        <p:nvSpPr>
          <p:cNvPr id="267" name="Google Shape;267;p37"/>
          <p:cNvSpPr txBox="1"/>
          <p:nvPr/>
        </p:nvSpPr>
        <p:spPr>
          <a:xfrm>
            <a:off x="4727900" y="1153800"/>
            <a:ext cx="4416000" cy="3678600"/>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Clr>
                <a:srgbClr val="3A54A5"/>
              </a:buClr>
              <a:buSzPts val="2400"/>
              <a:buFont typeface="Calibri"/>
              <a:buChar char="•"/>
            </a:pPr>
            <a:r>
              <a:rPr lang="en" sz="2400">
                <a:solidFill>
                  <a:srgbClr val="1D2A53"/>
                </a:solidFill>
                <a:latin typeface="Calibri"/>
                <a:ea typeface="Calibri"/>
                <a:cs typeface="Calibri"/>
                <a:sym typeface="Calibri"/>
              </a:rPr>
              <a:t>Can you also come up with a name for your school-wide expectations?</a:t>
            </a:r>
            <a:endParaRPr sz="2800">
              <a:solidFill>
                <a:srgbClr val="1D2A53"/>
              </a:solidFill>
              <a:latin typeface="Calibri"/>
              <a:ea typeface="Calibri"/>
              <a:cs typeface="Calibri"/>
              <a:sym typeface="Calibri"/>
            </a:endParaRPr>
          </a:p>
          <a:p>
            <a:pPr marL="1200150" lvl="1" indent="-457200" algn="l" rtl="0">
              <a:spcBef>
                <a:spcPts val="480"/>
              </a:spcBef>
              <a:spcAft>
                <a:spcPts val="0"/>
              </a:spcAft>
              <a:buClr>
                <a:srgbClr val="E2AC00"/>
              </a:buClr>
              <a:buSzPts val="2400"/>
              <a:buFont typeface="Calibri"/>
              <a:buChar char="•"/>
            </a:pPr>
            <a:r>
              <a:rPr lang="en" sz="2400">
                <a:solidFill>
                  <a:srgbClr val="1D2A53"/>
                </a:solidFill>
                <a:latin typeface="Calibri"/>
                <a:ea typeface="Calibri"/>
                <a:cs typeface="Calibri"/>
                <a:sym typeface="Calibri"/>
              </a:rPr>
              <a:t>The Wilson Way</a:t>
            </a:r>
            <a:endParaRPr sz="2400">
              <a:solidFill>
                <a:srgbClr val="1D2A53"/>
              </a:solidFill>
              <a:latin typeface="Calibri"/>
              <a:ea typeface="Calibri"/>
              <a:cs typeface="Calibri"/>
              <a:sym typeface="Calibri"/>
            </a:endParaRPr>
          </a:p>
          <a:p>
            <a:pPr marL="1200150" lvl="1" indent="-457200" algn="l" rtl="0">
              <a:spcBef>
                <a:spcPts val="480"/>
              </a:spcBef>
              <a:spcAft>
                <a:spcPts val="0"/>
              </a:spcAft>
              <a:buClr>
                <a:srgbClr val="E2AC00"/>
              </a:buClr>
              <a:buSzPts val="2400"/>
              <a:buFont typeface="Calibri"/>
              <a:buChar char="•"/>
            </a:pPr>
            <a:r>
              <a:rPr lang="en" sz="2400">
                <a:solidFill>
                  <a:srgbClr val="1D2A53"/>
                </a:solidFill>
                <a:latin typeface="Calibri"/>
                <a:ea typeface="Calibri"/>
                <a:cs typeface="Calibri"/>
                <a:sym typeface="Calibri"/>
              </a:rPr>
              <a:t>Tiger ROAR</a:t>
            </a:r>
            <a:endParaRPr sz="2400">
              <a:solidFill>
                <a:srgbClr val="1D2A53"/>
              </a:solidFill>
              <a:latin typeface="Calibri"/>
              <a:ea typeface="Calibri"/>
              <a:cs typeface="Calibri"/>
              <a:sym typeface="Calibri"/>
            </a:endParaRPr>
          </a:p>
          <a:p>
            <a:pPr marL="1200150" lvl="1" indent="-457200" algn="l" rtl="0">
              <a:spcBef>
                <a:spcPts val="480"/>
              </a:spcBef>
              <a:spcAft>
                <a:spcPts val="0"/>
              </a:spcAft>
              <a:buClr>
                <a:srgbClr val="E2AC00"/>
              </a:buClr>
              <a:buSzPts val="2400"/>
              <a:buFont typeface="Calibri"/>
              <a:buChar char="•"/>
            </a:pPr>
            <a:r>
              <a:rPr lang="en" sz="2400">
                <a:solidFill>
                  <a:srgbClr val="1D2A53"/>
                </a:solidFill>
                <a:latin typeface="Calibri"/>
                <a:ea typeface="Calibri"/>
                <a:cs typeface="Calibri"/>
                <a:sym typeface="Calibri"/>
              </a:rPr>
              <a:t>SOAR Expectations</a:t>
            </a:r>
            <a:endParaRPr sz="2400">
              <a:solidFill>
                <a:srgbClr val="1D2A53"/>
              </a:solidFill>
              <a:latin typeface="Calibri"/>
              <a:ea typeface="Calibri"/>
              <a:cs typeface="Calibri"/>
              <a:sym typeface="Calibri"/>
            </a:endParaRPr>
          </a:p>
          <a:p>
            <a:pPr marL="1200150" lvl="1" indent="-457200" algn="l" rtl="0">
              <a:spcBef>
                <a:spcPts val="480"/>
              </a:spcBef>
              <a:spcAft>
                <a:spcPts val="0"/>
              </a:spcAft>
              <a:buClr>
                <a:srgbClr val="E2AC00"/>
              </a:buClr>
              <a:buSzPts val="2400"/>
              <a:buFont typeface="Calibri"/>
              <a:buChar char="•"/>
            </a:pPr>
            <a:r>
              <a:rPr lang="en" sz="2400">
                <a:solidFill>
                  <a:srgbClr val="1D2A53"/>
                </a:solidFill>
                <a:latin typeface="Calibri"/>
                <a:ea typeface="Calibri"/>
                <a:cs typeface="Calibri"/>
                <a:sym typeface="Calibri"/>
              </a:rPr>
              <a:t>Panther Pride</a:t>
            </a:r>
            <a:endParaRPr sz="2400">
              <a:solidFill>
                <a:srgbClr val="1D2A53"/>
              </a:solidFill>
              <a:latin typeface="Calibri"/>
              <a:ea typeface="Calibri"/>
              <a:cs typeface="Calibri"/>
              <a:sym typeface="Calibri"/>
            </a:endParaRPr>
          </a:p>
          <a:p>
            <a:pPr marL="1200150" lvl="1" indent="-457200" algn="l" rtl="0">
              <a:spcBef>
                <a:spcPts val="480"/>
              </a:spcBef>
              <a:spcAft>
                <a:spcPts val="0"/>
              </a:spcAft>
              <a:buClr>
                <a:srgbClr val="E2AC00"/>
              </a:buClr>
              <a:buSzPts val="2400"/>
              <a:buFont typeface="Calibri"/>
              <a:buChar char="•"/>
            </a:pPr>
            <a:r>
              <a:rPr lang="en" sz="2400">
                <a:solidFill>
                  <a:srgbClr val="1D2A53"/>
                </a:solidFill>
                <a:latin typeface="Calibri"/>
                <a:ea typeface="Calibri"/>
                <a:cs typeface="Calibri"/>
                <a:sym typeface="Calibri"/>
              </a:rPr>
              <a:t>Bradley B’s</a:t>
            </a:r>
            <a:endParaRPr sz="2400">
              <a:solidFill>
                <a:srgbClr val="1D2A53"/>
              </a:solidFill>
              <a:latin typeface="Calibri"/>
              <a:ea typeface="Calibri"/>
              <a:cs typeface="Calibri"/>
              <a:sym typeface="Calibri"/>
            </a:endParaRPr>
          </a:p>
          <a:p>
            <a:pPr marL="1200150" lvl="1" indent="-304800" algn="l" rtl="0">
              <a:spcBef>
                <a:spcPts val="480"/>
              </a:spcBef>
              <a:spcAft>
                <a:spcPts val="0"/>
              </a:spcAft>
              <a:buNone/>
            </a:pPr>
            <a:endParaRPr sz="2400">
              <a:solidFill>
                <a:srgbClr val="1D2A53"/>
              </a:solidFill>
              <a:latin typeface="Calibri"/>
              <a:ea typeface="Calibri"/>
              <a:cs typeface="Calibri"/>
              <a:sym typeface="Calibri"/>
            </a:endParaRPr>
          </a:p>
          <a:p>
            <a:pPr marL="1200150" lvl="1" indent="-304800" algn="l" rtl="0">
              <a:spcBef>
                <a:spcPts val="480"/>
              </a:spcBef>
              <a:spcAft>
                <a:spcPts val="0"/>
              </a:spcAft>
              <a:buNone/>
            </a:pPr>
            <a:endParaRPr sz="2400">
              <a:solidFill>
                <a:srgbClr val="1D2A53"/>
              </a:solidFill>
              <a:latin typeface="Calibri"/>
              <a:ea typeface="Calibri"/>
              <a:cs typeface="Calibri"/>
              <a:sym typeface="Calibri"/>
            </a:endParaRPr>
          </a:p>
          <a:p>
            <a:pPr marL="1200150" lvl="1" indent="-304800" algn="l" rtl="0">
              <a:spcBef>
                <a:spcPts val="480"/>
              </a:spcBef>
              <a:spcAft>
                <a:spcPts val="0"/>
              </a:spcAft>
              <a:buNone/>
            </a:pPr>
            <a:endParaRPr sz="2400">
              <a:solidFill>
                <a:srgbClr val="1D2A53"/>
              </a:solidFill>
              <a:latin typeface="Calibri"/>
              <a:ea typeface="Calibri"/>
              <a:cs typeface="Calibri"/>
              <a:sym typeface="Calibri"/>
            </a:endParaRPr>
          </a:p>
          <a:p>
            <a:pPr marL="457200" lvl="0" indent="-279400" algn="l" rtl="0">
              <a:spcBef>
                <a:spcPts val="560"/>
              </a:spcBef>
              <a:spcAft>
                <a:spcPts val="0"/>
              </a:spcAft>
              <a:buNone/>
            </a:pPr>
            <a:endParaRPr sz="2800">
              <a:solidFill>
                <a:srgbClr val="1D2A53"/>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8"/>
          <p:cNvSpPr txBox="1">
            <a:spLocks noGrp="1"/>
          </p:cNvSpPr>
          <p:nvPr>
            <p:ph type="title"/>
          </p:nvPr>
        </p:nvSpPr>
        <p:spPr>
          <a:xfrm>
            <a:off x="2440175" y="263100"/>
            <a:ext cx="6866100" cy="4653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2"/>
              </a:buClr>
              <a:buSzPts val="2700"/>
              <a:buFont typeface="Calibri"/>
              <a:buNone/>
            </a:pPr>
            <a:r>
              <a:rPr lang="en" sz="3000" b="1">
                <a:solidFill>
                  <a:srgbClr val="FFFFFF"/>
                </a:solidFill>
              </a:rPr>
              <a:t>Team Implementation Planning</a:t>
            </a:r>
            <a:endParaRPr sz="3000" b="1" i="0" u="none" strike="noStrike" cap="none">
              <a:solidFill>
                <a:srgbClr val="FFFFFF"/>
              </a:solidFill>
            </a:endParaRPr>
          </a:p>
        </p:txBody>
      </p:sp>
      <p:sp>
        <p:nvSpPr>
          <p:cNvPr id="275" name="Google Shape;275;p38"/>
          <p:cNvSpPr txBox="1"/>
          <p:nvPr/>
        </p:nvSpPr>
        <p:spPr>
          <a:xfrm>
            <a:off x="300350" y="1666100"/>
            <a:ext cx="2979300" cy="1860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 sz="2300">
                <a:solidFill>
                  <a:srgbClr val="1D2A53"/>
                </a:solidFill>
                <a:latin typeface="Calibri"/>
                <a:ea typeface="Calibri"/>
                <a:cs typeface="Calibri"/>
                <a:sym typeface="Calibri"/>
              </a:rPr>
              <a:t>Complete Behavior Expectations Activities 1-3 in your Implementation Planning Workbook</a:t>
            </a:r>
            <a:endParaRPr sz="1700">
              <a:solidFill>
                <a:srgbClr val="1D2A53"/>
              </a:solidFill>
              <a:latin typeface="Calibri"/>
              <a:ea typeface="Calibri"/>
              <a:cs typeface="Calibri"/>
              <a:sym typeface="Calibri"/>
            </a:endParaRPr>
          </a:p>
          <a:p>
            <a:pPr marL="0" lvl="0" indent="0" algn="l" rtl="0">
              <a:lnSpc>
                <a:spcPct val="90000"/>
              </a:lnSpc>
              <a:spcBef>
                <a:spcPts val="1000"/>
              </a:spcBef>
              <a:spcAft>
                <a:spcPts val="0"/>
              </a:spcAft>
              <a:buNone/>
            </a:pPr>
            <a:endParaRPr sz="2300">
              <a:solidFill>
                <a:srgbClr val="1D2A53"/>
              </a:solidFill>
              <a:latin typeface="Calibri"/>
              <a:ea typeface="Calibri"/>
              <a:cs typeface="Calibri"/>
              <a:sym typeface="Calibri"/>
            </a:endParaRPr>
          </a:p>
          <a:p>
            <a:pPr marL="0" lvl="0" indent="0" algn="l" rtl="0">
              <a:lnSpc>
                <a:spcPct val="90000"/>
              </a:lnSpc>
              <a:spcBef>
                <a:spcPts val="1000"/>
              </a:spcBef>
              <a:spcAft>
                <a:spcPts val="0"/>
              </a:spcAft>
              <a:buNone/>
            </a:pPr>
            <a:endParaRPr sz="1700">
              <a:solidFill>
                <a:srgbClr val="1D2A53"/>
              </a:solidFill>
              <a:latin typeface="Calibri"/>
              <a:ea typeface="Calibri"/>
              <a:cs typeface="Calibri"/>
              <a:sym typeface="Calibri"/>
            </a:endParaRPr>
          </a:p>
        </p:txBody>
      </p:sp>
      <p:sp>
        <p:nvSpPr>
          <p:cNvPr id="276" name="Google Shape;276;p38"/>
          <p:cNvSpPr txBox="1"/>
          <p:nvPr/>
        </p:nvSpPr>
        <p:spPr>
          <a:xfrm>
            <a:off x="300350" y="4018450"/>
            <a:ext cx="9144000" cy="70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300" b="1" u="sng">
                <a:solidFill>
                  <a:schemeClr val="hlink"/>
                </a:solidFill>
                <a:latin typeface="Twentieth Century"/>
                <a:ea typeface="Twentieth Century"/>
                <a:cs typeface="Twentieth Century"/>
                <a:sym typeface="Twentieth Century"/>
                <a:hlinkClick r:id="rId3"/>
              </a:rPr>
              <a:t>Implementation Planning Workbook: TFI 1.3 Behavior Expectations Activities 1-3</a:t>
            </a:r>
            <a:endParaRPr sz="1300"/>
          </a:p>
          <a:p>
            <a:pPr marL="0" marR="0" lvl="0" indent="0" algn="l" rtl="0">
              <a:spcBef>
                <a:spcPts val="0"/>
              </a:spcBef>
              <a:spcAft>
                <a:spcPts val="0"/>
              </a:spcAft>
              <a:buNone/>
            </a:pPr>
            <a:endParaRPr sz="1500">
              <a:solidFill>
                <a:srgbClr val="3A54A5"/>
              </a:solidFill>
              <a:latin typeface="Twentieth Century"/>
              <a:ea typeface="Twentieth Century"/>
              <a:cs typeface="Twentieth Century"/>
              <a:sym typeface="Twentieth Century"/>
            </a:endParaRPr>
          </a:p>
        </p:txBody>
      </p:sp>
      <p:pic>
        <p:nvPicPr>
          <p:cNvPr id="277" name="Google Shape;277;p38">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3447100" y="1338176"/>
            <a:ext cx="5577275" cy="246715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9"/>
          <p:cNvSpPr txBox="1">
            <a:spLocks noGrp="1"/>
          </p:cNvSpPr>
          <p:nvPr>
            <p:ph type="title"/>
          </p:nvPr>
        </p:nvSpPr>
        <p:spPr>
          <a:xfrm>
            <a:off x="2381551" y="458925"/>
            <a:ext cx="6302400" cy="4653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Clr>
                <a:srgbClr val="4769B2"/>
              </a:buClr>
              <a:buSzPts val="2800"/>
              <a:buFont typeface="Twentieth Century"/>
              <a:buNone/>
            </a:pPr>
            <a:r>
              <a:rPr lang="en" sz="2800" b="1">
                <a:latin typeface="Twentieth Century"/>
                <a:ea typeface="Twentieth Century"/>
                <a:cs typeface="Twentieth Century"/>
                <a:sym typeface="Twentieth Century"/>
              </a:rPr>
              <a:t>School wide Teaching Matrix</a:t>
            </a:r>
            <a:endParaRPr sz="1400" b="1">
              <a:latin typeface="Arial"/>
              <a:ea typeface="Arial"/>
              <a:cs typeface="Arial"/>
              <a:sym typeface="Arial"/>
            </a:endParaRPr>
          </a:p>
          <a:p>
            <a:pPr marL="0" marR="0" lvl="0" indent="0" algn="l" rtl="0">
              <a:spcBef>
                <a:spcPts val="0"/>
              </a:spcBef>
              <a:spcAft>
                <a:spcPts val="0"/>
              </a:spcAft>
              <a:buClr>
                <a:schemeClr val="dk2"/>
              </a:buClr>
              <a:buSzPts val="2700"/>
              <a:buFont typeface="Calibri"/>
              <a:buNone/>
            </a:pPr>
            <a:endParaRPr sz="3000" b="1"/>
          </a:p>
        </p:txBody>
      </p:sp>
      <p:graphicFrame>
        <p:nvGraphicFramePr>
          <p:cNvPr id="285" name="Google Shape;285;p39"/>
          <p:cNvGraphicFramePr/>
          <p:nvPr/>
        </p:nvGraphicFramePr>
        <p:xfrm>
          <a:off x="76196" y="1021063"/>
          <a:ext cx="3000000" cy="3000000"/>
        </p:xfrm>
        <a:graphic>
          <a:graphicData uri="http://schemas.openxmlformats.org/drawingml/2006/table">
            <a:tbl>
              <a:tblPr firstRow="1" bandRow="1">
                <a:noFill/>
                <a:tableStyleId>{F8BF5513-B2C9-48B4-BA3B-E6768B98C765}</a:tableStyleId>
              </a:tblPr>
              <a:tblGrid>
                <a:gridCol w="1327575">
                  <a:extLst>
                    <a:ext uri="{9D8B030D-6E8A-4147-A177-3AD203B41FA5}">
                      <a16:colId xmlns:a16="http://schemas.microsoft.com/office/drawing/2014/main" val="20000"/>
                    </a:ext>
                  </a:extLst>
                </a:gridCol>
                <a:gridCol w="1076700">
                  <a:extLst>
                    <a:ext uri="{9D8B030D-6E8A-4147-A177-3AD203B41FA5}">
                      <a16:colId xmlns:a16="http://schemas.microsoft.com/office/drawing/2014/main" val="20001"/>
                    </a:ext>
                  </a:extLst>
                </a:gridCol>
                <a:gridCol w="951250">
                  <a:extLst>
                    <a:ext uri="{9D8B030D-6E8A-4147-A177-3AD203B41FA5}">
                      <a16:colId xmlns:a16="http://schemas.microsoft.com/office/drawing/2014/main" val="20002"/>
                    </a:ext>
                  </a:extLst>
                </a:gridCol>
                <a:gridCol w="1535450">
                  <a:extLst>
                    <a:ext uri="{9D8B030D-6E8A-4147-A177-3AD203B41FA5}">
                      <a16:colId xmlns:a16="http://schemas.microsoft.com/office/drawing/2014/main" val="20003"/>
                    </a:ext>
                  </a:extLst>
                </a:gridCol>
                <a:gridCol w="1072250">
                  <a:extLst>
                    <a:ext uri="{9D8B030D-6E8A-4147-A177-3AD203B41FA5}">
                      <a16:colId xmlns:a16="http://schemas.microsoft.com/office/drawing/2014/main" val="20004"/>
                    </a:ext>
                  </a:extLst>
                </a:gridCol>
                <a:gridCol w="1719950">
                  <a:extLst>
                    <a:ext uri="{9D8B030D-6E8A-4147-A177-3AD203B41FA5}">
                      <a16:colId xmlns:a16="http://schemas.microsoft.com/office/drawing/2014/main" val="20005"/>
                    </a:ext>
                  </a:extLst>
                </a:gridCol>
                <a:gridCol w="1149850">
                  <a:extLst>
                    <a:ext uri="{9D8B030D-6E8A-4147-A177-3AD203B41FA5}">
                      <a16:colId xmlns:a16="http://schemas.microsoft.com/office/drawing/2014/main" val="20006"/>
                    </a:ext>
                  </a:extLst>
                </a:gridCol>
              </a:tblGrid>
              <a:tr h="249175">
                <a:tc rowSpan="2">
                  <a:txBody>
                    <a:bodyPr/>
                    <a:lstStyle/>
                    <a:p>
                      <a:pPr marL="0" marR="0" lvl="0" indent="0" algn="ctr" rtl="0">
                        <a:lnSpc>
                          <a:spcPct val="100000"/>
                        </a:lnSpc>
                        <a:spcBef>
                          <a:spcPts val="0"/>
                        </a:spcBef>
                        <a:spcAft>
                          <a:spcPts val="0"/>
                        </a:spcAft>
                        <a:buClr>
                          <a:srgbClr val="E2AC00"/>
                        </a:buClr>
                        <a:buSzPts val="1500"/>
                        <a:buFont typeface="Twentieth Century"/>
                        <a:buNone/>
                      </a:pPr>
                      <a:r>
                        <a:rPr lang="en" sz="1000" b="1" i="0" u="none" strike="noStrike" cap="none">
                          <a:solidFill>
                            <a:srgbClr val="E2AC00"/>
                          </a:solidFill>
                          <a:latin typeface="Twentieth Century"/>
                          <a:ea typeface="Twentieth Century"/>
                          <a:cs typeface="Twentieth Century"/>
                          <a:sym typeface="Twentieth Century"/>
                        </a:rPr>
                        <a:t>School-wide ROAR Expectations</a:t>
                      </a:r>
                      <a:endParaRPr sz="1000"/>
                    </a:p>
                  </a:txBody>
                  <a:tcPr marL="91025" marR="91025" marT="45725" marB="45725" anchor="ctr">
                    <a:lnL w="12700" cap="flat" cmpd="sng">
                      <a:solidFill>
                        <a:srgbClr val="3A54A5"/>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solidFill>
                      <a:srgbClr val="3A54A5"/>
                    </a:solidFill>
                  </a:tcPr>
                </a:tc>
                <a:tc gridSpan="6">
                  <a:txBody>
                    <a:bodyPr/>
                    <a:lstStyle/>
                    <a:p>
                      <a:pPr marL="0" marR="0" lvl="0" indent="0" algn="l" rtl="0">
                        <a:lnSpc>
                          <a:spcPct val="100000"/>
                        </a:lnSpc>
                        <a:spcBef>
                          <a:spcPts val="0"/>
                        </a:spcBef>
                        <a:spcAft>
                          <a:spcPts val="0"/>
                        </a:spcAft>
                        <a:buClr>
                          <a:srgbClr val="E2AC00"/>
                        </a:buClr>
                        <a:buSzPts val="1600"/>
                        <a:buFont typeface="Twentieth Century"/>
                        <a:buNone/>
                      </a:pPr>
                      <a:r>
                        <a:rPr lang="en" sz="1000" b="0" i="0" u="none" strike="noStrike" cap="none">
                          <a:solidFill>
                            <a:srgbClr val="E2AC00"/>
                          </a:solidFill>
                          <a:latin typeface="Twentieth Century"/>
                          <a:ea typeface="Twentieth Century"/>
                          <a:cs typeface="Twentieth Century"/>
                          <a:sym typeface="Twentieth Century"/>
                        </a:rPr>
                        <a:t>	</a:t>
                      </a:r>
                      <a:r>
                        <a:rPr lang="en" sz="1000" b="1" i="0" u="none" strike="noStrike" cap="none">
                          <a:solidFill>
                            <a:srgbClr val="E2AC00"/>
                          </a:solidFill>
                          <a:latin typeface="Twentieth Century"/>
                          <a:ea typeface="Twentieth Century"/>
                          <a:cs typeface="Twentieth Century"/>
                          <a:sym typeface="Twentieth Century"/>
                        </a:rPr>
                        <a:t>Rules </a:t>
                      </a:r>
                      <a:r>
                        <a:rPr lang="en" sz="1000" b="0" i="0" u="none" strike="noStrike" cap="none">
                          <a:solidFill>
                            <a:srgbClr val="E2AC00"/>
                          </a:solidFill>
                          <a:latin typeface="Twentieth Century"/>
                          <a:ea typeface="Twentieth Century"/>
                          <a:cs typeface="Twentieth Century"/>
                          <a:sym typeface="Twentieth Century"/>
                        </a:rPr>
                        <a:t>(examples)	rev 11-4-19</a:t>
                      </a:r>
                      <a:endParaRPr sz="1000" b="0" i="0" u="none" strike="noStrike" cap="none">
                        <a:solidFill>
                          <a:srgbClr val="E2AC00"/>
                        </a:solidFill>
                        <a:latin typeface="Twentieth Century"/>
                        <a:ea typeface="Twentieth Century"/>
                        <a:cs typeface="Twentieth Century"/>
                        <a:sym typeface="Twentieth Century"/>
                      </a:endParaRPr>
                    </a:p>
                  </a:txBody>
                  <a:tcPr marL="91025" marR="91025" marT="45725" marB="45725" anchor="ctr">
                    <a:lnL w="12700" cap="flat" cmpd="sng">
                      <a:solidFill>
                        <a:srgbClr val="E2AC00"/>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E2AC00"/>
                      </a:solidFill>
                      <a:prstDash val="solid"/>
                      <a:round/>
                      <a:headEnd type="none" w="sm" len="sm"/>
                      <a:tailEnd type="none" w="sm" len="sm"/>
                    </a:lnB>
                    <a:solidFill>
                      <a:srgbClr val="3A54A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7100">
                <a:tc vMerge="1">
                  <a:txBody>
                    <a:bodyPr/>
                    <a:lstStyle/>
                    <a:p>
                      <a:endParaRPr lang="en-US"/>
                    </a:p>
                  </a:txBody>
                  <a:tcPr/>
                </a:tc>
                <a:tc>
                  <a:txBody>
                    <a:bodyPr/>
                    <a:lstStyle/>
                    <a:p>
                      <a:pPr marL="0" marR="0" lvl="0" indent="0" algn="ctr" rtl="0">
                        <a:lnSpc>
                          <a:spcPct val="100000"/>
                        </a:lnSpc>
                        <a:spcBef>
                          <a:spcPts val="0"/>
                        </a:spcBef>
                        <a:spcAft>
                          <a:spcPts val="0"/>
                        </a:spcAft>
                        <a:buClr>
                          <a:srgbClr val="E2AC00"/>
                        </a:buClr>
                        <a:buSzPts val="1500"/>
                        <a:buFont typeface="Twentieth Century"/>
                        <a:buNone/>
                      </a:pPr>
                      <a:r>
                        <a:rPr lang="en" sz="1000" b="0" i="0" u="none" strike="noStrike" cap="none">
                          <a:solidFill>
                            <a:srgbClr val="E2AC00"/>
                          </a:solidFill>
                          <a:latin typeface="Twentieth Century"/>
                          <a:ea typeface="Twentieth Century"/>
                          <a:cs typeface="Twentieth Century"/>
                          <a:sym typeface="Twentieth Century"/>
                        </a:rPr>
                        <a:t>All Settings</a:t>
                      </a:r>
                      <a:endParaRPr sz="1000"/>
                    </a:p>
                  </a:txBody>
                  <a:tcPr marL="91025" marR="91025"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3A54A5"/>
                      </a:solidFill>
                      <a:prstDash val="solid"/>
                      <a:round/>
                      <a:headEnd type="none" w="sm" len="sm"/>
                      <a:tailEnd type="none" w="sm" len="sm"/>
                    </a:lnB>
                    <a:solidFill>
                      <a:srgbClr val="3A54A5"/>
                    </a:solidFill>
                  </a:tcPr>
                </a:tc>
                <a:tc>
                  <a:txBody>
                    <a:bodyPr/>
                    <a:lstStyle/>
                    <a:p>
                      <a:pPr marL="0" marR="0" lvl="0" indent="0" algn="ctr" rtl="0">
                        <a:lnSpc>
                          <a:spcPct val="100000"/>
                        </a:lnSpc>
                        <a:spcBef>
                          <a:spcPts val="0"/>
                        </a:spcBef>
                        <a:spcAft>
                          <a:spcPts val="0"/>
                        </a:spcAft>
                        <a:buClr>
                          <a:srgbClr val="E2AC00"/>
                        </a:buClr>
                        <a:buSzPts val="1500"/>
                        <a:buFont typeface="Twentieth Century"/>
                        <a:buNone/>
                      </a:pPr>
                      <a:r>
                        <a:rPr lang="en" sz="1000" b="0" i="0" u="none" strike="noStrike" cap="none">
                          <a:solidFill>
                            <a:srgbClr val="E2AC00"/>
                          </a:solidFill>
                          <a:latin typeface="Twentieth Century"/>
                          <a:ea typeface="Twentieth Century"/>
                          <a:cs typeface="Twentieth Century"/>
                          <a:sym typeface="Twentieth Century"/>
                        </a:rPr>
                        <a:t>Hallways</a:t>
                      </a:r>
                      <a:endParaRPr sz="1000"/>
                    </a:p>
                  </a:txBody>
                  <a:tcPr marL="91025" marR="91025"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3A54A5"/>
                      </a:solidFill>
                      <a:prstDash val="solid"/>
                      <a:round/>
                      <a:headEnd type="none" w="sm" len="sm"/>
                      <a:tailEnd type="none" w="sm" len="sm"/>
                    </a:lnB>
                    <a:solidFill>
                      <a:srgbClr val="3A54A5"/>
                    </a:solidFill>
                  </a:tcPr>
                </a:tc>
                <a:tc>
                  <a:txBody>
                    <a:bodyPr/>
                    <a:lstStyle/>
                    <a:p>
                      <a:pPr marL="0" marR="0" lvl="0" indent="0" algn="ctr" rtl="0">
                        <a:lnSpc>
                          <a:spcPct val="100000"/>
                        </a:lnSpc>
                        <a:spcBef>
                          <a:spcPts val="0"/>
                        </a:spcBef>
                        <a:spcAft>
                          <a:spcPts val="0"/>
                        </a:spcAft>
                        <a:buClr>
                          <a:srgbClr val="E2AC00"/>
                        </a:buClr>
                        <a:buSzPts val="1500"/>
                        <a:buFont typeface="Twentieth Century"/>
                        <a:buNone/>
                      </a:pPr>
                      <a:r>
                        <a:rPr lang="en" sz="1000" b="0" i="0" u="none" strike="noStrike" cap="none">
                          <a:solidFill>
                            <a:srgbClr val="E2AC00"/>
                          </a:solidFill>
                          <a:latin typeface="Twentieth Century"/>
                          <a:ea typeface="Twentieth Century"/>
                          <a:cs typeface="Twentieth Century"/>
                          <a:sym typeface="Twentieth Century"/>
                        </a:rPr>
                        <a:t>Lunch</a:t>
                      </a:r>
                      <a:endParaRPr sz="1000"/>
                    </a:p>
                  </a:txBody>
                  <a:tcPr marL="91025" marR="91025"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3A54A5"/>
                      </a:solidFill>
                      <a:prstDash val="solid"/>
                      <a:round/>
                      <a:headEnd type="none" w="sm" len="sm"/>
                      <a:tailEnd type="none" w="sm" len="sm"/>
                    </a:lnB>
                    <a:solidFill>
                      <a:srgbClr val="3A54A5"/>
                    </a:solidFill>
                  </a:tcPr>
                </a:tc>
                <a:tc>
                  <a:txBody>
                    <a:bodyPr/>
                    <a:lstStyle/>
                    <a:p>
                      <a:pPr marL="0" marR="0" lvl="0" indent="0" algn="ctr" rtl="0">
                        <a:lnSpc>
                          <a:spcPct val="100000"/>
                        </a:lnSpc>
                        <a:spcBef>
                          <a:spcPts val="0"/>
                        </a:spcBef>
                        <a:spcAft>
                          <a:spcPts val="0"/>
                        </a:spcAft>
                        <a:buClr>
                          <a:srgbClr val="E2AC00"/>
                        </a:buClr>
                        <a:buSzPts val="1500"/>
                        <a:buFont typeface="Twentieth Century"/>
                        <a:buNone/>
                      </a:pPr>
                      <a:r>
                        <a:rPr lang="en" sz="1000" b="0" i="0" u="none" strike="noStrike" cap="none">
                          <a:solidFill>
                            <a:srgbClr val="E2AC00"/>
                          </a:solidFill>
                          <a:latin typeface="Twentieth Century"/>
                          <a:ea typeface="Twentieth Century"/>
                          <a:cs typeface="Twentieth Century"/>
                          <a:sym typeface="Twentieth Century"/>
                        </a:rPr>
                        <a:t>Bus</a:t>
                      </a:r>
                      <a:endParaRPr sz="1000"/>
                    </a:p>
                  </a:txBody>
                  <a:tcPr marL="91025" marR="91025"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3A54A5"/>
                      </a:solidFill>
                      <a:prstDash val="solid"/>
                      <a:round/>
                      <a:headEnd type="none" w="sm" len="sm"/>
                      <a:tailEnd type="none" w="sm" len="sm"/>
                    </a:lnB>
                    <a:solidFill>
                      <a:srgbClr val="3A54A5"/>
                    </a:solidFill>
                  </a:tcPr>
                </a:tc>
                <a:tc>
                  <a:txBody>
                    <a:bodyPr/>
                    <a:lstStyle/>
                    <a:p>
                      <a:pPr marL="0" marR="0" lvl="0" indent="0" algn="ctr" rtl="0">
                        <a:lnSpc>
                          <a:spcPct val="100000"/>
                        </a:lnSpc>
                        <a:spcBef>
                          <a:spcPts val="0"/>
                        </a:spcBef>
                        <a:spcAft>
                          <a:spcPts val="0"/>
                        </a:spcAft>
                        <a:buClr>
                          <a:srgbClr val="E2AC00"/>
                        </a:buClr>
                        <a:buSzPts val="1500"/>
                        <a:buFont typeface="Twentieth Century"/>
                        <a:buNone/>
                      </a:pPr>
                      <a:r>
                        <a:rPr lang="en" sz="1000" b="0" i="0" u="none" strike="noStrike" cap="none">
                          <a:solidFill>
                            <a:srgbClr val="E2AC00"/>
                          </a:solidFill>
                          <a:latin typeface="Twentieth Century"/>
                          <a:ea typeface="Twentieth Century"/>
                          <a:cs typeface="Twentieth Century"/>
                          <a:sym typeface="Twentieth Century"/>
                        </a:rPr>
                        <a:t>Online</a:t>
                      </a:r>
                      <a:endParaRPr sz="1000"/>
                    </a:p>
                  </a:txBody>
                  <a:tcPr marL="91025" marR="91025"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3A54A5"/>
                      </a:solidFill>
                      <a:prstDash val="solid"/>
                      <a:round/>
                      <a:headEnd type="none" w="sm" len="sm"/>
                      <a:tailEnd type="none" w="sm" len="sm"/>
                    </a:lnB>
                    <a:solidFill>
                      <a:srgbClr val="3A54A5"/>
                    </a:solidFill>
                  </a:tcPr>
                </a:tc>
                <a:tc>
                  <a:txBody>
                    <a:bodyPr/>
                    <a:lstStyle/>
                    <a:p>
                      <a:pPr marL="0" marR="0" lvl="0" indent="0" algn="ctr" rtl="0">
                        <a:lnSpc>
                          <a:spcPct val="100000"/>
                        </a:lnSpc>
                        <a:spcBef>
                          <a:spcPts val="0"/>
                        </a:spcBef>
                        <a:spcAft>
                          <a:spcPts val="0"/>
                        </a:spcAft>
                        <a:buClr>
                          <a:srgbClr val="E2AC00"/>
                        </a:buClr>
                        <a:buSzPts val="1400"/>
                        <a:buFont typeface="Twentieth Century"/>
                        <a:buNone/>
                      </a:pPr>
                      <a:r>
                        <a:rPr lang="en" sz="1000" b="0" i="0" u="none" strike="noStrike" cap="none">
                          <a:solidFill>
                            <a:srgbClr val="E2AC00"/>
                          </a:solidFill>
                          <a:latin typeface="Twentieth Century"/>
                          <a:ea typeface="Twentieth Century"/>
                          <a:cs typeface="Twentieth Century"/>
                          <a:sym typeface="Twentieth Century"/>
                        </a:rPr>
                        <a:t>Classrooms</a:t>
                      </a:r>
                      <a:endParaRPr sz="1000"/>
                    </a:p>
                  </a:txBody>
                  <a:tcPr marL="91025" marR="91025" marT="45725" marB="45725" anchor="ctr">
                    <a:lnL w="12700" cap="flat" cmpd="sng">
                      <a:solidFill>
                        <a:srgbClr val="E2AC00"/>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3A54A5"/>
                      </a:solidFill>
                      <a:prstDash val="solid"/>
                      <a:round/>
                      <a:headEnd type="none" w="sm" len="sm"/>
                      <a:tailEnd type="none" w="sm" len="sm"/>
                    </a:lnB>
                    <a:solidFill>
                      <a:srgbClr val="3A54A5"/>
                    </a:solidFill>
                  </a:tcPr>
                </a:tc>
                <a:extLst>
                  <a:ext uri="{0D108BD9-81ED-4DB2-BD59-A6C34878D82A}">
                    <a16:rowId xmlns:a16="http://schemas.microsoft.com/office/drawing/2014/main" val="10001"/>
                  </a:ext>
                </a:extLst>
              </a:tr>
              <a:tr h="858125">
                <a:tc>
                  <a:txBody>
                    <a:bodyPr/>
                    <a:lstStyle/>
                    <a:p>
                      <a:pPr marL="0" marR="0" lvl="0" indent="0" algn="ctr" rtl="0">
                        <a:lnSpc>
                          <a:spcPct val="100000"/>
                        </a:lnSpc>
                        <a:spcBef>
                          <a:spcPts val="0"/>
                        </a:spcBef>
                        <a:spcAft>
                          <a:spcPts val="0"/>
                        </a:spcAft>
                        <a:buClr>
                          <a:srgbClr val="1D2A53"/>
                        </a:buClr>
                        <a:buSzPts val="1800"/>
                        <a:buFont typeface="Twentieth Century"/>
                        <a:buNone/>
                      </a:pPr>
                      <a:r>
                        <a:rPr lang="en" sz="1000" b="0" i="0" u="none" strike="noStrike" cap="none">
                          <a:solidFill>
                            <a:srgbClr val="1D2A53"/>
                          </a:solidFill>
                          <a:latin typeface="Twentieth Century"/>
                          <a:ea typeface="Twentieth Century"/>
                          <a:cs typeface="Twentieth Century"/>
                          <a:sym typeface="Twentieth Century"/>
                        </a:rPr>
                        <a:t>Respectful</a:t>
                      </a:r>
                      <a:endParaRPr sz="1000" b="0" i="0" u="none" strike="noStrike" cap="none">
                        <a:solidFill>
                          <a:srgbClr val="1D2A53"/>
                        </a:solidFill>
                        <a:latin typeface="Twentieth Century"/>
                        <a:ea typeface="Twentieth Century"/>
                        <a:cs typeface="Twentieth Century"/>
                        <a:sym typeface="Twentieth Century"/>
                      </a:endParaRPr>
                    </a:p>
                  </a:txBody>
                  <a:tcPr marL="91025" marR="91025" marT="45725" marB="45725" anchor="ctr">
                    <a:lnL w="12700" cap="flat" cmpd="sng">
                      <a:solidFill>
                        <a:srgbClr val="3A54A5"/>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solidFill>
                      <a:srgbClr val="F7CAAC"/>
                    </a:solidFill>
                  </a:tcPr>
                </a:tc>
                <a:tc>
                  <a:txBody>
                    <a:bodyPr/>
                    <a:lstStyle/>
                    <a:p>
                      <a:pPr marL="0" marR="0" lvl="0" indent="0" algn="l" rtl="0">
                        <a:lnSpc>
                          <a:spcPct val="100000"/>
                        </a:lnSpc>
                        <a:spcBef>
                          <a:spcPts val="0"/>
                        </a:spcBef>
                        <a:spcAft>
                          <a:spcPts val="0"/>
                        </a:spcAft>
                        <a:buClr>
                          <a:srgbClr val="1D2A53"/>
                        </a:buClr>
                        <a:buSzPts val="1300"/>
                        <a:buFont typeface="Arial"/>
                        <a:buNone/>
                      </a:pPr>
                      <a:r>
                        <a:rPr lang="en" sz="1000" b="0" i="0" u="none" strike="noStrike" cap="none">
                          <a:solidFill>
                            <a:srgbClr val="1D2A53"/>
                          </a:solidFill>
                          <a:latin typeface="Calibri"/>
                          <a:ea typeface="Calibri"/>
                          <a:cs typeface="Calibri"/>
                          <a:sym typeface="Calibri"/>
                        </a:rPr>
                        <a:t>Be on time</a:t>
                      </a:r>
                      <a:endParaRPr sz="1000"/>
                    </a:p>
                    <a:p>
                      <a:pPr marL="0" marR="0" lvl="0" indent="0" algn="l" rtl="0">
                        <a:lnSpc>
                          <a:spcPct val="100000"/>
                        </a:lnSpc>
                        <a:spcBef>
                          <a:spcPts val="600"/>
                        </a:spcBef>
                        <a:spcAft>
                          <a:spcPts val="0"/>
                        </a:spcAft>
                        <a:buClr>
                          <a:srgbClr val="1D2A53"/>
                        </a:buClr>
                        <a:buSzPts val="1300"/>
                        <a:buFont typeface="Arial"/>
                        <a:buNone/>
                      </a:pPr>
                      <a:r>
                        <a:rPr lang="en" sz="1000" b="0" i="0" u="none" strike="noStrike" cap="none">
                          <a:solidFill>
                            <a:srgbClr val="1D2A53"/>
                          </a:solidFill>
                          <a:latin typeface="Calibri"/>
                          <a:ea typeface="Calibri"/>
                          <a:cs typeface="Calibri"/>
                          <a:sym typeface="Calibri"/>
                        </a:rPr>
                        <a:t>Assume positive intent</a:t>
                      </a:r>
                      <a:endParaRPr sz="1000"/>
                    </a:p>
                  </a:txBody>
                  <a:tcPr marL="91025" marR="91025" marT="45725" marB="45725">
                    <a:lnL w="12700" cap="flat" cmpd="sng">
                      <a:solidFill>
                        <a:srgbClr val="3A54A5"/>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solidFill>
                      <a:srgbClr val="E2AC00"/>
                    </a:solidFill>
                  </a:tcPr>
                </a:tc>
                <a:tc>
                  <a:txBody>
                    <a:bodyPr/>
                    <a:lstStyle/>
                    <a:p>
                      <a:pPr marL="0" marR="0" lvl="0" indent="0" algn="l" rtl="0">
                        <a:lnSpc>
                          <a:spcPct val="100000"/>
                        </a:lnSpc>
                        <a:spcBef>
                          <a:spcPts val="0"/>
                        </a:spcBef>
                        <a:spcAft>
                          <a:spcPts val="0"/>
                        </a:spcAft>
                        <a:buClr>
                          <a:srgbClr val="1D2A53"/>
                        </a:buClr>
                        <a:buSzPts val="1300"/>
                        <a:buFont typeface="Arial"/>
                        <a:buNone/>
                      </a:pPr>
                      <a:r>
                        <a:rPr lang="en" sz="1000" b="0" i="0" u="none" strike="noStrike" cap="none">
                          <a:solidFill>
                            <a:srgbClr val="1D2A53"/>
                          </a:solidFill>
                          <a:latin typeface="Calibri"/>
                          <a:ea typeface="Calibri"/>
                          <a:cs typeface="Calibri"/>
                          <a:sym typeface="Calibri"/>
                        </a:rPr>
                        <a:t>Walk to the right</a:t>
                      </a:r>
                      <a:endParaRPr sz="1000"/>
                    </a:p>
                    <a:p>
                      <a:pPr marL="0" marR="0" lvl="0" indent="0" algn="l" rtl="0">
                        <a:lnSpc>
                          <a:spcPct val="100000"/>
                        </a:lnSpc>
                        <a:spcBef>
                          <a:spcPts val="600"/>
                        </a:spcBef>
                        <a:spcAft>
                          <a:spcPts val="0"/>
                        </a:spcAft>
                        <a:buClr>
                          <a:srgbClr val="1D2A53"/>
                        </a:buClr>
                        <a:buSzPts val="1300"/>
                        <a:buFont typeface="Arial"/>
                        <a:buNone/>
                      </a:pPr>
                      <a:r>
                        <a:rPr lang="en" sz="1000" b="0" i="0" u="none" strike="noStrike" cap="none">
                          <a:solidFill>
                            <a:srgbClr val="1D2A53"/>
                          </a:solidFill>
                          <a:latin typeface="Calibri"/>
                          <a:ea typeface="Calibri"/>
                          <a:cs typeface="Calibri"/>
                          <a:sym typeface="Calibri"/>
                        </a:rPr>
                        <a:t>Use level 2 volume</a:t>
                      </a:r>
                      <a:endParaRPr sz="1000"/>
                    </a:p>
                  </a:txBody>
                  <a:tcPr marL="91025" marR="91025" marT="45725" marB="45725">
                    <a:lnL w="12700" cap="flat" cmpd="sng">
                      <a:solidFill>
                        <a:srgbClr val="3A54A5"/>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solidFill>
                      <a:srgbClr val="E2AC00"/>
                    </a:solidFill>
                  </a:tcPr>
                </a:tc>
                <a:tc>
                  <a:txBody>
                    <a:bodyPr/>
                    <a:lstStyle/>
                    <a:p>
                      <a:pPr marL="0" marR="0" lvl="0" indent="0" algn="l" rtl="0">
                        <a:lnSpc>
                          <a:spcPct val="100000"/>
                        </a:lnSpc>
                        <a:spcBef>
                          <a:spcPts val="0"/>
                        </a:spcBef>
                        <a:spcAft>
                          <a:spcPts val="0"/>
                        </a:spcAft>
                        <a:buClr>
                          <a:srgbClr val="1D2A53"/>
                        </a:buClr>
                        <a:buSzPts val="1300"/>
                        <a:buFont typeface="Arial"/>
                        <a:buNone/>
                      </a:pPr>
                      <a:r>
                        <a:rPr lang="en" sz="1000" b="0" i="0" u="none" strike="noStrike" cap="none">
                          <a:solidFill>
                            <a:srgbClr val="1D2A53"/>
                          </a:solidFill>
                          <a:latin typeface="Calibri"/>
                          <a:ea typeface="Calibri"/>
                          <a:cs typeface="Calibri"/>
                          <a:sym typeface="Calibri"/>
                        </a:rPr>
                        <a:t>Invite those sitting alone to join</a:t>
                      </a:r>
                      <a:endParaRPr sz="1000"/>
                    </a:p>
                  </a:txBody>
                  <a:tcPr marL="91025" marR="91025" marT="45725" marB="45725">
                    <a:lnL w="12700" cap="flat" cmpd="sng">
                      <a:solidFill>
                        <a:srgbClr val="3A54A5"/>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solidFill>
                      <a:srgbClr val="E2AC00"/>
                    </a:solidFill>
                  </a:tcPr>
                </a:tc>
                <a:tc>
                  <a:txBody>
                    <a:bodyPr/>
                    <a:lstStyle/>
                    <a:p>
                      <a:pPr marL="0" marR="0" lvl="0" indent="0" algn="l" rtl="0">
                        <a:lnSpc>
                          <a:spcPct val="100000"/>
                        </a:lnSpc>
                        <a:spcBef>
                          <a:spcPts val="0"/>
                        </a:spcBef>
                        <a:spcAft>
                          <a:spcPts val="0"/>
                        </a:spcAft>
                        <a:buClr>
                          <a:srgbClr val="1D2A53"/>
                        </a:buClr>
                        <a:buSzPts val="1300"/>
                        <a:buFont typeface="Arial"/>
                        <a:buNone/>
                      </a:pPr>
                      <a:r>
                        <a:rPr lang="en" sz="1000" b="0" i="0" u="none" strike="noStrike" cap="none">
                          <a:solidFill>
                            <a:srgbClr val="1D2A53"/>
                          </a:solidFill>
                          <a:latin typeface="Calibri"/>
                          <a:ea typeface="Calibri"/>
                          <a:cs typeface="Calibri"/>
                          <a:sym typeface="Calibri"/>
                        </a:rPr>
                        <a:t>Stay in my seat</a:t>
                      </a:r>
                      <a:endParaRPr sz="1000"/>
                    </a:p>
                    <a:p>
                      <a:pPr marL="0" marR="0" lvl="0" indent="0" algn="l" rtl="0">
                        <a:lnSpc>
                          <a:spcPct val="100000"/>
                        </a:lnSpc>
                        <a:spcBef>
                          <a:spcPts val="600"/>
                        </a:spcBef>
                        <a:spcAft>
                          <a:spcPts val="0"/>
                        </a:spcAft>
                        <a:buClr>
                          <a:srgbClr val="1D2A53"/>
                        </a:buClr>
                        <a:buSzPts val="1300"/>
                        <a:buFont typeface="Arial"/>
                        <a:buNone/>
                      </a:pPr>
                      <a:r>
                        <a:rPr lang="en" sz="1000" b="0" i="0" u="none" strike="noStrike" cap="none">
                          <a:solidFill>
                            <a:srgbClr val="1D2A53"/>
                          </a:solidFill>
                          <a:latin typeface="Calibri"/>
                          <a:ea typeface="Calibri"/>
                          <a:cs typeface="Calibri"/>
                          <a:sym typeface="Calibri"/>
                        </a:rPr>
                        <a:t>Use level 1 volume</a:t>
                      </a:r>
                      <a:endParaRPr sz="1000"/>
                    </a:p>
                  </a:txBody>
                  <a:tcPr marL="91025" marR="91025" marT="45725" marB="45725">
                    <a:lnL w="12700" cap="flat" cmpd="sng">
                      <a:solidFill>
                        <a:srgbClr val="3A54A5"/>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solidFill>
                      <a:srgbClr val="E2AC00"/>
                    </a:solidFill>
                  </a:tcPr>
                </a:tc>
                <a:tc>
                  <a:txBody>
                    <a:bodyPr/>
                    <a:lstStyle/>
                    <a:p>
                      <a:pPr marL="0" marR="0" lvl="0" indent="0" algn="l" rtl="0">
                        <a:lnSpc>
                          <a:spcPct val="100000"/>
                        </a:lnSpc>
                        <a:spcBef>
                          <a:spcPts val="0"/>
                        </a:spcBef>
                        <a:spcAft>
                          <a:spcPts val="0"/>
                        </a:spcAft>
                        <a:buClr>
                          <a:srgbClr val="1D2A53"/>
                        </a:buClr>
                        <a:buSzPts val="1300"/>
                        <a:buFont typeface="Arial"/>
                        <a:buNone/>
                      </a:pPr>
                      <a:r>
                        <a:rPr lang="en" sz="1000" b="0" i="0" u="none" strike="noStrike" cap="none">
                          <a:solidFill>
                            <a:srgbClr val="1D2A53"/>
                          </a:solidFill>
                          <a:latin typeface="Calibri"/>
                          <a:ea typeface="Calibri"/>
                          <a:cs typeface="Calibri"/>
                          <a:sym typeface="Calibri"/>
                        </a:rPr>
                        <a:t>Consider feelings of others before I post</a:t>
                      </a:r>
                      <a:endParaRPr sz="1000"/>
                    </a:p>
                    <a:p>
                      <a:pPr marL="0" marR="0" lvl="0" indent="0" algn="l" rtl="0">
                        <a:lnSpc>
                          <a:spcPct val="100000"/>
                        </a:lnSpc>
                        <a:spcBef>
                          <a:spcPts val="600"/>
                        </a:spcBef>
                        <a:spcAft>
                          <a:spcPts val="0"/>
                        </a:spcAft>
                        <a:buClr>
                          <a:srgbClr val="1D2A53"/>
                        </a:buClr>
                        <a:buSzPts val="1300"/>
                        <a:buFont typeface="Arial"/>
                        <a:buNone/>
                      </a:pPr>
                      <a:r>
                        <a:rPr lang="en" sz="1000" b="0" i="0" u="none" strike="noStrike" cap="none">
                          <a:solidFill>
                            <a:srgbClr val="1D2A53"/>
                          </a:solidFill>
                          <a:latin typeface="Calibri"/>
                          <a:ea typeface="Calibri"/>
                          <a:cs typeface="Calibri"/>
                          <a:sym typeface="Calibri"/>
                        </a:rPr>
                        <a:t>Be an upstander – speak up when I see unsafe behavior</a:t>
                      </a:r>
                      <a:endParaRPr sz="1000"/>
                    </a:p>
                  </a:txBody>
                  <a:tcPr marL="91025" marR="91025" marT="45725" marB="45725">
                    <a:lnL w="12700" cap="flat" cmpd="sng">
                      <a:solidFill>
                        <a:srgbClr val="3A54A5"/>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solidFill>
                      <a:srgbClr val="E2AC00"/>
                    </a:solidFill>
                  </a:tcPr>
                </a:tc>
                <a:tc rowSpan="3">
                  <a:txBody>
                    <a:bodyPr/>
                    <a:lstStyle/>
                    <a:p>
                      <a:pPr marL="0" marR="0" lvl="0" indent="0" algn="ctr" rtl="0">
                        <a:lnSpc>
                          <a:spcPct val="100000"/>
                        </a:lnSpc>
                        <a:spcBef>
                          <a:spcPts val="0"/>
                        </a:spcBef>
                        <a:spcAft>
                          <a:spcPts val="0"/>
                        </a:spcAft>
                        <a:buClr>
                          <a:srgbClr val="1D2A53"/>
                        </a:buClr>
                        <a:buSzPts val="1300"/>
                        <a:buFont typeface="Arial"/>
                        <a:buNone/>
                      </a:pPr>
                      <a:r>
                        <a:rPr lang="en" sz="1000" b="0" i="0" u="none" strike="noStrike" cap="none">
                          <a:solidFill>
                            <a:srgbClr val="1D2A53"/>
                          </a:solidFill>
                          <a:latin typeface="Calibri"/>
                          <a:ea typeface="Calibri"/>
                          <a:cs typeface="Calibri"/>
                          <a:sym typeface="Calibri"/>
                        </a:rPr>
                        <a:t>See </a:t>
                      </a:r>
                      <a:r>
                        <a:rPr lang="en" sz="1000" b="1" i="0" u="none" strike="noStrike" cap="none">
                          <a:solidFill>
                            <a:srgbClr val="1D2A53"/>
                          </a:solidFill>
                          <a:latin typeface="Calibri"/>
                          <a:ea typeface="Calibri"/>
                          <a:cs typeface="Calibri"/>
                          <a:sym typeface="Calibri"/>
                        </a:rPr>
                        <a:t>classroom</a:t>
                      </a:r>
                      <a:r>
                        <a:rPr lang="en" sz="1000" b="0" i="0" u="none" strike="noStrike" cap="none">
                          <a:solidFill>
                            <a:srgbClr val="1D2A53"/>
                          </a:solidFill>
                          <a:latin typeface="Calibri"/>
                          <a:ea typeface="Calibri"/>
                          <a:cs typeface="Calibri"/>
                          <a:sym typeface="Calibri"/>
                        </a:rPr>
                        <a:t> specific matrices for classroom rules and routines</a:t>
                      </a:r>
                      <a:endParaRPr sz="1000"/>
                    </a:p>
                  </a:txBody>
                  <a:tcPr marL="91025" marR="91025" marT="45725" marB="45725" anchor="ctr">
                    <a:lnL w="12700" cap="flat" cmpd="sng">
                      <a:solidFill>
                        <a:srgbClr val="3A54A5"/>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solidFill>
                      <a:srgbClr val="E2AC00"/>
                    </a:solidFill>
                  </a:tcPr>
                </a:tc>
                <a:extLst>
                  <a:ext uri="{0D108BD9-81ED-4DB2-BD59-A6C34878D82A}">
                    <a16:rowId xmlns:a16="http://schemas.microsoft.com/office/drawing/2014/main" val="10002"/>
                  </a:ext>
                </a:extLst>
              </a:tr>
              <a:tr h="1005125">
                <a:tc>
                  <a:txBody>
                    <a:bodyPr/>
                    <a:lstStyle/>
                    <a:p>
                      <a:pPr marL="0" marR="0" lvl="0" indent="0" algn="ctr" rtl="0">
                        <a:lnSpc>
                          <a:spcPct val="100000"/>
                        </a:lnSpc>
                        <a:spcBef>
                          <a:spcPts val="0"/>
                        </a:spcBef>
                        <a:spcAft>
                          <a:spcPts val="0"/>
                        </a:spcAft>
                        <a:buClr>
                          <a:srgbClr val="1D2A53"/>
                        </a:buClr>
                        <a:buSzPts val="1800"/>
                        <a:buFont typeface="Twentieth Century"/>
                        <a:buNone/>
                      </a:pPr>
                      <a:r>
                        <a:rPr lang="en" sz="1000" b="0" i="0" u="none" strike="noStrike" cap="none">
                          <a:solidFill>
                            <a:srgbClr val="1D2A53"/>
                          </a:solidFill>
                          <a:latin typeface="Twentieth Century"/>
                          <a:ea typeface="Twentieth Century"/>
                          <a:cs typeface="Twentieth Century"/>
                          <a:sym typeface="Twentieth Century"/>
                        </a:rPr>
                        <a:t>Organized and Achieving</a:t>
                      </a:r>
                      <a:endParaRPr sz="1000" b="0" i="0" u="none" strike="noStrike" cap="none">
                        <a:solidFill>
                          <a:srgbClr val="1D2A53"/>
                        </a:solidFill>
                        <a:latin typeface="Twentieth Century"/>
                        <a:ea typeface="Twentieth Century"/>
                        <a:cs typeface="Twentieth Century"/>
                        <a:sym typeface="Twentieth Century"/>
                      </a:endParaRPr>
                    </a:p>
                  </a:txBody>
                  <a:tcPr marL="91025" marR="91025" marT="45725" marB="45725" anchor="ctr">
                    <a:lnL w="12700" cap="flat" cmpd="sng">
                      <a:solidFill>
                        <a:srgbClr val="3A54A5"/>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solidFill>
                      <a:srgbClr val="F7CAAC"/>
                    </a:solidFill>
                  </a:tcPr>
                </a:tc>
                <a:tc>
                  <a:txBody>
                    <a:bodyPr/>
                    <a:lstStyle/>
                    <a:p>
                      <a:pPr marL="0" marR="0" lvl="0" indent="0" algn="l" rtl="0">
                        <a:spcBef>
                          <a:spcPts val="0"/>
                        </a:spcBef>
                        <a:spcAft>
                          <a:spcPts val="0"/>
                        </a:spcAft>
                        <a:buClr>
                          <a:srgbClr val="1D2A53"/>
                        </a:buClr>
                        <a:buSzPts val="1300"/>
                        <a:buFont typeface="Arial"/>
                        <a:buNone/>
                      </a:pPr>
                      <a:r>
                        <a:rPr lang="en" sz="1000" b="0" i="0" u="none" strike="noStrike" cap="none">
                          <a:solidFill>
                            <a:srgbClr val="1D2A53"/>
                          </a:solidFill>
                          <a:latin typeface="Calibri"/>
                          <a:ea typeface="Calibri"/>
                          <a:cs typeface="Calibri"/>
                          <a:sym typeface="Calibri"/>
                        </a:rPr>
                        <a:t>Hands and feet to self</a:t>
                      </a:r>
                      <a:endParaRPr sz="1000"/>
                    </a:p>
                    <a:p>
                      <a:pPr marL="0" marR="0" lvl="0" indent="0" algn="l" rtl="0">
                        <a:spcBef>
                          <a:spcPts val="600"/>
                        </a:spcBef>
                        <a:spcAft>
                          <a:spcPts val="0"/>
                        </a:spcAft>
                        <a:buClr>
                          <a:srgbClr val="1D2A53"/>
                        </a:buClr>
                        <a:buSzPts val="1300"/>
                        <a:buFont typeface="Arial"/>
                        <a:buNone/>
                      </a:pPr>
                      <a:r>
                        <a:rPr lang="en" sz="1000" b="0" i="0" u="none" strike="noStrike" cap="none">
                          <a:solidFill>
                            <a:srgbClr val="1D2A53"/>
                          </a:solidFill>
                          <a:latin typeface="Calibri"/>
                          <a:ea typeface="Calibri"/>
                          <a:cs typeface="Calibri"/>
                          <a:sym typeface="Calibri"/>
                        </a:rPr>
                        <a:t>Help/share with others</a:t>
                      </a:r>
                      <a:endParaRPr sz="1000"/>
                    </a:p>
                  </a:txBody>
                  <a:tcPr marL="91025" marR="91025" marT="45725" marB="45725">
                    <a:lnL w="12700" cap="flat" cmpd="sng">
                      <a:solidFill>
                        <a:srgbClr val="3A54A5"/>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solidFill>
                      <a:srgbClr val="E2AC00"/>
                    </a:solidFill>
                  </a:tcPr>
                </a:tc>
                <a:tc>
                  <a:txBody>
                    <a:bodyPr/>
                    <a:lstStyle/>
                    <a:p>
                      <a:pPr marL="0" marR="0" lvl="0" indent="0" algn="l" rtl="0">
                        <a:lnSpc>
                          <a:spcPct val="100000"/>
                        </a:lnSpc>
                        <a:spcBef>
                          <a:spcPts val="0"/>
                        </a:spcBef>
                        <a:spcAft>
                          <a:spcPts val="0"/>
                        </a:spcAft>
                        <a:buClr>
                          <a:srgbClr val="1D2A53"/>
                        </a:buClr>
                        <a:buSzPts val="1300"/>
                        <a:buFont typeface="Arial"/>
                        <a:buNone/>
                      </a:pPr>
                      <a:r>
                        <a:rPr lang="en" sz="1000" b="0" i="0" u="none" strike="noStrike" cap="none">
                          <a:solidFill>
                            <a:srgbClr val="1D2A53"/>
                          </a:solidFill>
                          <a:latin typeface="Calibri"/>
                          <a:ea typeface="Calibri"/>
                          <a:cs typeface="Calibri"/>
                          <a:sym typeface="Calibri"/>
                        </a:rPr>
                        <a:t>Walk directly to my designated area</a:t>
                      </a:r>
                      <a:endParaRPr sz="1000"/>
                    </a:p>
                    <a:p>
                      <a:pPr marL="0" marR="0" lvl="0" indent="0" algn="l" rtl="0">
                        <a:spcBef>
                          <a:spcPts val="600"/>
                        </a:spcBef>
                        <a:spcAft>
                          <a:spcPts val="0"/>
                        </a:spcAft>
                        <a:buClr>
                          <a:srgbClr val="3A54A5"/>
                        </a:buClr>
                        <a:buSzPts val="1300"/>
                        <a:buFont typeface="Arial"/>
                        <a:buNone/>
                      </a:pPr>
                      <a:endParaRPr sz="1000" b="0" i="0" u="none" strike="noStrike" cap="none">
                        <a:solidFill>
                          <a:srgbClr val="1D2A53"/>
                        </a:solidFill>
                        <a:latin typeface="Calibri"/>
                        <a:ea typeface="Calibri"/>
                        <a:cs typeface="Calibri"/>
                        <a:sym typeface="Calibri"/>
                      </a:endParaRPr>
                    </a:p>
                  </a:txBody>
                  <a:tcPr marL="91025" marR="91025" marT="45725" marB="45725">
                    <a:lnL w="12700" cap="flat" cmpd="sng">
                      <a:solidFill>
                        <a:srgbClr val="3A54A5"/>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solidFill>
                      <a:srgbClr val="E2AC00"/>
                    </a:solidFill>
                  </a:tcPr>
                </a:tc>
                <a:tc>
                  <a:txBody>
                    <a:bodyPr/>
                    <a:lstStyle/>
                    <a:p>
                      <a:pPr marL="0" marR="0" lvl="0" indent="0" algn="l" rtl="0">
                        <a:lnSpc>
                          <a:spcPct val="100000"/>
                        </a:lnSpc>
                        <a:spcBef>
                          <a:spcPts val="0"/>
                        </a:spcBef>
                        <a:spcAft>
                          <a:spcPts val="0"/>
                        </a:spcAft>
                        <a:buClr>
                          <a:srgbClr val="1D2A53"/>
                        </a:buClr>
                        <a:buSzPts val="1300"/>
                        <a:buFont typeface="Arial"/>
                        <a:buNone/>
                      </a:pPr>
                      <a:r>
                        <a:rPr lang="en" sz="1000" b="0" i="0" u="none" strike="noStrike" cap="none">
                          <a:solidFill>
                            <a:srgbClr val="1D2A53"/>
                          </a:solidFill>
                          <a:latin typeface="Calibri"/>
                          <a:ea typeface="Calibri"/>
                          <a:cs typeface="Calibri"/>
                          <a:sym typeface="Calibri"/>
                        </a:rPr>
                        <a:t>Have a lunch plan</a:t>
                      </a:r>
                      <a:endParaRPr sz="1000"/>
                    </a:p>
                    <a:p>
                      <a:pPr marL="0" marR="0" lvl="0" indent="0" algn="l" rtl="0">
                        <a:lnSpc>
                          <a:spcPct val="100000"/>
                        </a:lnSpc>
                        <a:spcBef>
                          <a:spcPts val="600"/>
                        </a:spcBef>
                        <a:spcAft>
                          <a:spcPts val="0"/>
                        </a:spcAft>
                        <a:buClr>
                          <a:srgbClr val="1D2A53"/>
                        </a:buClr>
                        <a:buSzPts val="1300"/>
                        <a:buFont typeface="Arial"/>
                        <a:buNone/>
                      </a:pPr>
                      <a:r>
                        <a:rPr lang="en" sz="1000" b="0" i="0" u="none" strike="noStrike" cap="none">
                          <a:solidFill>
                            <a:srgbClr val="1D2A53"/>
                          </a:solidFill>
                          <a:latin typeface="Calibri"/>
                          <a:ea typeface="Calibri"/>
                          <a:cs typeface="Calibri"/>
                          <a:sym typeface="Calibri"/>
                        </a:rPr>
                        <a:t>Choose quiet or social area</a:t>
                      </a:r>
                      <a:endParaRPr sz="1000"/>
                    </a:p>
                  </a:txBody>
                  <a:tcPr marL="91025" marR="91025" marT="45725" marB="45725">
                    <a:lnL w="12700" cap="flat" cmpd="sng">
                      <a:solidFill>
                        <a:srgbClr val="3A54A5"/>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solidFill>
                      <a:srgbClr val="E2AC00"/>
                    </a:solidFill>
                  </a:tcPr>
                </a:tc>
                <a:tc>
                  <a:txBody>
                    <a:bodyPr/>
                    <a:lstStyle/>
                    <a:p>
                      <a:pPr marL="0" marR="0" lvl="0" indent="0" algn="l" rtl="0">
                        <a:lnSpc>
                          <a:spcPct val="100000"/>
                        </a:lnSpc>
                        <a:spcBef>
                          <a:spcPts val="0"/>
                        </a:spcBef>
                        <a:spcAft>
                          <a:spcPts val="0"/>
                        </a:spcAft>
                        <a:buClr>
                          <a:srgbClr val="1D2A53"/>
                        </a:buClr>
                        <a:buSzPts val="1300"/>
                        <a:buFont typeface="Arial"/>
                        <a:buNone/>
                      </a:pPr>
                      <a:r>
                        <a:rPr lang="en" sz="1000" b="0" i="0" u="none" strike="noStrike" cap="none">
                          <a:solidFill>
                            <a:srgbClr val="1D2A53"/>
                          </a:solidFill>
                          <a:latin typeface="Calibri"/>
                          <a:ea typeface="Calibri"/>
                          <a:cs typeface="Calibri"/>
                          <a:sym typeface="Calibri"/>
                        </a:rPr>
                        <a:t>Have a plan</a:t>
                      </a:r>
                      <a:endParaRPr sz="1000"/>
                    </a:p>
                    <a:p>
                      <a:pPr marL="0" marR="0" lvl="0" indent="0" algn="l" rtl="0">
                        <a:lnSpc>
                          <a:spcPct val="100000"/>
                        </a:lnSpc>
                        <a:spcBef>
                          <a:spcPts val="600"/>
                        </a:spcBef>
                        <a:spcAft>
                          <a:spcPts val="0"/>
                        </a:spcAft>
                        <a:buClr>
                          <a:srgbClr val="1D2A53"/>
                        </a:buClr>
                        <a:buSzPts val="1300"/>
                        <a:buFont typeface="Arial"/>
                        <a:buNone/>
                      </a:pPr>
                      <a:r>
                        <a:rPr lang="en" sz="1000" b="0" i="0" u="none" strike="noStrike" cap="none">
                          <a:solidFill>
                            <a:srgbClr val="1D2A53"/>
                          </a:solidFill>
                          <a:latin typeface="Calibri"/>
                          <a:ea typeface="Calibri"/>
                          <a:cs typeface="Calibri"/>
                          <a:sym typeface="Calibri"/>
                        </a:rPr>
                        <a:t>Use headphones to listen to music</a:t>
                      </a:r>
                      <a:endParaRPr sz="1000"/>
                    </a:p>
                  </a:txBody>
                  <a:tcPr marL="91025" marR="91025" marT="45725" marB="45725">
                    <a:lnL w="12700" cap="flat" cmpd="sng">
                      <a:solidFill>
                        <a:srgbClr val="3A54A5"/>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solidFill>
                      <a:srgbClr val="E2AC00"/>
                    </a:solidFill>
                  </a:tcPr>
                </a:tc>
                <a:tc>
                  <a:txBody>
                    <a:bodyPr/>
                    <a:lstStyle/>
                    <a:p>
                      <a:pPr marL="0" marR="0" lvl="0" indent="0" algn="l" rtl="0">
                        <a:lnSpc>
                          <a:spcPct val="100000"/>
                        </a:lnSpc>
                        <a:spcBef>
                          <a:spcPts val="0"/>
                        </a:spcBef>
                        <a:spcAft>
                          <a:spcPts val="0"/>
                        </a:spcAft>
                        <a:buClr>
                          <a:srgbClr val="1D2A53"/>
                        </a:buClr>
                        <a:buSzPts val="1300"/>
                        <a:buFont typeface="Arial"/>
                        <a:buNone/>
                      </a:pPr>
                      <a:r>
                        <a:rPr lang="en" sz="1000" b="0" i="0" u="none" strike="noStrike" cap="none">
                          <a:solidFill>
                            <a:srgbClr val="1D2A53"/>
                          </a:solidFill>
                          <a:latin typeface="Calibri"/>
                          <a:ea typeface="Calibri"/>
                          <a:cs typeface="Calibri"/>
                          <a:sym typeface="Calibri"/>
                        </a:rPr>
                        <a:t>Check my feelings before I post</a:t>
                      </a:r>
                      <a:endParaRPr sz="1000"/>
                    </a:p>
                    <a:p>
                      <a:pPr marL="0" marR="0" lvl="0" indent="0" algn="l" rtl="0">
                        <a:lnSpc>
                          <a:spcPct val="100000"/>
                        </a:lnSpc>
                        <a:spcBef>
                          <a:spcPts val="600"/>
                        </a:spcBef>
                        <a:spcAft>
                          <a:spcPts val="0"/>
                        </a:spcAft>
                        <a:buClr>
                          <a:srgbClr val="1D2A53"/>
                        </a:buClr>
                        <a:buSzPts val="1300"/>
                        <a:buFont typeface="Arial"/>
                        <a:buNone/>
                      </a:pPr>
                      <a:r>
                        <a:rPr lang="en" sz="1000" b="0" i="0" u="none" strike="noStrike" cap="none">
                          <a:solidFill>
                            <a:srgbClr val="1D2A53"/>
                          </a:solidFill>
                          <a:latin typeface="Calibri"/>
                          <a:ea typeface="Calibri"/>
                          <a:cs typeface="Calibri"/>
                          <a:sym typeface="Calibri"/>
                        </a:rPr>
                        <a:t>Re-read messages before I post.</a:t>
                      </a:r>
                      <a:endParaRPr sz="1000"/>
                    </a:p>
                  </a:txBody>
                  <a:tcPr marL="91025" marR="91025" marT="45725" marB="45725">
                    <a:lnL w="12700" cap="flat" cmpd="sng">
                      <a:solidFill>
                        <a:srgbClr val="3A54A5"/>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solidFill>
                      <a:srgbClr val="E2AC00"/>
                    </a:solidFill>
                  </a:tcPr>
                </a:tc>
                <a:tc vMerge="1">
                  <a:txBody>
                    <a:bodyPr/>
                    <a:lstStyle/>
                    <a:p>
                      <a:endParaRPr lang="en-US"/>
                    </a:p>
                  </a:txBody>
                  <a:tcPr/>
                </a:tc>
                <a:extLst>
                  <a:ext uri="{0D108BD9-81ED-4DB2-BD59-A6C34878D82A}">
                    <a16:rowId xmlns:a16="http://schemas.microsoft.com/office/drawing/2014/main" val="10003"/>
                  </a:ext>
                </a:extLst>
              </a:tr>
              <a:tr h="661825">
                <a:tc>
                  <a:txBody>
                    <a:bodyPr/>
                    <a:lstStyle/>
                    <a:p>
                      <a:pPr marL="0" marR="0" lvl="0" indent="0" algn="ctr" rtl="0">
                        <a:lnSpc>
                          <a:spcPct val="100000"/>
                        </a:lnSpc>
                        <a:spcBef>
                          <a:spcPts val="0"/>
                        </a:spcBef>
                        <a:spcAft>
                          <a:spcPts val="0"/>
                        </a:spcAft>
                        <a:buClr>
                          <a:srgbClr val="1D2A53"/>
                        </a:buClr>
                        <a:buSzPts val="1800"/>
                        <a:buFont typeface="Twentieth Century"/>
                        <a:buNone/>
                      </a:pPr>
                      <a:r>
                        <a:rPr lang="en" sz="1000" b="0" i="0" u="none" strike="noStrike" cap="none">
                          <a:solidFill>
                            <a:srgbClr val="1D2A53"/>
                          </a:solidFill>
                          <a:latin typeface="Twentieth Century"/>
                          <a:ea typeface="Twentieth Century"/>
                          <a:cs typeface="Twentieth Century"/>
                          <a:sym typeface="Twentieth Century"/>
                        </a:rPr>
                        <a:t>Responsible</a:t>
                      </a:r>
                      <a:endParaRPr sz="1000"/>
                    </a:p>
                  </a:txBody>
                  <a:tcPr marL="91025" marR="91025" marT="45725" marB="45725" anchor="ctr">
                    <a:lnL w="12700" cap="flat" cmpd="sng">
                      <a:solidFill>
                        <a:srgbClr val="3A54A5"/>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solidFill>
                      <a:srgbClr val="F7CAAC"/>
                    </a:solidFill>
                  </a:tcPr>
                </a:tc>
                <a:tc>
                  <a:txBody>
                    <a:bodyPr/>
                    <a:lstStyle/>
                    <a:p>
                      <a:pPr marL="0" marR="0" lvl="0" indent="0" algn="l" rtl="0">
                        <a:spcBef>
                          <a:spcPts val="0"/>
                        </a:spcBef>
                        <a:spcAft>
                          <a:spcPts val="0"/>
                        </a:spcAft>
                        <a:buClr>
                          <a:srgbClr val="1D2A53"/>
                        </a:buClr>
                        <a:buSzPts val="1300"/>
                        <a:buFont typeface="Arial"/>
                        <a:buNone/>
                      </a:pPr>
                      <a:r>
                        <a:rPr lang="en" sz="1000" b="0" i="0" u="none" strike="noStrike" cap="none">
                          <a:solidFill>
                            <a:srgbClr val="1D2A53"/>
                          </a:solidFill>
                          <a:latin typeface="Calibri"/>
                          <a:ea typeface="Calibri"/>
                          <a:cs typeface="Calibri"/>
                          <a:sym typeface="Calibri"/>
                        </a:rPr>
                        <a:t>Recycle</a:t>
                      </a:r>
                      <a:endParaRPr sz="1000"/>
                    </a:p>
                    <a:p>
                      <a:pPr marL="0" marR="0" lvl="0" indent="0" algn="l" rtl="0">
                        <a:spcBef>
                          <a:spcPts val="600"/>
                        </a:spcBef>
                        <a:spcAft>
                          <a:spcPts val="0"/>
                        </a:spcAft>
                        <a:buClr>
                          <a:srgbClr val="1D2A53"/>
                        </a:buClr>
                        <a:buSzPts val="1300"/>
                        <a:buFont typeface="Arial"/>
                        <a:buNone/>
                      </a:pPr>
                      <a:r>
                        <a:rPr lang="en" sz="1000" b="0" i="0" u="none" strike="noStrike" cap="none">
                          <a:solidFill>
                            <a:srgbClr val="1D2A53"/>
                          </a:solidFill>
                          <a:latin typeface="Calibri"/>
                          <a:ea typeface="Calibri"/>
                          <a:cs typeface="Calibri"/>
                          <a:sym typeface="Calibri"/>
                        </a:rPr>
                        <a:t>Be prepared</a:t>
                      </a:r>
                      <a:endParaRPr sz="1000"/>
                    </a:p>
                    <a:p>
                      <a:pPr marL="0" marR="0" lvl="0" indent="0" algn="l" rtl="0">
                        <a:spcBef>
                          <a:spcPts val="600"/>
                        </a:spcBef>
                        <a:spcAft>
                          <a:spcPts val="0"/>
                        </a:spcAft>
                        <a:buClr>
                          <a:srgbClr val="3A54A5"/>
                        </a:buClr>
                        <a:buSzPts val="1300"/>
                        <a:buFont typeface="Arial"/>
                        <a:buNone/>
                      </a:pPr>
                      <a:endParaRPr sz="1000" b="0" i="0" u="none" strike="noStrike" cap="none">
                        <a:solidFill>
                          <a:srgbClr val="1D2A53"/>
                        </a:solidFill>
                        <a:latin typeface="Calibri"/>
                        <a:ea typeface="Calibri"/>
                        <a:cs typeface="Calibri"/>
                        <a:sym typeface="Calibri"/>
                      </a:endParaRPr>
                    </a:p>
                  </a:txBody>
                  <a:tcPr marL="91025" marR="91025" marT="45725" marB="45725">
                    <a:lnL w="12700" cap="flat" cmpd="sng">
                      <a:solidFill>
                        <a:srgbClr val="3A54A5"/>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solidFill>
                      <a:srgbClr val="E2AC00"/>
                    </a:solidFill>
                  </a:tcPr>
                </a:tc>
                <a:tc>
                  <a:txBody>
                    <a:bodyPr/>
                    <a:lstStyle/>
                    <a:p>
                      <a:pPr marL="0" marR="0" lvl="0" indent="0" algn="l" rtl="0">
                        <a:lnSpc>
                          <a:spcPct val="100000"/>
                        </a:lnSpc>
                        <a:spcBef>
                          <a:spcPts val="0"/>
                        </a:spcBef>
                        <a:spcAft>
                          <a:spcPts val="0"/>
                        </a:spcAft>
                        <a:buClr>
                          <a:srgbClr val="1D2A53"/>
                        </a:buClr>
                        <a:buSzPts val="1300"/>
                        <a:buFont typeface="Arial"/>
                        <a:buNone/>
                      </a:pPr>
                      <a:r>
                        <a:rPr lang="en" sz="1000" b="0" i="0" u="none" strike="noStrike" cap="none">
                          <a:solidFill>
                            <a:srgbClr val="1D2A53"/>
                          </a:solidFill>
                          <a:latin typeface="Calibri"/>
                          <a:ea typeface="Calibri"/>
                          <a:cs typeface="Calibri"/>
                          <a:sym typeface="Calibri"/>
                        </a:rPr>
                        <a:t>Pick up litter</a:t>
                      </a:r>
                      <a:endParaRPr sz="1000"/>
                    </a:p>
                    <a:p>
                      <a:pPr marL="0" marR="0" lvl="0" indent="0" algn="l" rtl="0">
                        <a:spcBef>
                          <a:spcPts val="600"/>
                        </a:spcBef>
                        <a:spcAft>
                          <a:spcPts val="0"/>
                        </a:spcAft>
                        <a:buClr>
                          <a:srgbClr val="3A54A5"/>
                        </a:buClr>
                        <a:buSzPts val="1300"/>
                        <a:buFont typeface="Arial"/>
                        <a:buNone/>
                      </a:pPr>
                      <a:endParaRPr sz="1000" b="0" i="0" u="none" strike="noStrike" cap="none">
                        <a:solidFill>
                          <a:srgbClr val="1D2A53"/>
                        </a:solidFill>
                        <a:latin typeface="Calibri"/>
                        <a:ea typeface="Calibri"/>
                        <a:cs typeface="Calibri"/>
                        <a:sym typeface="Calibri"/>
                      </a:endParaRPr>
                    </a:p>
                  </a:txBody>
                  <a:tcPr marL="91025" marR="91025" marT="45725" marB="45725">
                    <a:lnL w="12700" cap="flat" cmpd="sng">
                      <a:solidFill>
                        <a:srgbClr val="3A54A5"/>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solidFill>
                      <a:srgbClr val="E2AC00"/>
                    </a:solidFill>
                  </a:tcPr>
                </a:tc>
                <a:tc>
                  <a:txBody>
                    <a:bodyPr/>
                    <a:lstStyle/>
                    <a:p>
                      <a:pPr marL="0" marR="0" lvl="0" indent="0" algn="l" rtl="0">
                        <a:lnSpc>
                          <a:spcPct val="100000"/>
                        </a:lnSpc>
                        <a:spcBef>
                          <a:spcPts val="0"/>
                        </a:spcBef>
                        <a:spcAft>
                          <a:spcPts val="0"/>
                        </a:spcAft>
                        <a:buClr>
                          <a:srgbClr val="1D2A53"/>
                        </a:buClr>
                        <a:buSzPts val="1300"/>
                        <a:buFont typeface="Arial"/>
                        <a:buNone/>
                      </a:pPr>
                      <a:r>
                        <a:rPr lang="en" sz="1000" b="0" i="0" u="none" strike="noStrike" cap="none">
                          <a:solidFill>
                            <a:srgbClr val="1D2A53"/>
                          </a:solidFill>
                          <a:latin typeface="Calibri"/>
                          <a:ea typeface="Calibri"/>
                          <a:cs typeface="Calibri"/>
                          <a:sym typeface="Calibri"/>
                        </a:rPr>
                        <a:t>Use my breathing technique</a:t>
                      </a:r>
                      <a:endParaRPr sz="1000"/>
                    </a:p>
                    <a:p>
                      <a:pPr marL="0" marR="0" lvl="0" indent="0" algn="l" rtl="0">
                        <a:lnSpc>
                          <a:spcPct val="100000"/>
                        </a:lnSpc>
                        <a:spcBef>
                          <a:spcPts val="600"/>
                        </a:spcBef>
                        <a:spcAft>
                          <a:spcPts val="0"/>
                        </a:spcAft>
                        <a:buClr>
                          <a:srgbClr val="1D2A53"/>
                        </a:buClr>
                        <a:buSzPts val="1300"/>
                        <a:buFont typeface="Arial"/>
                        <a:buNone/>
                      </a:pPr>
                      <a:r>
                        <a:rPr lang="en" sz="1000" b="0" i="0" u="none" strike="noStrike" cap="none">
                          <a:solidFill>
                            <a:srgbClr val="1D2A53"/>
                          </a:solidFill>
                          <a:latin typeface="Calibri"/>
                          <a:ea typeface="Calibri"/>
                          <a:cs typeface="Calibri"/>
                          <a:sym typeface="Calibri"/>
                        </a:rPr>
                        <a:t>Listen to my signals</a:t>
                      </a:r>
                      <a:endParaRPr sz="1000"/>
                    </a:p>
                  </a:txBody>
                  <a:tcPr marL="91025" marR="91025" marT="45725" marB="45725">
                    <a:lnL w="12700" cap="flat" cmpd="sng">
                      <a:solidFill>
                        <a:srgbClr val="3A54A5"/>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solidFill>
                      <a:srgbClr val="E2AC00"/>
                    </a:solidFill>
                  </a:tcPr>
                </a:tc>
                <a:tc>
                  <a:txBody>
                    <a:bodyPr/>
                    <a:lstStyle/>
                    <a:p>
                      <a:pPr marL="0" marR="0" lvl="0" indent="0" algn="l" rtl="0">
                        <a:lnSpc>
                          <a:spcPct val="100000"/>
                        </a:lnSpc>
                        <a:spcBef>
                          <a:spcPts val="0"/>
                        </a:spcBef>
                        <a:spcAft>
                          <a:spcPts val="0"/>
                        </a:spcAft>
                        <a:buClr>
                          <a:srgbClr val="1D2A53"/>
                        </a:buClr>
                        <a:buSzPts val="1300"/>
                        <a:buFont typeface="Arial"/>
                        <a:buNone/>
                      </a:pPr>
                      <a:r>
                        <a:rPr lang="en" sz="1000" b="0" i="0" u="none" strike="noStrike" cap="none">
                          <a:solidFill>
                            <a:srgbClr val="1D2A53"/>
                          </a:solidFill>
                          <a:latin typeface="Calibri"/>
                          <a:ea typeface="Calibri"/>
                          <a:cs typeface="Calibri"/>
                          <a:sym typeface="Calibri"/>
                        </a:rPr>
                        <a:t>Watch for my stop</a:t>
                      </a:r>
                      <a:endParaRPr sz="1000"/>
                    </a:p>
                  </a:txBody>
                  <a:tcPr marL="91025" marR="91025" marT="45725" marB="45725">
                    <a:lnL w="12700" cap="flat" cmpd="sng">
                      <a:solidFill>
                        <a:srgbClr val="3A54A5"/>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solidFill>
                      <a:srgbClr val="E2AC00"/>
                    </a:solidFill>
                  </a:tcPr>
                </a:tc>
                <a:tc>
                  <a:txBody>
                    <a:bodyPr/>
                    <a:lstStyle/>
                    <a:p>
                      <a:pPr marL="0" marR="0" lvl="0" indent="0" algn="l" rtl="0">
                        <a:lnSpc>
                          <a:spcPct val="100000"/>
                        </a:lnSpc>
                        <a:spcBef>
                          <a:spcPts val="0"/>
                        </a:spcBef>
                        <a:spcAft>
                          <a:spcPts val="0"/>
                        </a:spcAft>
                        <a:buClr>
                          <a:srgbClr val="1D2A53"/>
                        </a:buClr>
                        <a:buSzPts val="1300"/>
                        <a:buFont typeface="Arial"/>
                        <a:buNone/>
                      </a:pPr>
                      <a:r>
                        <a:rPr lang="en" sz="1000" b="0" i="0" u="none" strike="noStrike" cap="none">
                          <a:solidFill>
                            <a:srgbClr val="1D2A53"/>
                          </a:solidFill>
                          <a:latin typeface="Calibri"/>
                          <a:ea typeface="Calibri"/>
                          <a:cs typeface="Calibri"/>
                          <a:sym typeface="Calibri"/>
                        </a:rPr>
                        <a:t>Double check sources before I post</a:t>
                      </a:r>
                      <a:endParaRPr sz="1000"/>
                    </a:p>
                    <a:p>
                      <a:pPr marL="0" marR="0" lvl="0" indent="0" algn="l" rtl="0">
                        <a:lnSpc>
                          <a:spcPct val="100000"/>
                        </a:lnSpc>
                        <a:spcBef>
                          <a:spcPts val="600"/>
                        </a:spcBef>
                        <a:spcAft>
                          <a:spcPts val="0"/>
                        </a:spcAft>
                        <a:buClr>
                          <a:srgbClr val="1D2A53"/>
                        </a:buClr>
                        <a:buSzPts val="1300"/>
                        <a:buFont typeface="Arial"/>
                        <a:buNone/>
                      </a:pPr>
                      <a:r>
                        <a:rPr lang="en" sz="1000" b="0" i="0" u="none" strike="noStrike" cap="none">
                          <a:solidFill>
                            <a:srgbClr val="1D2A53"/>
                          </a:solidFill>
                          <a:latin typeface="Calibri"/>
                          <a:ea typeface="Calibri"/>
                          <a:cs typeface="Calibri"/>
                          <a:sym typeface="Calibri"/>
                        </a:rPr>
                        <a:t>Think before I forward</a:t>
                      </a:r>
                      <a:endParaRPr sz="1000"/>
                    </a:p>
                  </a:txBody>
                  <a:tcPr marL="91025" marR="91025" marT="45725" marB="45725">
                    <a:lnL w="12700" cap="flat" cmpd="sng">
                      <a:solidFill>
                        <a:srgbClr val="3A54A5"/>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solidFill>
                      <a:srgbClr val="E2AC00"/>
                    </a:solidFill>
                  </a:tcPr>
                </a:tc>
                <a:tc vMerge="1">
                  <a:txBody>
                    <a:bodyPr/>
                    <a:lstStyle/>
                    <a:p>
                      <a:endParaRPr lang="en-US"/>
                    </a:p>
                  </a:txBody>
                  <a:tcPr/>
                </a:tc>
                <a:extLst>
                  <a:ext uri="{0D108BD9-81ED-4DB2-BD59-A6C34878D82A}">
                    <a16:rowId xmlns:a16="http://schemas.microsoft.com/office/drawing/2014/main" val="10004"/>
                  </a:ext>
                </a:extLst>
              </a:tr>
              <a:tr h="805700">
                <a:tc>
                  <a:txBody>
                    <a:bodyPr/>
                    <a:lstStyle/>
                    <a:p>
                      <a:pPr marL="0" marR="0" lvl="0" indent="0" algn="ctr" rtl="0">
                        <a:lnSpc>
                          <a:spcPct val="100000"/>
                        </a:lnSpc>
                        <a:spcBef>
                          <a:spcPts val="0"/>
                        </a:spcBef>
                        <a:spcAft>
                          <a:spcPts val="0"/>
                        </a:spcAft>
                        <a:buClr>
                          <a:srgbClr val="1D2A53"/>
                        </a:buClr>
                        <a:buSzPts val="1600"/>
                        <a:buFont typeface="Twentieth Century"/>
                        <a:buNone/>
                      </a:pPr>
                      <a:r>
                        <a:rPr lang="en" sz="1000" b="0" i="1" u="none" strike="noStrike" cap="none">
                          <a:solidFill>
                            <a:srgbClr val="1D2A53"/>
                          </a:solidFill>
                          <a:latin typeface="Twentieth Century"/>
                          <a:ea typeface="Twentieth Century"/>
                          <a:cs typeface="Twentieth Century"/>
                          <a:sym typeface="Twentieth Century"/>
                        </a:rPr>
                        <a:t>Teacher’s Role </a:t>
                      </a:r>
                      <a:endParaRPr sz="1000" b="0" i="1" u="none" strike="noStrike" cap="none">
                        <a:solidFill>
                          <a:srgbClr val="1D2A53"/>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Clr>
                          <a:srgbClr val="1D2A53"/>
                        </a:buClr>
                        <a:buSzPts val="1400"/>
                        <a:buFont typeface="Calibri"/>
                        <a:buNone/>
                      </a:pPr>
                      <a:r>
                        <a:rPr lang="en" sz="1000" b="0" i="1" u="none" strike="noStrike" cap="none">
                          <a:solidFill>
                            <a:srgbClr val="1D2A53"/>
                          </a:solidFill>
                          <a:latin typeface="Calibri"/>
                          <a:ea typeface="Calibri"/>
                          <a:cs typeface="Calibri"/>
                          <a:sym typeface="Calibri"/>
                        </a:rPr>
                        <a:t>(Conditions for Learning)</a:t>
                      </a:r>
                      <a:endParaRPr sz="1000"/>
                    </a:p>
                  </a:txBody>
                  <a:tcPr marL="91025" marR="91025" marT="45725" marB="45725" anchor="ctr">
                    <a:lnL w="12700" cap="flat" cmpd="sng">
                      <a:solidFill>
                        <a:srgbClr val="3A54A5"/>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solidFill>
                      <a:srgbClr val="D9E0EF"/>
                    </a:solidFill>
                  </a:tcPr>
                </a:tc>
                <a:tc>
                  <a:txBody>
                    <a:bodyPr/>
                    <a:lstStyle/>
                    <a:p>
                      <a:pPr marL="0" marR="0" lvl="0" indent="0" algn="l" rtl="0">
                        <a:spcBef>
                          <a:spcPts val="0"/>
                        </a:spcBef>
                        <a:spcAft>
                          <a:spcPts val="0"/>
                        </a:spcAft>
                        <a:buClr>
                          <a:srgbClr val="1D2A53"/>
                        </a:buClr>
                        <a:buSzPts val="1300"/>
                        <a:buFont typeface="Arial"/>
                        <a:buNone/>
                      </a:pPr>
                      <a:r>
                        <a:rPr lang="en" sz="1000" b="0" i="1" u="none" strike="noStrike" cap="none">
                          <a:solidFill>
                            <a:srgbClr val="1D2A53"/>
                          </a:solidFill>
                          <a:latin typeface="Calibri"/>
                          <a:ea typeface="Calibri"/>
                          <a:cs typeface="Calibri"/>
                          <a:sym typeface="Calibri"/>
                        </a:rPr>
                        <a:t>Use specific praise to reinforce behavior</a:t>
                      </a:r>
                      <a:endParaRPr sz="1000"/>
                    </a:p>
                  </a:txBody>
                  <a:tcPr marL="91025" marR="91025" marT="45725" marB="45725">
                    <a:lnL w="12700" cap="flat" cmpd="sng">
                      <a:solidFill>
                        <a:srgbClr val="3A54A5"/>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solidFill>
                      <a:srgbClr val="D9E0EF"/>
                    </a:solidFill>
                  </a:tcPr>
                </a:tc>
                <a:tc>
                  <a:txBody>
                    <a:bodyPr/>
                    <a:lstStyle/>
                    <a:p>
                      <a:pPr marL="0" marR="0" lvl="0" indent="0" algn="l" rtl="0">
                        <a:lnSpc>
                          <a:spcPct val="100000"/>
                        </a:lnSpc>
                        <a:spcBef>
                          <a:spcPts val="0"/>
                        </a:spcBef>
                        <a:spcAft>
                          <a:spcPts val="0"/>
                        </a:spcAft>
                        <a:buClr>
                          <a:srgbClr val="1D2A53"/>
                        </a:buClr>
                        <a:buSzPts val="1300"/>
                        <a:buFont typeface="Arial"/>
                        <a:buNone/>
                      </a:pPr>
                      <a:r>
                        <a:rPr lang="en" sz="1000" b="0" i="1" u="none" strike="noStrike" cap="none">
                          <a:solidFill>
                            <a:srgbClr val="1D2A53"/>
                          </a:solidFill>
                          <a:latin typeface="Calibri"/>
                          <a:ea typeface="Calibri"/>
                          <a:cs typeface="Calibri"/>
                          <a:sym typeface="Calibri"/>
                        </a:rPr>
                        <a:t>Stand in hall during passing periods</a:t>
                      </a:r>
                      <a:endParaRPr sz="1000"/>
                    </a:p>
                  </a:txBody>
                  <a:tcPr marL="91025" marR="91025" marT="45725" marB="45725">
                    <a:lnL w="12700" cap="flat" cmpd="sng">
                      <a:solidFill>
                        <a:srgbClr val="3A54A5"/>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solidFill>
                      <a:srgbClr val="D9E0EF"/>
                    </a:solidFill>
                  </a:tcPr>
                </a:tc>
                <a:tc>
                  <a:txBody>
                    <a:bodyPr/>
                    <a:lstStyle/>
                    <a:p>
                      <a:pPr marL="0" marR="0" lvl="0" indent="0" algn="l" rtl="0">
                        <a:lnSpc>
                          <a:spcPct val="100000"/>
                        </a:lnSpc>
                        <a:spcBef>
                          <a:spcPts val="0"/>
                        </a:spcBef>
                        <a:spcAft>
                          <a:spcPts val="0"/>
                        </a:spcAft>
                        <a:buClr>
                          <a:srgbClr val="1D2A53"/>
                        </a:buClr>
                        <a:buSzPts val="1300"/>
                        <a:buFont typeface="Arial"/>
                        <a:buNone/>
                      </a:pPr>
                      <a:r>
                        <a:rPr lang="en" sz="1000" b="0" i="1" u="none" strike="noStrike" cap="none">
                          <a:solidFill>
                            <a:srgbClr val="1D2A53"/>
                          </a:solidFill>
                          <a:latin typeface="Calibri"/>
                          <a:ea typeface="Calibri"/>
                          <a:cs typeface="Calibri"/>
                          <a:sym typeface="Calibri"/>
                        </a:rPr>
                        <a:t>Use active supervision (move, scan, interact)</a:t>
                      </a:r>
                      <a:endParaRPr sz="1000"/>
                    </a:p>
                    <a:p>
                      <a:pPr marL="0" marR="0" lvl="0" indent="0" algn="l" rtl="0">
                        <a:spcBef>
                          <a:spcPts val="0"/>
                        </a:spcBef>
                        <a:spcAft>
                          <a:spcPts val="0"/>
                        </a:spcAft>
                        <a:buClr>
                          <a:srgbClr val="3A54A5"/>
                        </a:buClr>
                        <a:buSzPts val="1300"/>
                        <a:buFont typeface="Arial"/>
                        <a:buNone/>
                      </a:pPr>
                      <a:endParaRPr sz="1000" b="0" i="1" u="none" strike="noStrike" cap="none">
                        <a:solidFill>
                          <a:srgbClr val="1D2A53"/>
                        </a:solidFill>
                        <a:latin typeface="Calibri"/>
                        <a:ea typeface="Calibri"/>
                        <a:cs typeface="Calibri"/>
                        <a:sym typeface="Calibri"/>
                      </a:endParaRPr>
                    </a:p>
                  </a:txBody>
                  <a:tcPr marL="91025" marR="91025" marT="45725" marB="45725">
                    <a:lnL w="12700" cap="flat" cmpd="sng">
                      <a:solidFill>
                        <a:srgbClr val="3A54A5"/>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solidFill>
                      <a:srgbClr val="D9E0EF"/>
                    </a:solidFill>
                  </a:tcPr>
                </a:tc>
                <a:tc>
                  <a:txBody>
                    <a:bodyPr/>
                    <a:lstStyle/>
                    <a:p>
                      <a:pPr marL="0" marR="0" lvl="0" indent="0" algn="l" rtl="0">
                        <a:lnSpc>
                          <a:spcPct val="100000"/>
                        </a:lnSpc>
                        <a:spcBef>
                          <a:spcPts val="0"/>
                        </a:spcBef>
                        <a:spcAft>
                          <a:spcPts val="0"/>
                        </a:spcAft>
                        <a:buClr>
                          <a:srgbClr val="1D2A53"/>
                        </a:buClr>
                        <a:buSzPts val="1300"/>
                        <a:buFont typeface="Arial"/>
                        <a:buNone/>
                      </a:pPr>
                      <a:r>
                        <a:rPr lang="en" sz="1000" b="0" i="1" u="none" strike="noStrike" cap="none">
                          <a:solidFill>
                            <a:srgbClr val="1D2A53"/>
                          </a:solidFill>
                          <a:latin typeface="Calibri"/>
                          <a:ea typeface="Calibri"/>
                          <a:cs typeface="Calibri"/>
                          <a:sym typeface="Calibri"/>
                        </a:rPr>
                        <a:t>Ensure students enter bus calmly</a:t>
                      </a:r>
                      <a:endParaRPr sz="1000"/>
                    </a:p>
                    <a:p>
                      <a:pPr marL="0" marR="0" lvl="0" indent="0" algn="l" rtl="0">
                        <a:spcBef>
                          <a:spcPts val="0"/>
                        </a:spcBef>
                        <a:spcAft>
                          <a:spcPts val="0"/>
                        </a:spcAft>
                        <a:buClr>
                          <a:srgbClr val="3A54A5"/>
                        </a:buClr>
                        <a:buSzPts val="1300"/>
                        <a:buFont typeface="Arial"/>
                        <a:buNone/>
                      </a:pPr>
                      <a:endParaRPr sz="1000" b="0" i="1" u="none" strike="noStrike" cap="none">
                        <a:solidFill>
                          <a:srgbClr val="1D2A53"/>
                        </a:solidFill>
                        <a:latin typeface="Calibri"/>
                        <a:ea typeface="Calibri"/>
                        <a:cs typeface="Calibri"/>
                        <a:sym typeface="Calibri"/>
                      </a:endParaRPr>
                    </a:p>
                  </a:txBody>
                  <a:tcPr marL="91025" marR="91025" marT="45725" marB="45725">
                    <a:lnL w="12700" cap="flat" cmpd="sng">
                      <a:solidFill>
                        <a:srgbClr val="3A54A5"/>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solidFill>
                      <a:srgbClr val="D9E0EF"/>
                    </a:solidFill>
                  </a:tcPr>
                </a:tc>
                <a:tc>
                  <a:txBody>
                    <a:bodyPr/>
                    <a:lstStyle/>
                    <a:p>
                      <a:pPr marL="0" marR="0" lvl="0" indent="0" algn="l" rtl="0">
                        <a:lnSpc>
                          <a:spcPct val="100000"/>
                        </a:lnSpc>
                        <a:spcBef>
                          <a:spcPts val="0"/>
                        </a:spcBef>
                        <a:spcAft>
                          <a:spcPts val="0"/>
                        </a:spcAft>
                        <a:buClr>
                          <a:srgbClr val="1D2A53"/>
                        </a:buClr>
                        <a:buSzPts val="1300"/>
                        <a:buFont typeface="Arial"/>
                        <a:buNone/>
                      </a:pPr>
                      <a:r>
                        <a:rPr lang="en" sz="1000" b="0" i="1" u="none" strike="noStrike" cap="none">
                          <a:solidFill>
                            <a:srgbClr val="1D2A53"/>
                          </a:solidFill>
                          <a:latin typeface="Calibri"/>
                          <a:ea typeface="Calibri"/>
                          <a:cs typeface="Calibri"/>
                          <a:sym typeface="Calibri"/>
                        </a:rPr>
                        <a:t>Teach and practice routine monthly</a:t>
                      </a:r>
                      <a:endParaRPr sz="1000"/>
                    </a:p>
                  </a:txBody>
                  <a:tcPr marL="91025" marR="91025" marT="45725" marB="45725">
                    <a:lnL w="12700" cap="flat" cmpd="sng">
                      <a:solidFill>
                        <a:srgbClr val="3A54A5"/>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solidFill>
                      <a:srgbClr val="D9E0EF"/>
                    </a:solidFill>
                  </a:tcPr>
                </a:tc>
                <a:tc>
                  <a:txBody>
                    <a:bodyPr/>
                    <a:lstStyle/>
                    <a:p>
                      <a:pPr marL="119062" marR="0" lvl="0" indent="-100012" algn="l" rtl="0">
                        <a:lnSpc>
                          <a:spcPct val="100000"/>
                        </a:lnSpc>
                        <a:spcBef>
                          <a:spcPts val="0"/>
                        </a:spcBef>
                        <a:spcAft>
                          <a:spcPts val="0"/>
                        </a:spcAft>
                        <a:buClr>
                          <a:srgbClr val="1D2A53"/>
                        </a:buClr>
                        <a:buSzPts val="1000"/>
                        <a:buFont typeface="Arial"/>
                        <a:buChar char="•"/>
                      </a:pPr>
                      <a:r>
                        <a:rPr lang="en" sz="1000" b="0" i="1" u="none" strike="noStrike" cap="none">
                          <a:solidFill>
                            <a:srgbClr val="1D2A53"/>
                          </a:solidFill>
                          <a:latin typeface="Calibri"/>
                          <a:ea typeface="Calibri"/>
                          <a:cs typeface="Calibri"/>
                          <a:sym typeface="Calibri"/>
                        </a:rPr>
                        <a:t>Develop classroom matrix</a:t>
                      </a:r>
                      <a:endParaRPr sz="1000"/>
                    </a:p>
                    <a:p>
                      <a:pPr marL="119062" marR="0" lvl="0" indent="-100012" algn="l" rtl="0">
                        <a:lnSpc>
                          <a:spcPct val="100000"/>
                        </a:lnSpc>
                        <a:spcBef>
                          <a:spcPts val="0"/>
                        </a:spcBef>
                        <a:spcAft>
                          <a:spcPts val="0"/>
                        </a:spcAft>
                        <a:buClr>
                          <a:srgbClr val="1D2A53"/>
                        </a:buClr>
                        <a:buSzPts val="1000"/>
                        <a:buFont typeface="Arial"/>
                        <a:buChar char="•"/>
                      </a:pPr>
                      <a:r>
                        <a:rPr lang="en" sz="1000" b="0" i="1" u="none" strike="noStrike" cap="none">
                          <a:solidFill>
                            <a:srgbClr val="1D2A53"/>
                          </a:solidFill>
                          <a:latin typeface="Calibri"/>
                          <a:ea typeface="Calibri"/>
                          <a:cs typeface="Calibri"/>
                          <a:sym typeface="Calibri"/>
                        </a:rPr>
                        <a:t>Post; teach; reinforce</a:t>
                      </a:r>
                      <a:endParaRPr sz="1000" b="0" i="1" u="none" strike="noStrike" cap="none">
                        <a:solidFill>
                          <a:srgbClr val="1D2A53"/>
                        </a:solidFill>
                        <a:latin typeface="Calibri"/>
                        <a:ea typeface="Calibri"/>
                        <a:cs typeface="Calibri"/>
                        <a:sym typeface="Calibri"/>
                      </a:endParaRPr>
                    </a:p>
                  </a:txBody>
                  <a:tcPr marL="91025" marR="91025" marT="45725" marB="45725">
                    <a:lnL w="12700" cap="flat" cmpd="sng">
                      <a:solidFill>
                        <a:srgbClr val="3A54A5"/>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solidFill>
                      <a:srgbClr val="D9E0EF"/>
                    </a:solidFill>
                  </a:tcPr>
                </a:tc>
                <a:extLst>
                  <a:ext uri="{0D108BD9-81ED-4DB2-BD59-A6C34878D82A}">
                    <a16:rowId xmlns:a16="http://schemas.microsoft.com/office/drawing/2014/main" val="10005"/>
                  </a:ext>
                </a:extLst>
              </a:tr>
            </a:tbl>
          </a:graphicData>
        </a:graphic>
      </p:graphicFrame>
      <p:sp>
        <p:nvSpPr>
          <p:cNvPr id="286" name="Google Shape;286;p39"/>
          <p:cNvSpPr/>
          <p:nvPr/>
        </p:nvSpPr>
        <p:spPr>
          <a:xfrm rot="-348">
            <a:off x="3188900" y="4113674"/>
            <a:ext cx="2961900" cy="1114800"/>
          </a:xfrm>
          <a:prstGeom prst="rightArrow">
            <a:avLst>
              <a:gd name="adj1" fmla="val 50000"/>
              <a:gd name="adj2" fmla="val 50000"/>
            </a:avLst>
          </a:prstGeom>
          <a:solidFill>
            <a:srgbClr val="DD8047"/>
          </a:solidFill>
          <a:ln w="12700" cap="flat" cmpd="sng">
            <a:solidFill>
              <a:srgbClr val="AAB7E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Twentieth Century"/>
              <a:buNone/>
            </a:pPr>
            <a:r>
              <a:rPr lang="en" sz="1800" b="1" i="0" u="none" strike="noStrike" cap="none">
                <a:solidFill>
                  <a:srgbClr val="FFFFFF"/>
                </a:solidFill>
                <a:latin typeface="Twentieth Century"/>
                <a:ea typeface="Twentieth Century"/>
                <a:cs typeface="Twentieth Century"/>
                <a:sym typeface="Twentieth Century"/>
              </a:rPr>
              <a:t>4.</a:t>
            </a:r>
            <a:r>
              <a:rPr lang="en" sz="1800" b="1">
                <a:solidFill>
                  <a:srgbClr val="FFFFFF"/>
                </a:solidFill>
                <a:latin typeface="Twentieth Century"/>
                <a:ea typeface="Twentieth Century"/>
                <a:cs typeface="Twentieth Century"/>
                <a:sym typeface="Twentieth Century"/>
              </a:rPr>
              <a:t> Staff R</a:t>
            </a:r>
            <a:r>
              <a:rPr lang="en" sz="1800" b="1" i="0" u="none" strike="noStrike" cap="none">
                <a:solidFill>
                  <a:srgbClr val="FFFFFF"/>
                </a:solidFill>
                <a:latin typeface="Twentieth Century"/>
                <a:ea typeface="Twentieth Century"/>
                <a:cs typeface="Twentieth Century"/>
                <a:sym typeface="Twentieth Century"/>
              </a:rPr>
              <a:t>ole </a:t>
            </a:r>
            <a:endParaRPr/>
          </a:p>
        </p:txBody>
      </p:sp>
      <p:sp>
        <p:nvSpPr>
          <p:cNvPr id="287" name="Google Shape;287;p39"/>
          <p:cNvSpPr/>
          <p:nvPr/>
        </p:nvSpPr>
        <p:spPr>
          <a:xfrm rot="2596375">
            <a:off x="6819772" y="1719058"/>
            <a:ext cx="2477555" cy="1111435"/>
          </a:xfrm>
          <a:prstGeom prst="leftArrow">
            <a:avLst>
              <a:gd name="adj1" fmla="val 50000"/>
              <a:gd name="adj2" fmla="val 49997"/>
            </a:avLst>
          </a:prstGeom>
          <a:solidFill>
            <a:srgbClr val="DD8047"/>
          </a:solidFill>
          <a:ln w="9525" cap="flat" cmpd="sng">
            <a:solidFill>
              <a:srgbClr val="3A54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Twentieth Century"/>
              <a:buNone/>
            </a:pPr>
            <a:r>
              <a:rPr lang="en" sz="1800" b="1" i="0" u="none" strike="noStrike" cap="none">
                <a:solidFill>
                  <a:srgbClr val="FFFFFF"/>
                </a:solidFill>
                <a:latin typeface="Twentieth Century"/>
                <a:ea typeface="Twentieth Century"/>
                <a:cs typeface="Twentieth Century"/>
                <a:sym typeface="Twentieth Century"/>
              </a:rPr>
              <a:t>2.  Natural Context</a:t>
            </a:r>
            <a:endParaRPr/>
          </a:p>
        </p:txBody>
      </p:sp>
      <p:sp>
        <p:nvSpPr>
          <p:cNvPr id="288" name="Google Shape;288;p39"/>
          <p:cNvSpPr/>
          <p:nvPr/>
        </p:nvSpPr>
        <p:spPr>
          <a:xfrm rot="-1723998">
            <a:off x="3735020" y="3042580"/>
            <a:ext cx="2546111" cy="891888"/>
          </a:xfrm>
          <a:prstGeom prst="rightArrow">
            <a:avLst>
              <a:gd name="adj1" fmla="val 50000"/>
              <a:gd name="adj2" fmla="val 50001"/>
            </a:avLst>
          </a:prstGeom>
          <a:solidFill>
            <a:srgbClr val="DD8047"/>
          </a:solidFill>
          <a:ln w="9525" cap="flat" cmpd="sng">
            <a:solidFill>
              <a:srgbClr val="3A54A5"/>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800"/>
              <a:buFont typeface="Twentieth Century"/>
              <a:buNone/>
            </a:pPr>
            <a:r>
              <a:rPr lang="en" sz="1800" b="1" i="0" u="none" strike="noStrike" cap="none">
                <a:solidFill>
                  <a:srgbClr val="FFFFFF"/>
                </a:solidFill>
                <a:latin typeface="Twentieth Century"/>
                <a:ea typeface="Twentieth Century"/>
                <a:cs typeface="Twentieth Century"/>
                <a:sym typeface="Twentieth Century"/>
              </a:rPr>
              <a:t>3.  Behavior Examples </a:t>
            </a:r>
            <a:endParaRPr/>
          </a:p>
        </p:txBody>
      </p:sp>
      <p:sp>
        <p:nvSpPr>
          <p:cNvPr id="289" name="Google Shape;289;p39"/>
          <p:cNvSpPr/>
          <p:nvPr/>
        </p:nvSpPr>
        <p:spPr>
          <a:xfrm rot="-1679707">
            <a:off x="1008116" y="1926770"/>
            <a:ext cx="2548167" cy="1267713"/>
          </a:xfrm>
          <a:prstGeom prst="leftArrow">
            <a:avLst>
              <a:gd name="adj1" fmla="val 50000"/>
              <a:gd name="adj2" fmla="val 49997"/>
            </a:avLst>
          </a:prstGeom>
          <a:solidFill>
            <a:srgbClr val="DD8047"/>
          </a:solidFill>
          <a:ln w="9525" cap="flat" cmpd="sng">
            <a:solidFill>
              <a:srgbClr val="3A54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Twentieth Century"/>
              <a:buNone/>
            </a:pPr>
            <a:r>
              <a:rPr lang="en" sz="1800" b="1" i="0" u="none" strike="noStrike" cap="none">
                <a:solidFill>
                  <a:srgbClr val="FFFFFF"/>
                </a:solidFill>
                <a:latin typeface="Twentieth Century"/>
                <a:ea typeface="Twentieth Century"/>
                <a:cs typeface="Twentieth Century"/>
                <a:sym typeface="Twentieth Century"/>
              </a:rPr>
              <a:t>1.  3-5 School-Wide Expectations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a:spLocks noGrp="1"/>
          </p:cNvSpPr>
          <p:nvPr>
            <p:ph type="title"/>
          </p:nvPr>
        </p:nvSpPr>
        <p:spPr>
          <a:xfrm>
            <a:off x="465029" y="263111"/>
            <a:ext cx="8157900" cy="4653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chemeClr val="dk2"/>
              </a:buClr>
              <a:buSzPts val="2700"/>
              <a:buFont typeface="Calibri"/>
              <a:buNone/>
            </a:pPr>
            <a:r>
              <a:rPr lang="en" sz="3000" b="1">
                <a:solidFill>
                  <a:srgbClr val="FFFFFF"/>
                </a:solidFill>
              </a:rPr>
              <a:t>Learning Expectations</a:t>
            </a:r>
            <a:endParaRPr sz="3000" b="1" i="0" u="none" strike="noStrike" cap="none">
              <a:solidFill>
                <a:srgbClr val="FFFFFF"/>
              </a:solidFill>
            </a:endParaRPr>
          </a:p>
        </p:txBody>
      </p:sp>
      <p:graphicFrame>
        <p:nvGraphicFramePr>
          <p:cNvPr id="132" name="Google Shape;132;p22" descr="There are two columns labeled Expectation and Behavior.&#10;1. Be responsible: Make yourself comfortable, take care of your needs (water, food, restroom etc.), action plan to implement what you are learning, follow through on your action items.&#10;2. Be Respectful: turn cell phones off or to vibrate, listen attentively while others are speaking, have only training materials up on your computer/tablet/phone.&#10;3. Be Engaged: Ask what you need to know to understand and contribute, contribute to the group by sharing relebant information and ideas" title="Expectatations and Behaviors "/>
          <p:cNvGraphicFramePr/>
          <p:nvPr>
            <p:extLst>
              <p:ext uri="{D42A27DB-BD31-4B8C-83A1-F6EECF244321}">
                <p14:modId xmlns:p14="http://schemas.microsoft.com/office/powerpoint/2010/main" val="1260183396"/>
              </p:ext>
            </p:extLst>
          </p:nvPr>
        </p:nvGraphicFramePr>
        <p:xfrm>
          <a:off x="76204" y="1069278"/>
          <a:ext cx="8946800" cy="3863635"/>
        </p:xfrm>
        <a:graphic>
          <a:graphicData uri="http://schemas.openxmlformats.org/drawingml/2006/table">
            <a:tbl>
              <a:tblPr firstRow="1">
                <a:noFill/>
                <a:tableStyleId>{D32E7F0A-2943-49F2-BB42-78C0582DFC3C}</a:tableStyleId>
              </a:tblPr>
              <a:tblGrid>
                <a:gridCol w="2375250">
                  <a:extLst>
                    <a:ext uri="{9D8B030D-6E8A-4147-A177-3AD203B41FA5}">
                      <a16:colId xmlns:a16="http://schemas.microsoft.com/office/drawing/2014/main" val="20000"/>
                    </a:ext>
                  </a:extLst>
                </a:gridCol>
                <a:gridCol w="6571550">
                  <a:extLst>
                    <a:ext uri="{9D8B030D-6E8A-4147-A177-3AD203B41FA5}">
                      <a16:colId xmlns:a16="http://schemas.microsoft.com/office/drawing/2014/main" val="20001"/>
                    </a:ext>
                  </a:extLst>
                </a:gridCol>
              </a:tblGrid>
              <a:tr h="392800">
                <a:tc>
                  <a:txBody>
                    <a:bodyPr/>
                    <a:lstStyle/>
                    <a:p>
                      <a:pPr marL="342900" marR="0" lvl="0" indent="-342900" algn="ctr" rtl="0">
                        <a:lnSpc>
                          <a:spcPct val="100000"/>
                        </a:lnSpc>
                        <a:spcBef>
                          <a:spcPts val="0"/>
                        </a:spcBef>
                        <a:spcAft>
                          <a:spcPts val="0"/>
                        </a:spcAft>
                        <a:buClr>
                          <a:srgbClr val="FFFFFF"/>
                        </a:buClr>
                        <a:buSzPts val="2400"/>
                        <a:buFont typeface="Calibri"/>
                        <a:buNone/>
                      </a:pPr>
                      <a:r>
                        <a:rPr lang="en" sz="2400" b="1" i="0" u="none" strike="noStrike" cap="none">
                          <a:solidFill>
                            <a:srgbClr val="FFFFFF"/>
                          </a:solidFill>
                          <a:latin typeface="Calibri"/>
                          <a:ea typeface="Calibri"/>
                          <a:cs typeface="Calibri"/>
                          <a:sym typeface="Calibri"/>
                        </a:rPr>
                        <a:t>EXPECTATION</a:t>
                      </a:r>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3"/>
                    </a:solidFill>
                  </a:tcPr>
                </a:tc>
                <a:tc>
                  <a:txBody>
                    <a:bodyPr/>
                    <a:lstStyle/>
                    <a:p>
                      <a:pPr marL="342900" marR="0" lvl="0" indent="-342900" algn="ctr" rtl="0">
                        <a:lnSpc>
                          <a:spcPct val="100000"/>
                        </a:lnSpc>
                        <a:spcBef>
                          <a:spcPts val="0"/>
                        </a:spcBef>
                        <a:spcAft>
                          <a:spcPts val="0"/>
                        </a:spcAft>
                        <a:buClr>
                          <a:srgbClr val="FFFFFF"/>
                        </a:buClr>
                        <a:buSzPts val="2400"/>
                        <a:buFont typeface="Calibri"/>
                        <a:buNone/>
                      </a:pPr>
                      <a:r>
                        <a:rPr lang="en" sz="2400" b="1" i="0" u="none" strike="noStrike" cap="none">
                          <a:solidFill>
                            <a:srgbClr val="FFFFFF"/>
                          </a:solidFill>
                          <a:latin typeface="Calibri"/>
                          <a:ea typeface="Calibri"/>
                          <a:cs typeface="Calibri"/>
                          <a:sym typeface="Calibri"/>
                        </a:rPr>
                        <a:t>BEHAVIOR</a:t>
                      </a:r>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3"/>
                    </a:solidFill>
                  </a:tcPr>
                </a:tc>
                <a:extLst>
                  <a:ext uri="{0D108BD9-81ED-4DB2-BD59-A6C34878D82A}">
                    <a16:rowId xmlns:a16="http://schemas.microsoft.com/office/drawing/2014/main" val="10000"/>
                  </a:ext>
                </a:extLst>
              </a:tr>
              <a:tr h="1135475">
                <a:tc>
                  <a:txBody>
                    <a:bodyPr/>
                    <a:lstStyle/>
                    <a:p>
                      <a:pPr marL="342900" marR="0" lvl="0" indent="-342900" algn="ctr" rtl="0">
                        <a:lnSpc>
                          <a:spcPct val="100000"/>
                        </a:lnSpc>
                        <a:spcBef>
                          <a:spcPts val="0"/>
                        </a:spcBef>
                        <a:spcAft>
                          <a:spcPts val="0"/>
                        </a:spcAft>
                        <a:buClr>
                          <a:srgbClr val="1D2A53"/>
                        </a:buClr>
                        <a:buSzPts val="2200"/>
                        <a:buFont typeface="Calibri"/>
                        <a:buNone/>
                      </a:pPr>
                      <a:r>
                        <a:rPr lang="en" sz="1800" b="1" i="0" u="none" strike="noStrike" cap="none">
                          <a:solidFill>
                            <a:srgbClr val="1D2A53"/>
                          </a:solidFill>
                          <a:latin typeface="Calibri"/>
                          <a:ea typeface="Calibri"/>
                          <a:cs typeface="Calibri"/>
                          <a:sym typeface="Calibri"/>
                        </a:rPr>
                        <a:t>Be Responsible</a:t>
                      </a:r>
                      <a:endParaRPr sz="1000">
                        <a:latin typeface="Calibri"/>
                        <a:ea typeface="Calibri"/>
                        <a:cs typeface="Calibri"/>
                        <a:sym typeface="Calibri"/>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17500" algn="l" rtl="0">
                        <a:lnSpc>
                          <a:spcPct val="100000"/>
                        </a:lnSpc>
                        <a:spcBef>
                          <a:spcPts val="0"/>
                        </a:spcBef>
                        <a:spcAft>
                          <a:spcPts val="0"/>
                        </a:spcAft>
                        <a:buClr>
                          <a:srgbClr val="1D2A53"/>
                        </a:buClr>
                        <a:buSzPts val="1600"/>
                        <a:buFont typeface="Noto Sans Symbols"/>
                        <a:buChar char="▪"/>
                      </a:pPr>
                      <a:r>
                        <a:rPr lang="en" sz="1600" i="0" u="none" strike="noStrike" cap="none">
                          <a:solidFill>
                            <a:srgbClr val="1D2A53"/>
                          </a:solidFill>
                          <a:latin typeface="Calibri"/>
                          <a:ea typeface="Calibri"/>
                          <a:cs typeface="Calibri"/>
                          <a:sym typeface="Calibri"/>
                        </a:rPr>
                        <a:t>Make yourself </a:t>
                      </a:r>
                      <a:r>
                        <a:rPr lang="en" sz="1600" b="1" i="0" u="none" strike="noStrike" cap="none">
                          <a:solidFill>
                            <a:srgbClr val="1D2A53"/>
                          </a:solidFill>
                          <a:latin typeface="Calibri"/>
                          <a:ea typeface="Calibri"/>
                          <a:cs typeface="Calibri"/>
                          <a:sym typeface="Calibri"/>
                        </a:rPr>
                        <a:t>comfortable</a:t>
                      </a:r>
                      <a:r>
                        <a:rPr lang="en" sz="1600" i="0" u="none" strike="noStrike" cap="none">
                          <a:solidFill>
                            <a:srgbClr val="1D2A53"/>
                          </a:solidFill>
                          <a:latin typeface="Calibri"/>
                          <a:ea typeface="Calibri"/>
                          <a:cs typeface="Calibri"/>
                          <a:sym typeface="Calibri"/>
                        </a:rPr>
                        <a:t> </a:t>
                      </a:r>
                      <a:endParaRPr sz="1000">
                        <a:latin typeface="Calibri"/>
                        <a:ea typeface="Calibri"/>
                        <a:cs typeface="Calibri"/>
                        <a:sym typeface="Calibri"/>
                      </a:endParaRPr>
                    </a:p>
                    <a:p>
                      <a:pPr marL="342900" marR="0" lvl="0" indent="-317500" algn="l" rtl="0">
                        <a:lnSpc>
                          <a:spcPct val="100000"/>
                        </a:lnSpc>
                        <a:spcBef>
                          <a:spcPts val="0"/>
                        </a:spcBef>
                        <a:spcAft>
                          <a:spcPts val="0"/>
                        </a:spcAft>
                        <a:buClr>
                          <a:srgbClr val="1D2A53"/>
                        </a:buClr>
                        <a:buSzPts val="1600"/>
                        <a:buFont typeface="Noto Sans Symbols"/>
                        <a:buChar char="▪"/>
                      </a:pPr>
                      <a:r>
                        <a:rPr lang="en" sz="1600" i="0" u="none" strike="noStrike" cap="none">
                          <a:solidFill>
                            <a:srgbClr val="1D2A53"/>
                          </a:solidFill>
                          <a:latin typeface="Calibri"/>
                          <a:ea typeface="Calibri"/>
                          <a:cs typeface="Calibri"/>
                          <a:sym typeface="Calibri"/>
                        </a:rPr>
                        <a:t>Take care of your </a:t>
                      </a:r>
                      <a:r>
                        <a:rPr lang="en" sz="1600" b="1" i="0" u="none" strike="noStrike" cap="none">
                          <a:solidFill>
                            <a:srgbClr val="1D2A53"/>
                          </a:solidFill>
                          <a:latin typeface="Calibri"/>
                          <a:ea typeface="Calibri"/>
                          <a:cs typeface="Calibri"/>
                          <a:sym typeface="Calibri"/>
                        </a:rPr>
                        <a:t>needs</a:t>
                      </a:r>
                      <a:r>
                        <a:rPr lang="en" sz="1600" i="0" u="none" strike="noStrike" cap="none">
                          <a:solidFill>
                            <a:srgbClr val="1D2A53"/>
                          </a:solidFill>
                          <a:latin typeface="Calibri"/>
                          <a:ea typeface="Calibri"/>
                          <a:cs typeface="Calibri"/>
                          <a:sym typeface="Calibri"/>
                        </a:rPr>
                        <a:t> (water, food, restroom, etc.)</a:t>
                      </a:r>
                      <a:endParaRPr sz="1600" b="1" i="0" u="none" strike="noStrike" cap="none">
                        <a:solidFill>
                          <a:srgbClr val="1D2A53"/>
                        </a:solidFill>
                        <a:latin typeface="Calibri"/>
                        <a:ea typeface="Calibri"/>
                        <a:cs typeface="Calibri"/>
                        <a:sym typeface="Calibri"/>
                      </a:endParaRPr>
                    </a:p>
                    <a:p>
                      <a:pPr marL="342900" marR="0" lvl="0" indent="-317500" algn="l" rtl="0">
                        <a:lnSpc>
                          <a:spcPct val="100000"/>
                        </a:lnSpc>
                        <a:spcBef>
                          <a:spcPts val="0"/>
                        </a:spcBef>
                        <a:spcAft>
                          <a:spcPts val="0"/>
                        </a:spcAft>
                        <a:buClr>
                          <a:srgbClr val="1D2A53"/>
                        </a:buClr>
                        <a:buSzPts val="1600"/>
                        <a:buFont typeface="Noto Sans Symbols"/>
                        <a:buChar char="▪"/>
                      </a:pPr>
                      <a:r>
                        <a:rPr lang="en" sz="1600" b="1" i="0" u="none" strike="noStrike" cap="none">
                          <a:solidFill>
                            <a:srgbClr val="1D2A53"/>
                          </a:solidFill>
                          <a:latin typeface="Calibri"/>
                          <a:ea typeface="Calibri"/>
                          <a:cs typeface="Calibri"/>
                          <a:sym typeface="Calibri"/>
                        </a:rPr>
                        <a:t>Action plan </a:t>
                      </a:r>
                      <a:r>
                        <a:rPr lang="en" sz="1600" i="0" u="none" strike="noStrike" cap="none">
                          <a:solidFill>
                            <a:srgbClr val="1D2A53"/>
                          </a:solidFill>
                          <a:latin typeface="Calibri"/>
                          <a:ea typeface="Calibri"/>
                          <a:cs typeface="Calibri"/>
                          <a:sym typeface="Calibri"/>
                        </a:rPr>
                        <a:t>to implement what you are learning</a:t>
                      </a:r>
                      <a:endParaRPr sz="1000">
                        <a:latin typeface="Calibri"/>
                        <a:ea typeface="Calibri"/>
                        <a:cs typeface="Calibri"/>
                        <a:sym typeface="Calibri"/>
                      </a:endParaRPr>
                    </a:p>
                    <a:p>
                      <a:pPr marL="342900" marR="0" lvl="0" indent="-317500" algn="l" rtl="0">
                        <a:lnSpc>
                          <a:spcPct val="100000"/>
                        </a:lnSpc>
                        <a:spcBef>
                          <a:spcPts val="0"/>
                        </a:spcBef>
                        <a:spcAft>
                          <a:spcPts val="0"/>
                        </a:spcAft>
                        <a:buClr>
                          <a:srgbClr val="1D2A53"/>
                        </a:buClr>
                        <a:buSzPts val="1600"/>
                        <a:buFont typeface="Noto Sans Symbols"/>
                        <a:buChar char="▪"/>
                      </a:pPr>
                      <a:r>
                        <a:rPr lang="en" sz="1600" b="1" i="0" u="none" strike="noStrike" cap="none">
                          <a:solidFill>
                            <a:srgbClr val="1D2A53"/>
                          </a:solidFill>
                          <a:latin typeface="Calibri"/>
                          <a:ea typeface="Calibri"/>
                          <a:cs typeface="Calibri"/>
                          <a:sym typeface="Calibri"/>
                        </a:rPr>
                        <a:t>Follow through </a:t>
                      </a:r>
                      <a:r>
                        <a:rPr lang="en" sz="1600" i="0" u="none" strike="noStrike" cap="none">
                          <a:solidFill>
                            <a:srgbClr val="1D2A53"/>
                          </a:solidFill>
                          <a:latin typeface="Calibri"/>
                          <a:ea typeface="Calibri"/>
                          <a:cs typeface="Calibri"/>
                          <a:sym typeface="Calibri"/>
                        </a:rPr>
                        <a:t>on your action items</a:t>
                      </a:r>
                      <a:endParaRPr sz="1600" b="1" i="0" u="none" strike="noStrike" cap="none">
                        <a:solidFill>
                          <a:srgbClr val="1D2A53"/>
                        </a:solidFill>
                        <a:latin typeface="Calibri"/>
                        <a:ea typeface="Calibri"/>
                        <a:cs typeface="Calibri"/>
                        <a:sym typeface="Calibri"/>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135475">
                <a:tc>
                  <a:txBody>
                    <a:bodyPr/>
                    <a:lstStyle/>
                    <a:p>
                      <a:pPr marL="342900" marR="0" lvl="0" indent="-342900" algn="ctr" rtl="0">
                        <a:lnSpc>
                          <a:spcPct val="100000"/>
                        </a:lnSpc>
                        <a:spcBef>
                          <a:spcPts val="0"/>
                        </a:spcBef>
                        <a:spcAft>
                          <a:spcPts val="0"/>
                        </a:spcAft>
                        <a:buClr>
                          <a:srgbClr val="1D2A53"/>
                        </a:buClr>
                        <a:buSzPts val="2200"/>
                        <a:buFont typeface="Calibri"/>
                        <a:buNone/>
                      </a:pPr>
                      <a:r>
                        <a:rPr lang="en" sz="1800" b="1" i="0" u="none" strike="noStrike" cap="none">
                          <a:solidFill>
                            <a:srgbClr val="1D2A53"/>
                          </a:solidFill>
                          <a:latin typeface="Calibri"/>
                          <a:ea typeface="Calibri"/>
                          <a:cs typeface="Calibri"/>
                          <a:sym typeface="Calibri"/>
                        </a:rPr>
                        <a:t>Be Respectful</a:t>
                      </a:r>
                      <a:endParaRPr sz="1000">
                        <a:latin typeface="Calibri"/>
                        <a:ea typeface="Calibri"/>
                        <a:cs typeface="Calibri"/>
                        <a:sym typeface="Calibri"/>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17500" algn="l" rtl="0">
                        <a:lnSpc>
                          <a:spcPct val="100000"/>
                        </a:lnSpc>
                        <a:spcBef>
                          <a:spcPts val="0"/>
                        </a:spcBef>
                        <a:spcAft>
                          <a:spcPts val="0"/>
                        </a:spcAft>
                        <a:buClr>
                          <a:srgbClr val="1D2A53"/>
                        </a:buClr>
                        <a:buSzPts val="1600"/>
                        <a:buFont typeface="Noto Sans Symbols"/>
                        <a:buChar char="▪"/>
                      </a:pPr>
                      <a:r>
                        <a:rPr lang="en" sz="1600" i="0" u="none" strike="noStrike" cap="none">
                          <a:solidFill>
                            <a:srgbClr val="1D2A53"/>
                          </a:solidFill>
                          <a:latin typeface="Calibri"/>
                          <a:ea typeface="Calibri"/>
                          <a:cs typeface="Calibri"/>
                          <a:sym typeface="Calibri"/>
                        </a:rPr>
                        <a:t>Turn </a:t>
                      </a:r>
                      <a:r>
                        <a:rPr lang="en" sz="1600" b="1" i="0" u="none" strike="noStrike" cap="none">
                          <a:solidFill>
                            <a:srgbClr val="1D2A53"/>
                          </a:solidFill>
                          <a:latin typeface="Calibri"/>
                          <a:ea typeface="Calibri"/>
                          <a:cs typeface="Calibri"/>
                          <a:sym typeface="Calibri"/>
                        </a:rPr>
                        <a:t>cell</a:t>
                      </a:r>
                      <a:r>
                        <a:rPr lang="en" sz="1600" i="0" u="none" strike="noStrike" cap="none">
                          <a:solidFill>
                            <a:srgbClr val="1D2A53"/>
                          </a:solidFill>
                          <a:latin typeface="Calibri"/>
                          <a:ea typeface="Calibri"/>
                          <a:cs typeface="Calibri"/>
                          <a:sym typeface="Calibri"/>
                        </a:rPr>
                        <a:t> </a:t>
                      </a:r>
                      <a:r>
                        <a:rPr lang="en" sz="1600" b="1" i="0" u="none" strike="noStrike" cap="none">
                          <a:solidFill>
                            <a:srgbClr val="1D2A53"/>
                          </a:solidFill>
                          <a:latin typeface="Calibri"/>
                          <a:ea typeface="Calibri"/>
                          <a:cs typeface="Calibri"/>
                          <a:sym typeface="Calibri"/>
                        </a:rPr>
                        <a:t>phones</a:t>
                      </a:r>
                      <a:r>
                        <a:rPr lang="en" sz="1600" i="0" u="none" strike="noStrike" cap="none">
                          <a:solidFill>
                            <a:srgbClr val="1D2A53"/>
                          </a:solidFill>
                          <a:latin typeface="Calibri"/>
                          <a:ea typeface="Calibri"/>
                          <a:cs typeface="Calibri"/>
                          <a:sym typeface="Calibri"/>
                        </a:rPr>
                        <a:t> off or to “vibrate”</a:t>
                      </a:r>
                      <a:endParaRPr sz="1600" i="0" u="none" strike="noStrike" cap="none">
                        <a:solidFill>
                          <a:srgbClr val="1D2A53"/>
                        </a:solidFill>
                        <a:latin typeface="Calibri"/>
                        <a:ea typeface="Calibri"/>
                        <a:cs typeface="Calibri"/>
                        <a:sym typeface="Calibri"/>
                      </a:endParaRPr>
                    </a:p>
                    <a:p>
                      <a:pPr marL="342900" marR="0" lvl="0" indent="-317500" algn="l" rtl="0">
                        <a:lnSpc>
                          <a:spcPct val="100000"/>
                        </a:lnSpc>
                        <a:spcBef>
                          <a:spcPts val="0"/>
                        </a:spcBef>
                        <a:spcAft>
                          <a:spcPts val="0"/>
                        </a:spcAft>
                        <a:buClr>
                          <a:srgbClr val="1D2A53"/>
                        </a:buClr>
                        <a:buSzPts val="1600"/>
                        <a:buFont typeface="Noto Sans Symbols"/>
                        <a:buChar char="▪"/>
                      </a:pPr>
                      <a:r>
                        <a:rPr lang="en" sz="1600" b="1" i="0" u="none" strike="noStrike" cap="none">
                          <a:solidFill>
                            <a:srgbClr val="1D2A53"/>
                          </a:solidFill>
                          <a:latin typeface="Calibri"/>
                          <a:ea typeface="Calibri"/>
                          <a:cs typeface="Calibri"/>
                          <a:sym typeface="Calibri"/>
                        </a:rPr>
                        <a:t>Listen </a:t>
                      </a:r>
                      <a:r>
                        <a:rPr lang="en" sz="1600" i="0" u="none" strike="noStrike" cap="none">
                          <a:solidFill>
                            <a:srgbClr val="1D2A53"/>
                          </a:solidFill>
                          <a:latin typeface="Calibri"/>
                          <a:ea typeface="Calibri"/>
                          <a:cs typeface="Calibri"/>
                          <a:sym typeface="Calibri"/>
                        </a:rPr>
                        <a:t>attentively while others are speaking </a:t>
                      </a:r>
                      <a:endParaRPr sz="1000">
                        <a:latin typeface="Calibri"/>
                        <a:ea typeface="Calibri"/>
                        <a:cs typeface="Calibri"/>
                        <a:sym typeface="Calibri"/>
                      </a:endParaRPr>
                    </a:p>
                    <a:p>
                      <a:pPr marL="342900" marR="0" lvl="0" indent="-317500" algn="l" rtl="0">
                        <a:lnSpc>
                          <a:spcPct val="100000"/>
                        </a:lnSpc>
                        <a:spcBef>
                          <a:spcPts val="0"/>
                        </a:spcBef>
                        <a:spcAft>
                          <a:spcPts val="0"/>
                        </a:spcAft>
                        <a:buClr>
                          <a:srgbClr val="1D2A53"/>
                        </a:buClr>
                        <a:buSzPts val="1600"/>
                        <a:buFont typeface="Noto Sans Symbols"/>
                        <a:buChar char="▪"/>
                      </a:pPr>
                      <a:r>
                        <a:rPr lang="en" sz="1600" i="0" u="none" strike="noStrike" cap="none">
                          <a:solidFill>
                            <a:srgbClr val="1D2A53"/>
                          </a:solidFill>
                          <a:latin typeface="Calibri"/>
                          <a:ea typeface="Calibri"/>
                          <a:cs typeface="Calibri"/>
                          <a:sym typeface="Calibri"/>
                        </a:rPr>
                        <a:t>Have only the </a:t>
                      </a:r>
                      <a:r>
                        <a:rPr lang="en" sz="1600" b="1" i="0" u="none" strike="noStrike" cap="none">
                          <a:solidFill>
                            <a:srgbClr val="1D2A53"/>
                          </a:solidFill>
                          <a:latin typeface="Calibri"/>
                          <a:ea typeface="Calibri"/>
                          <a:cs typeface="Calibri"/>
                          <a:sym typeface="Calibri"/>
                        </a:rPr>
                        <a:t>training materials </a:t>
                      </a:r>
                      <a:r>
                        <a:rPr lang="en" sz="1600" i="0" u="none" strike="noStrike" cap="none">
                          <a:solidFill>
                            <a:srgbClr val="1D2A53"/>
                          </a:solidFill>
                          <a:latin typeface="Calibri"/>
                          <a:ea typeface="Calibri"/>
                          <a:cs typeface="Calibri"/>
                          <a:sym typeface="Calibri"/>
                        </a:rPr>
                        <a:t>up on your computer/tablet/phone</a:t>
                      </a:r>
                      <a:endParaRPr sz="1000">
                        <a:latin typeface="Calibri"/>
                        <a:ea typeface="Calibri"/>
                        <a:cs typeface="Calibri"/>
                        <a:sym typeface="Calibri"/>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135475">
                <a:tc>
                  <a:txBody>
                    <a:bodyPr/>
                    <a:lstStyle/>
                    <a:p>
                      <a:pPr marL="342900" marR="0" lvl="0" indent="-342900" algn="ctr" rtl="0">
                        <a:lnSpc>
                          <a:spcPct val="100000"/>
                        </a:lnSpc>
                        <a:spcBef>
                          <a:spcPts val="0"/>
                        </a:spcBef>
                        <a:spcAft>
                          <a:spcPts val="0"/>
                        </a:spcAft>
                        <a:buClr>
                          <a:srgbClr val="1D2A53"/>
                        </a:buClr>
                        <a:buSzPts val="2200"/>
                        <a:buFont typeface="Calibri"/>
                        <a:buNone/>
                      </a:pPr>
                      <a:r>
                        <a:rPr lang="en" sz="1800" b="1" i="0" u="none" strike="noStrike" cap="none">
                          <a:solidFill>
                            <a:srgbClr val="1D2A53"/>
                          </a:solidFill>
                          <a:latin typeface="Calibri"/>
                          <a:ea typeface="Calibri"/>
                          <a:cs typeface="Calibri"/>
                          <a:sym typeface="Calibri"/>
                        </a:rPr>
                        <a:t>Be Engaged</a:t>
                      </a:r>
                      <a:endParaRPr sz="1000">
                        <a:latin typeface="Calibri"/>
                        <a:ea typeface="Calibri"/>
                        <a:cs typeface="Calibri"/>
                        <a:sym typeface="Calibri"/>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342900" marR="0" lvl="0" indent="-317500" algn="l" rtl="0">
                        <a:lnSpc>
                          <a:spcPct val="100000"/>
                        </a:lnSpc>
                        <a:spcBef>
                          <a:spcPts val="0"/>
                        </a:spcBef>
                        <a:spcAft>
                          <a:spcPts val="0"/>
                        </a:spcAft>
                        <a:buClr>
                          <a:srgbClr val="1D2A53"/>
                        </a:buClr>
                        <a:buSzPts val="1600"/>
                        <a:buFont typeface="Noto Sans Symbols"/>
                        <a:buChar char="▪"/>
                      </a:pPr>
                      <a:r>
                        <a:rPr lang="en" sz="1600" b="1" i="0" u="none" strike="noStrike" cap="none" dirty="0">
                          <a:solidFill>
                            <a:srgbClr val="1D2A53"/>
                          </a:solidFill>
                          <a:latin typeface="Calibri"/>
                          <a:ea typeface="Calibri"/>
                          <a:cs typeface="Calibri"/>
                          <a:sym typeface="Calibri"/>
                        </a:rPr>
                        <a:t>Ask</a:t>
                      </a:r>
                      <a:r>
                        <a:rPr lang="en" sz="1600" i="0" u="none" strike="noStrike" cap="none" dirty="0">
                          <a:solidFill>
                            <a:srgbClr val="1D2A53"/>
                          </a:solidFill>
                          <a:latin typeface="Calibri"/>
                          <a:ea typeface="Calibri"/>
                          <a:cs typeface="Calibri"/>
                          <a:sym typeface="Calibri"/>
                        </a:rPr>
                        <a:t> what you need to know to understand and contribute </a:t>
                      </a:r>
                      <a:endParaRPr sz="1000" dirty="0">
                        <a:latin typeface="Calibri"/>
                        <a:ea typeface="Calibri"/>
                        <a:cs typeface="Calibri"/>
                        <a:sym typeface="Calibri"/>
                      </a:endParaRPr>
                    </a:p>
                    <a:p>
                      <a:pPr marL="342900" marR="0" lvl="0" indent="-317500" algn="l" rtl="0">
                        <a:lnSpc>
                          <a:spcPct val="100000"/>
                        </a:lnSpc>
                        <a:spcBef>
                          <a:spcPts val="0"/>
                        </a:spcBef>
                        <a:spcAft>
                          <a:spcPts val="0"/>
                        </a:spcAft>
                        <a:buClr>
                          <a:srgbClr val="1D2A53"/>
                        </a:buClr>
                        <a:buSzPts val="1600"/>
                        <a:buFont typeface="Noto Sans Symbols"/>
                        <a:buChar char="▪"/>
                      </a:pPr>
                      <a:r>
                        <a:rPr lang="en" sz="1600" b="1" i="0" u="none" strike="noStrike" cap="none" dirty="0">
                          <a:solidFill>
                            <a:srgbClr val="1D2A53"/>
                          </a:solidFill>
                          <a:latin typeface="Calibri"/>
                          <a:ea typeface="Calibri"/>
                          <a:cs typeface="Calibri"/>
                          <a:sym typeface="Calibri"/>
                        </a:rPr>
                        <a:t>Contribute </a:t>
                      </a:r>
                      <a:r>
                        <a:rPr lang="en" sz="1600" i="0" u="none" strike="noStrike" cap="none" dirty="0">
                          <a:solidFill>
                            <a:srgbClr val="1D2A53"/>
                          </a:solidFill>
                          <a:latin typeface="Calibri"/>
                          <a:ea typeface="Calibri"/>
                          <a:cs typeface="Calibri"/>
                          <a:sym typeface="Calibri"/>
                        </a:rPr>
                        <a:t>to the group by sharing relevant information and ideas</a:t>
                      </a:r>
                      <a:endParaRPr sz="1000" dirty="0">
                        <a:latin typeface="Calibri"/>
                        <a:ea typeface="Calibri"/>
                        <a:cs typeface="Calibri"/>
                        <a:sym typeface="Calibri"/>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0"/>
          <p:cNvSpPr txBox="1">
            <a:spLocks noGrp="1"/>
          </p:cNvSpPr>
          <p:nvPr>
            <p:ph type="title"/>
          </p:nvPr>
        </p:nvSpPr>
        <p:spPr>
          <a:xfrm>
            <a:off x="2440176" y="415500"/>
            <a:ext cx="6182700" cy="4653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 b="1"/>
              <a:t>Including Pro-social, Emotional, Mental Health Skills on Your Matrix</a:t>
            </a:r>
            <a:endParaRPr sz="3900" b="1"/>
          </a:p>
          <a:p>
            <a:pPr marL="0" marR="0" lvl="0" indent="0" algn="l" rtl="0">
              <a:spcBef>
                <a:spcPts val="0"/>
              </a:spcBef>
              <a:spcAft>
                <a:spcPts val="0"/>
              </a:spcAft>
              <a:buClr>
                <a:schemeClr val="dk2"/>
              </a:buClr>
              <a:buSzPts val="2700"/>
              <a:buFont typeface="Calibri"/>
              <a:buNone/>
            </a:pPr>
            <a:endParaRPr sz="2500" b="1"/>
          </a:p>
        </p:txBody>
      </p:sp>
      <p:sp>
        <p:nvSpPr>
          <p:cNvPr id="297" name="Google Shape;297;p40"/>
          <p:cNvSpPr txBox="1"/>
          <p:nvPr/>
        </p:nvSpPr>
        <p:spPr>
          <a:xfrm>
            <a:off x="0" y="1036325"/>
            <a:ext cx="6283200" cy="3502221"/>
          </a:xfrm>
          <a:prstGeom prst="rect">
            <a:avLst/>
          </a:prstGeom>
          <a:noFill/>
          <a:ln>
            <a:noFill/>
          </a:ln>
        </p:spPr>
        <p:txBody>
          <a:bodyPr spcFirstLastPara="1" wrap="square" lIns="91425" tIns="45700" rIns="91425" bIns="45700" anchor="t" anchorCtr="0">
            <a:noAutofit/>
          </a:bodyPr>
          <a:lstStyle/>
          <a:p>
            <a:pPr marL="342900" lvl="0" indent="-330200" algn="l" rtl="0">
              <a:lnSpc>
                <a:spcPct val="90000"/>
              </a:lnSpc>
              <a:spcBef>
                <a:spcPts val="0"/>
              </a:spcBef>
              <a:spcAft>
                <a:spcPts val="0"/>
              </a:spcAft>
              <a:buClr>
                <a:srgbClr val="1D2A53"/>
              </a:buClr>
              <a:buSzPts val="2600"/>
              <a:buFont typeface="Calibri"/>
              <a:buChar char="▪"/>
            </a:pPr>
            <a:r>
              <a:rPr lang="en" sz="2600" dirty="0">
                <a:solidFill>
                  <a:srgbClr val="1D2A53"/>
                </a:solidFill>
                <a:latin typeface="Calibri"/>
                <a:ea typeface="Calibri"/>
                <a:cs typeface="Calibri"/>
                <a:sym typeface="Calibri"/>
              </a:rPr>
              <a:t>How will your teaching matrix increase the effectiveness of school-wide PBIS supports for students in your building who exhibit internalizing behaviors?</a:t>
            </a:r>
            <a:endParaRPr sz="3000" dirty="0">
              <a:solidFill>
                <a:srgbClr val="1D2A53"/>
              </a:solidFill>
              <a:latin typeface="Calibri"/>
              <a:ea typeface="Calibri"/>
              <a:cs typeface="Calibri"/>
              <a:sym typeface="Calibri"/>
            </a:endParaRPr>
          </a:p>
          <a:p>
            <a:pPr marL="0" lvl="0" indent="0" algn="l" rtl="0">
              <a:lnSpc>
                <a:spcPct val="90000"/>
              </a:lnSpc>
              <a:spcBef>
                <a:spcPts val="1000"/>
              </a:spcBef>
              <a:spcAft>
                <a:spcPts val="0"/>
              </a:spcAft>
              <a:buNone/>
            </a:pPr>
            <a:endParaRPr sz="1200" dirty="0">
              <a:solidFill>
                <a:srgbClr val="1D2A53"/>
              </a:solidFill>
              <a:latin typeface="Calibri"/>
              <a:ea typeface="Calibri"/>
              <a:cs typeface="Calibri"/>
              <a:sym typeface="Calibri"/>
            </a:endParaRPr>
          </a:p>
          <a:p>
            <a:pPr marL="577850" lvl="1" indent="-214312" algn="l" rtl="0">
              <a:lnSpc>
                <a:spcPct val="80000"/>
              </a:lnSpc>
              <a:spcBef>
                <a:spcPts val="500"/>
              </a:spcBef>
              <a:spcAft>
                <a:spcPts val="0"/>
              </a:spcAft>
              <a:buClr>
                <a:srgbClr val="E2AC00"/>
              </a:buClr>
              <a:buSzPts val="1800"/>
              <a:buFont typeface="Calibri"/>
              <a:buChar char="▪"/>
            </a:pPr>
            <a:r>
              <a:rPr lang="en" sz="1800" dirty="0">
                <a:solidFill>
                  <a:srgbClr val="1D2A53"/>
                </a:solidFill>
                <a:latin typeface="Calibri"/>
                <a:ea typeface="Calibri"/>
                <a:cs typeface="Calibri"/>
                <a:sym typeface="Calibri"/>
              </a:rPr>
              <a:t>Not talking with other children</a:t>
            </a:r>
            <a:endParaRPr sz="2600" dirty="0">
              <a:solidFill>
                <a:srgbClr val="1D2A53"/>
              </a:solidFill>
              <a:latin typeface="Calibri"/>
              <a:ea typeface="Calibri"/>
              <a:cs typeface="Calibri"/>
              <a:sym typeface="Calibri"/>
            </a:endParaRPr>
          </a:p>
          <a:p>
            <a:pPr marL="577850" lvl="1" indent="-214312" algn="l" rtl="0">
              <a:lnSpc>
                <a:spcPct val="80000"/>
              </a:lnSpc>
              <a:spcBef>
                <a:spcPts val="500"/>
              </a:spcBef>
              <a:spcAft>
                <a:spcPts val="0"/>
              </a:spcAft>
              <a:buClr>
                <a:srgbClr val="E2AC00"/>
              </a:buClr>
              <a:buSzPts val="1800"/>
              <a:buFont typeface="Calibri"/>
              <a:buChar char="▪"/>
            </a:pPr>
            <a:r>
              <a:rPr lang="en" sz="1800" dirty="0">
                <a:solidFill>
                  <a:srgbClr val="1D2A53"/>
                </a:solidFill>
                <a:latin typeface="Calibri"/>
                <a:ea typeface="Calibri"/>
                <a:cs typeface="Calibri"/>
                <a:sym typeface="Calibri"/>
              </a:rPr>
              <a:t>Being shy</a:t>
            </a:r>
            <a:endParaRPr sz="2600" dirty="0">
              <a:solidFill>
                <a:srgbClr val="1D2A53"/>
              </a:solidFill>
              <a:latin typeface="Calibri"/>
              <a:ea typeface="Calibri"/>
              <a:cs typeface="Calibri"/>
              <a:sym typeface="Calibri"/>
            </a:endParaRPr>
          </a:p>
          <a:p>
            <a:pPr marL="577850" lvl="1" indent="-214312" algn="l" rtl="0">
              <a:lnSpc>
                <a:spcPct val="80000"/>
              </a:lnSpc>
              <a:spcBef>
                <a:spcPts val="500"/>
              </a:spcBef>
              <a:spcAft>
                <a:spcPts val="0"/>
              </a:spcAft>
              <a:buClr>
                <a:srgbClr val="E2AC00"/>
              </a:buClr>
              <a:buSzPts val="1800"/>
              <a:buFont typeface="Calibri"/>
              <a:buChar char="▪"/>
            </a:pPr>
            <a:r>
              <a:rPr lang="en" sz="1800" dirty="0">
                <a:solidFill>
                  <a:srgbClr val="1D2A53"/>
                </a:solidFill>
                <a:latin typeface="Calibri"/>
                <a:ea typeface="Calibri"/>
                <a:cs typeface="Calibri"/>
                <a:sym typeface="Calibri"/>
              </a:rPr>
              <a:t>Timid and/or unassertive</a:t>
            </a:r>
            <a:endParaRPr sz="2600" dirty="0">
              <a:solidFill>
                <a:srgbClr val="1D2A53"/>
              </a:solidFill>
              <a:latin typeface="Calibri"/>
              <a:ea typeface="Calibri"/>
              <a:cs typeface="Calibri"/>
              <a:sym typeface="Calibri"/>
            </a:endParaRPr>
          </a:p>
          <a:p>
            <a:pPr marL="577850" lvl="1" indent="-214312" algn="l" rtl="0">
              <a:lnSpc>
                <a:spcPct val="80000"/>
              </a:lnSpc>
              <a:spcBef>
                <a:spcPts val="500"/>
              </a:spcBef>
              <a:spcAft>
                <a:spcPts val="0"/>
              </a:spcAft>
              <a:buClr>
                <a:srgbClr val="E2AC00"/>
              </a:buClr>
              <a:buSzPts val="1800"/>
              <a:buFont typeface="Calibri"/>
              <a:buChar char="▪"/>
            </a:pPr>
            <a:r>
              <a:rPr lang="en" sz="1800" dirty="0">
                <a:solidFill>
                  <a:srgbClr val="1D2A53"/>
                </a:solidFill>
                <a:latin typeface="Calibri"/>
                <a:ea typeface="Calibri"/>
                <a:cs typeface="Calibri"/>
                <a:sym typeface="Calibri"/>
              </a:rPr>
              <a:t>Avoiding or withdrawing from social situations</a:t>
            </a:r>
            <a:endParaRPr sz="2600" dirty="0">
              <a:solidFill>
                <a:srgbClr val="1D2A53"/>
              </a:solidFill>
              <a:latin typeface="Calibri"/>
              <a:ea typeface="Calibri"/>
              <a:cs typeface="Calibri"/>
              <a:sym typeface="Calibri"/>
            </a:endParaRPr>
          </a:p>
          <a:p>
            <a:pPr marL="577850" lvl="1" indent="-214312" algn="l" rtl="0">
              <a:lnSpc>
                <a:spcPct val="80000"/>
              </a:lnSpc>
              <a:spcBef>
                <a:spcPts val="500"/>
              </a:spcBef>
              <a:spcAft>
                <a:spcPts val="0"/>
              </a:spcAft>
              <a:buClr>
                <a:srgbClr val="E2AC00"/>
              </a:buClr>
              <a:buSzPts val="1800"/>
              <a:buFont typeface="Calibri"/>
              <a:buChar char="▪"/>
            </a:pPr>
            <a:r>
              <a:rPr lang="en" sz="1800" dirty="0">
                <a:solidFill>
                  <a:srgbClr val="1D2A53"/>
                </a:solidFill>
                <a:latin typeface="Calibri"/>
                <a:ea typeface="Calibri"/>
                <a:cs typeface="Calibri"/>
                <a:sym typeface="Calibri"/>
              </a:rPr>
              <a:t>Not standing up for one’s self</a:t>
            </a:r>
            <a:endParaRPr sz="2600" dirty="0">
              <a:solidFill>
                <a:srgbClr val="1D2A53"/>
              </a:solidFill>
              <a:latin typeface="Calibri"/>
              <a:ea typeface="Calibri"/>
              <a:cs typeface="Calibri"/>
              <a:sym typeface="Calibri"/>
            </a:endParaRPr>
          </a:p>
          <a:p>
            <a:pPr marL="577850" lvl="1" indent="-227012" algn="l" rtl="0">
              <a:lnSpc>
                <a:spcPct val="80000"/>
              </a:lnSpc>
              <a:spcBef>
                <a:spcPts val="500"/>
              </a:spcBef>
              <a:spcAft>
                <a:spcPts val="0"/>
              </a:spcAft>
              <a:buNone/>
            </a:pPr>
            <a:endParaRPr sz="1000" dirty="0">
              <a:solidFill>
                <a:srgbClr val="1D2A53"/>
              </a:solidFill>
              <a:latin typeface="Calibri"/>
              <a:ea typeface="Calibri"/>
              <a:cs typeface="Calibri"/>
              <a:sym typeface="Calibri"/>
            </a:endParaRPr>
          </a:p>
          <a:p>
            <a:pPr marL="577850" lvl="1" indent="-227012" algn="l" rtl="0">
              <a:lnSpc>
                <a:spcPct val="80000"/>
              </a:lnSpc>
              <a:spcBef>
                <a:spcPts val="500"/>
              </a:spcBef>
              <a:spcAft>
                <a:spcPts val="0"/>
              </a:spcAft>
              <a:buNone/>
            </a:pPr>
            <a:r>
              <a:rPr lang="en" sz="1000" dirty="0">
                <a:solidFill>
                  <a:srgbClr val="1D2A53"/>
                </a:solidFill>
                <a:latin typeface="Calibri"/>
                <a:ea typeface="Calibri"/>
                <a:cs typeface="Calibri"/>
                <a:sym typeface="Calibri"/>
              </a:rPr>
              <a:t>Sources: </a:t>
            </a:r>
            <a:endParaRPr sz="2600" dirty="0">
              <a:solidFill>
                <a:srgbClr val="1D2A53"/>
              </a:solidFill>
              <a:latin typeface="Calibri"/>
              <a:ea typeface="Calibri"/>
              <a:cs typeface="Calibri"/>
              <a:sym typeface="Calibri"/>
            </a:endParaRPr>
          </a:p>
          <a:p>
            <a:pPr marL="577850" lvl="1" indent="-227012" algn="l" rtl="0">
              <a:lnSpc>
                <a:spcPct val="80000"/>
              </a:lnSpc>
              <a:spcBef>
                <a:spcPts val="500"/>
              </a:spcBef>
              <a:spcAft>
                <a:spcPts val="0"/>
              </a:spcAft>
              <a:buNone/>
            </a:pPr>
            <a:r>
              <a:rPr lang="en" sz="1000" dirty="0">
                <a:solidFill>
                  <a:srgbClr val="1D2A53"/>
                </a:solidFill>
                <a:latin typeface="Calibri"/>
                <a:ea typeface="Calibri"/>
                <a:cs typeface="Calibri"/>
                <a:sym typeface="Calibri"/>
              </a:rPr>
              <a:t>Barrett, S., Eber, L., McIntosh, K., Perales, K., &amp; Romer, N. (2018). Teaching Social-Emotional Competencies within a PBIS Framework. OSEP Technical Assistance Center on Positive Behavioral Interventions and Supports. </a:t>
            </a:r>
            <a:r>
              <a:rPr lang="en" sz="1000" dirty="0" err="1">
                <a:solidFill>
                  <a:srgbClr val="1D2A53"/>
                </a:solidFill>
                <a:latin typeface="Calibri"/>
                <a:ea typeface="Calibri"/>
                <a:cs typeface="Calibri"/>
                <a:sym typeface="Calibri"/>
              </a:rPr>
              <a:t>www.pbis.org</a:t>
            </a:r>
            <a:r>
              <a:rPr lang="en" sz="1000" dirty="0">
                <a:solidFill>
                  <a:srgbClr val="1D2A53"/>
                </a:solidFill>
                <a:latin typeface="Calibri"/>
                <a:ea typeface="Calibri"/>
                <a:cs typeface="Calibri"/>
                <a:sym typeface="Calibri"/>
              </a:rPr>
              <a:t>. </a:t>
            </a:r>
            <a:endParaRPr sz="2600" dirty="0">
              <a:solidFill>
                <a:srgbClr val="1D2A53"/>
              </a:solidFill>
              <a:latin typeface="Calibri"/>
              <a:ea typeface="Calibri"/>
              <a:cs typeface="Calibri"/>
              <a:sym typeface="Calibri"/>
            </a:endParaRPr>
          </a:p>
          <a:p>
            <a:pPr marL="577850" lvl="1" indent="-227012" algn="l" rtl="0">
              <a:lnSpc>
                <a:spcPct val="80000"/>
              </a:lnSpc>
              <a:spcBef>
                <a:spcPts val="500"/>
              </a:spcBef>
              <a:spcAft>
                <a:spcPts val="0"/>
              </a:spcAft>
              <a:buNone/>
            </a:pPr>
            <a:endParaRPr sz="1200" dirty="0">
              <a:solidFill>
                <a:srgbClr val="1D2A53"/>
              </a:solidFill>
              <a:latin typeface="Calibri"/>
              <a:ea typeface="Calibri"/>
              <a:cs typeface="Calibri"/>
              <a:sym typeface="Calibri"/>
            </a:endParaRPr>
          </a:p>
          <a:p>
            <a:pPr marL="342900" lvl="0" indent="-165100" algn="l" rtl="0">
              <a:lnSpc>
                <a:spcPct val="90000"/>
              </a:lnSpc>
              <a:spcBef>
                <a:spcPts val="1000"/>
              </a:spcBef>
              <a:spcAft>
                <a:spcPts val="0"/>
              </a:spcAft>
              <a:buNone/>
            </a:pPr>
            <a:endParaRPr sz="2800" dirty="0">
              <a:solidFill>
                <a:srgbClr val="1D2A53"/>
              </a:solidFill>
              <a:latin typeface="Calibri"/>
              <a:ea typeface="Calibri"/>
              <a:cs typeface="Calibri"/>
              <a:sym typeface="Calibri"/>
            </a:endParaRPr>
          </a:p>
          <a:p>
            <a:pPr marL="342900" lvl="0" indent="-165100" algn="l" rtl="0">
              <a:lnSpc>
                <a:spcPct val="90000"/>
              </a:lnSpc>
              <a:spcBef>
                <a:spcPts val="1000"/>
              </a:spcBef>
              <a:spcAft>
                <a:spcPts val="0"/>
              </a:spcAft>
              <a:buNone/>
            </a:pPr>
            <a:endParaRPr sz="2800" dirty="0">
              <a:solidFill>
                <a:srgbClr val="1D2A53"/>
              </a:solidFill>
              <a:latin typeface="Calibri"/>
              <a:ea typeface="Calibri"/>
              <a:cs typeface="Calibri"/>
              <a:sym typeface="Calibri"/>
            </a:endParaRPr>
          </a:p>
        </p:txBody>
      </p:sp>
      <p:pic>
        <p:nvPicPr>
          <p:cNvPr id="298" name="Google Shape;298;p40" descr="Teaching Social-Emotional competencies within a PBIS Framework"/>
          <p:cNvPicPr preferRelativeResize="0"/>
          <p:nvPr/>
        </p:nvPicPr>
        <p:blipFill rotWithShape="1">
          <a:blip r:embed="rId3">
            <a:alphaModFix/>
          </a:blip>
          <a:srcRect/>
          <a:stretch/>
        </p:blipFill>
        <p:spPr>
          <a:xfrm rot="1289951">
            <a:off x="6112490" y="1474963"/>
            <a:ext cx="3552692" cy="2722418"/>
          </a:xfrm>
          <a:prstGeom prst="rect">
            <a:avLst/>
          </a:prstGeom>
          <a:noFill/>
          <a:ln>
            <a:noFill/>
          </a:ln>
          <a:effectLst>
            <a:outerShdw blurRad="292100" dist="139700" dir="2700000" algn="tl" rotWithShape="0">
              <a:srgbClr val="333333">
                <a:alpha val="64709"/>
              </a:srgbClr>
            </a:outerShdw>
          </a:effectLst>
        </p:spPr>
      </p:pic>
      <p:sp>
        <p:nvSpPr>
          <p:cNvPr id="299" name="Google Shape;299;p40"/>
          <p:cNvSpPr txBox="1"/>
          <p:nvPr/>
        </p:nvSpPr>
        <p:spPr>
          <a:xfrm rot="1357222">
            <a:off x="5868527" y="4179231"/>
            <a:ext cx="2665985" cy="46961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u="sng">
                <a:solidFill>
                  <a:srgbClr val="0000FF"/>
                </a:solidFill>
                <a:hlinkClick r:id="rId4">
                  <a:extLst>
                    <a:ext uri="{A12FA001-AC4F-418D-AE19-62706E023703}">
                      <ahyp:hlinkClr xmlns:ahyp="http://schemas.microsoft.com/office/drawing/2018/hyperlinkcolor" val="tx"/>
                    </a:ext>
                  </a:extLst>
                </a:hlinkClick>
              </a:rPr>
              <a:t>https://www.pbis.org/resource/teaching-social-emotional-competencies-within-a-pbis-framework</a:t>
            </a:r>
            <a:endParaRPr>
              <a:latin typeface="Twentieth Century"/>
              <a:ea typeface="Twentieth Century"/>
              <a:cs typeface="Twentieth Century"/>
              <a:sym typeface="Twentieth Century"/>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1"/>
          <p:cNvSpPr txBox="1">
            <a:spLocks noGrp="1"/>
          </p:cNvSpPr>
          <p:nvPr>
            <p:ph type="title"/>
          </p:nvPr>
        </p:nvSpPr>
        <p:spPr>
          <a:xfrm>
            <a:off x="2411825" y="263100"/>
            <a:ext cx="6554700" cy="4653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2"/>
              </a:buClr>
              <a:buSzPts val="2700"/>
              <a:buFont typeface="Calibri"/>
              <a:buNone/>
            </a:pPr>
            <a:r>
              <a:rPr lang="en" sz="3000" b="1">
                <a:solidFill>
                  <a:srgbClr val="FFFFFF"/>
                </a:solidFill>
              </a:rPr>
              <a:t>Examples-Incorporating Social Emotional Skills</a:t>
            </a:r>
            <a:endParaRPr sz="3000" b="1" i="0" u="none" strike="noStrike" cap="none">
              <a:solidFill>
                <a:srgbClr val="FFFFFF"/>
              </a:solidFill>
            </a:endParaRPr>
          </a:p>
        </p:txBody>
      </p:sp>
      <p:graphicFrame>
        <p:nvGraphicFramePr>
          <p:cNvPr id="307" name="Google Shape;307;p41"/>
          <p:cNvGraphicFramePr/>
          <p:nvPr/>
        </p:nvGraphicFramePr>
        <p:xfrm>
          <a:off x="326571" y="1248338"/>
          <a:ext cx="8817400" cy="3926530"/>
        </p:xfrm>
        <a:graphic>
          <a:graphicData uri="http://schemas.openxmlformats.org/drawingml/2006/table">
            <a:tbl>
              <a:tblPr firstRow="1" bandRow="1">
                <a:noFill/>
                <a:tableStyleId>{F8BF5513-B2C9-48B4-BA3B-E6768B98C765}</a:tableStyleId>
              </a:tblPr>
              <a:tblGrid>
                <a:gridCol w="1325225">
                  <a:extLst>
                    <a:ext uri="{9D8B030D-6E8A-4147-A177-3AD203B41FA5}">
                      <a16:colId xmlns:a16="http://schemas.microsoft.com/office/drawing/2014/main" val="20000"/>
                    </a:ext>
                  </a:extLst>
                </a:gridCol>
                <a:gridCol w="1074775">
                  <a:extLst>
                    <a:ext uri="{9D8B030D-6E8A-4147-A177-3AD203B41FA5}">
                      <a16:colId xmlns:a16="http://schemas.microsoft.com/office/drawing/2014/main" val="20001"/>
                    </a:ext>
                  </a:extLst>
                </a:gridCol>
                <a:gridCol w="949550">
                  <a:extLst>
                    <a:ext uri="{9D8B030D-6E8A-4147-A177-3AD203B41FA5}">
                      <a16:colId xmlns:a16="http://schemas.microsoft.com/office/drawing/2014/main" val="20002"/>
                    </a:ext>
                  </a:extLst>
                </a:gridCol>
                <a:gridCol w="1532750">
                  <a:extLst>
                    <a:ext uri="{9D8B030D-6E8A-4147-A177-3AD203B41FA5}">
                      <a16:colId xmlns:a16="http://schemas.microsoft.com/office/drawing/2014/main" val="20003"/>
                    </a:ext>
                  </a:extLst>
                </a:gridCol>
                <a:gridCol w="1070375">
                  <a:extLst>
                    <a:ext uri="{9D8B030D-6E8A-4147-A177-3AD203B41FA5}">
                      <a16:colId xmlns:a16="http://schemas.microsoft.com/office/drawing/2014/main" val="20004"/>
                    </a:ext>
                  </a:extLst>
                </a:gridCol>
                <a:gridCol w="1716900">
                  <a:extLst>
                    <a:ext uri="{9D8B030D-6E8A-4147-A177-3AD203B41FA5}">
                      <a16:colId xmlns:a16="http://schemas.microsoft.com/office/drawing/2014/main" val="20005"/>
                    </a:ext>
                  </a:extLst>
                </a:gridCol>
                <a:gridCol w="1147825">
                  <a:extLst>
                    <a:ext uri="{9D8B030D-6E8A-4147-A177-3AD203B41FA5}">
                      <a16:colId xmlns:a16="http://schemas.microsoft.com/office/drawing/2014/main" val="20006"/>
                    </a:ext>
                  </a:extLst>
                </a:gridCol>
              </a:tblGrid>
              <a:tr h="242950">
                <a:tc rowSpan="2">
                  <a:txBody>
                    <a:bodyPr/>
                    <a:lstStyle/>
                    <a:p>
                      <a:pPr marL="0" marR="0" lvl="0" indent="0" algn="ctr" rtl="0">
                        <a:lnSpc>
                          <a:spcPct val="100000"/>
                        </a:lnSpc>
                        <a:spcBef>
                          <a:spcPts val="0"/>
                        </a:spcBef>
                        <a:spcAft>
                          <a:spcPts val="0"/>
                        </a:spcAft>
                        <a:buClr>
                          <a:srgbClr val="E2AC00"/>
                        </a:buClr>
                        <a:buSzPts val="1500"/>
                        <a:buFont typeface="Twentieth Century"/>
                        <a:buNone/>
                      </a:pPr>
                      <a:r>
                        <a:rPr lang="en" sz="1100" b="1" i="0" u="none" strike="noStrike" cap="none">
                          <a:solidFill>
                            <a:srgbClr val="E2AC00"/>
                          </a:solidFill>
                          <a:latin typeface="Twentieth Century"/>
                          <a:ea typeface="Twentieth Century"/>
                          <a:cs typeface="Twentieth Century"/>
                          <a:sym typeface="Twentieth Century"/>
                        </a:rPr>
                        <a:t>School-wide ROAR Expectations</a:t>
                      </a:r>
                      <a:endParaRPr sz="1000"/>
                    </a:p>
                  </a:txBody>
                  <a:tcPr marL="91025" marR="91025" marT="45725" marB="45725" anchor="ctr">
                    <a:lnL w="12700" cap="flat" cmpd="sng">
                      <a:solidFill>
                        <a:srgbClr val="3A54A5"/>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solidFill>
                      <a:srgbClr val="3A54A5"/>
                    </a:solidFill>
                  </a:tcPr>
                </a:tc>
                <a:tc gridSpan="6">
                  <a:txBody>
                    <a:bodyPr/>
                    <a:lstStyle/>
                    <a:p>
                      <a:pPr marL="0" marR="0" lvl="0" indent="0" algn="l" rtl="0">
                        <a:lnSpc>
                          <a:spcPct val="100000"/>
                        </a:lnSpc>
                        <a:spcBef>
                          <a:spcPts val="0"/>
                        </a:spcBef>
                        <a:spcAft>
                          <a:spcPts val="0"/>
                        </a:spcAft>
                        <a:buClr>
                          <a:srgbClr val="E2AC00"/>
                        </a:buClr>
                        <a:buSzPts val="1600"/>
                        <a:buFont typeface="Twentieth Century"/>
                        <a:buNone/>
                      </a:pPr>
                      <a:r>
                        <a:rPr lang="en" sz="1200" b="0" i="0" u="none" strike="noStrike" cap="none">
                          <a:solidFill>
                            <a:srgbClr val="E2AC00"/>
                          </a:solidFill>
                          <a:latin typeface="Twentieth Century"/>
                          <a:ea typeface="Twentieth Century"/>
                          <a:cs typeface="Twentieth Century"/>
                          <a:sym typeface="Twentieth Century"/>
                        </a:rPr>
                        <a:t>	</a:t>
                      </a:r>
                      <a:r>
                        <a:rPr lang="en" sz="1200" b="1" i="0" u="none" strike="noStrike" cap="none">
                          <a:solidFill>
                            <a:srgbClr val="E2AC00"/>
                          </a:solidFill>
                          <a:latin typeface="Twentieth Century"/>
                          <a:ea typeface="Twentieth Century"/>
                          <a:cs typeface="Twentieth Century"/>
                          <a:sym typeface="Twentieth Century"/>
                        </a:rPr>
                        <a:t>Rules </a:t>
                      </a:r>
                      <a:r>
                        <a:rPr lang="en" sz="1200" b="0" i="0" u="none" strike="noStrike" cap="none">
                          <a:solidFill>
                            <a:srgbClr val="E2AC00"/>
                          </a:solidFill>
                          <a:latin typeface="Twentieth Century"/>
                          <a:ea typeface="Twentieth Century"/>
                          <a:cs typeface="Twentieth Century"/>
                          <a:sym typeface="Twentieth Century"/>
                        </a:rPr>
                        <a:t>(examples)	</a:t>
                      </a:r>
                      <a:r>
                        <a:rPr lang="en" sz="650" b="0" i="0" u="none" strike="noStrike" cap="none">
                          <a:solidFill>
                            <a:srgbClr val="E2AC00"/>
                          </a:solidFill>
                          <a:latin typeface="Twentieth Century"/>
                          <a:ea typeface="Twentieth Century"/>
                          <a:cs typeface="Twentieth Century"/>
                          <a:sym typeface="Twentieth Century"/>
                        </a:rPr>
                        <a:t>rev 11-4-19</a:t>
                      </a:r>
                      <a:endParaRPr sz="1200" b="0" i="0" u="none" strike="noStrike" cap="none">
                        <a:solidFill>
                          <a:srgbClr val="E2AC00"/>
                        </a:solidFill>
                        <a:latin typeface="Twentieth Century"/>
                        <a:ea typeface="Twentieth Century"/>
                        <a:cs typeface="Twentieth Century"/>
                        <a:sym typeface="Twentieth Century"/>
                      </a:endParaRPr>
                    </a:p>
                  </a:txBody>
                  <a:tcPr marL="91025" marR="91025" marT="45725" marB="45725" anchor="ctr">
                    <a:lnL w="12700" cap="flat" cmpd="sng">
                      <a:solidFill>
                        <a:srgbClr val="E2AC00"/>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E2AC00"/>
                      </a:solidFill>
                      <a:prstDash val="solid"/>
                      <a:round/>
                      <a:headEnd type="none" w="sm" len="sm"/>
                      <a:tailEnd type="none" w="sm" len="sm"/>
                    </a:lnB>
                    <a:solidFill>
                      <a:srgbClr val="3A54A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0300">
                <a:tc vMerge="1">
                  <a:txBody>
                    <a:bodyPr/>
                    <a:lstStyle/>
                    <a:p>
                      <a:endParaRPr lang="en-US"/>
                    </a:p>
                  </a:txBody>
                  <a:tcPr/>
                </a:tc>
                <a:tc>
                  <a:txBody>
                    <a:bodyPr/>
                    <a:lstStyle/>
                    <a:p>
                      <a:pPr marL="0" marR="0" lvl="0" indent="0" algn="ctr" rtl="0">
                        <a:lnSpc>
                          <a:spcPct val="100000"/>
                        </a:lnSpc>
                        <a:spcBef>
                          <a:spcPts val="0"/>
                        </a:spcBef>
                        <a:spcAft>
                          <a:spcPts val="0"/>
                        </a:spcAft>
                        <a:buClr>
                          <a:srgbClr val="E2AC00"/>
                        </a:buClr>
                        <a:buSzPts val="1500"/>
                        <a:buFont typeface="Twentieth Century"/>
                        <a:buNone/>
                      </a:pPr>
                      <a:r>
                        <a:rPr lang="en" sz="1100" b="0" i="0" u="none" strike="noStrike" cap="none">
                          <a:solidFill>
                            <a:srgbClr val="E2AC00"/>
                          </a:solidFill>
                          <a:latin typeface="Twentieth Century"/>
                          <a:ea typeface="Twentieth Century"/>
                          <a:cs typeface="Twentieth Century"/>
                          <a:sym typeface="Twentieth Century"/>
                        </a:rPr>
                        <a:t>All Settings</a:t>
                      </a:r>
                      <a:endParaRPr sz="1000"/>
                    </a:p>
                  </a:txBody>
                  <a:tcPr marL="91025" marR="91025"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3A54A5"/>
                      </a:solidFill>
                      <a:prstDash val="solid"/>
                      <a:round/>
                      <a:headEnd type="none" w="sm" len="sm"/>
                      <a:tailEnd type="none" w="sm" len="sm"/>
                    </a:lnB>
                    <a:solidFill>
                      <a:srgbClr val="3A54A5"/>
                    </a:solidFill>
                  </a:tcPr>
                </a:tc>
                <a:tc>
                  <a:txBody>
                    <a:bodyPr/>
                    <a:lstStyle/>
                    <a:p>
                      <a:pPr marL="0" marR="0" lvl="0" indent="0" algn="ctr" rtl="0">
                        <a:lnSpc>
                          <a:spcPct val="100000"/>
                        </a:lnSpc>
                        <a:spcBef>
                          <a:spcPts val="0"/>
                        </a:spcBef>
                        <a:spcAft>
                          <a:spcPts val="0"/>
                        </a:spcAft>
                        <a:buClr>
                          <a:srgbClr val="E2AC00"/>
                        </a:buClr>
                        <a:buSzPts val="1500"/>
                        <a:buFont typeface="Twentieth Century"/>
                        <a:buNone/>
                      </a:pPr>
                      <a:r>
                        <a:rPr lang="en" sz="1100" b="0" i="0" u="none" strike="noStrike" cap="none">
                          <a:solidFill>
                            <a:srgbClr val="E2AC00"/>
                          </a:solidFill>
                          <a:latin typeface="Twentieth Century"/>
                          <a:ea typeface="Twentieth Century"/>
                          <a:cs typeface="Twentieth Century"/>
                          <a:sym typeface="Twentieth Century"/>
                        </a:rPr>
                        <a:t>Hallways</a:t>
                      </a:r>
                      <a:endParaRPr sz="1000"/>
                    </a:p>
                  </a:txBody>
                  <a:tcPr marL="91025" marR="91025"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3A54A5"/>
                      </a:solidFill>
                      <a:prstDash val="solid"/>
                      <a:round/>
                      <a:headEnd type="none" w="sm" len="sm"/>
                      <a:tailEnd type="none" w="sm" len="sm"/>
                    </a:lnB>
                    <a:solidFill>
                      <a:srgbClr val="3A54A5"/>
                    </a:solidFill>
                  </a:tcPr>
                </a:tc>
                <a:tc>
                  <a:txBody>
                    <a:bodyPr/>
                    <a:lstStyle/>
                    <a:p>
                      <a:pPr marL="0" marR="0" lvl="0" indent="0" algn="ctr" rtl="0">
                        <a:lnSpc>
                          <a:spcPct val="100000"/>
                        </a:lnSpc>
                        <a:spcBef>
                          <a:spcPts val="0"/>
                        </a:spcBef>
                        <a:spcAft>
                          <a:spcPts val="0"/>
                        </a:spcAft>
                        <a:buClr>
                          <a:srgbClr val="E2AC00"/>
                        </a:buClr>
                        <a:buSzPts val="1500"/>
                        <a:buFont typeface="Twentieth Century"/>
                        <a:buNone/>
                      </a:pPr>
                      <a:r>
                        <a:rPr lang="en" sz="1100" b="0" i="0" u="none" strike="noStrike" cap="none">
                          <a:solidFill>
                            <a:srgbClr val="E2AC00"/>
                          </a:solidFill>
                          <a:latin typeface="Twentieth Century"/>
                          <a:ea typeface="Twentieth Century"/>
                          <a:cs typeface="Twentieth Century"/>
                          <a:sym typeface="Twentieth Century"/>
                        </a:rPr>
                        <a:t>Lunch</a:t>
                      </a:r>
                      <a:endParaRPr sz="1000"/>
                    </a:p>
                  </a:txBody>
                  <a:tcPr marL="91025" marR="91025"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3A54A5"/>
                      </a:solidFill>
                      <a:prstDash val="solid"/>
                      <a:round/>
                      <a:headEnd type="none" w="sm" len="sm"/>
                      <a:tailEnd type="none" w="sm" len="sm"/>
                    </a:lnB>
                    <a:solidFill>
                      <a:srgbClr val="3A54A5"/>
                    </a:solidFill>
                  </a:tcPr>
                </a:tc>
                <a:tc>
                  <a:txBody>
                    <a:bodyPr/>
                    <a:lstStyle/>
                    <a:p>
                      <a:pPr marL="0" marR="0" lvl="0" indent="0" algn="ctr" rtl="0">
                        <a:lnSpc>
                          <a:spcPct val="100000"/>
                        </a:lnSpc>
                        <a:spcBef>
                          <a:spcPts val="0"/>
                        </a:spcBef>
                        <a:spcAft>
                          <a:spcPts val="0"/>
                        </a:spcAft>
                        <a:buClr>
                          <a:srgbClr val="E2AC00"/>
                        </a:buClr>
                        <a:buSzPts val="1500"/>
                        <a:buFont typeface="Twentieth Century"/>
                        <a:buNone/>
                      </a:pPr>
                      <a:r>
                        <a:rPr lang="en" sz="1100" b="0" i="0" u="none" strike="noStrike" cap="none">
                          <a:solidFill>
                            <a:srgbClr val="E2AC00"/>
                          </a:solidFill>
                          <a:latin typeface="Twentieth Century"/>
                          <a:ea typeface="Twentieth Century"/>
                          <a:cs typeface="Twentieth Century"/>
                          <a:sym typeface="Twentieth Century"/>
                        </a:rPr>
                        <a:t>Bus</a:t>
                      </a:r>
                      <a:endParaRPr sz="1000"/>
                    </a:p>
                  </a:txBody>
                  <a:tcPr marL="91025" marR="91025"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3A54A5"/>
                      </a:solidFill>
                      <a:prstDash val="solid"/>
                      <a:round/>
                      <a:headEnd type="none" w="sm" len="sm"/>
                      <a:tailEnd type="none" w="sm" len="sm"/>
                    </a:lnB>
                    <a:solidFill>
                      <a:srgbClr val="3A54A5"/>
                    </a:solidFill>
                  </a:tcPr>
                </a:tc>
                <a:tc>
                  <a:txBody>
                    <a:bodyPr/>
                    <a:lstStyle/>
                    <a:p>
                      <a:pPr marL="0" marR="0" lvl="0" indent="0" algn="ctr" rtl="0">
                        <a:lnSpc>
                          <a:spcPct val="100000"/>
                        </a:lnSpc>
                        <a:spcBef>
                          <a:spcPts val="0"/>
                        </a:spcBef>
                        <a:spcAft>
                          <a:spcPts val="0"/>
                        </a:spcAft>
                        <a:buClr>
                          <a:srgbClr val="E2AC00"/>
                        </a:buClr>
                        <a:buSzPts val="1500"/>
                        <a:buFont typeface="Twentieth Century"/>
                        <a:buNone/>
                      </a:pPr>
                      <a:r>
                        <a:rPr lang="en" sz="1100" b="0" i="0" u="none" strike="noStrike" cap="none">
                          <a:solidFill>
                            <a:srgbClr val="E2AC00"/>
                          </a:solidFill>
                          <a:latin typeface="Twentieth Century"/>
                          <a:ea typeface="Twentieth Century"/>
                          <a:cs typeface="Twentieth Century"/>
                          <a:sym typeface="Twentieth Century"/>
                        </a:rPr>
                        <a:t>Online</a:t>
                      </a:r>
                      <a:endParaRPr sz="1000"/>
                    </a:p>
                  </a:txBody>
                  <a:tcPr marL="91025" marR="91025" marT="45725" marB="45725" anchor="ctr">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3A54A5"/>
                      </a:solidFill>
                      <a:prstDash val="solid"/>
                      <a:round/>
                      <a:headEnd type="none" w="sm" len="sm"/>
                      <a:tailEnd type="none" w="sm" len="sm"/>
                    </a:lnB>
                    <a:solidFill>
                      <a:srgbClr val="3A54A5"/>
                    </a:solidFill>
                  </a:tcPr>
                </a:tc>
                <a:tc>
                  <a:txBody>
                    <a:bodyPr/>
                    <a:lstStyle/>
                    <a:p>
                      <a:pPr marL="0" marR="0" lvl="0" indent="0" algn="ctr" rtl="0">
                        <a:lnSpc>
                          <a:spcPct val="100000"/>
                        </a:lnSpc>
                        <a:spcBef>
                          <a:spcPts val="0"/>
                        </a:spcBef>
                        <a:spcAft>
                          <a:spcPts val="0"/>
                        </a:spcAft>
                        <a:buClr>
                          <a:srgbClr val="E2AC00"/>
                        </a:buClr>
                        <a:buSzPts val="1400"/>
                        <a:buFont typeface="Twentieth Century"/>
                        <a:buNone/>
                      </a:pPr>
                      <a:r>
                        <a:rPr lang="en" sz="1000" b="0" i="0" u="none" strike="noStrike" cap="none">
                          <a:solidFill>
                            <a:srgbClr val="E2AC00"/>
                          </a:solidFill>
                          <a:latin typeface="Twentieth Century"/>
                          <a:ea typeface="Twentieth Century"/>
                          <a:cs typeface="Twentieth Century"/>
                          <a:sym typeface="Twentieth Century"/>
                        </a:rPr>
                        <a:t>Classrooms</a:t>
                      </a:r>
                      <a:endParaRPr sz="1000"/>
                    </a:p>
                  </a:txBody>
                  <a:tcPr marL="91025" marR="91025" marT="45725" marB="45725" anchor="ctr">
                    <a:lnL w="12700" cap="flat" cmpd="sng">
                      <a:solidFill>
                        <a:srgbClr val="E2AC00"/>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3A54A5"/>
                      </a:solidFill>
                      <a:prstDash val="solid"/>
                      <a:round/>
                      <a:headEnd type="none" w="sm" len="sm"/>
                      <a:tailEnd type="none" w="sm" len="sm"/>
                    </a:lnB>
                    <a:solidFill>
                      <a:srgbClr val="3A54A5"/>
                    </a:solidFill>
                  </a:tcPr>
                </a:tc>
                <a:extLst>
                  <a:ext uri="{0D108BD9-81ED-4DB2-BD59-A6C34878D82A}">
                    <a16:rowId xmlns:a16="http://schemas.microsoft.com/office/drawing/2014/main" val="10001"/>
                  </a:ext>
                </a:extLst>
              </a:tr>
              <a:tr h="836625">
                <a:tc>
                  <a:txBody>
                    <a:bodyPr/>
                    <a:lstStyle/>
                    <a:p>
                      <a:pPr marL="0" marR="0" lvl="0" indent="0" algn="ctr" rtl="0">
                        <a:lnSpc>
                          <a:spcPct val="100000"/>
                        </a:lnSpc>
                        <a:spcBef>
                          <a:spcPts val="0"/>
                        </a:spcBef>
                        <a:spcAft>
                          <a:spcPts val="0"/>
                        </a:spcAft>
                        <a:buClr>
                          <a:srgbClr val="1D2A53"/>
                        </a:buClr>
                        <a:buSzPts val="1800"/>
                        <a:buFont typeface="Twentieth Century"/>
                        <a:buNone/>
                      </a:pPr>
                      <a:r>
                        <a:rPr lang="en" b="0" i="0" u="none" strike="noStrike" cap="none">
                          <a:solidFill>
                            <a:srgbClr val="1D2A53"/>
                          </a:solidFill>
                          <a:latin typeface="Twentieth Century"/>
                          <a:ea typeface="Twentieth Century"/>
                          <a:cs typeface="Twentieth Century"/>
                          <a:sym typeface="Twentieth Century"/>
                        </a:rPr>
                        <a:t>Respectful</a:t>
                      </a:r>
                      <a:endParaRPr b="0" i="0" u="none" strike="noStrike" cap="none">
                        <a:solidFill>
                          <a:srgbClr val="1D2A53"/>
                        </a:solidFill>
                        <a:latin typeface="Twentieth Century"/>
                        <a:ea typeface="Twentieth Century"/>
                        <a:cs typeface="Twentieth Century"/>
                        <a:sym typeface="Twentieth Century"/>
                      </a:endParaRPr>
                    </a:p>
                  </a:txBody>
                  <a:tcPr marL="91025" marR="91025" marT="45725" marB="45725" anchor="ctr">
                    <a:lnL w="12700" cap="flat" cmpd="sng">
                      <a:solidFill>
                        <a:srgbClr val="3A54A5"/>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solidFill>
                      <a:srgbClr val="F7CAAC"/>
                    </a:solidFill>
                  </a:tcPr>
                </a:tc>
                <a:tc>
                  <a:txBody>
                    <a:bodyPr/>
                    <a:lstStyle/>
                    <a:p>
                      <a:pPr marL="0" marR="0" lvl="0" indent="0" algn="l" rtl="0">
                        <a:lnSpc>
                          <a:spcPct val="100000"/>
                        </a:lnSpc>
                        <a:spcBef>
                          <a:spcPts val="0"/>
                        </a:spcBef>
                        <a:spcAft>
                          <a:spcPts val="0"/>
                        </a:spcAft>
                        <a:buClr>
                          <a:srgbClr val="1D2A53"/>
                        </a:buClr>
                        <a:buSzPts val="1300"/>
                        <a:buFont typeface="Arial"/>
                        <a:buNone/>
                      </a:pPr>
                      <a:r>
                        <a:rPr lang="en" sz="900" b="0" i="0" u="none" strike="noStrike" cap="none">
                          <a:solidFill>
                            <a:srgbClr val="1D2A53"/>
                          </a:solidFill>
                          <a:latin typeface="Calibri"/>
                          <a:ea typeface="Calibri"/>
                          <a:cs typeface="Calibri"/>
                          <a:sym typeface="Calibri"/>
                        </a:rPr>
                        <a:t>Be on time</a:t>
                      </a:r>
                      <a:endParaRPr sz="1000"/>
                    </a:p>
                    <a:p>
                      <a:pPr marL="0" marR="0" lvl="0" indent="0" algn="l" rtl="0">
                        <a:lnSpc>
                          <a:spcPct val="100000"/>
                        </a:lnSpc>
                        <a:spcBef>
                          <a:spcPts val="600"/>
                        </a:spcBef>
                        <a:spcAft>
                          <a:spcPts val="0"/>
                        </a:spcAft>
                        <a:buClr>
                          <a:srgbClr val="1D2A53"/>
                        </a:buClr>
                        <a:buSzPts val="1300"/>
                        <a:buFont typeface="Arial"/>
                        <a:buNone/>
                      </a:pPr>
                      <a:r>
                        <a:rPr lang="en" sz="900" b="0" i="0" u="none" strike="noStrike" cap="none">
                          <a:solidFill>
                            <a:srgbClr val="1D2A53"/>
                          </a:solidFill>
                          <a:latin typeface="Calibri"/>
                          <a:ea typeface="Calibri"/>
                          <a:cs typeface="Calibri"/>
                          <a:sym typeface="Calibri"/>
                        </a:rPr>
                        <a:t>Assume positive intent</a:t>
                      </a:r>
                      <a:endParaRPr sz="1000"/>
                    </a:p>
                  </a:txBody>
                  <a:tcPr marL="91025" marR="91025" marT="45725" marB="45725">
                    <a:lnL w="12700" cap="flat" cmpd="sng">
                      <a:solidFill>
                        <a:srgbClr val="3A54A5"/>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solidFill>
                      <a:srgbClr val="E2AC00"/>
                    </a:solidFill>
                  </a:tcPr>
                </a:tc>
                <a:tc>
                  <a:txBody>
                    <a:bodyPr/>
                    <a:lstStyle/>
                    <a:p>
                      <a:pPr marL="0" marR="0" lvl="0" indent="0" algn="l" rtl="0">
                        <a:lnSpc>
                          <a:spcPct val="100000"/>
                        </a:lnSpc>
                        <a:spcBef>
                          <a:spcPts val="0"/>
                        </a:spcBef>
                        <a:spcAft>
                          <a:spcPts val="0"/>
                        </a:spcAft>
                        <a:buClr>
                          <a:srgbClr val="1D2A53"/>
                        </a:buClr>
                        <a:buSzPts val="1300"/>
                        <a:buFont typeface="Arial"/>
                        <a:buNone/>
                      </a:pPr>
                      <a:r>
                        <a:rPr lang="en" sz="900" b="0" i="0" u="none" strike="noStrike" cap="none">
                          <a:solidFill>
                            <a:srgbClr val="1D2A53"/>
                          </a:solidFill>
                          <a:latin typeface="Calibri"/>
                          <a:ea typeface="Calibri"/>
                          <a:cs typeface="Calibri"/>
                          <a:sym typeface="Calibri"/>
                        </a:rPr>
                        <a:t>Walk to the right</a:t>
                      </a:r>
                      <a:endParaRPr sz="1000"/>
                    </a:p>
                    <a:p>
                      <a:pPr marL="0" marR="0" lvl="0" indent="0" algn="l" rtl="0">
                        <a:lnSpc>
                          <a:spcPct val="100000"/>
                        </a:lnSpc>
                        <a:spcBef>
                          <a:spcPts val="600"/>
                        </a:spcBef>
                        <a:spcAft>
                          <a:spcPts val="0"/>
                        </a:spcAft>
                        <a:buClr>
                          <a:srgbClr val="1D2A53"/>
                        </a:buClr>
                        <a:buSzPts val="1300"/>
                        <a:buFont typeface="Arial"/>
                        <a:buNone/>
                      </a:pPr>
                      <a:r>
                        <a:rPr lang="en" sz="900" b="0" i="0" u="none" strike="noStrike" cap="none">
                          <a:solidFill>
                            <a:srgbClr val="1D2A53"/>
                          </a:solidFill>
                          <a:latin typeface="Calibri"/>
                          <a:ea typeface="Calibri"/>
                          <a:cs typeface="Calibri"/>
                          <a:sym typeface="Calibri"/>
                        </a:rPr>
                        <a:t>Use level 2 volume</a:t>
                      </a:r>
                      <a:endParaRPr sz="1000"/>
                    </a:p>
                  </a:txBody>
                  <a:tcPr marL="91025" marR="91025" marT="45725" marB="45725">
                    <a:lnL w="12700" cap="flat" cmpd="sng">
                      <a:solidFill>
                        <a:srgbClr val="3A54A5"/>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solidFill>
                      <a:srgbClr val="E2AC00"/>
                    </a:solidFill>
                  </a:tcPr>
                </a:tc>
                <a:tc>
                  <a:txBody>
                    <a:bodyPr/>
                    <a:lstStyle/>
                    <a:p>
                      <a:pPr marL="0" marR="0" lvl="0" indent="0" algn="l" rtl="0">
                        <a:lnSpc>
                          <a:spcPct val="100000"/>
                        </a:lnSpc>
                        <a:spcBef>
                          <a:spcPts val="0"/>
                        </a:spcBef>
                        <a:spcAft>
                          <a:spcPts val="0"/>
                        </a:spcAft>
                        <a:buClr>
                          <a:srgbClr val="1D2A53"/>
                        </a:buClr>
                        <a:buSzPts val="1300"/>
                        <a:buFont typeface="Arial"/>
                        <a:buNone/>
                      </a:pPr>
                      <a:r>
                        <a:rPr lang="en" sz="900" b="0" i="0" u="none" strike="noStrike" cap="none">
                          <a:solidFill>
                            <a:srgbClr val="1D2A53"/>
                          </a:solidFill>
                          <a:latin typeface="Calibri"/>
                          <a:ea typeface="Calibri"/>
                          <a:cs typeface="Calibri"/>
                          <a:sym typeface="Calibri"/>
                        </a:rPr>
                        <a:t>Invite those sitting alone to join</a:t>
                      </a:r>
                      <a:endParaRPr sz="1000"/>
                    </a:p>
                  </a:txBody>
                  <a:tcPr marL="91025" marR="91025" marT="45725" marB="45725">
                    <a:lnL w="12700" cap="flat" cmpd="sng">
                      <a:solidFill>
                        <a:srgbClr val="3A54A5"/>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solidFill>
                      <a:srgbClr val="E2AC00"/>
                    </a:solidFill>
                  </a:tcPr>
                </a:tc>
                <a:tc>
                  <a:txBody>
                    <a:bodyPr/>
                    <a:lstStyle/>
                    <a:p>
                      <a:pPr marL="0" marR="0" lvl="0" indent="0" algn="l" rtl="0">
                        <a:lnSpc>
                          <a:spcPct val="100000"/>
                        </a:lnSpc>
                        <a:spcBef>
                          <a:spcPts val="0"/>
                        </a:spcBef>
                        <a:spcAft>
                          <a:spcPts val="0"/>
                        </a:spcAft>
                        <a:buClr>
                          <a:srgbClr val="1D2A53"/>
                        </a:buClr>
                        <a:buSzPts val="1300"/>
                        <a:buFont typeface="Arial"/>
                        <a:buNone/>
                      </a:pPr>
                      <a:r>
                        <a:rPr lang="en" sz="900" b="0" i="0" u="none" strike="noStrike" cap="none">
                          <a:solidFill>
                            <a:srgbClr val="1D2A53"/>
                          </a:solidFill>
                          <a:latin typeface="Calibri"/>
                          <a:ea typeface="Calibri"/>
                          <a:cs typeface="Calibri"/>
                          <a:sym typeface="Calibri"/>
                        </a:rPr>
                        <a:t>Stay in my seat</a:t>
                      </a:r>
                      <a:endParaRPr sz="1000"/>
                    </a:p>
                    <a:p>
                      <a:pPr marL="0" marR="0" lvl="0" indent="0" algn="l" rtl="0">
                        <a:lnSpc>
                          <a:spcPct val="100000"/>
                        </a:lnSpc>
                        <a:spcBef>
                          <a:spcPts val="600"/>
                        </a:spcBef>
                        <a:spcAft>
                          <a:spcPts val="0"/>
                        </a:spcAft>
                        <a:buClr>
                          <a:srgbClr val="1D2A53"/>
                        </a:buClr>
                        <a:buSzPts val="1300"/>
                        <a:buFont typeface="Arial"/>
                        <a:buNone/>
                      </a:pPr>
                      <a:r>
                        <a:rPr lang="en" sz="900" b="0" i="0" u="none" strike="noStrike" cap="none">
                          <a:solidFill>
                            <a:srgbClr val="1D2A53"/>
                          </a:solidFill>
                          <a:latin typeface="Calibri"/>
                          <a:ea typeface="Calibri"/>
                          <a:cs typeface="Calibri"/>
                          <a:sym typeface="Calibri"/>
                        </a:rPr>
                        <a:t>Use level 1 volume</a:t>
                      </a:r>
                      <a:endParaRPr sz="1000"/>
                    </a:p>
                  </a:txBody>
                  <a:tcPr marL="91025" marR="91025" marT="45725" marB="45725">
                    <a:lnL w="12700" cap="flat" cmpd="sng">
                      <a:solidFill>
                        <a:srgbClr val="3A54A5"/>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solidFill>
                      <a:srgbClr val="E2AC00"/>
                    </a:solidFill>
                  </a:tcPr>
                </a:tc>
                <a:tc>
                  <a:txBody>
                    <a:bodyPr/>
                    <a:lstStyle/>
                    <a:p>
                      <a:pPr marL="0" marR="0" lvl="0" indent="0" algn="l" rtl="0">
                        <a:lnSpc>
                          <a:spcPct val="100000"/>
                        </a:lnSpc>
                        <a:spcBef>
                          <a:spcPts val="0"/>
                        </a:spcBef>
                        <a:spcAft>
                          <a:spcPts val="0"/>
                        </a:spcAft>
                        <a:buClr>
                          <a:srgbClr val="1D2A53"/>
                        </a:buClr>
                        <a:buSzPts val="1300"/>
                        <a:buFont typeface="Arial"/>
                        <a:buNone/>
                      </a:pPr>
                      <a:r>
                        <a:rPr lang="en" sz="900" b="0" i="0" u="none" strike="noStrike" cap="none">
                          <a:solidFill>
                            <a:srgbClr val="1D2A53"/>
                          </a:solidFill>
                          <a:latin typeface="Calibri"/>
                          <a:ea typeface="Calibri"/>
                          <a:cs typeface="Calibri"/>
                          <a:sym typeface="Calibri"/>
                        </a:rPr>
                        <a:t>Consider feelings of others before I post</a:t>
                      </a:r>
                      <a:endParaRPr sz="1000"/>
                    </a:p>
                    <a:p>
                      <a:pPr marL="0" marR="0" lvl="0" indent="0" algn="l" rtl="0">
                        <a:lnSpc>
                          <a:spcPct val="100000"/>
                        </a:lnSpc>
                        <a:spcBef>
                          <a:spcPts val="600"/>
                        </a:spcBef>
                        <a:spcAft>
                          <a:spcPts val="0"/>
                        </a:spcAft>
                        <a:buClr>
                          <a:srgbClr val="1D2A53"/>
                        </a:buClr>
                        <a:buSzPts val="1300"/>
                        <a:buFont typeface="Arial"/>
                        <a:buNone/>
                      </a:pPr>
                      <a:r>
                        <a:rPr lang="en" sz="900" b="0" i="0" u="none" strike="noStrike" cap="none">
                          <a:solidFill>
                            <a:srgbClr val="1D2A53"/>
                          </a:solidFill>
                          <a:latin typeface="Calibri"/>
                          <a:ea typeface="Calibri"/>
                          <a:cs typeface="Calibri"/>
                          <a:sym typeface="Calibri"/>
                        </a:rPr>
                        <a:t>Be an upstander – speak up when I see unsafe behavior</a:t>
                      </a:r>
                      <a:endParaRPr sz="1000"/>
                    </a:p>
                  </a:txBody>
                  <a:tcPr marL="91025" marR="91025" marT="45725" marB="45725">
                    <a:lnL w="12700" cap="flat" cmpd="sng">
                      <a:solidFill>
                        <a:srgbClr val="3A54A5"/>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solidFill>
                      <a:srgbClr val="E2AC00"/>
                    </a:solidFill>
                  </a:tcPr>
                </a:tc>
                <a:tc rowSpan="3">
                  <a:txBody>
                    <a:bodyPr/>
                    <a:lstStyle/>
                    <a:p>
                      <a:pPr marL="0" marR="0" lvl="0" indent="0" algn="ctr" rtl="0">
                        <a:lnSpc>
                          <a:spcPct val="100000"/>
                        </a:lnSpc>
                        <a:spcBef>
                          <a:spcPts val="0"/>
                        </a:spcBef>
                        <a:spcAft>
                          <a:spcPts val="0"/>
                        </a:spcAft>
                        <a:buClr>
                          <a:srgbClr val="1D2A53"/>
                        </a:buClr>
                        <a:buSzPts val="1300"/>
                        <a:buFont typeface="Arial"/>
                        <a:buNone/>
                      </a:pPr>
                      <a:r>
                        <a:rPr lang="en" sz="900" b="0" i="0" u="none" strike="noStrike" cap="none">
                          <a:solidFill>
                            <a:srgbClr val="1D2A53"/>
                          </a:solidFill>
                          <a:latin typeface="Calibri"/>
                          <a:ea typeface="Calibri"/>
                          <a:cs typeface="Calibri"/>
                          <a:sym typeface="Calibri"/>
                        </a:rPr>
                        <a:t>See </a:t>
                      </a:r>
                      <a:r>
                        <a:rPr lang="en" sz="900" b="1" i="0" u="none" strike="noStrike" cap="none">
                          <a:solidFill>
                            <a:srgbClr val="1D2A53"/>
                          </a:solidFill>
                          <a:latin typeface="Calibri"/>
                          <a:ea typeface="Calibri"/>
                          <a:cs typeface="Calibri"/>
                          <a:sym typeface="Calibri"/>
                        </a:rPr>
                        <a:t>classroom</a:t>
                      </a:r>
                      <a:r>
                        <a:rPr lang="en" sz="900" b="0" i="0" u="none" strike="noStrike" cap="none">
                          <a:solidFill>
                            <a:srgbClr val="1D2A53"/>
                          </a:solidFill>
                          <a:latin typeface="Calibri"/>
                          <a:ea typeface="Calibri"/>
                          <a:cs typeface="Calibri"/>
                          <a:sym typeface="Calibri"/>
                        </a:rPr>
                        <a:t> specific matrices for classroom rules and routines</a:t>
                      </a:r>
                      <a:endParaRPr sz="1000"/>
                    </a:p>
                  </a:txBody>
                  <a:tcPr marL="91025" marR="91025" marT="45725" marB="45725" anchor="ctr">
                    <a:lnL w="12700" cap="flat" cmpd="sng">
                      <a:solidFill>
                        <a:srgbClr val="3A54A5"/>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solidFill>
                      <a:srgbClr val="E2AC00"/>
                    </a:solidFill>
                  </a:tcPr>
                </a:tc>
                <a:extLst>
                  <a:ext uri="{0D108BD9-81ED-4DB2-BD59-A6C34878D82A}">
                    <a16:rowId xmlns:a16="http://schemas.microsoft.com/office/drawing/2014/main" val="10002"/>
                  </a:ext>
                </a:extLst>
              </a:tr>
              <a:tr h="979925">
                <a:tc>
                  <a:txBody>
                    <a:bodyPr/>
                    <a:lstStyle/>
                    <a:p>
                      <a:pPr marL="0" marR="0" lvl="0" indent="0" algn="ctr" rtl="0">
                        <a:lnSpc>
                          <a:spcPct val="100000"/>
                        </a:lnSpc>
                        <a:spcBef>
                          <a:spcPts val="0"/>
                        </a:spcBef>
                        <a:spcAft>
                          <a:spcPts val="0"/>
                        </a:spcAft>
                        <a:buClr>
                          <a:srgbClr val="1D2A53"/>
                        </a:buClr>
                        <a:buSzPts val="1800"/>
                        <a:buFont typeface="Twentieth Century"/>
                        <a:buNone/>
                      </a:pPr>
                      <a:r>
                        <a:rPr lang="en" b="0" i="0" u="none" strike="noStrike" cap="none">
                          <a:solidFill>
                            <a:srgbClr val="1D2A53"/>
                          </a:solidFill>
                          <a:latin typeface="Twentieth Century"/>
                          <a:ea typeface="Twentieth Century"/>
                          <a:cs typeface="Twentieth Century"/>
                          <a:sym typeface="Twentieth Century"/>
                        </a:rPr>
                        <a:t>Organized and Achieving</a:t>
                      </a:r>
                      <a:endParaRPr b="0" i="0" u="none" strike="noStrike" cap="none">
                        <a:solidFill>
                          <a:srgbClr val="1D2A53"/>
                        </a:solidFill>
                        <a:latin typeface="Twentieth Century"/>
                        <a:ea typeface="Twentieth Century"/>
                        <a:cs typeface="Twentieth Century"/>
                        <a:sym typeface="Twentieth Century"/>
                      </a:endParaRPr>
                    </a:p>
                  </a:txBody>
                  <a:tcPr marL="91025" marR="91025" marT="45725" marB="45725" anchor="ctr">
                    <a:lnL w="12700" cap="flat" cmpd="sng">
                      <a:solidFill>
                        <a:srgbClr val="3A54A5"/>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solidFill>
                      <a:srgbClr val="F7CAAC"/>
                    </a:solidFill>
                  </a:tcPr>
                </a:tc>
                <a:tc>
                  <a:txBody>
                    <a:bodyPr/>
                    <a:lstStyle/>
                    <a:p>
                      <a:pPr marL="0" marR="0" lvl="0" indent="0" algn="l" rtl="0">
                        <a:spcBef>
                          <a:spcPts val="0"/>
                        </a:spcBef>
                        <a:spcAft>
                          <a:spcPts val="0"/>
                        </a:spcAft>
                        <a:buClr>
                          <a:srgbClr val="1D2A53"/>
                        </a:buClr>
                        <a:buSzPts val="1300"/>
                        <a:buFont typeface="Arial"/>
                        <a:buNone/>
                      </a:pPr>
                      <a:r>
                        <a:rPr lang="en" sz="900" b="0" i="0" u="none" strike="noStrike" cap="none">
                          <a:solidFill>
                            <a:srgbClr val="1D2A53"/>
                          </a:solidFill>
                          <a:latin typeface="Calibri"/>
                          <a:ea typeface="Calibri"/>
                          <a:cs typeface="Calibri"/>
                          <a:sym typeface="Calibri"/>
                        </a:rPr>
                        <a:t>Hands and feet to self</a:t>
                      </a:r>
                      <a:endParaRPr sz="1000"/>
                    </a:p>
                    <a:p>
                      <a:pPr marL="0" marR="0" lvl="0" indent="0" algn="l" rtl="0">
                        <a:spcBef>
                          <a:spcPts val="600"/>
                        </a:spcBef>
                        <a:spcAft>
                          <a:spcPts val="0"/>
                        </a:spcAft>
                        <a:buClr>
                          <a:srgbClr val="1D2A53"/>
                        </a:buClr>
                        <a:buSzPts val="1300"/>
                        <a:buFont typeface="Arial"/>
                        <a:buNone/>
                      </a:pPr>
                      <a:r>
                        <a:rPr lang="en" sz="900" b="0" i="0" u="none" strike="noStrike" cap="none">
                          <a:solidFill>
                            <a:srgbClr val="1D2A53"/>
                          </a:solidFill>
                          <a:latin typeface="Calibri"/>
                          <a:ea typeface="Calibri"/>
                          <a:cs typeface="Calibri"/>
                          <a:sym typeface="Calibri"/>
                        </a:rPr>
                        <a:t>Help/share with others</a:t>
                      </a:r>
                      <a:endParaRPr sz="1000"/>
                    </a:p>
                  </a:txBody>
                  <a:tcPr marL="91025" marR="91025" marT="45725" marB="45725">
                    <a:lnL w="12700" cap="flat" cmpd="sng">
                      <a:solidFill>
                        <a:srgbClr val="3A54A5"/>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solidFill>
                      <a:srgbClr val="E2AC00"/>
                    </a:solidFill>
                  </a:tcPr>
                </a:tc>
                <a:tc>
                  <a:txBody>
                    <a:bodyPr/>
                    <a:lstStyle/>
                    <a:p>
                      <a:pPr marL="0" marR="0" lvl="0" indent="0" algn="l" rtl="0">
                        <a:lnSpc>
                          <a:spcPct val="100000"/>
                        </a:lnSpc>
                        <a:spcBef>
                          <a:spcPts val="0"/>
                        </a:spcBef>
                        <a:spcAft>
                          <a:spcPts val="0"/>
                        </a:spcAft>
                        <a:buClr>
                          <a:srgbClr val="1D2A53"/>
                        </a:buClr>
                        <a:buSzPts val="1300"/>
                        <a:buFont typeface="Arial"/>
                        <a:buNone/>
                      </a:pPr>
                      <a:r>
                        <a:rPr lang="en" sz="900" b="0" i="0" u="none" strike="noStrike" cap="none">
                          <a:solidFill>
                            <a:srgbClr val="1D2A53"/>
                          </a:solidFill>
                          <a:latin typeface="Calibri"/>
                          <a:ea typeface="Calibri"/>
                          <a:cs typeface="Calibri"/>
                          <a:sym typeface="Calibri"/>
                        </a:rPr>
                        <a:t>Walk directly to my designated area</a:t>
                      </a:r>
                      <a:endParaRPr sz="1000"/>
                    </a:p>
                    <a:p>
                      <a:pPr marL="0" marR="0" lvl="0" indent="0" algn="l" rtl="0">
                        <a:spcBef>
                          <a:spcPts val="600"/>
                        </a:spcBef>
                        <a:spcAft>
                          <a:spcPts val="0"/>
                        </a:spcAft>
                        <a:buClr>
                          <a:srgbClr val="3A54A5"/>
                        </a:buClr>
                        <a:buSzPts val="1300"/>
                        <a:buFont typeface="Arial"/>
                        <a:buNone/>
                      </a:pPr>
                      <a:endParaRPr sz="900" b="0" i="0" u="none" strike="noStrike" cap="none">
                        <a:solidFill>
                          <a:srgbClr val="1D2A53"/>
                        </a:solidFill>
                        <a:latin typeface="Calibri"/>
                        <a:ea typeface="Calibri"/>
                        <a:cs typeface="Calibri"/>
                        <a:sym typeface="Calibri"/>
                      </a:endParaRPr>
                    </a:p>
                  </a:txBody>
                  <a:tcPr marL="91025" marR="91025" marT="45725" marB="45725">
                    <a:lnL w="12700" cap="flat" cmpd="sng">
                      <a:solidFill>
                        <a:srgbClr val="3A54A5"/>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solidFill>
                      <a:srgbClr val="E2AC00"/>
                    </a:solidFill>
                  </a:tcPr>
                </a:tc>
                <a:tc>
                  <a:txBody>
                    <a:bodyPr/>
                    <a:lstStyle/>
                    <a:p>
                      <a:pPr marL="0" marR="0" lvl="0" indent="0" algn="l" rtl="0">
                        <a:lnSpc>
                          <a:spcPct val="100000"/>
                        </a:lnSpc>
                        <a:spcBef>
                          <a:spcPts val="0"/>
                        </a:spcBef>
                        <a:spcAft>
                          <a:spcPts val="0"/>
                        </a:spcAft>
                        <a:buClr>
                          <a:srgbClr val="1D2A53"/>
                        </a:buClr>
                        <a:buSzPts val="1300"/>
                        <a:buFont typeface="Arial"/>
                        <a:buNone/>
                      </a:pPr>
                      <a:r>
                        <a:rPr lang="en" sz="900" b="0" i="0" u="none" strike="noStrike" cap="none">
                          <a:solidFill>
                            <a:srgbClr val="1D2A53"/>
                          </a:solidFill>
                          <a:latin typeface="Calibri"/>
                          <a:ea typeface="Calibri"/>
                          <a:cs typeface="Calibri"/>
                          <a:sym typeface="Calibri"/>
                        </a:rPr>
                        <a:t>Have a lunch plan</a:t>
                      </a:r>
                      <a:endParaRPr sz="1000"/>
                    </a:p>
                    <a:p>
                      <a:pPr marL="0" marR="0" lvl="0" indent="0" algn="l" rtl="0">
                        <a:lnSpc>
                          <a:spcPct val="100000"/>
                        </a:lnSpc>
                        <a:spcBef>
                          <a:spcPts val="600"/>
                        </a:spcBef>
                        <a:spcAft>
                          <a:spcPts val="0"/>
                        </a:spcAft>
                        <a:buClr>
                          <a:srgbClr val="1D2A53"/>
                        </a:buClr>
                        <a:buSzPts val="1300"/>
                        <a:buFont typeface="Arial"/>
                        <a:buNone/>
                      </a:pPr>
                      <a:r>
                        <a:rPr lang="en" sz="900" b="0" i="0" u="none" strike="noStrike" cap="none">
                          <a:solidFill>
                            <a:srgbClr val="1D2A53"/>
                          </a:solidFill>
                          <a:latin typeface="Calibri"/>
                          <a:ea typeface="Calibri"/>
                          <a:cs typeface="Calibri"/>
                          <a:sym typeface="Calibri"/>
                        </a:rPr>
                        <a:t>Choose quiet or social area</a:t>
                      </a:r>
                      <a:endParaRPr sz="1000"/>
                    </a:p>
                  </a:txBody>
                  <a:tcPr marL="91025" marR="91025" marT="45725" marB="45725">
                    <a:lnL w="12700" cap="flat" cmpd="sng">
                      <a:solidFill>
                        <a:srgbClr val="3A54A5"/>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solidFill>
                      <a:srgbClr val="E2AC00"/>
                    </a:solidFill>
                  </a:tcPr>
                </a:tc>
                <a:tc>
                  <a:txBody>
                    <a:bodyPr/>
                    <a:lstStyle/>
                    <a:p>
                      <a:pPr marL="0" marR="0" lvl="0" indent="0" algn="l" rtl="0">
                        <a:lnSpc>
                          <a:spcPct val="100000"/>
                        </a:lnSpc>
                        <a:spcBef>
                          <a:spcPts val="0"/>
                        </a:spcBef>
                        <a:spcAft>
                          <a:spcPts val="0"/>
                        </a:spcAft>
                        <a:buClr>
                          <a:srgbClr val="1D2A53"/>
                        </a:buClr>
                        <a:buSzPts val="1300"/>
                        <a:buFont typeface="Arial"/>
                        <a:buNone/>
                      </a:pPr>
                      <a:r>
                        <a:rPr lang="en" sz="900" b="0" i="0" u="none" strike="noStrike" cap="none">
                          <a:solidFill>
                            <a:srgbClr val="1D2A53"/>
                          </a:solidFill>
                          <a:latin typeface="Calibri"/>
                          <a:ea typeface="Calibri"/>
                          <a:cs typeface="Calibri"/>
                          <a:sym typeface="Calibri"/>
                        </a:rPr>
                        <a:t>Have a plan</a:t>
                      </a:r>
                      <a:endParaRPr sz="1000"/>
                    </a:p>
                    <a:p>
                      <a:pPr marL="0" marR="0" lvl="0" indent="0" algn="l" rtl="0">
                        <a:lnSpc>
                          <a:spcPct val="100000"/>
                        </a:lnSpc>
                        <a:spcBef>
                          <a:spcPts val="600"/>
                        </a:spcBef>
                        <a:spcAft>
                          <a:spcPts val="0"/>
                        </a:spcAft>
                        <a:buClr>
                          <a:srgbClr val="1D2A53"/>
                        </a:buClr>
                        <a:buSzPts val="1300"/>
                        <a:buFont typeface="Arial"/>
                        <a:buNone/>
                      </a:pPr>
                      <a:r>
                        <a:rPr lang="en" sz="900" b="0" i="0" u="none" strike="noStrike" cap="none">
                          <a:solidFill>
                            <a:srgbClr val="1D2A53"/>
                          </a:solidFill>
                          <a:latin typeface="Calibri"/>
                          <a:ea typeface="Calibri"/>
                          <a:cs typeface="Calibri"/>
                          <a:sym typeface="Calibri"/>
                        </a:rPr>
                        <a:t>Use headphones to listen to music</a:t>
                      </a:r>
                      <a:endParaRPr sz="1000"/>
                    </a:p>
                  </a:txBody>
                  <a:tcPr marL="91025" marR="91025" marT="45725" marB="45725">
                    <a:lnL w="12700" cap="flat" cmpd="sng">
                      <a:solidFill>
                        <a:srgbClr val="3A54A5"/>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solidFill>
                      <a:srgbClr val="E2AC00"/>
                    </a:solidFill>
                  </a:tcPr>
                </a:tc>
                <a:tc>
                  <a:txBody>
                    <a:bodyPr/>
                    <a:lstStyle/>
                    <a:p>
                      <a:pPr marL="0" marR="0" lvl="0" indent="0" algn="l" rtl="0">
                        <a:lnSpc>
                          <a:spcPct val="100000"/>
                        </a:lnSpc>
                        <a:spcBef>
                          <a:spcPts val="0"/>
                        </a:spcBef>
                        <a:spcAft>
                          <a:spcPts val="0"/>
                        </a:spcAft>
                        <a:buClr>
                          <a:srgbClr val="1D2A53"/>
                        </a:buClr>
                        <a:buSzPts val="1300"/>
                        <a:buFont typeface="Arial"/>
                        <a:buNone/>
                      </a:pPr>
                      <a:r>
                        <a:rPr lang="en" sz="900" b="0" i="0" u="none" strike="noStrike" cap="none">
                          <a:solidFill>
                            <a:srgbClr val="1D2A53"/>
                          </a:solidFill>
                          <a:latin typeface="Calibri"/>
                          <a:ea typeface="Calibri"/>
                          <a:cs typeface="Calibri"/>
                          <a:sym typeface="Calibri"/>
                        </a:rPr>
                        <a:t>Check my feelings before I post</a:t>
                      </a:r>
                      <a:endParaRPr sz="1000"/>
                    </a:p>
                    <a:p>
                      <a:pPr marL="0" marR="0" lvl="0" indent="0" algn="l" rtl="0">
                        <a:lnSpc>
                          <a:spcPct val="100000"/>
                        </a:lnSpc>
                        <a:spcBef>
                          <a:spcPts val="600"/>
                        </a:spcBef>
                        <a:spcAft>
                          <a:spcPts val="0"/>
                        </a:spcAft>
                        <a:buClr>
                          <a:srgbClr val="1D2A53"/>
                        </a:buClr>
                        <a:buSzPts val="1300"/>
                        <a:buFont typeface="Arial"/>
                        <a:buNone/>
                      </a:pPr>
                      <a:r>
                        <a:rPr lang="en" sz="900" b="0" i="0" u="none" strike="noStrike" cap="none">
                          <a:solidFill>
                            <a:srgbClr val="1D2A53"/>
                          </a:solidFill>
                          <a:latin typeface="Calibri"/>
                          <a:ea typeface="Calibri"/>
                          <a:cs typeface="Calibri"/>
                          <a:sym typeface="Calibri"/>
                        </a:rPr>
                        <a:t>Re-read messages before I post.</a:t>
                      </a:r>
                      <a:endParaRPr sz="1000"/>
                    </a:p>
                  </a:txBody>
                  <a:tcPr marL="91025" marR="91025" marT="45725" marB="45725">
                    <a:lnL w="12700" cap="flat" cmpd="sng">
                      <a:solidFill>
                        <a:srgbClr val="3A54A5"/>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solidFill>
                      <a:srgbClr val="E2AC00"/>
                    </a:solidFill>
                  </a:tcPr>
                </a:tc>
                <a:tc vMerge="1">
                  <a:txBody>
                    <a:bodyPr/>
                    <a:lstStyle/>
                    <a:p>
                      <a:endParaRPr lang="en-US"/>
                    </a:p>
                  </a:txBody>
                  <a:tcPr/>
                </a:tc>
                <a:extLst>
                  <a:ext uri="{0D108BD9-81ED-4DB2-BD59-A6C34878D82A}">
                    <a16:rowId xmlns:a16="http://schemas.microsoft.com/office/drawing/2014/main" val="10003"/>
                  </a:ext>
                </a:extLst>
              </a:tr>
              <a:tr h="693325">
                <a:tc>
                  <a:txBody>
                    <a:bodyPr/>
                    <a:lstStyle/>
                    <a:p>
                      <a:pPr marL="0" marR="0" lvl="0" indent="0" algn="ctr" rtl="0">
                        <a:lnSpc>
                          <a:spcPct val="100000"/>
                        </a:lnSpc>
                        <a:spcBef>
                          <a:spcPts val="0"/>
                        </a:spcBef>
                        <a:spcAft>
                          <a:spcPts val="0"/>
                        </a:spcAft>
                        <a:buClr>
                          <a:srgbClr val="1D2A53"/>
                        </a:buClr>
                        <a:buSzPts val="1800"/>
                        <a:buFont typeface="Twentieth Century"/>
                        <a:buNone/>
                      </a:pPr>
                      <a:r>
                        <a:rPr lang="en" b="0" i="0" u="none" strike="noStrike" cap="none">
                          <a:solidFill>
                            <a:srgbClr val="1D2A53"/>
                          </a:solidFill>
                          <a:latin typeface="Twentieth Century"/>
                          <a:ea typeface="Twentieth Century"/>
                          <a:cs typeface="Twentieth Century"/>
                          <a:sym typeface="Twentieth Century"/>
                        </a:rPr>
                        <a:t>Responsible</a:t>
                      </a:r>
                      <a:endParaRPr sz="1000"/>
                    </a:p>
                  </a:txBody>
                  <a:tcPr marL="91025" marR="91025" marT="45725" marB="45725" anchor="ctr">
                    <a:lnL w="12700" cap="flat" cmpd="sng">
                      <a:solidFill>
                        <a:srgbClr val="3A54A5"/>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solidFill>
                      <a:srgbClr val="F7CAAC"/>
                    </a:solidFill>
                  </a:tcPr>
                </a:tc>
                <a:tc>
                  <a:txBody>
                    <a:bodyPr/>
                    <a:lstStyle/>
                    <a:p>
                      <a:pPr marL="0" marR="0" lvl="0" indent="0" algn="l" rtl="0">
                        <a:spcBef>
                          <a:spcPts val="0"/>
                        </a:spcBef>
                        <a:spcAft>
                          <a:spcPts val="0"/>
                        </a:spcAft>
                        <a:buClr>
                          <a:srgbClr val="1D2A53"/>
                        </a:buClr>
                        <a:buSzPts val="1300"/>
                        <a:buFont typeface="Arial"/>
                        <a:buNone/>
                      </a:pPr>
                      <a:r>
                        <a:rPr lang="en" sz="900" b="0" i="0" u="none" strike="noStrike" cap="none">
                          <a:solidFill>
                            <a:srgbClr val="1D2A53"/>
                          </a:solidFill>
                          <a:latin typeface="Calibri"/>
                          <a:ea typeface="Calibri"/>
                          <a:cs typeface="Calibri"/>
                          <a:sym typeface="Calibri"/>
                        </a:rPr>
                        <a:t>Recycle</a:t>
                      </a:r>
                      <a:endParaRPr sz="1000"/>
                    </a:p>
                    <a:p>
                      <a:pPr marL="0" marR="0" lvl="0" indent="0" algn="l" rtl="0">
                        <a:spcBef>
                          <a:spcPts val="600"/>
                        </a:spcBef>
                        <a:spcAft>
                          <a:spcPts val="0"/>
                        </a:spcAft>
                        <a:buClr>
                          <a:srgbClr val="1D2A53"/>
                        </a:buClr>
                        <a:buSzPts val="1300"/>
                        <a:buFont typeface="Arial"/>
                        <a:buNone/>
                      </a:pPr>
                      <a:r>
                        <a:rPr lang="en" sz="900" b="0" i="0" u="none" strike="noStrike" cap="none">
                          <a:solidFill>
                            <a:srgbClr val="1D2A53"/>
                          </a:solidFill>
                          <a:latin typeface="Calibri"/>
                          <a:ea typeface="Calibri"/>
                          <a:cs typeface="Calibri"/>
                          <a:sym typeface="Calibri"/>
                        </a:rPr>
                        <a:t>Be prepared</a:t>
                      </a:r>
                      <a:endParaRPr sz="1000"/>
                    </a:p>
                    <a:p>
                      <a:pPr marL="0" marR="0" lvl="0" indent="0" algn="l" rtl="0">
                        <a:spcBef>
                          <a:spcPts val="600"/>
                        </a:spcBef>
                        <a:spcAft>
                          <a:spcPts val="0"/>
                        </a:spcAft>
                        <a:buClr>
                          <a:srgbClr val="3A54A5"/>
                        </a:buClr>
                        <a:buSzPts val="1300"/>
                        <a:buFont typeface="Arial"/>
                        <a:buNone/>
                      </a:pPr>
                      <a:endParaRPr sz="900" b="0" i="0" u="none" strike="noStrike" cap="none">
                        <a:solidFill>
                          <a:srgbClr val="1D2A53"/>
                        </a:solidFill>
                        <a:latin typeface="Calibri"/>
                        <a:ea typeface="Calibri"/>
                        <a:cs typeface="Calibri"/>
                        <a:sym typeface="Calibri"/>
                      </a:endParaRPr>
                    </a:p>
                  </a:txBody>
                  <a:tcPr marL="91025" marR="91025" marT="45725" marB="45725">
                    <a:lnL w="12700" cap="flat" cmpd="sng">
                      <a:solidFill>
                        <a:srgbClr val="3A54A5"/>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solidFill>
                      <a:srgbClr val="E2AC00"/>
                    </a:solidFill>
                  </a:tcPr>
                </a:tc>
                <a:tc>
                  <a:txBody>
                    <a:bodyPr/>
                    <a:lstStyle/>
                    <a:p>
                      <a:pPr marL="0" marR="0" lvl="0" indent="0" algn="l" rtl="0">
                        <a:lnSpc>
                          <a:spcPct val="100000"/>
                        </a:lnSpc>
                        <a:spcBef>
                          <a:spcPts val="0"/>
                        </a:spcBef>
                        <a:spcAft>
                          <a:spcPts val="0"/>
                        </a:spcAft>
                        <a:buClr>
                          <a:srgbClr val="1D2A53"/>
                        </a:buClr>
                        <a:buSzPts val="1300"/>
                        <a:buFont typeface="Arial"/>
                        <a:buNone/>
                      </a:pPr>
                      <a:r>
                        <a:rPr lang="en" sz="900" b="0" i="0" u="none" strike="noStrike" cap="none">
                          <a:solidFill>
                            <a:srgbClr val="1D2A53"/>
                          </a:solidFill>
                          <a:latin typeface="Calibri"/>
                          <a:ea typeface="Calibri"/>
                          <a:cs typeface="Calibri"/>
                          <a:sym typeface="Calibri"/>
                        </a:rPr>
                        <a:t>Pick up litter</a:t>
                      </a:r>
                      <a:endParaRPr sz="1000"/>
                    </a:p>
                    <a:p>
                      <a:pPr marL="0" marR="0" lvl="0" indent="0" algn="l" rtl="0">
                        <a:spcBef>
                          <a:spcPts val="600"/>
                        </a:spcBef>
                        <a:spcAft>
                          <a:spcPts val="0"/>
                        </a:spcAft>
                        <a:buClr>
                          <a:srgbClr val="3A54A5"/>
                        </a:buClr>
                        <a:buSzPts val="1300"/>
                        <a:buFont typeface="Arial"/>
                        <a:buNone/>
                      </a:pPr>
                      <a:endParaRPr sz="900" b="0" i="0" u="none" strike="noStrike" cap="none">
                        <a:solidFill>
                          <a:srgbClr val="1D2A53"/>
                        </a:solidFill>
                        <a:latin typeface="Calibri"/>
                        <a:ea typeface="Calibri"/>
                        <a:cs typeface="Calibri"/>
                        <a:sym typeface="Calibri"/>
                      </a:endParaRPr>
                    </a:p>
                  </a:txBody>
                  <a:tcPr marL="91025" marR="91025" marT="45725" marB="45725">
                    <a:lnL w="12700" cap="flat" cmpd="sng">
                      <a:solidFill>
                        <a:srgbClr val="3A54A5"/>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solidFill>
                      <a:srgbClr val="E2AC00"/>
                    </a:solidFill>
                  </a:tcPr>
                </a:tc>
                <a:tc>
                  <a:txBody>
                    <a:bodyPr/>
                    <a:lstStyle/>
                    <a:p>
                      <a:pPr marL="0" marR="0" lvl="0" indent="0" algn="l" rtl="0">
                        <a:lnSpc>
                          <a:spcPct val="100000"/>
                        </a:lnSpc>
                        <a:spcBef>
                          <a:spcPts val="0"/>
                        </a:spcBef>
                        <a:spcAft>
                          <a:spcPts val="0"/>
                        </a:spcAft>
                        <a:buClr>
                          <a:srgbClr val="1D2A53"/>
                        </a:buClr>
                        <a:buSzPts val="1300"/>
                        <a:buFont typeface="Arial"/>
                        <a:buNone/>
                      </a:pPr>
                      <a:r>
                        <a:rPr lang="en" sz="900" b="0" i="0" u="none" strike="noStrike" cap="none">
                          <a:solidFill>
                            <a:srgbClr val="1D2A53"/>
                          </a:solidFill>
                          <a:latin typeface="Calibri"/>
                          <a:ea typeface="Calibri"/>
                          <a:cs typeface="Calibri"/>
                          <a:sym typeface="Calibri"/>
                        </a:rPr>
                        <a:t>Use my breathing technique</a:t>
                      </a:r>
                      <a:endParaRPr sz="1000"/>
                    </a:p>
                    <a:p>
                      <a:pPr marL="0" marR="0" lvl="0" indent="0" algn="l" rtl="0">
                        <a:lnSpc>
                          <a:spcPct val="100000"/>
                        </a:lnSpc>
                        <a:spcBef>
                          <a:spcPts val="600"/>
                        </a:spcBef>
                        <a:spcAft>
                          <a:spcPts val="0"/>
                        </a:spcAft>
                        <a:buClr>
                          <a:srgbClr val="1D2A53"/>
                        </a:buClr>
                        <a:buSzPts val="1300"/>
                        <a:buFont typeface="Arial"/>
                        <a:buNone/>
                      </a:pPr>
                      <a:r>
                        <a:rPr lang="en" sz="900" b="0" i="0" u="none" strike="noStrike" cap="none">
                          <a:solidFill>
                            <a:srgbClr val="1D2A53"/>
                          </a:solidFill>
                          <a:latin typeface="Calibri"/>
                          <a:ea typeface="Calibri"/>
                          <a:cs typeface="Calibri"/>
                          <a:sym typeface="Calibri"/>
                        </a:rPr>
                        <a:t>Listen to my signals</a:t>
                      </a:r>
                      <a:endParaRPr sz="1000"/>
                    </a:p>
                  </a:txBody>
                  <a:tcPr marL="91025" marR="91025" marT="45725" marB="45725">
                    <a:lnL w="12700" cap="flat" cmpd="sng">
                      <a:solidFill>
                        <a:srgbClr val="3A54A5"/>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solidFill>
                      <a:srgbClr val="E2AC00"/>
                    </a:solidFill>
                  </a:tcPr>
                </a:tc>
                <a:tc>
                  <a:txBody>
                    <a:bodyPr/>
                    <a:lstStyle/>
                    <a:p>
                      <a:pPr marL="0" marR="0" lvl="0" indent="0" algn="l" rtl="0">
                        <a:lnSpc>
                          <a:spcPct val="100000"/>
                        </a:lnSpc>
                        <a:spcBef>
                          <a:spcPts val="0"/>
                        </a:spcBef>
                        <a:spcAft>
                          <a:spcPts val="0"/>
                        </a:spcAft>
                        <a:buClr>
                          <a:srgbClr val="1D2A53"/>
                        </a:buClr>
                        <a:buSzPts val="1300"/>
                        <a:buFont typeface="Arial"/>
                        <a:buNone/>
                      </a:pPr>
                      <a:r>
                        <a:rPr lang="en" sz="900" b="0" i="0" u="none" strike="noStrike" cap="none">
                          <a:solidFill>
                            <a:srgbClr val="1D2A53"/>
                          </a:solidFill>
                          <a:latin typeface="Calibri"/>
                          <a:ea typeface="Calibri"/>
                          <a:cs typeface="Calibri"/>
                          <a:sym typeface="Calibri"/>
                        </a:rPr>
                        <a:t>Watch for my stop</a:t>
                      </a:r>
                      <a:endParaRPr sz="1000"/>
                    </a:p>
                  </a:txBody>
                  <a:tcPr marL="91025" marR="91025" marT="45725" marB="45725">
                    <a:lnL w="12700" cap="flat" cmpd="sng">
                      <a:solidFill>
                        <a:srgbClr val="3A54A5"/>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solidFill>
                      <a:srgbClr val="E2AC00"/>
                    </a:solidFill>
                  </a:tcPr>
                </a:tc>
                <a:tc>
                  <a:txBody>
                    <a:bodyPr/>
                    <a:lstStyle/>
                    <a:p>
                      <a:pPr marL="0" marR="0" lvl="0" indent="0" algn="l" rtl="0">
                        <a:lnSpc>
                          <a:spcPct val="100000"/>
                        </a:lnSpc>
                        <a:spcBef>
                          <a:spcPts val="0"/>
                        </a:spcBef>
                        <a:spcAft>
                          <a:spcPts val="0"/>
                        </a:spcAft>
                        <a:buClr>
                          <a:srgbClr val="1D2A53"/>
                        </a:buClr>
                        <a:buSzPts val="1300"/>
                        <a:buFont typeface="Arial"/>
                        <a:buNone/>
                      </a:pPr>
                      <a:r>
                        <a:rPr lang="en" sz="900" b="0" i="0" u="none" strike="noStrike" cap="none">
                          <a:solidFill>
                            <a:srgbClr val="1D2A53"/>
                          </a:solidFill>
                          <a:latin typeface="Calibri"/>
                          <a:ea typeface="Calibri"/>
                          <a:cs typeface="Calibri"/>
                          <a:sym typeface="Calibri"/>
                        </a:rPr>
                        <a:t>Double check sources before I post</a:t>
                      </a:r>
                      <a:endParaRPr sz="1000"/>
                    </a:p>
                    <a:p>
                      <a:pPr marL="0" marR="0" lvl="0" indent="0" algn="l" rtl="0">
                        <a:lnSpc>
                          <a:spcPct val="100000"/>
                        </a:lnSpc>
                        <a:spcBef>
                          <a:spcPts val="600"/>
                        </a:spcBef>
                        <a:spcAft>
                          <a:spcPts val="0"/>
                        </a:spcAft>
                        <a:buClr>
                          <a:srgbClr val="1D2A53"/>
                        </a:buClr>
                        <a:buSzPts val="1300"/>
                        <a:buFont typeface="Arial"/>
                        <a:buNone/>
                      </a:pPr>
                      <a:r>
                        <a:rPr lang="en" sz="900" b="0" i="0" u="none" strike="noStrike" cap="none">
                          <a:solidFill>
                            <a:srgbClr val="1D2A53"/>
                          </a:solidFill>
                          <a:latin typeface="Calibri"/>
                          <a:ea typeface="Calibri"/>
                          <a:cs typeface="Calibri"/>
                          <a:sym typeface="Calibri"/>
                        </a:rPr>
                        <a:t>Think before I forward</a:t>
                      </a:r>
                      <a:endParaRPr sz="1000"/>
                    </a:p>
                  </a:txBody>
                  <a:tcPr marL="91025" marR="91025" marT="45725" marB="45725">
                    <a:lnL w="12700" cap="flat" cmpd="sng">
                      <a:solidFill>
                        <a:srgbClr val="3A54A5"/>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solidFill>
                      <a:srgbClr val="E2AC00"/>
                    </a:solidFill>
                  </a:tcPr>
                </a:tc>
                <a:tc vMerge="1">
                  <a:txBody>
                    <a:bodyPr/>
                    <a:lstStyle/>
                    <a:p>
                      <a:endParaRPr lang="en-US"/>
                    </a:p>
                  </a:txBody>
                  <a:tcPr/>
                </a:tc>
                <a:extLst>
                  <a:ext uri="{0D108BD9-81ED-4DB2-BD59-A6C34878D82A}">
                    <a16:rowId xmlns:a16="http://schemas.microsoft.com/office/drawing/2014/main" val="10004"/>
                  </a:ext>
                </a:extLst>
              </a:tr>
              <a:tr h="782025">
                <a:tc>
                  <a:txBody>
                    <a:bodyPr/>
                    <a:lstStyle/>
                    <a:p>
                      <a:pPr marL="0" marR="0" lvl="0" indent="0" algn="ctr" rtl="0">
                        <a:lnSpc>
                          <a:spcPct val="100000"/>
                        </a:lnSpc>
                        <a:spcBef>
                          <a:spcPts val="0"/>
                        </a:spcBef>
                        <a:spcAft>
                          <a:spcPts val="0"/>
                        </a:spcAft>
                        <a:buClr>
                          <a:srgbClr val="1D2A53"/>
                        </a:buClr>
                        <a:buSzPts val="1600"/>
                        <a:buFont typeface="Twentieth Century"/>
                        <a:buNone/>
                      </a:pPr>
                      <a:r>
                        <a:rPr lang="en" sz="1200" b="0" i="1" u="none" strike="noStrike" cap="none">
                          <a:solidFill>
                            <a:srgbClr val="1D2A53"/>
                          </a:solidFill>
                          <a:latin typeface="Twentieth Century"/>
                          <a:ea typeface="Twentieth Century"/>
                          <a:cs typeface="Twentieth Century"/>
                          <a:sym typeface="Twentieth Century"/>
                        </a:rPr>
                        <a:t>Teacher’s Role </a:t>
                      </a:r>
                      <a:endParaRPr sz="1000" b="0" i="1" u="none" strike="noStrike" cap="none">
                        <a:solidFill>
                          <a:srgbClr val="1D2A53"/>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Clr>
                          <a:srgbClr val="1D2A53"/>
                        </a:buClr>
                        <a:buSzPts val="1400"/>
                        <a:buFont typeface="Calibri"/>
                        <a:buNone/>
                      </a:pPr>
                      <a:r>
                        <a:rPr lang="en" sz="1000" b="0" i="1" u="none" strike="noStrike" cap="none">
                          <a:solidFill>
                            <a:srgbClr val="1D2A53"/>
                          </a:solidFill>
                          <a:latin typeface="Calibri"/>
                          <a:ea typeface="Calibri"/>
                          <a:cs typeface="Calibri"/>
                          <a:sym typeface="Calibri"/>
                        </a:rPr>
                        <a:t>(Conditions for Learning)</a:t>
                      </a:r>
                      <a:endParaRPr sz="1000"/>
                    </a:p>
                  </a:txBody>
                  <a:tcPr marL="91025" marR="91025" marT="45725" marB="45725" anchor="ctr">
                    <a:lnL w="12700" cap="flat" cmpd="sng">
                      <a:solidFill>
                        <a:srgbClr val="3A54A5"/>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solidFill>
                      <a:srgbClr val="D9E0EF"/>
                    </a:solidFill>
                  </a:tcPr>
                </a:tc>
                <a:tc>
                  <a:txBody>
                    <a:bodyPr/>
                    <a:lstStyle/>
                    <a:p>
                      <a:pPr marL="0" marR="0" lvl="0" indent="0" algn="l" rtl="0">
                        <a:spcBef>
                          <a:spcPts val="0"/>
                        </a:spcBef>
                        <a:spcAft>
                          <a:spcPts val="0"/>
                        </a:spcAft>
                        <a:buClr>
                          <a:srgbClr val="1D2A53"/>
                        </a:buClr>
                        <a:buSzPts val="1300"/>
                        <a:buFont typeface="Arial"/>
                        <a:buNone/>
                      </a:pPr>
                      <a:r>
                        <a:rPr lang="en" sz="900" b="0" i="1" u="none" strike="noStrike" cap="none">
                          <a:solidFill>
                            <a:srgbClr val="1D2A53"/>
                          </a:solidFill>
                          <a:latin typeface="Calibri"/>
                          <a:ea typeface="Calibri"/>
                          <a:cs typeface="Calibri"/>
                          <a:sym typeface="Calibri"/>
                        </a:rPr>
                        <a:t>Use specific praise to reinforce behavior</a:t>
                      </a:r>
                      <a:endParaRPr sz="1000"/>
                    </a:p>
                  </a:txBody>
                  <a:tcPr marL="91025" marR="91025" marT="45725" marB="45725">
                    <a:lnL w="12700" cap="flat" cmpd="sng">
                      <a:solidFill>
                        <a:srgbClr val="3A54A5"/>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solidFill>
                      <a:srgbClr val="D9E0EF"/>
                    </a:solidFill>
                  </a:tcPr>
                </a:tc>
                <a:tc>
                  <a:txBody>
                    <a:bodyPr/>
                    <a:lstStyle/>
                    <a:p>
                      <a:pPr marL="0" marR="0" lvl="0" indent="0" algn="l" rtl="0">
                        <a:lnSpc>
                          <a:spcPct val="100000"/>
                        </a:lnSpc>
                        <a:spcBef>
                          <a:spcPts val="0"/>
                        </a:spcBef>
                        <a:spcAft>
                          <a:spcPts val="0"/>
                        </a:spcAft>
                        <a:buClr>
                          <a:srgbClr val="1D2A53"/>
                        </a:buClr>
                        <a:buSzPts val="1300"/>
                        <a:buFont typeface="Arial"/>
                        <a:buNone/>
                      </a:pPr>
                      <a:r>
                        <a:rPr lang="en" sz="900" b="0" i="1" u="none" strike="noStrike" cap="none">
                          <a:solidFill>
                            <a:srgbClr val="1D2A53"/>
                          </a:solidFill>
                          <a:latin typeface="Calibri"/>
                          <a:ea typeface="Calibri"/>
                          <a:cs typeface="Calibri"/>
                          <a:sym typeface="Calibri"/>
                        </a:rPr>
                        <a:t>Stand in hall during passing periods</a:t>
                      </a:r>
                      <a:endParaRPr sz="1000"/>
                    </a:p>
                  </a:txBody>
                  <a:tcPr marL="91025" marR="91025" marT="45725" marB="45725">
                    <a:lnL w="12700" cap="flat" cmpd="sng">
                      <a:solidFill>
                        <a:srgbClr val="3A54A5"/>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solidFill>
                      <a:srgbClr val="D9E0EF"/>
                    </a:solidFill>
                  </a:tcPr>
                </a:tc>
                <a:tc>
                  <a:txBody>
                    <a:bodyPr/>
                    <a:lstStyle/>
                    <a:p>
                      <a:pPr marL="0" marR="0" lvl="0" indent="0" algn="l" rtl="0">
                        <a:lnSpc>
                          <a:spcPct val="100000"/>
                        </a:lnSpc>
                        <a:spcBef>
                          <a:spcPts val="0"/>
                        </a:spcBef>
                        <a:spcAft>
                          <a:spcPts val="0"/>
                        </a:spcAft>
                        <a:buClr>
                          <a:srgbClr val="1D2A53"/>
                        </a:buClr>
                        <a:buSzPts val="1300"/>
                        <a:buFont typeface="Arial"/>
                        <a:buNone/>
                      </a:pPr>
                      <a:r>
                        <a:rPr lang="en" sz="900" b="0" i="1" u="none" strike="noStrike" cap="none">
                          <a:solidFill>
                            <a:srgbClr val="1D2A53"/>
                          </a:solidFill>
                          <a:latin typeface="Calibri"/>
                          <a:ea typeface="Calibri"/>
                          <a:cs typeface="Calibri"/>
                          <a:sym typeface="Calibri"/>
                        </a:rPr>
                        <a:t>Use active supervision (move, scan, interact)</a:t>
                      </a:r>
                      <a:endParaRPr sz="1000"/>
                    </a:p>
                    <a:p>
                      <a:pPr marL="0" marR="0" lvl="0" indent="0" algn="l" rtl="0">
                        <a:spcBef>
                          <a:spcPts val="0"/>
                        </a:spcBef>
                        <a:spcAft>
                          <a:spcPts val="0"/>
                        </a:spcAft>
                        <a:buClr>
                          <a:srgbClr val="3A54A5"/>
                        </a:buClr>
                        <a:buSzPts val="1300"/>
                        <a:buFont typeface="Arial"/>
                        <a:buNone/>
                      </a:pPr>
                      <a:endParaRPr sz="900" b="0" i="1" u="none" strike="noStrike" cap="none">
                        <a:solidFill>
                          <a:srgbClr val="1D2A53"/>
                        </a:solidFill>
                        <a:latin typeface="Calibri"/>
                        <a:ea typeface="Calibri"/>
                        <a:cs typeface="Calibri"/>
                        <a:sym typeface="Calibri"/>
                      </a:endParaRPr>
                    </a:p>
                  </a:txBody>
                  <a:tcPr marL="91025" marR="91025" marT="45725" marB="45725">
                    <a:lnL w="12700" cap="flat" cmpd="sng">
                      <a:solidFill>
                        <a:srgbClr val="3A54A5"/>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solidFill>
                      <a:srgbClr val="D9E0EF"/>
                    </a:solidFill>
                  </a:tcPr>
                </a:tc>
                <a:tc>
                  <a:txBody>
                    <a:bodyPr/>
                    <a:lstStyle/>
                    <a:p>
                      <a:pPr marL="0" marR="0" lvl="0" indent="0" algn="l" rtl="0">
                        <a:lnSpc>
                          <a:spcPct val="100000"/>
                        </a:lnSpc>
                        <a:spcBef>
                          <a:spcPts val="0"/>
                        </a:spcBef>
                        <a:spcAft>
                          <a:spcPts val="0"/>
                        </a:spcAft>
                        <a:buClr>
                          <a:srgbClr val="1D2A53"/>
                        </a:buClr>
                        <a:buSzPts val="1300"/>
                        <a:buFont typeface="Arial"/>
                        <a:buNone/>
                      </a:pPr>
                      <a:r>
                        <a:rPr lang="en" sz="900" b="0" i="1" u="none" strike="noStrike" cap="none">
                          <a:solidFill>
                            <a:srgbClr val="1D2A53"/>
                          </a:solidFill>
                          <a:latin typeface="Calibri"/>
                          <a:ea typeface="Calibri"/>
                          <a:cs typeface="Calibri"/>
                          <a:sym typeface="Calibri"/>
                        </a:rPr>
                        <a:t>Ensure students enter bus calmly</a:t>
                      </a:r>
                      <a:endParaRPr sz="1000"/>
                    </a:p>
                    <a:p>
                      <a:pPr marL="0" marR="0" lvl="0" indent="0" algn="l" rtl="0">
                        <a:spcBef>
                          <a:spcPts val="0"/>
                        </a:spcBef>
                        <a:spcAft>
                          <a:spcPts val="0"/>
                        </a:spcAft>
                        <a:buClr>
                          <a:srgbClr val="3A54A5"/>
                        </a:buClr>
                        <a:buSzPts val="1300"/>
                        <a:buFont typeface="Arial"/>
                        <a:buNone/>
                      </a:pPr>
                      <a:endParaRPr sz="900" b="0" i="1" u="none" strike="noStrike" cap="none">
                        <a:solidFill>
                          <a:srgbClr val="1D2A53"/>
                        </a:solidFill>
                        <a:latin typeface="Calibri"/>
                        <a:ea typeface="Calibri"/>
                        <a:cs typeface="Calibri"/>
                        <a:sym typeface="Calibri"/>
                      </a:endParaRPr>
                    </a:p>
                  </a:txBody>
                  <a:tcPr marL="91025" marR="91025" marT="45725" marB="45725">
                    <a:lnL w="12700" cap="flat" cmpd="sng">
                      <a:solidFill>
                        <a:srgbClr val="3A54A5"/>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solidFill>
                      <a:srgbClr val="D9E0EF"/>
                    </a:solidFill>
                  </a:tcPr>
                </a:tc>
                <a:tc>
                  <a:txBody>
                    <a:bodyPr/>
                    <a:lstStyle/>
                    <a:p>
                      <a:pPr marL="0" marR="0" lvl="0" indent="0" algn="l" rtl="0">
                        <a:lnSpc>
                          <a:spcPct val="100000"/>
                        </a:lnSpc>
                        <a:spcBef>
                          <a:spcPts val="0"/>
                        </a:spcBef>
                        <a:spcAft>
                          <a:spcPts val="0"/>
                        </a:spcAft>
                        <a:buClr>
                          <a:srgbClr val="1D2A53"/>
                        </a:buClr>
                        <a:buSzPts val="1300"/>
                        <a:buFont typeface="Arial"/>
                        <a:buNone/>
                      </a:pPr>
                      <a:r>
                        <a:rPr lang="en" sz="900" b="0" i="1" u="none" strike="noStrike" cap="none">
                          <a:solidFill>
                            <a:srgbClr val="1D2A53"/>
                          </a:solidFill>
                          <a:latin typeface="Calibri"/>
                          <a:ea typeface="Calibri"/>
                          <a:cs typeface="Calibri"/>
                          <a:sym typeface="Calibri"/>
                        </a:rPr>
                        <a:t>Teach and practice routine monthly</a:t>
                      </a:r>
                      <a:endParaRPr sz="1000"/>
                    </a:p>
                  </a:txBody>
                  <a:tcPr marL="91025" marR="91025" marT="45725" marB="45725">
                    <a:lnL w="12700" cap="flat" cmpd="sng">
                      <a:solidFill>
                        <a:srgbClr val="3A54A5"/>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solidFill>
                      <a:srgbClr val="D9E0EF"/>
                    </a:solidFill>
                  </a:tcPr>
                </a:tc>
                <a:tc>
                  <a:txBody>
                    <a:bodyPr/>
                    <a:lstStyle/>
                    <a:p>
                      <a:pPr marL="119062" marR="0" lvl="0" indent="-93662" algn="l" rtl="0">
                        <a:lnSpc>
                          <a:spcPct val="100000"/>
                        </a:lnSpc>
                        <a:spcBef>
                          <a:spcPts val="0"/>
                        </a:spcBef>
                        <a:spcAft>
                          <a:spcPts val="0"/>
                        </a:spcAft>
                        <a:buClr>
                          <a:srgbClr val="1D2A53"/>
                        </a:buClr>
                        <a:buSzPts val="900"/>
                        <a:buFont typeface="Arial"/>
                        <a:buChar char="•"/>
                      </a:pPr>
                      <a:r>
                        <a:rPr lang="en" sz="900" b="0" i="1" u="none" strike="noStrike" cap="none">
                          <a:solidFill>
                            <a:srgbClr val="1D2A53"/>
                          </a:solidFill>
                          <a:latin typeface="Calibri"/>
                          <a:ea typeface="Calibri"/>
                          <a:cs typeface="Calibri"/>
                          <a:sym typeface="Calibri"/>
                        </a:rPr>
                        <a:t>Develop classroom matrix</a:t>
                      </a:r>
                      <a:endParaRPr sz="1000"/>
                    </a:p>
                    <a:p>
                      <a:pPr marL="119062" marR="0" lvl="0" indent="-93662" algn="l" rtl="0">
                        <a:lnSpc>
                          <a:spcPct val="100000"/>
                        </a:lnSpc>
                        <a:spcBef>
                          <a:spcPts val="0"/>
                        </a:spcBef>
                        <a:spcAft>
                          <a:spcPts val="0"/>
                        </a:spcAft>
                        <a:buClr>
                          <a:srgbClr val="1D2A53"/>
                        </a:buClr>
                        <a:buSzPts val="900"/>
                        <a:buFont typeface="Arial"/>
                        <a:buChar char="•"/>
                      </a:pPr>
                      <a:r>
                        <a:rPr lang="en" sz="900" b="0" i="1" u="none" strike="noStrike" cap="none">
                          <a:solidFill>
                            <a:srgbClr val="1D2A53"/>
                          </a:solidFill>
                          <a:latin typeface="Calibri"/>
                          <a:ea typeface="Calibri"/>
                          <a:cs typeface="Calibri"/>
                          <a:sym typeface="Calibri"/>
                        </a:rPr>
                        <a:t>Post; teach; reinforce</a:t>
                      </a:r>
                      <a:endParaRPr sz="900" b="0" i="1" u="none" strike="noStrike" cap="none">
                        <a:solidFill>
                          <a:srgbClr val="1D2A53"/>
                        </a:solidFill>
                        <a:latin typeface="Calibri"/>
                        <a:ea typeface="Calibri"/>
                        <a:cs typeface="Calibri"/>
                        <a:sym typeface="Calibri"/>
                      </a:endParaRPr>
                    </a:p>
                  </a:txBody>
                  <a:tcPr marL="91025" marR="91025" marT="45725" marB="45725">
                    <a:lnL w="12700" cap="flat" cmpd="sng">
                      <a:solidFill>
                        <a:srgbClr val="3A54A5"/>
                      </a:solidFill>
                      <a:prstDash val="solid"/>
                      <a:round/>
                      <a:headEnd type="none" w="sm" len="sm"/>
                      <a:tailEnd type="none" w="sm" len="sm"/>
                    </a:lnL>
                    <a:lnR w="12700" cap="flat" cmpd="sng">
                      <a:solidFill>
                        <a:srgbClr val="3A54A5"/>
                      </a:solidFill>
                      <a:prstDash val="solid"/>
                      <a:round/>
                      <a:headEnd type="none" w="sm" len="sm"/>
                      <a:tailEnd type="none" w="sm" len="sm"/>
                    </a:lnR>
                    <a:lnT w="12700" cap="flat" cmpd="sng">
                      <a:solidFill>
                        <a:srgbClr val="3A54A5"/>
                      </a:solidFill>
                      <a:prstDash val="solid"/>
                      <a:round/>
                      <a:headEnd type="none" w="sm" len="sm"/>
                      <a:tailEnd type="none" w="sm" len="sm"/>
                    </a:lnT>
                    <a:lnB w="12700" cap="flat" cmpd="sng">
                      <a:solidFill>
                        <a:srgbClr val="3A54A5"/>
                      </a:solidFill>
                      <a:prstDash val="solid"/>
                      <a:round/>
                      <a:headEnd type="none" w="sm" len="sm"/>
                      <a:tailEnd type="none" w="sm" len="sm"/>
                    </a:lnB>
                    <a:solidFill>
                      <a:srgbClr val="D9E0EF"/>
                    </a:solidFill>
                  </a:tcPr>
                </a:tc>
                <a:extLst>
                  <a:ext uri="{0D108BD9-81ED-4DB2-BD59-A6C34878D82A}">
                    <a16:rowId xmlns:a16="http://schemas.microsoft.com/office/drawing/2014/main" val="10005"/>
                  </a:ext>
                </a:extLst>
              </a:tr>
            </a:tbl>
          </a:graphicData>
        </a:graphic>
      </p:graphicFrame>
      <p:cxnSp>
        <p:nvCxnSpPr>
          <p:cNvPr id="308" name="Google Shape;308;p41">
            <a:extLst>
              <a:ext uri="{C183D7F6-B498-43B3-948B-1728B52AA6E4}">
                <adec:decorative xmlns:adec="http://schemas.microsoft.com/office/drawing/2017/decorative" val="1"/>
              </a:ext>
            </a:extLst>
          </p:cNvPr>
          <p:cNvCxnSpPr/>
          <p:nvPr/>
        </p:nvCxnSpPr>
        <p:spPr>
          <a:xfrm rot="-5400000">
            <a:off x="3062225" y="4377975"/>
            <a:ext cx="1196100" cy="287100"/>
          </a:xfrm>
          <a:prstGeom prst="curvedConnector3">
            <a:avLst>
              <a:gd name="adj1" fmla="val 50000"/>
            </a:avLst>
          </a:prstGeom>
          <a:noFill/>
          <a:ln w="38100" cap="flat" cmpd="sng">
            <a:solidFill>
              <a:schemeClr val="lt1"/>
            </a:solidFill>
            <a:prstDash val="solid"/>
            <a:miter lim="800000"/>
            <a:headEnd type="none" w="sm" len="sm"/>
            <a:tailEnd type="triangle" w="med" len="med"/>
          </a:ln>
        </p:spPr>
      </p:cxnSp>
      <p:cxnSp>
        <p:nvCxnSpPr>
          <p:cNvPr id="309" name="Google Shape;309;p41">
            <a:extLst>
              <a:ext uri="{C183D7F6-B498-43B3-948B-1728B52AA6E4}">
                <adec:decorative xmlns:adec="http://schemas.microsoft.com/office/drawing/2017/decorative" val="1"/>
              </a:ext>
            </a:extLst>
          </p:cNvPr>
          <p:cNvCxnSpPr/>
          <p:nvPr/>
        </p:nvCxnSpPr>
        <p:spPr>
          <a:xfrm rot="5400000" flipH="1">
            <a:off x="3382450" y="3573825"/>
            <a:ext cx="2806800" cy="284700"/>
          </a:xfrm>
          <a:prstGeom prst="curvedConnector3">
            <a:avLst>
              <a:gd name="adj1" fmla="val 50000"/>
            </a:avLst>
          </a:prstGeom>
          <a:noFill/>
          <a:ln w="38100" cap="flat" cmpd="sng">
            <a:solidFill>
              <a:schemeClr val="lt1"/>
            </a:solidFill>
            <a:prstDash val="solid"/>
            <a:miter lim="800000"/>
            <a:headEnd type="none" w="sm" len="sm"/>
            <a:tailEnd type="triangle" w="med" len="med"/>
          </a:ln>
        </p:spPr>
      </p:cxnSp>
      <p:sp>
        <p:nvSpPr>
          <p:cNvPr id="310" name="Google Shape;310;p41"/>
          <p:cNvSpPr/>
          <p:nvPr/>
        </p:nvSpPr>
        <p:spPr>
          <a:xfrm>
            <a:off x="1267260" y="4834271"/>
            <a:ext cx="6027300" cy="338700"/>
          </a:xfrm>
          <a:prstGeom prst="rect">
            <a:avLst/>
          </a:prstGeom>
          <a:solidFill>
            <a:schemeClr val="lt1"/>
          </a:solidFill>
          <a:ln w="9525" cap="flat" cmpd="sng">
            <a:solidFill>
              <a:srgbClr val="DD8047"/>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ED7D31"/>
              </a:buClr>
              <a:buSzPts val="1600"/>
              <a:buFont typeface="Calibri"/>
              <a:buNone/>
            </a:pPr>
            <a:r>
              <a:rPr lang="en" sz="1600" b="1" i="0" u="none" strike="noStrike" cap="none">
                <a:solidFill>
                  <a:srgbClr val="ED7D31"/>
                </a:solidFill>
                <a:latin typeface="Calibri"/>
                <a:ea typeface="Calibri"/>
                <a:cs typeface="Calibri"/>
                <a:sym typeface="Calibri"/>
              </a:rPr>
              <a:t>INCORPORATE social emotional  skills</a:t>
            </a:r>
            <a:endParaRPr sz="1600" b="0" i="0" u="none" strike="noStrike" cap="none">
              <a:solidFill>
                <a:srgbClr val="ED7D3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2"/>
          <p:cNvSpPr txBox="1">
            <a:spLocks noGrp="1"/>
          </p:cNvSpPr>
          <p:nvPr>
            <p:ph type="title"/>
          </p:nvPr>
        </p:nvSpPr>
        <p:spPr>
          <a:xfrm>
            <a:off x="2440176" y="263100"/>
            <a:ext cx="6182700" cy="4653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2"/>
              </a:buClr>
              <a:buSzPts val="2700"/>
              <a:buFont typeface="Calibri"/>
              <a:buNone/>
            </a:pPr>
            <a:r>
              <a:rPr lang="en" sz="3000" b="1">
                <a:solidFill>
                  <a:srgbClr val="FFFFFF"/>
                </a:solidFill>
              </a:rPr>
              <a:t>What about the Classroom?</a:t>
            </a:r>
            <a:endParaRPr sz="3000" b="1" i="0" u="none" strike="noStrike" cap="none">
              <a:solidFill>
                <a:srgbClr val="FFFFFF"/>
              </a:solidFill>
            </a:endParaRPr>
          </a:p>
        </p:txBody>
      </p:sp>
      <p:sp>
        <p:nvSpPr>
          <p:cNvPr id="318" name="Google Shape;318;p42"/>
          <p:cNvSpPr txBox="1"/>
          <p:nvPr/>
        </p:nvSpPr>
        <p:spPr>
          <a:xfrm>
            <a:off x="302247" y="1065050"/>
            <a:ext cx="8539500" cy="4691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3200">
                <a:solidFill>
                  <a:srgbClr val="1D2A53"/>
                </a:solidFill>
                <a:latin typeface="Calibri"/>
                <a:ea typeface="Calibri"/>
                <a:cs typeface="Calibri"/>
                <a:sym typeface="Calibri"/>
              </a:rPr>
              <a:t>Days 5 &amp; 6 will be dedicated to supporting PBIS in the classroom through the Classroom Matrix.</a:t>
            </a:r>
            <a:endParaRPr sz="3200">
              <a:solidFill>
                <a:srgbClr val="1D2A53"/>
              </a:solidFill>
              <a:latin typeface="Calibri"/>
              <a:ea typeface="Calibri"/>
              <a:cs typeface="Calibri"/>
              <a:sym typeface="Calibri"/>
            </a:endParaRPr>
          </a:p>
          <a:p>
            <a:pPr marL="0" lvl="0" indent="0" algn="l" rtl="0">
              <a:spcBef>
                <a:spcPts val="640"/>
              </a:spcBef>
              <a:spcAft>
                <a:spcPts val="0"/>
              </a:spcAft>
              <a:buNone/>
            </a:pPr>
            <a:endParaRPr sz="3200">
              <a:solidFill>
                <a:srgbClr val="1D2A53"/>
              </a:solidFill>
              <a:latin typeface="Twentieth Century"/>
              <a:ea typeface="Twentieth Century"/>
              <a:cs typeface="Twentieth Century"/>
              <a:sym typeface="Twentieth Century"/>
            </a:endParaRPr>
          </a:p>
          <a:p>
            <a:pPr marL="0" lvl="0" indent="0" algn="l" rtl="0">
              <a:spcBef>
                <a:spcPts val="640"/>
              </a:spcBef>
              <a:spcAft>
                <a:spcPts val="0"/>
              </a:spcAft>
              <a:buNone/>
            </a:pPr>
            <a:endParaRPr sz="3200">
              <a:solidFill>
                <a:srgbClr val="1D2A53"/>
              </a:solidFill>
              <a:latin typeface="Twentieth Century"/>
              <a:ea typeface="Twentieth Century"/>
              <a:cs typeface="Twentieth Century"/>
              <a:sym typeface="Twentieth Century"/>
            </a:endParaRPr>
          </a:p>
          <a:p>
            <a:pPr marL="0" lvl="0" indent="0" algn="l" rtl="0">
              <a:spcBef>
                <a:spcPts val="640"/>
              </a:spcBef>
              <a:spcAft>
                <a:spcPts val="0"/>
              </a:spcAft>
              <a:buNone/>
            </a:pPr>
            <a:endParaRPr sz="3200">
              <a:solidFill>
                <a:srgbClr val="1D2A53"/>
              </a:solidFill>
              <a:latin typeface="Twentieth Century"/>
              <a:ea typeface="Twentieth Century"/>
              <a:cs typeface="Twentieth Century"/>
              <a:sym typeface="Twentieth Century"/>
            </a:endParaRPr>
          </a:p>
        </p:txBody>
      </p:sp>
      <p:pic>
        <p:nvPicPr>
          <p:cNvPr id="319" name="Google Shape;319;p42" descr="Sample classroom matrix. Columns are labeled The Warren Way, Classroom rules, Classroom routines: group work, when you fell upset"/>
          <p:cNvPicPr preferRelativeResize="0"/>
          <p:nvPr/>
        </p:nvPicPr>
        <p:blipFill>
          <a:blip r:embed="rId3">
            <a:alphaModFix/>
          </a:blip>
          <a:stretch>
            <a:fillRect/>
          </a:stretch>
        </p:blipFill>
        <p:spPr>
          <a:xfrm>
            <a:off x="267324" y="2175250"/>
            <a:ext cx="7653327" cy="28158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3"/>
          <p:cNvSpPr txBox="1">
            <a:spLocks noGrp="1"/>
          </p:cNvSpPr>
          <p:nvPr>
            <p:ph type="title"/>
          </p:nvPr>
        </p:nvSpPr>
        <p:spPr>
          <a:xfrm>
            <a:off x="2440176" y="263100"/>
            <a:ext cx="6182700" cy="4653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2"/>
              </a:buClr>
              <a:buSzPts val="2700"/>
              <a:buFont typeface="Calibri"/>
              <a:buNone/>
            </a:pPr>
            <a:r>
              <a:rPr lang="en" sz="3000" b="1">
                <a:solidFill>
                  <a:srgbClr val="FFFFFF"/>
                </a:solidFill>
              </a:rPr>
              <a:t>Team Implementation Planning</a:t>
            </a:r>
            <a:endParaRPr sz="3000" b="1" i="0" u="none" strike="noStrike" cap="none">
              <a:solidFill>
                <a:srgbClr val="FFFFFF"/>
              </a:solidFill>
            </a:endParaRPr>
          </a:p>
        </p:txBody>
      </p:sp>
      <p:sp>
        <p:nvSpPr>
          <p:cNvPr id="327" name="Google Shape;327;p43"/>
          <p:cNvSpPr txBox="1"/>
          <p:nvPr/>
        </p:nvSpPr>
        <p:spPr>
          <a:xfrm>
            <a:off x="376375" y="1414375"/>
            <a:ext cx="2848800" cy="3172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 sz="2300">
                <a:solidFill>
                  <a:srgbClr val="1D2A53"/>
                </a:solidFill>
                <a:latin typeface="Calibri"/>
                <a:ea typeface="Calibri"/>
                <a:cs typeface="Calibri"/>
                <a:sym typeface="Calibri"/>
              </a:rPr>
              <a:t>Use TFI 1.3 Behavior Expectations Activities 4-6 to guide your work.</a:t>
            </a:r>
            <a:endParaRPr sz="1700">
              <a:solidFill>
                <a:srgbClr val="1D2A53"/>
              </a:solidFill>
              <a:latin typeface="Calibri"/>
              <a:ea typeface="Calibri"/>
              <a:cs typeface="Calibri"/>
              <a:sym typeface="Calibri"/>
            </a:endParaRPr>
          </a:p>
          <a:p>
            <a:pPr marL="0" lvl="0" indent="0" algn="l" rtl="0">
              <a:lnSpc>
                <a:spcPct val="90000"/>
              </a:lnSpc>
              <a:spcBef>
                <a:spcPts val="1000"/>
              </a:spcBef>
              <a:spcAft>
                <a:spcPts val="0"/>
              </a:spcAft>
              <a:buNone/>
            </a:pPr>
            <a:endParaRPr sz="2300">
              <a:solidFill>
                <a:srgbClr val="1D2A53"/>
              </a:solidFill>
              <a:latin typeface="Calibri"/>
              <a:ea typeface="Calibri"/>
              <a:cs typeface="Calibri"/>
              <a:sym typeface="Calibri"/>
            </a:endParaRPr>
          </a:p>
          <a:p>
            <a:pPr marL="0" lvl="0" indent="0" algn="l" rtl="0">
              <a:lnSpc>
                <a:spcPct val="90000"/>
              </a:lnSpc>
              <a:spcBef>
                <a:spcPts val="1000"/>
              </a:spcBef>
              <a:spcAft>
                <a:spcPts val="0"/>
              </a:spcAft>
              <a:buNone/>
            </a:pPr>
            <a:r>
              <a:rPr lang="en" sz="2300">
                <a:solidFill>
                  <a:srgbClr val="1D2A53"/>
                </a:solidFill>
                <a:latin typeface="Calibri"/>
                <a:ea typeface="Calibri"/>
                <a:cs typeface="Calibri"/>
                <a:sym typeface="Calibri"/>
              </a:rPr>
              <a:t>Prepare to share one location </a:t>
            </a:r>
            <a:endParaRPr sz="1700">
              <a:solidFill>
                <a:srgbClr val="1D2A53"/>
              </a:solidFill>
              <a:latin typeface="Calibri"/>
              <a:ea typeface="Calibri"/>
              <a:cs typeface="Calibri"/>
              <a:sym typeface="Calibri"/>
            </a:endParaRPr>
          </a:p>
        </p:txBody>
      </p:sp>
      <p:sp>
        <p:nvSpPr>
          <p:cNvPr id="328" name="Google Shape;328;p43"/>
          <p:cNvSpPr txBox="1"/>
          <p:nvPr/>
        </p:nvSpPr>
        <p:spPr>
          <a:xfrm>
            <a:off x="595500" y="4328675"/>
            <a:ext cx="7953000" cy="70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700" b="1" u="sng">
                <a:solidFill>
                  <a:schemeClr val="hlink"/>
                </a:solidFill>
                <a:latin typeface="Calibri"/>
                <a:ea typeface="Calibri"/>
                <a:cs typeface="Calibri"/>
                <a:sym typeface="Calibri"/>
                <a:hlinkClick r:id="rId3"/>
              </a:rPr>
              <a:t>Implementation Planning Workbook: TFI 1.3 Behavior Expectations Activities 4-6</a:t>
            </a:r>
            <a:endParaRPr sz="700">
              <a:latin typeface="Calibri"/>
              <a:ea typeface="Calibri"/>
              <a:cs typeface="Calibri"/>
              <a:sym typeface="Calibri"/>
            </a:endParaRPr>
          </a:p>
          <a:p>
            <a:pPr marL="0" marR="0" lvl="0" indent="0" algn="l" rtl="0">
              <a:spcBef>
                <a:spcPts val="0"/>
              </a:spcBef>
              <a:spcAft>
                <a:spcPts val="0"/>
              </a:spcAft>
              <a:buNone/>
            </a:pPr>
            <a:endParaRPr sz="900">
              <a:solidFill>
                <a:srgbClr val="3A54A5"/>
              </a:solidFill>
              <a:latin typeface="Calibri"/>
              <a:ea typeface="Calibri"/>
              <a:cs typeface="Calibri"/>
              <a:sym typeface="Calibri"/>
            </a:endParaRPr>
          </a:p>
        </p:txBody>
      </p:sp>
      <p:pic>
        <p:nvPicPr>
          <p:cNvPr id="329" name="Google Shape;329;p43">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3447100" y="1338176"/>
            <a:ext cx="5577275" cy="246715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2440176" y="263100"/>
            <a:ext cx="6182700" cy="4653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2"/>
              </a:buClr>
              <a:buSzPts val="2700"/>
              <a:buFont typeface="Calibri"/>
              <a:buNone/>
            </a:pPr>
            <a:r>
              <a:rPr lang="en" sz="3000" b="1">
                <a:solidFill>
                  <a:srgbClr val="FFFFFF"/>
                </a:solidFill>
              </a:rPr>
              <a:t>Tier 1: Implementation Fidelity</a:t>
            </a:r>
            <a:endParaRPr sz="3000" b="1" i="0" u="none" strike="noStrike" cap="none">
              <a:solidFill>
                <a:srgbClr val="FFFFFF"/>
              </a:solidFill>
            </a:endParaRPr>
          </a:p>
        </p:txBody>
      </p:sp>
      <p:graphicFrame>
        <p:nvGraphicFramePr>
          <p:cNvPr id="140" name="Google Shape;140;p23" descr="Two items listed: team composition and team operating procedures.  These items are highlighted on this slide." title="TFI Sub-scale: Team"/>
          <p:cNvGraphicFramePr/>
          <p:nvPr/>
        </p:nvGraphicFramePr>
        <p:xfrm>
          <a:off x="180033" y="1077197"/>
          <a:ext cx="3000000" cy="3000000"/>
        </p:xfrm>
        <a:graphic>
          <a:graphicData uri="http://schemas.openxmlformats.org/drawingml/2006/table">
            <a:tbl>
              <a:tblPr firstRow="1" bandRow="1">
                <a:noFill/>
                <a:tableStyleId>{FFB5E66A-8548-4E6F-9150-855AD86DD73C}</a:tableStyleId>
              </a:tblPr>
              <a:tblGrid>
                <a:gridCol w="1108875">
                  <a:extLst>
                    <a:ext uri="{9D8B030D-6E8A-4147-A177-3AD203B41FA5}">
                      <a16:colId xmlns:a16="http://schemas.microsoft.com/office/drawing/2014/main" val="20000"/>
                    </a:ext>
                  </a:extLst>
                </a:gridCol>
                <a:gridCol w="3648700">
                  <a:extLst>
                    <a:ext uri="{9D8B030D-6E8A-4147-A177-3AD203B41FA5}">
                      <a16:colId xmlns:a16="http://schemas.microsoft.com/office/drawing/2014/main" val="20001"/>
                    </a:ext>
                  </a:extLst>
                </a:gridCol>
              </a:tblGrid>
              <a:tr h="316400">
                <a:tc gridSpan="2">
                  <a:txBody>
                    <a:bodyPr/>
                    <a:lstStyle/>
                    <a:p>
                      <a:pPr marL="0" marR="0" lvl="0" indent="0" algn="ctr" rtl="0">
                        <a:spcBef>
                          <a:spcPts val="0"/>
                        </a:spcBef>
                        <a:spcAft>
                          <a:spcPts val="0"/>
                        </a:spcAft>
                        <a:buNone/>
                      </a:pPr>
                      <a:r>
                        <a:rPr lang="en" sz="2000" b="0" u="none">
                          <a:solidFill>
                            <a:srgbClr val="1D2A53"/>
                          </a:solidFill>
                        </a:rPr>
                        <a:t>TFI Sub-Scale: </a:t>
                      </a:r>
                      <a:r>
                        <a:rPr lang="en" sz="2000" u="none">
                          <a:solidFill>
                            <a:srgbClr val="1D2A53"/>
                          </a:solidFill>
                        </a:rPr>
                        <a:t>Team </a:t>
                      </a:r>
                      <a:endParaRPr sz="2000" b="0" u="none">
                        <a:solidFill>
                          <a:srgbClr val="1D2A53"/>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86375">
                <a:tc>
                  <a:txBody>
                    <a:bodyPr/>
                    <a:lstStyle/>
                    <a:p>
                      <a:pPr marL="0" marR="0" lvl="0" indent="0" algn="l" rtl="0">
                        <a:spcBef>
                          <a:spcPts val="0"/>
                        </a:spcBef>
                        <a:spcAft>
                          <a:spcPts val="0"/>
                        </a:spcAft>
                        <a:buNone/>
                      </a:pPr>
                      <a:r>
                        <a:rPr lang="en" sz="1300">
                          <a:solidFill>
                            <a:schemeClr val="dk2"/>
                          </a:solidFill>
                        </a:rPr>
                        <a:t>TFI 1.1</a:t>
                      </a:r>
                      <a:endParaRPr sz="1100">
                        <a:solidFill>
                          <a:schemeClr val="dk2"/>
                        </a:solidFill>
                      </a:endParaRPr>
                    </a:p>
                  </a:txBody>
                  <a:tcPr marL="91450" marR="91450" marT="45725" marB="45725"/>
                </a:tc>
                <a:tc>
                  <a:txBody>
                    <a:bodyPr/>
                    <a:lstStyle/>
                    <a:p>
                      <a:pPr marL="0" marR="0" lvl="0" indent="0" algn="l" rtl="0">
                        <a:spcBef>
                          <a:spcPts val="0"/>
                        </a:spcBef>
                        <a:spcAft>
                          <a:spcPts val="0"/>
                        </a:spcAft>
                        <a:buNone/>
                      </a:pPr>
                      <a:r>
                        <a:rPr lang="en" sz="1300">
                          <a:solidFill>
                            <a:schemeClr val="dk2"/>
                          </a:solidFill>
                        </a:rPr>
                        <a:t>Team Composition</a:t>
                      </a:r>
                      <a:endParaRPr sz="1100">
                        <a:solidFill>
                          <a:schemeClr val="dk2"/>
                        </a:solidFill>
                      </a:endParaRPr>
                    </a:p>
                  </a:txBody>
                  <a:tcPr marL="91450" marR="91450" marT="45725" marB="45725"/>
                </a:tc>
                <a:extLst>
                  <a:ext uri="{0D108BD9-81ED-4DB2-BD59-A6C34878D82A}">
                    <a16:rowId xmlns:a16="http://schemas.microsoft.com/office/drawing/2014/main" val="10001"/>
                  </a:ext>
                </a:extLst>
              </a:tr>
              <a:tr h="286375">
                <a:tc>
                  <a:txBody>
                    <a:bodyPr/>
                    <a:lstStyle/>
                    <a:p>
                      <a:pPr marL="0" marR="0" lvl="0" indent="0" algn="l" rtl="0">
                        <a:spcBef>
                          <a:spcPts val="0"/>
                        </a:spcBef>
                        <a:spcAft>
                          <a:spcPts val="0"/>
                        </a:spcAft>
                        <a:buNone/>
                      </a:pPr>
                      <a:r>
                        <a:rPr lang="en" sz="1300">
                          <a:solidFill>
                            <a:schemeClr val="dk2"/>
                          </a:solidFill>
                        </a:rPr>
                        <a:t>TFI 1.2</a:t>
                      </a:r>
                      <a:endParaRPr sz="1100">
                        <a:solidFill>
                          <a:schemeClr val="dk2"/>
                        </a:solidFill>
                      </a:endParaRPr>
                    </a:p>
                  </a:txBody>
                  <a:tcPr marL="91450" marR="91450" marT="45725" marB="45725"/>
                </a:tc>
                <a:tc>
                  <a:txBody>
                    <a:bodyPr/>
                    <a:lstStyle/>
                    <a:p>
                      <a:pPr marL="0" marR="0" lvl="0" indent="0" algn="l" rtl="0">
                        <a:spcBef>
                          <a:spcPts val="0"/>
                        </a:spcBef>
                        <a:spcAft>
                          <a:spcPts val="0"/>
                        </a:spcAft>
                        <a:buNone/>
                      </a:pPr>
                      <a:r>
                        <a:rPr lang="en" sz="1300">
                          <a:solidFill>
                            <a:schemeClr val="dk2"/>
                          </a:solidFill>
                        </a:rPr>
                        <a:t>Team Operating Procedures</a:t>
                      </a:r>
                      <a:endParaRPr sz="1100">
                        <a:solidFill>
                          <a:schemeClr val="dk2"/>
                        </a:solidFill>
                      </a:endParaRPr>
                    </a:p>
                  </a:txBody>
                  <a:tcPr marL="91450" marR="91450" marT="45725" marB="45725"/>
                </a:tc>
                <a:extLst>
                  <a:ext uri="{0D108BD9-81ED-4DB2-BD59-A6C34878D82A}">
                    <a16:rowId xmlns:a16="http://schemas.microsoft.com/office/drawing/2014/main" val="10002"/>
                  </a:ext>
                </a:extLst>
              </a:tr>
            </a:tbl>
          </a:graphicData>
        </a:graphic>
      </p:graphicFrame>
      <p:graphicFrame>
        <p:nvGraphicFramePr>
          <p:cNvPr id="141" name="Google Shape;141;p23" descr="Following items listed: behavioral expecations, teaching expectations, problem behavior definitions, discipline policies, professional development, classroom procedures, feedback and acknowledgement, faculty involvement, and student/family/community involvement." title="TFI Sub-scale: Implementation"/>
          <p:cNvGraphicFramePr/>
          <p:nvPr/>
        </p:nvGraphicFramePr>
        <p:xfrm>
          <a:off x="148632" y="2159251"/>
          <a:ext cx="3000000" cy="3000000"/>
        </p:xfrm>
        <a:graphic>
          <a:graphicData uri="http://schemas.openxmlformats.org/drawingml/2006/table">
            <a:tbl>
              <a:tblPr firstRow="1" bandRow="1">
                <a:noFill/>
                <a:tableStyleId>{FFB5E66A-8548-4E6F-9150-855AD86DD73C}</a:tableStyleId>
              </a:tblPr>
              <a:tblGrid>
                <a:gridCol w="1116200">
                  <a:extLst>
                    <a:ext uri="{9D8B030D-6E8A-4147-A177-3AD203B41FA5}">
                      <a16:colId xmlns:a16="http://schemas.microsoft.com/office/drawing/2014/main" val="20000"/>
                    </a:ext>
                  </a:extLst>
                </a:gridCol>
                <a:gridCol w="3672775">
                  <a:extLst>
                    <a:ext uri="{9D8B030D-6E8A-4147-A177-3AD203B41FA5}">
                      <a16:colId xmlns:a16="http://schemas.microsoft.com/office/drawing/2014/main" val="20001"/>
                    </a:ext>
                  </a:extLst>
                </a:gridCol>
              </a:tblGrid>
              <a:tr h="374600">
                <a:tc gridSpan="2">
                  <a:txBody>
                    <a:bodyPr/>
                    <a:lstStyle/>
                    <a:p>
                      <a:pPr marL="0" marR="0" lvl="0" indent="0" algn="ctr" rtl="0">
                        <a:spcBef>
                          <a:spcPts val="0"/>
                        </a:spcBef>
                        <a:spcAft>
                          <a:spcPts val="0"/>
                        </a:spcAft>
                        <a:buNone/>
                      </a:pPr>
                      <a:r>
                        <a:rPr lang="en" sz="2000" b="0" u="none">
                          <a:solidFill>
                            <a:srgbClr val="1D2A53"/>
                          </a:solidFill>
                        </a:rPr>
                        <a:t>TFI Sub-Scale: </a:t>
                      </a:r>
                      <a:r>
                        <a:rPr lang="en" sz="2000" u="none">
                          <a:solidFill>
                            <a:srgbClr val="1D2A53"/>
                          </a:solidFill>
                        </a:rPr>
                        <a:t>Implementation </a:t>
                      </a:r>
                      <a:endParaRPr sz="2000" b="0" u="none">
                        <a:solidFill>
                          <a:srgbClr val="1D2A53"/>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320575">
                <a:tc>
                  <a:txBody>
                    <a:bodyPr/>
                    <a:lstStyle/>
                    <a:p>
                      <a:pPr marL="0" marR="0" lvl="0" indent="0" algn="l" rtl="0">
                        <a:spcBef>
                          <a:spcPts val="0"/>
                        </a:spcBef>
                        <a:spcAft>
                          <a:spcPts val="0"/>
                        </a:spcAft>
                        <a:buNone/>
                      </a:pPr>
                      <a:r>
                        <a:rPr lang="en" sz="1600" b="1">
                          <a:solidFill>
                            <a:schemeClr val="accent2"/>
                          </a:solidFill>
                        </a:rPr>
                        <a:t>TFI 1.3</a:t>
                      </a:r>
                      <a:endParaRPr sz="1600" b="1">
                        <a:solidFill>
                          <a:schemeClr val="accent2"/>
                        </a:solidFill>
                      </a:endParaRPr>
                    </a:p>
                  </a:txBody>
                  <a:tcPr marL="91450" marR="91450" marT="45725" marB="45725"/>
                </a:tc>
                <a:tc>
                  <a:txBody>
                    <a:bodyPr/>
                    <a:lstStyle/>
                    <a:p>
                      <a:pPr marL="0" marR="0" lvl="0" indent="0" algn="l" rtl="0">
                        <a:spcBef>
                          <a:spcPts val="0"/>
                        </a:spcBef>
                        <a:spcAft>
                          <a:spcPts val="0"/>
                        </a:spcAft>
                        <a:buNone/>
                      </a:pPr>
                      <a:r>
                        <a:rPr lang="en" sz="1600" b="1">
                          <a:solidFill>
                            <a:schemeClr val="accent2"/>
                          </a:solidFill>
                        </a:rPr>
                        <a:t>Behavioral Expectations</a:t>
                      </a:r>
                      <a:endParaRPr sz="1600" b="1">
                        <a:solidFill>
                          <a:schemeClr val="accent2"/>
                        </a:solidFill>
                      </a:endParaRPr>
                    </a:p>
                  </a:txBody>
                  <a:tcPr marL="91450" marR="91450" marT="45725" marB="45725"/>
                </a:tc>
                <a:extLst>
                  <a:ext uri="{0D108BD9-81ED-4DB2-BD59-A6C34878D82A}">
                    <a16:rowId xmlns:a16="http://schemas.microsoft.com/office/drawing/2014/main" val="10001"/>
                  </a:ext>
                </a:extLst>
              </a:tr>
              <a:tr h="240125">
                <a:tc>
                  <a:txBody>
                    <a:bodyPr/>
                    <a:lstStyle/>
                    <a:p>
                      <a:pPr marL="0" marR="0" lvl="0" indent="0" algn="l" rtl="0">
                        <a:spcBef>
                          <a:spcPts val="0"/>
                        </a:spcBef>
                        <a:spcAft>
                          <a:spcPts val="0"/>
                        </a:spcAft>
                        <a:buNone/>
                      </a:pPr>
                      <a:r>
                        <a:rPr lang="en" sz="1000">
                          <a:solidFill>
                            <a:schemeClr val="dk2"/>
                          </a:solidFill>
                        </a:rPr>
                        <a:t>TFI 1.4</a:t>
                      </a:r>
                      <a:endParaRPr sz="1000">
                        <a:solidFill>
                          <a:schemeClr val="dk2"/>
                        </a:solidFill>
                      </a:endParaRPr>
                    </a:p>
                  </a:txBody>
                  <a:tcPr marL="91450" marR="91450" marT="45725" marB="45725"/>
                </a:tc>
                <a:tc>
                  <a:txBody>
                    <a:bodyPr/>
                    <a:lstStyle/>
                    <a:p>
                      <a:pPr marL="0" marR="0" lvl="0" indent="0" algn="l" rtl="0">
                        <a:spcBef>
                          <a:spcPts val="0"/>
                        </a:spcBef>
                        <a:spcAft>
                          <a:spcPts val="0"/>
                        </a:spcAft>
                        <a:buNone/>
                      </a:pPr>
                      <a:r>
                        <a:rPr lang="en" sz="1000">
                          <a:solidFill>
                            <a:schemeClr val="dk2"/>
                          </a:solidFill>
                        </a:rPr>
                        <a:t>Teaching Expectations</a:t>
                      </a:r>
                      <a:endParaRPr sz="1000">
                        <a:solidFill>
                          <a:schemeClr val="dk2"/>
                        </a:solidFill>
                      </a:endParaRPr>
                    </a:p>
                  </a:txBody>
                  <a:tcPr marL="91450" marR="91450" marT="45725" marB="45725"/>
                </a:tc>
                <a:extLst>
                  <a:ext uri="{0D108BD9-81ED-4DB2-BD59-A6C34878D82A}">
                    <a16:rowId xmlns:a16="http://schemas.microsoft.com/office/drawing/2014/main" val="10002"/>
                  </a:ext>
                </a:extLst>
              </a:tr>
              <a:tr h="240125">
                <a:tc>
                  <a:txBody>
                    <a:bodyPr/>
                    <a:lstStyle/>
                    <a:p>
                      <a:pPr marL="0" marR="0" lvl="0" indent="0" algn="l" rtl="0">
                        <a:spcBef>
                          <a:spcPts val="0"/>
                        </a:spcBef>
                        <a:spcAft>
                          <a:spcPts val="0"/>
                        </a:spcAft>
                        <a:buNone/>
                      </a:pPr>
                      <a:r>
                        <a:rPr lang="en" sz="1000" b="0">
                          <a:solidFill>
                            <a:srgbClr val="1D2A53"/>
                          </a:solidFill>
                        </a:rPr>
                        <a:t>TFI 1.5</a:t>
                      </a:r>
                      <a:endParaRPr sz="1000" b="0">
                        <a:solidFill>
                          <a:srgbClr val="1D2A53"/>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 sz="1000" b="0">
                          <a:solidFill>
                            <a:srgbClr val="1D2A53"/>
                          </a:solidFill>
                        </a:rPr>
                        <a:t>Problem Behavior Definitions</a:t>
                      </a:r>
                      <a:endParaRPr sz="1000" b="0">
                        <a:solidFill>
                          <a:srgbClr val="1D2A53"/>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240125">
                <a:tc>
                  <a:txBody>
                    <a:bodyPr/>
                    <a:lstStyle/>
                    <a:p>
                      <a:pPr marL="0" marR="0" lvl="0" indent="0" algn="l" rtl="0">
                        <a:spcBef>
                          <a:spcPts val="0"/>
                        </a:spcBef>
                        <a:spcAft>
                          <a:spcPts val="0"/>
                        </a:spcAft>
                        <a:buNone/>
                      </a:pPr>
                      <a:r>
                        <a:rPr lang="en" sz="1000">
                          <a:solidFill>
                            <a:srgbClr val="1D2A53"/>
                          </a:solidFill>
                        </a:rPr>
                        <a:t>TFI 1.6</a:t>
                      </a:r>
                      <a:endParaRPr sz="1000">
                        <a:solidFill>
                          <a:srgbClr val="1D2A53"/>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 sz="1000">
                          <a:solidFill>
                            <a:srgbClr val="1D2A53"/>
                          </a:solidFill>
                        </a:rPr>
                        <a:t>Discipline Policies</a:t>
                      </a:r>
                      <a:endParaRPr sz="1000">
                        <a:solidFill>
                          <a:srgbClr val="1D2A53"/>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r h="240125">
                <a:tc>
                  <a:txBody>
                    <a:bodyPr/>
                    <a:lstStyle/>
                    <a:p>
                      <a:pPr marL="0" marR="0" lvl="0" indent="0" algn="l" rtl="0">
                        <a:spcBef>
                          <a:spcPts val="0"/>
                        </a:spcBef>
                        <a:spcAft>
                          <a:spcPts val="0"/>
                        </a:spcAft>
                        <a:buNone/>
                      </a:pPr>
                      <a:r>
                        <a:rPr lang="en" sz="1000">
                          <a:solidFill>
                            <a:srgbClr val="1D2A53"/>
                          </a:solidFill>
                        </a:rPr>
                        <a:t>TFI 1.7</a:t>
                      </a:r>
                      <a:endParaRPr sz="1000">
                        <a:solidFill>
                          <a:srgbClr val="1D2A53"/>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 sz="1000">
                          <a:solidFill>
                            <a:srgbClr val="1D2A53"/>
                          </a:solidFill>
                        </a:rPr>
                        <a:t>Professional Development</a:t>
                      </a:r>
                      <a:endParaRPr sz="1000">
                        <a:solidFill>
                          <a:srgbClr val="1D2A53"/>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5"/>
                  </a:ext>
                </a:extLst>
              </a:tr>
              <a:tr h="240125">
                <a:tc>
                  <a:txBody>
                    <a:bodyPr/>
                    <a:lstStyle/>
                    <a:p>
                      <a:pPr marL="0" marR="0" lvl="0" indent="0" algn="l" rtl="0">
                        <a:spcBef>
                          <a:spcPts val="0"/>
                        </a:spcBef>
                        <a:spcAft>
                          <a:spcPts val="0"/>
                        </a:spcAft>
                        <a:buNone/>
                      </a:pPr>
                      <a:r>
                        <a:rPr lang="en" sz="1000">
                          <a:solidFill>
                            <a:srgbClr val="1D2A53"/>
                          </a:solidFill>
                        </a:rPr>
                        <a:t>TFI 1.8</a:t>
                      </a:r>
                      <a:endParaRPr sz="1000">
                        <a:solidFill>
                          <a:srgbClr val="1D2A53"/>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 sz="1000">
                          <a:solidFill>
                            <a:srgbClr val="1D2A53"/>
                          </a:solidFill>
                        </a:rPr>
                        <a:t>Classroom Procedures</a:t>
                      </a:r>
                      <a:endParaRPr sz="1000">
                        <a:solidFill>
                          <a:srgbClr val="1D2A53"/>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6"/>
                  </a:ext>
                </a:extLst>
              </a:tr>
              <a:tr h="356725">
                <a:tc>
                  <a:txBody>
                    <a:bodyPr/>
                    <a:lstStyle/>
                    <a:p>
                      <a:pPr marL="0" marR="0" lvl="0" indent="0" algn="l" rtl="0">
                        <a:spcBef>
                          <a:spcPts val="0"/>
                        </a:spcBef>
                        <a:spcAft>
                          <a:spcPts val="0"/>
                        </a:spcAft>
                        <a:buNone/>
                      </a:pPr>
                      <a:r>
                        <a:rPr lang="en" sz="1000">
                          <a:solidFill>
                            <a:srgbClr val="1D2A53"/>
                          </a:solidFill>
                        </a:rPr>
                        <a:t>TFI 1.9</a:t>
                      </a:r>
                      <a:endParaRPr sz="1000">
                        <a:solidFill>
                          <a:srgbClr val="1D2A53"/>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 sz="1000">
                          <a:solidFill>
                            <a:srgbClr val="1D2A53"/>
                          </a:solidFill>
                        </a:rPr>
                        <a:t>Feedback and Acknowledgement</a:t>
                      </a:r>
                      <a:endParaRPr sz="1000">
                        <a:solidFill>
                          <a:srgbClr val="1D2A53"/>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7"/>
                  </a:ext>
                </a:extLst>
              </a:tr>
              <a:tr h="240125">
                <a:tc>
                  <a:txBody>
                    <a:bodyPr/>
                    <a:lstStyle/>
                    <a:p>
                      <a:pPr marL="0" marR="0" lvl="0" indent="0" algn="l" rtl="0">
                        <a:spcBef>
                          <a:spcPts val="0"/>
                        </a:spcBef>
                        <a:spcAft>
                          <a:spcPts val="0"/>
                        </a:spcAft>
                        <a:buNone/>
                      </a:pPr>
                      <a:r>
                        <a:rPr lang="en" sz="1000">
                          <a:solidFill>
                            <a:srgbClr val="1D2A53"/>
                          </a:solidFill>
                        </a:rPr>
                        <a:t>TFI 1.10</a:t>
                      </a:r>
                      <a:endParaRPr sz="1000">
                        <a:solidFill>
                          <a:srgbClr val="1D2A53"/>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 sz="1000">
                          <a:solidFill>
                            <a:srgbClr val="1D2A53"/>
                          </a:solidFill>
                        </a:rPr>
                        <a:t>Faculty Involvement</a:t>
                      </a:r>
                      <a:endParaRPr sz="1000">
                        <a:solidFill>
                          <a:srgbClr val="1D2A53"/>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8"/>
                  </a:ext>
                </a:extLst>
              </a:tr>
              <a:tr h="415475">
                <a:tc>
                  <a:txBody>
                    <a:bodyPr/>
                    <a:lstStyle/>
                    <a:p>
                      <a:pPr marL="0" marR="0" lvl="0" indent="0" algn="l" rtl="0">
                        <a:spcBef>
                          <a:spcPts val="0"/>
                        </a:spcBef>
                        <a:spcAft>
                          <a:spcPts val="0"/>
                        </a:spcAft>
                        <a:buNone/>
                      </a:pPr>
                      <a:r>
                        <a:rPr lang="en" sz="1000">
                          <a:solidFill>
                            <a:srgbClr val="1D2A53"/>
                          </a:solidFill>
                        </a:rPr>
                        <a:t>TFI 1.11</a:t>
                      </a:r>
                      <a:endParaRPr sz="1000">
                        <a:solidFill>
                          <a:srgbClr val="1D2A53"/>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 sz="1000">
                          <a:solidFill>
                            <a:srgbClr val="1D2A53"/>
                          </a:solidFill>
                        </a:rPr>
                        <a:t>Student/Family/Community Involvement</a:t>
                      </a:r>
                      <a:endParaRPr sz="1000">
                        <a:solidFill>
                          <a:srgbClr val="1D2A53"/>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9"/>
                  </a:ext>
                </a:extLst>
              </a:tr>
            </a:tbl>
          </a:graphicData>
        </a:graphic>
      </p:graphicFrame>
      <p:graphicFrame>
        <p:nvGraphicFramePr>
          <p:cNvPr id="142" name="Google Shape;142;p23" descr="Following items listed: discipline data, data-based decision making, fidelity data, annual evaluation." title="TFI Sub-scale: Evaluation"/>
          <p:cNvGraphicFramePr/>
          <p:nvPr/>
        </p:nvGraphicFramePr>
        <p:xfrm>
          <a:off x="5189891" y="1077197"/>
          <a:ext cx="3000000" cy="3000000"/>
        </p:xfrm>
        <a:graphic>
          <a:graphicData uri="http://schemas.openxmlformats.org/drawingml/2006/table">
            <a:tbl>
              <a:tblPr firstRow="1" bandRow="1">
                <a:noFill/>
                <a:tableStyleId>{FFB5E66A-8548-4E6F-9150-855AD86DD73C}</a:tableStyleId>
              </a:tblPr>
              <a:tblGrid>
                <a:gridCol w="881725">
                  <a:extLst>
                    <a:ext uri="{9D8B030D-6E8A-4147-A177-3AD203B41FA5}">
                      <a16:colId xmlns:a16="http://schemas.microsoft.com/office/drawing/2014/main" val="20000"/>
                    </a:ext>
                  </a:extLst>
                </a:gridCol>
                <a:gridCol w="2938350">
                  <a:extLst>
                    <a:ext uri="{9D8B030D-6E8A-4147-A177-3AD203B41FA5}">
                      <a16:colId xmlns:a16="http://schemas.microsoft.com/office/drawing/2014/main" val="20001"/>
                    </a:ext>
                  </a:extLst>
                </a:gridCol>
              </a:tblGrid>
              <a:tr h="281550">
                <a:tc gridSpan="2">
                  <a:txBody>
                    <a:bodyPr/>
                    <a:lstStyle/>
                    <a:p>
                      <a:pPr marL="0" marR="0" lvl="0" indent="0" algn="ctr" rtl="0">
                        <a:spcBef>
                          <a:spcPts val="0"/>
                        </a:spcBef>
                        <a:spcAft>
                          <a:spcPts val="0"/>
                        </a:spcAft>
                        <a:buNone/>
                      </a:pPr>
                      <a:r>
                        <a:rPr lang="en" sz="2000" b="0" u="none" strike="noStrike" cap="none">
                          <a:solidFill>
                            <a:srgbClr val="1D2A53"/>
                          </a:solidFill>
                        </a:rPr>
                        <a:t>TFI Sub-Scale: </a:t>
                      </a:r>
                      <a:r>
                        <a:rPr lang="en" sz="2000" u="none" strike="noStrike" cap="none">
                          <a:solidFill>
                            <a:srgbClr val="1D2A53"/>
                          </a:solidFill>
                        </a:rPr>
                        <a:t>Evaluation </a:t>
                      </a:r>
                      <a:endParaRPr sz="2000" b="0" u="none" strike="noStrike" cap="none">
                        <a:solidFill>
                          <a:srgbClr val="1D2A53"/>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38225">
                <a:tc>
                  <a:txBody>
                    <a:bodyPr/>
                    <a:lstStyle/>
                    <a:p>
                      <a:pPr marL="0" marR="0" lvl="0" indent="0" algn="l" rtl="0">
                        <a:spcBef>
                          <a:spcPts val="0"/>
                        </a:spcBef>
                        <a:spcAft>
                          <a:spcPts val="0"/>
                        </a:spcAft>
                        <a:buNone/>
                      </a:pPr>
                      <a:r>
                        <a:rPr lang="en" sz="1200" u="none" strike="noStrike" cap="none">
                          <a:solidFill>
                            <a:srgbClr val="1D2A53"/>
                          </a:solidFill>
                        </a:rPr>
                        <a:t>TFI 1.12</a:t>
                      </a:r>
                      <a:endParaRPr sz="1200">
                        <a:solidFill>
                          <a:srgbClr val="1D2A53"/>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 sz="1200">
                          <a:solidFill>
                            <a:srgbClr val="1D2A53"/>
                          </a:solidFill>
                        </a:rPr>
                        <a:t>Discipline Data</a:t>
                      </a:r>
                      <a:endParaRPr sz="1200">
                        <a:solidFill>
                          <a:srgbClr val="1D2A53"/>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238225">
                <a:tc>
                  <a:txBody>
                    <a:bodyPr/>
                    <a:lstStyle/>
                    <a:p>
                      <a:pPr marL="0" marR="0" lvl="0" indent="0" algn="l" rtl="0">
                        <a:spcBef>
                          <a:spcPts val="0"/>
                        </a:spcBef>
                        <a:spcAft>
                          <a:spcPts val="0"/>
                        </a:spcAft>
                        <a:buNone/>
                      </a:pPr>
                      <a:r>
                        <a:rPr lang="en" sz="1200">
                          <a:solidFill>
                            <a:srgbClr val="1D2A53"/>
                          </a:solidFill>
                        </a:rPr>
                        <a:t>TFI 1.13</a:t>
                      </a:r>
                      <a:endParaRPr sz="1200">
                        <a:solidFill>
                          <a:srgbClr val="1D2A53"/>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 sz="1200">
                          <a:solidFill>
                            <a:srgbClr val="1D2A53"/>
                          </a:solidFill>
                        </a:rPr>
                        <a:t>Data-based Decision Making</a:t>
                      </a:r>
                      <a:endParaRPr sz="1200">
                        <a:solidFill>
                          <a:srgbClr val="1D2A53"/>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238225">
                <a:tc>
                  <a:txBody>
                    <a:bodyPr/>
                    <a:lstStyle/>
                    <a:p>
                      <a:pPr marL="0" marR="0" lvl="0" indent="0" algn="l" rtl="0">
                        <a:spcBef>
                          <a:spcPts val="0"/>
                        </a:spcBef>
                        <a:spcAft>
                          <a:spcPts val="0"/>
                        </a:spcAft>
                        <a:buNone/>
                      </a:pPr>
                      <a:r>
                        <a:rPr lang="en" sz="1200">
                          <a:solidFill>
                            <a:schemeClr val="dk2"/>
                          </a:solidFill>
                        </a:rPr>
                        <a:t>TFI 1.14</a:t>
                      </a:r>
                      <a:endParaRPr sz="1200">
                        <a:solidFill>
                          <a:schemeClr val="dk2"/>
                        </a:solidFill>
                      </a:endParaRPr>
                    </a:p>
                  </a:txBody>
                  <a:tcPr marL="91450" marR="91450" marT="45725" marB="45725"/>
                </a:tc>
                <a:tc>
                  <a:txBody>
                    <a:bodyPr/>
                    <a:lstStyle/>
                    <a:p>
                      <a:pPr marL="0" marR="0" lvl="0" indent="0" algn="l" rtl="0">
                        <a:spcBef>
                          <a:spcPts val="0"/>
                        </a:spcBef>
                        <a:spcAft>
                          <a:spcPts val="0"/>
                        </a:spcAft>
                        <a:buNone/>
                      </a:pPr>
                      <a:r>
                        <a:rPr lang="en" sz="1200">
                          <a:solidFill>
                            <a:schemeClr val="dk2"/>
                          </a:solidFill>
                        </a:rPr>
                        <a:t>Fidelity Data</a:t>
                      </a:r>
                      <a:endParaRPr sz="1200">
                        <a:solidFill>
                          <a:schemeClr val="dk2"/>
                        </a:solidFill>
                      </a:endParaRPr>
                    </a:p>
                  </a:txBody>
                  <a:tcPr marL="91450" marR="91450" marT="45725" marB="45725"/>
                </a:tc>
                <a:extLst>
                  <a:ext uri="{0D108BD9-81ED-4DB2-BD59-A6C34878D82A}">
                    <a16:rowId xmlns:a16="http://schemas.microsoft.com/office/drawing/2014/main" val="10003"/>
                  </a:ext>
                </a:extLst>
              </a:tr>
              <a:tr h="238225">
                <a:tc>
                  <a:txBody>
                    <a:bodyPr/>
                    <a:lstStyle/>
                    <a:p>
                      <a:pPr marL="0" marR="0" lvl="0" indent="0" algn="l" rtl="0">
                        <a:spcBef>
                          <a:spcPts val="0"/>
                        </a:spcBef>
                        <a:spcAft>
                          <a:spcPts val="0"/>
                        </a:spcAft>
                        <a:buNone/>
                      </a:pPr>
                      <a:r>
                        <a:rPr lang="en" sz="1200">
                          <a:solidFill>
                            <a:schemeClr val="dk2"/>
                          </a:solidFill>
                        </a:rPr>
                        <a:t>TFI 1.15</a:t>
                      </a:r>
                      <a:endParaRPr sz="1200">
                        <a:solidFill>
                          <a:schemeClr val="dk2"/>
                        </a:solidFill>
                      </a:endParaRPr>
                    </a:p>
                  </a:txBody>
                  <a:tcPr marL="91450" marR="91450" marT="45725" marB="45725"/>
                </a:tc>
                <a:tc>
                  <a:txBody>
                    <a:bodyPr/>
                    <a:lstStyle/>
                    <a:p>
                      <a:pPr marL="0" marR="0" lvl="0" indent="0" algn="l" rtl="0">
                        <a:spcBef>
                          <a:spcPts val="0"/>
                        </a:spcBef>
                        <a:spcAft>
                          <a:spcPts val="0"/>
                        </a:spcAft>
                        <a:buNone/>
                      </a:pPr>
                      <a:r>
                        <a:rPr lang="en" sz="1200">
                          <a:solidFill>
                            <a:schemeClr val="dk2"/>
                          </a:solidFill>
                        </a:rPr>
                        <a:t>Annual Evaluation</a:t>
                      </a:r>
                      <a:endParaRPr sz="1200">
                        <a:solidFill>
                          <a:schemeClr val="dk2"/>
                        </a:solidFill>
                      </a:endParaRP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4"/>
          <p:cNvSpPr txBox="1">
            <a:spLocks noGrp="1"/>
          </p:cNvSpPr>
          <p:nvPr>
            <p:ph type="body" idx="1"/>
          </p:nvPr>
        </p:nvSpPr>
        <p:spPr>
          <a:xfrm>
            <a:off x="266077" y="1163975"/>
            <a:ext cx="5841900" cy="37752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1"/>
              </a:buClr>
              <a:buSzPts val="1800"/>
              <a:buFont typeface="Noto Sans Symbols"/>
              <a:buNone/>
            </a:pPr>
            <a:r>
              <a:rPr lang="en" sz="2000" b="1" i="0" u="none" strike="noStrike" cap="none">
                <a:latin typeface="Calibri"/>
                <a:ea typeface="Calibri"/>
                <a:cs typeface="Calibri"/>
                <a:sym typeface="Calibri"/>
              </a:rPr>
              <a:t>Purpose: </a:t>
            </a:r>
            <a:endParaRPr sz="2000" b="1" i="0" u="none" strike="noStrike" cap="none">
              <a:latin typeface="Calibri"/>
              <a:ea typeface="Calibri"/>
              <a:cs typeface="Calibri"/>
              <a:sym typeface="Calibri"/>
            </a:endParaRPr>
          </a:p>
          <a:p>
            <a:pPr marL="0" marR="0" lvl="0" indent="0" algn="l" rtl="0">
              <a:lnSpc>
                <a:spcPct val="90000"/>
              </a:lnSpc>
              <a:spcBef>
                <a:spcPts val="0"/>
              </a:spcBef>
              <a:spcAft>
                <a:spcPts val="0"/>
              </a:spcAft>
              <a:buClr>
                <a:schemeClr val="dk1"/>
              </a:buClr>
              <a:buSzPts val="1800"/>
              <a:buFont typeface="Noto Sans Symbols"/>
              <a:buNone/>
            </a:pPr>
            <a:r>
              <a:rPr lang="en" sz="2000" i="0" u="none" strike="noStrike" cap="none"/>
              <a:t>T</a:t>
            </a:r>
            <a:r>
              <a:rPr lang="en" sz="2000"/>
              <a:t>eams will identify 5 or fewer positively stated behavioral expectations and define by setting/location for students and staff behaviors.</a:t>
            </a:r>
            <a:endParaRPr sz="2000">
              <a:latin typeface="Calibri"/>
              <a:ea typeface="Calibri"/>
              <a:cs typeface="Calibri"/>
              <a:sym typeface="Calibri"/>
            </a:endParaRPr>
          </a:p>
          <a:p>
            <a:pPr marL="342900" marR="0" lvl="0" indent="0" algn="l" rtl="0">
              <a:lnSpc>
                <a:spcPct val="90000"/>
              </a:lnSpc>
              <a:spcBef>
                <a:spcPts val="400"/>
              </a:spcBef>
              <a:spcAft>
                <a:spcPts val="0"/>
              </a:spcAft>
              <a:buClr>
                <a:schemeClr val="dk1"/>
              </a:buClr>
              <a:buSzPts val="1800"/>
              <a:buFont typeface="Noto Sans Symbols"/>
              <a:buNone/>
            </a:pPr>
            <a:endParaRPr sz="3000" i="0" u="none" strike="noStrike" cap="none">
              <a:latin typeface="Twentieth Century"/>
              <a:ea typeface="Twentieth Century"/>
              <a:cs typeface="Twentieth Century"/>
              <a:sym typeface="Twentieth Century"/>
            </a:endParaRPr>
          </a:p>
          <a:p>
            <a:pPr marL="0" marR="0" lvl="0" indent="0" algn="l" rtl="0">
              <a:lnSpc>
                <a:spcPct val="90000"/>
              </a:lnSpc>
              <a:spcBef>
                <a:spcPts val="400"/>
              </a:spcBef>
              <a:spcAft>
                <a:spcPts val="0"/>
              </a:spcAft>
              <a:buClr>
                <a:schemeClr val="dk1"/>
              </a:buClr>
              <a:buSzPts val="1800"/>
              <a:buFont typeface="Noto Sans Symbols"/>
              <a:buNone/>
            </a:pPr>
            <a:endParaRPr sz="1600" i="0" u="none" strike="noStrike" cap="none">
              <a:latin typeface="Calibri"/>
              <a:ea typeface="Calibri"/>
              <a:cs typeface="Calibri"/>
              <a:sym typeface="Calibri"/>
            </a:endParaRPr>
          </a:p>
          <a:p>
            <a:pPr marL="0" marR="0" lvl="0" indent="0" algn="l" rtl="0">
              <a:lnSpc>
                <a:spcPct val="90000"/>
              </a:lnSpc>
              <a:spcBef>
                <a:spcPts val="400"/>
              </a:spcBef>
              <a:spcAft>
                <a:spcPts val="0"/>
              </a:spcAft>
              <a:buClr>
                <a:schemeClr val="dk1"/>
              </a:buClr>
              <a:buSzPts val="1800"/>
              <a:buFont typeface="Noto Sans Symbols"/>
              <a:buNone/>
            </a:pPr>
            <a:r>
              <a:rPr lang="en" sz="2000" b="1" i="0" u="none" strike="noStrike" cap="none">
                <a:latin typeface="Calibri"/>
                <a:ea typeface="Calibri"/>
                <a:cs typeface="Calibri"/>
                <a:sym typeface="Calibri"/>
              </a:rPr>
              <a:t>Outcome:</a:t>
            </a:r>
            <a:endParaRPr sz="2000">
              <a:latin typeface="Calibri"/>
              <a:ea typeface="Calibri"/>
              <a:cs typeface="Calibri"/>
              <a:sym typeface="Calibri"/>
            </a:endParaRPr>
          </a:p>
          <a:p>
            <a:pPr marL="342900" marR="0" lvl="0" indent="0" algn="l" rtl="0">
              <a:lnSpc>
                <a:spcPct val="90000"/>
              </a:lnSpc>
              <a:spcBef>
                <a:spcPts val="400"/>
              </a:spcBef>
              <a:spcAft>
                <a:spcPts val="0"/>
              </a:spcAft>
              <a:buClr>
                <a:schemeClr val="dk1"/>
              </a:buClr>
              <a:buSzPts val="1800"/>
              <a:buFont typeface="Noto Sans Symbols"/>
              <a:buNone/>
            </a:pPr>
            <a:r>
              <a:rPr lang="en"/>
              <a:t>Five or fewer behavioral expectations exist that are positively stated, identified and posted for specific locations across the school campus.</a:t>
            </a:r>
            <a:endParaRPr sz="1800" i="1" u="none" strike="noStrike" cap="none">
              <a:solidFill>
                <a:schemeClr val="dk2"/>
              </a:solidFill>
              <a:latin typeface="Calibri"/>
              <a:ea typeface="Calibri"/>
              <a:cs typeface="Calibri"/>
              <a:sym typeface="Calibri"/>
            </a:endParaRPr>
          </a:p>
        </p:txBody>
      </p:sp>
      <p:sp>
        <p:nvSpPr>
          <p:cNvPr id="149" name="Google Shape;149;p24"/>
          <p:cNvSpPr txBox="1">
            <a:spLocks noGrp="1"/>
          </p:cNvSpPr>
          <p:nvPr>
            <p:ph type="title"/>
          </p:nvPr>
        </p:nvSpPr>
        <p:spPr>
          <a:xfrm>
            <a:off x="2265018" y="139144"/>
            <a:ext cx="6810000" cy="6864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accent6"/>
              </a:buClr>
              <a:buSzPts val="3300"/>
              <a:buFont typeface="Questrial"/>
              <a:buNone/>
            </a:pPr>
            <a:r>
              <a:rPr lang="en" sz="3300">
                <a:latin typeface="Questrial"/>
                <a:ea typeface="Questrial"/>
                <a:cs typeface="Questrial"/>
                <a:sym typeface="Questrial"/>
              </a:rPr>
              <a:t> </a:t>
            </a:r>
            <a:r>
              <a:rPr lang="en" sz="3500" b="1" i="0" u="none" strike="noStrike" cap="none"/>
              <a:t>TFI </a:t>
            </a:r>
            <a:r>
              <a:rPr lang="en" sz="3500" b="1"/>
              <a:t>1.3 </a:t>
            </a:r>
            <a:r>
              <a:rPr lang="en" sz="3500" b="1" i="0" u="none" strike="noStrike" cap="none"/>
              <a:t>Purpose &amp; Outcome</a:t>
            </a:r>
            <a:endParaRPr sz="3500" b="1" i="0" u="none" strike="noStrike" cap="none"/>
          </a:p>
        </p:txBody>
      </p:sp>
      <p:pic>
        <p:nvPicPr>
          <p:cNvPr id="150" name="Google Shape;150;p24" descr="This is graphic which shows three gears of increasing size and a human figure running across or up the top of the gears. "/>
          <p:cNvPicPr preferRelativeResize="0"/>
          <p:nvPr/>
        </p:nvPicPr>
        <p:blipFill rotWithShape="1">
          <a:blip r:embed="rId3">
            <a:alphaModFix/>
          </a:blip>
          <a:srcRect/>
          <a:stretch/>
        </p:blipFill>
        <p:spPr>
          <a:xfrm>
            <a:off x="6364500" y="1074225"/>
            <a:ext cx="2710525" cy="17208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2440176" y="263100"/>
            <a:ext cx="6182700" cy="4653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2"/>
              </a:buClr>
              <a:buSzPts val="2700"/>
              <a:buFont typeface="Calibri"/>
              <a:buNone/>
            </a:pPr>
            <a:r>
              <a:rPr lang="en" sz="3000" b="1">
                <a:solidFill>
                  <a:srgbClr val="FFFFFF"/>
                </a:solidFill>
              </a:rPr>
              <a:t>A Reminder…</a:t>
            </a:r>
            <a:endParaRPr sz="3000" b="1">
              <a:solidFill>
                <a:srgbClr val="FFFFFF"/>
              </a:solidFill>
            </a:endParaRPr>
          </a:p>
          <a:p>
            <a:pPr marL="0" marR="0" lvl="0" indent="0" algn="l" rtl="0">
              <a:spcBef>
                <a:spcPts val="0"/>
              </a:spcBef>
              <a:spcAft>
                <a:spcPts val="0"/>
              </a:spcAft>
              <a:buClr>
                <a:schemeClr val="dk2"/>
              </a:buClr>
              <a:buSzPts val="2700"/>
              <a:buFont typeface="Calibri"/>
              <a:buNone/>
            </a:pPr>
            <a:r>
              <a:rPr lang="en" sz="3000" b="1">
                <a:solidFill>
                  <a:srgbClr val="FFFFFF"/>
                </a:solidFill>
              </a:rPr>
              <a:t>PBIS is all about Adult Actions </a:t>
            </a:r>
            <a:endParaRPr sz="3000" b="1" i="0" u="none" strike="noStrike" cap="none">
              <a:solidFill>
                <a:srgbClr val="FFFFFF"/>
              </a:solidFill>
            </a:endParaRPr>
          </a:p>
        </p:txBody>
      </p:sp>
      <p:sp>
        <p:nvSpPr>
          <p:cNvPr id="158" name="Google Shape;158;p25"/>
          <p:cNvSpPr txBox="1"/>
          <p:nvPr/>
        </p:nvSpPr>
        <p:spPr>
          <a:xfrm>
            <a:off x="406675" y="1100475"/>
            <a:ext cx="6435300" cy="177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dk1"/>
                </a:solidFill>
                <a:latin typeface="Calibri"/>
                <a:ea typeface="Calibri"/>
                <a:cs typeface="Calibri"/>
                <a:sym typeface="Calibri"/>
              </a:rPr>
              <a:t>This work is </a:t>
            </a:r>
            <a:r>
              <a:rPr lang="en" sz="2000" b="1" u="sng">
                <a:solidFill>
                  <a:schemeClr val="dk1"/>
                </a:solidFill>
                <a:latin typeface="Calibri"/>
                <a:ea typeface="Calibri"/>
                <a:cs typeface="Calibri"/>
                <a:sym typeface="Calibri"/>
              </a:rPr>
              <a:t>not</a:t>
            </a:r>
            <a:r>
              <a:rPr lang="en" sz="2000" b="1">
                <a:solidFill>
                  <a:schemeClr val="dk1"/>
                </a:solidFill>
                <a:latin typeface="Calibri"/>
                <a:ea typeface="Calibri"/>
                <a:cs typeface="Calibri"/>
                <a:sym typeface="Calibri"/>
              </a:rPr>
              <a:t> about changing kids.</a:t>
            </a:r>
            <a:br>
              <a:rPr lang="en" sz="2000" b="1">
                <a:solidFill>
                  <a:schemeClr val="dk1"/>
                </a:solidFill>
                <a:latin typeface="Calibri"/>
                <a:ea typeface="Calibri"/>
                <a:cs typeface="Calibri"/>
                <a:sym typeface="Calibri"/>
              </a:rPr>
            </a:br>
            <a:endParaRPr sz="2000" b="1">
              <a:solidFill>
                <a:schemeClr val="dk1"/>
              </a:solidFill>
              <a:latin typeface="Calibri"/>
              <a:ea typeface="Calibri"/>
              <a:cs typeface="Calibri"/>
              <a:sym typeface="Calibri"/>
            </a:endParaRPr>
          </a:p>
          <a:p>
            <a:pPr marL="0" lvl="0" indent="0" algn="l" rtl="0">
              <a:spcBef>
                <a:spcPts val="400"/>
              </a:spcBef>
              <a:spcAft>
                <a:spcPts val="0"/>
              </a:spcAft>
              <a:buNone/>
            </a:pPr>
            <a:r>
              <a:rPr lang="en" sz="2000">
                <a:solidFill>
                  <a:schemeClr val="dk1"/>
                </a:solidFill>
                <a:latin typeface="Calibri"/>
                <a:ea typeface="Calibri"/>
                <a:cs typeface="Calibri"/>
                <a:sym typeface="Calibri"/>
              </a:rPr>
              <a:t>This work is about changing the </a:t>
            </a:r>
            <a:r>
              <a:rPr lang="en" sz="2000" b="1" u="sng">
                <a:solidFill>
                  <a:schemeClr val="dk1"/>
                </a:solidFill>
                <a:latin typeface="Calibri"/>
                <a:ea typeface="Calibri"/>
                <a:cs typeface="Calibri"/>
                <a:sym typeface="Calibri"/>
              </a:rPr>
              <a:t>environment </a:t>
            </a:r>
            <a:r>
              <a:rPr lang="en" sz="2000">
                <a:solidFill>
                  <a:schemeClr val="dk1"/>
                </a:solidFill>
                <a:latin typeface="Calibri"/>
                <a:ea typeface="Calibri"/>
                <a:cs typeface="Calibri"/>
                <a:sym typeface="Calibri"/>
              </a:rPr>
              <a:t>to make it more likely that kids will succeed (both academically and socially/emotionally).</a:t>
            </a:r>
            <a:endParaRPr>
              <a:solidFill>
                <a:schemeClr val="dk2"/>
              </a:solidFill>
              <a:latin typeface="Calibri"/>
              <a:ea typeface="Calibri"/>
              <a:cs typeface="Calibri"/>
              <a:sym typeface="Calibri"/>
            </a:endParaRPr>
          </a:p>
        </p:txBody>
      </p:sp>
      <p:sp>
        <p:nvSpPr>
          <p:cNvPr id="159" name="Google Shape;159;p25"/>
          <p:cNvSpPr txBox="1"/>
          <p:nvPr/>
        </p:nvSpPr>
        <p:spPr>
          <a:xfrm>
            <a:off x="1438327" y="2938613"/>
            <a:ext cx="6267300" cy="100230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50000"/>
              </a:lnSpc>
              <a:spcBef>
                <a:spcPts val="0"/>
              </a:spcBef>
              <a:spcAft>
                <a:spcPts val="0"/>
              </a:spcAft>
              <a:buClr>
                <a:schemeClr val="dk2"/>
              </a:buClr>
              <a:buSzPts val="2800"/>
              <a:buFont typeface="Calibri"/>
              <a:buNone/>
            </a:pPr>
            <a:r>
              <a:rPr lang="en" sz="2800">
                <a:solidFill>
                  <a:schemeClr val="dk2"/>
                </a:solidFill>
                <a:latin typeface="Calibri"/>
                <a:ea typeface="Calibri"/>
                <a:cs typeface="Calibri"/>
                <a:sym typeface="Calibri"/>
              </a:rPr>
              <a:t>We change </a:t>
            </a:r>
            <a:r>
              <a:rPr lang="en" sz="2800" b="1">
                <a:solidFill>
                  <a:schemeClr val="accent6"/>
                </a:solidFill>
                <a:latin typeface="Calibri"/>
                <a:ea typeface="Calibri"/>
                <a:cs typeface="Calibri"/>
                <a:sym typeface="Calibri"/>
              </a:rPr>
              <a:t>STUDENT</a:t>
            </a:r>
            <a:r>
              <a:rPr lang="en" sz="2800">
                <a:solidFill>
                  <a:schemeClr val="accent6"/>
                </a:solidFill>
                <a:latin typeface="Calibri"/>
                <a:ea typeface="Calibri"/>
                <a:cs typeface="Calibri"/>
                <a:sym typeface="Calibri"/>
              </a:rPr>
              <a:t> </a:t>
            </a:r>
            <a:r>
              <a:rPr lang="en" sz="2800">
                <a:solidFill>
                  <a:schemeClr val="dk2"/>
                </a:solidFill>
                <a:latin typeface="Calibri"/>
                <a:ea typeface="Calibri"/>
                <a:cs typeface="Calibri"/>
                <a:sym typeface="Calibri"/>
              </a:rPr>
              <a:t>behavior by</a:t>
            </a:r>
            <a:br>
              <a:rPr lang="en" sz="2800">
                <a:solidFill>
                  <a:schemeClr val="dk2"/>
                </a:solidFill>
                <a:latin typeface="Calibri"/>
                <a:ea typeface="Calibri"/>
                <a:cs typeface="Calibri"/>
                <a:sym typeface="Calibri"/>
              </a:rPr>
            </a:br>
            <a:r>
              <a:rPr lang="en" sz="2800">
                <a:solidFill>
                  <a:schemeClr val="dk2"/>
                </a:solidFill>
                <a:latin typeface="Calibri"/>
                <a:ea typeface="Calibri"/>
                <a:cs typeface="Calibri"/>
                <a:sym typeface="Calibri"/>
              </a:rPr>
              <a:t>changing </a:t>
            </a:r>
            <a:r>
              <a:rPr lang="en" sz="2800" b="1">
                <a:solidFill>
                  <a:schemeClr val="accent6"/>
                </a:solidFill>
                <a:latin typeface="Calibri"/>
                <a:ea typeface="Calibri"/>
                <a:cs typeface="Calibri"/>
                <a:sym typeface="Calibri"/>
              </a:rPr>
              <a:t>ADULT</a:t>
            </a:r>
            <a:r>
              <a:rPr lang="en" sz="2800">
                <a:solidFill>
                  <a:schemeClr val="accent6"/>
                </a:solidFill>
                <a:latin typeface="Calibri"/>
                <a:ea typeface="Calibri"/>
                <a:cs typeface="Calibri"/>
                <a:sym typeface="Calibri"/>
              </a:rPr>
              <a:t> </a:t>
            </a:r>
            <a:r>
              <a:rPr lang="en" sz="2800">
                <a:solidFill>
                  <a:schemeClr val="dk2"/>
                </a:solidFill>
                <a:latin typeface="Calibri"/>
                <a:ea typeface="Calibri"/>
                <a:cs typeface="Calibri"/>
                <a:sym typeface="Calibri"/>
              </a:rPr>
              <a:t>behavior</a:t>
            </a:r>
            <a:endParaRPr/>
          </a:p>
        </p:txBody>
      </p:sp>
      <p:sp>
        <p:nvSpPr>
          <p:cNvPr id="160" name="Google Shape;160;p25"/>
          <p:cNvSpPr/>
          <p:nvPr/>
        </p:nvSpPr>
        <p:spPr>
          <a:xfrm>
            <a:off x="713686" y="4242758"/>
            <a:ext cx="7716600" cy="346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b="1">
                <a:solidFill>
                  <a:srgbClr val="DD8047"/>
                </a:solidFill>
                <a:latin typeface="Calibri"/>
                <a:ea typeface="Calibri"/>
                <a:cs typeface="Calibri"/>
                <a:sym typeface="Calibri"/>
              </a:rPr>
              <a:t>INTERVENTIONS </a:t>
            </a:r>
            <a:r>
              <a:rPr lang="en" sz="2400">
                <a:solidFill>
                  <a:srgbClr val="1D2A53"/>
                </a:solidFill>
                <a:latin typeface="Calibri"/>
                <a:ea typeface="Calibri"/>
                <a:cs typeface="Calibri"/>
                <a:sym typeface="Calibri"/>
              </a:rPr>
              <a:t>= changes in staff procedures &amp; practices</a:t>
            </a:r>
            <a:endParaRPr>
              <a:latin typeface="Calibri"/>
              <a:ea typeface="Calibri"/>
              <a:cs typeface="Calibri"/>
              <a:sym typeface="Calibri"/>
            </a:endParaRPr>
          </a:p>
        </p:txBody>
      </p:sp>
      <p:pic>
        <p:nvPicPr>
          <p:cNvPr id="161" name="Google Shape;161;p25" descr="Related image"/>
          <p:cNvPicPr preferRelativeResize="0"/>
          <p:nvPr/>
        </p:nvPicPr>
        <p:blipFill rotWithShape="1">
          <a:blip r:embed="rId3">
            <a:alphaModFix/>
          </a:blip>
          <a:srcRect/>
          <a:stretch/>
        </p:blipFill>
        <p:spPr>
          <a:xfrm>
            <a:off x="7235474" y="1821208"/>
            <a:ext cx="1194794" cy="132873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6"/>
          <p:cNvSpPr txBox="1">
            <a:spLocks noGrp="1"/>
          </p:cNvSpPr>
          <p:nvPr>
            <p:ph type="title"/>
          </p:nvPr>
        </p:nvSpPr>
        <p:spPr>
          <a:xfrm>
            <a:off x="2316125" y="263100"/>
            <a:ext cx="6751800" cy="4653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2"/>
              </a:buClr>
              <a:buSzPts val="2700"/>
              <a:buFont typeface="Calibri"/>
              <a:buNone/>
            </a:pPr>
            <a:r>
              <a:rPr lang="en" sz="2900" b="1">
                <a:solidFill>
                  <a:srgbClr val="FFFFFF"/>
                </a:solidFill>
              </a:rPr>
              <a:t>Creating Consistent Adult Actions</a:t>
            </a:r>
            <a:endParaRPr sz="2900" b="1" i="0" u="none" strike="noStrike" cap="none">
              <a:solidFill>
                <a:srgbClr val="FFFFFF"/>
              </a:solidFill>
            </a:endParaRPr>
          </a:p>
        </p:txBody>
      </p:sp>
      <p:pic>
        <p:nvPicPr>
          <p:cNvPr id="169" name="Google Shape;169;p26" descr="Graphic entitled School Community shows overlapping circles labeled expectations, practices and language. "/>
          <p:cNvPicPr preferRelativeResize="0"/>
          <p:nvPr/>
        </p:nvPicPr>
        <p:blipFill>
          <a:blip r:embed="rId3">
            <a:alphaModFix/>
          </a:blip>
          <a:stretch>
            <a:fillRect/>
          </a:stretch>
        </p:blipFill>
        <p:spPr>
          <a:xfrm>
            <a:off x="1524000" y="1033200"/>
            <a:ext cx="6013215" cy="4110299"/>
          </a:xfrm>
          <a:prstGeom prst="rect">
            <a:avLst/>
          </a:prstGeom>
          <a:noFill/>
          <a:ln>
            <a:noFill/>
          </a:ln>
        </p:spPr>
      </p:pic>
      <p:pic>
        <p:nvPicPr>
          <p:cNvPr id="170" name="Google Shape;170;p26">
            <a:extLst>
              <a:ext uri="{C183D7F6-B498-43B3-948B-1728B52AA6E4}">
                <adec:decorative xmlns:adec="http://schemas.microsoft.com/office/drawing/2017/decorative" val="1"/>
              </a:ext>
            </a:extLst>
          </p:cNvPr>
          <p:cNvPicPr preferRelativeResize="0"/>
          <p:nvPr/>
        </p:nvPicPr>
        <p:blipFill rotWithShape="1">
          <a:blip r:embed="rId4">
            <a:alphaModFix/>
          </a:blip>
          <a:srcRect t="-18567" r="-18567"/>
          <a:stretch/>
        </p:blipFill>
        <p:spPr>
          <a:xfrm>
            <a:off x="1798200" y="2354925"/>
            <a:ext cx="6478099" cy="1198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7"/>
          <p:cNvSpPr txBox="1">
            <a:spLocks noGrp="1"/>
          </p:cNvSpPr>
          <p:nvPr>
            <p:ph type="title"/>
          </p:nvPr>
        </p:nvSpPr>
        <p:spPr>
          <a:xfrm>
            <a:off x="2444601" y="263100"/>
            <a:ext cx="6254400" cy="4653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2"/>
              </a:buClr>
              <a:buSzPts val="2700"/>
              <a:buFont typeface="Calibri"/>
              <a:buNone/>
            </a:pPr>
            <a:r>
              <a:rPr lang="en" sz="3000" b="1">
                <a:solidFill>
                  <a:srgbClr val="FFFFFF"/>
                </a:solidFill>
              </a:rPr>
              <a:t>Cultural Responsive Elaboration</a:t>
            </a:r>
            <a:endParaRPr sz="3000" b="1" i="0" u="none" strike="noStrike" cap="none">
              <a:solidFill>
                <a:srgbClr val="FFFFFF"/>
              </a:solidFill>
            </a:endParaRPr>
          </a:p>
        </p:txBody>
      </p:sp>
      <p:sp>
        <p:nvSpPr>
          <p:cNvPr id="178" name="Google Shape;178;p27"/>
          <p:cNvSpPr txBox="1"/>
          <p:nvPr/>
        </p:nvSpPr>
        <p:spPr>
          <a:xfrm>
            <a:off x="409025" y="1238700"/>
            <a:ext cx="8515200" cy="4438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2"/>
              </a:buClr>
              <a:buSzPts val="1100"/>
              <a:buFont typeface="Arial"/>
              <a:buNone/>
            </a:pPr>
            <a:r>
              <a:rPr lang="en" sz="1650" b="1">
                <a:solidFill>
                  <a:srgbClr val="211D1E"/>
                </a:solidFill>
                <a:latin typeface="Calibri"/>
                <a:ea typeface="Calibri"/>
                <a:cs typeface="Calibri"/>
                <a:sym typeface="Calibri"/>
              </a:rPr>
              <a:t>SWPBIS Big Idea </a:t>
            </a:r>
            <a:endParaRPr sz="1650" b="1">
              <a:solidFill>
                <a:srgbClr val="211D1E"/>
              </a:solidFill>
              <a:latin typeface="Calibri"/>
              <a:ea typeface="Calibri"/>
              <a:cs typeface="Calibri"/>
              <a:sym typeface="Calibri"/>
            </a:endParaRPr>
          </a:p>
          <a:p>
            <a:pPr marL="0" lvl="0" indent="0" algn="l" rtl="0">
              <a:lnSpc>
                <a:spcPct val="115000"/>
              </a:lnSpc>
              <a:spcBef>
                <a:spcPts val="300"/>
              </a:spcBef>
              <a:spcAft>
                <a:spcPts val="0"/>
              </a:spcAft>
              <a:buClr>
                <a:schemeClr val="dk2"/>
              </a:buClr>
              <a:buSzPts val="1100"/>
              <a:buFont typeface="Arial"/>
              <a:buNone/>
            </a:pPr>
            <a:r>
              <a:rPr lang="en" sz="1650">
                <a:solidFill>
                  <a:srgbClr val="211D1E"/>
                </a:solidFill>
                <a:latin typeface="Calibri"/>
                <a:ea typeface="Calibri"/>
                <a:cs typeface="Calibri"/>
                <a:sym typeface="Calibri"/>
              </a:rPr>
              <a:t>School-wide expectations are a brief, memorable set of positively stated expectations that create a school culture that is clear, positive, consistent, and focused on teaching social and emotional competencies. </a:t>
            </a:r>
            <a:endParaRPr sz="1650">
              <a:solidFill>
                <a:srgbClr val="211D1E"/>
              </a:solidFill>
              <a:latin typeface="Calibri"/>
              <a:ea typeface="Calibri"/>
              <a:cs typeface="Calibri"/>
              <a:sym typeface="Calibri"/>
            </a:endParaRPr>
          </a:p>
          <a:p>
            <a:pPr marL="0" lvl="0" indent="0" algn="l" rtl="0">
              <a:lnSpc>
                <a:spcPct val="115000"/>
              </a:lnSpc>
              <a:spcBef>
                <a:spcPts val="700"/>
              </a:spcBef>
              <a:spcAft>
                <a:spcPts val="0"/>
              </a:spcAft>
              <a:buClr>
                <a:schemeClr val="dk2"/>
              </a:buClr>
              <a:buSzPts val="1100"/>
              <a:buFont typeface="Arial"/>
              <a:buNone/>
            </a:pPr>
            <a:r>
              <a:rPr lang="en" sz="1650" b="1">
                <a:solidFill>
                  <a:srgbClr val="211D1E"/>
                </a:solidFill>
                <a:latin typeface="Calibri"/>
                <a:ea typeface="Calibri"/>
                <a:cs typeface="Calibri"/>
                <a:sym typeface="Calibri"/>
              </a:rPr>
              <a:t>Establishing Behavioral Expectations Focuses On… </a:t>
            </a:r>
            <a:endParaRPr sz="1650" b="1">
              <a:solidFill>
                <a:srgbClr val="211D1E"/>
              </a:solidFill>
              <a:latin typeface="Calibri"/>
              <a:ea typeface="Calibri"/>
              <a:cs typeface="Calibri"/>
              <a:sym typeface="Calibri"/>
            </a:endParaRPr>
          </a:p>
          <a:p>
            <a:pPr marL="457200" lvl="0" indent="-333375" algn="l" rtl="0">
              <a:lnSpc>
                <a:spcPct val="115000"/>
              </a:lnSpc>
              <a:spcBef>
                <a:spcPts val="300"/>
              </a:spcBef>
              <a:spcAft>
                <a:spcPts val="0"/>
              </a:spcAft>
              <a:buClr>
                <a:srgbClr val="211D1E"/>
              </a:buClr>
              <a:buSzPts val="1650"/>
              <a:buFont typeface="Calibri"/>
              <a:buChar char="●"/>
            </a:pPr>
            <a:r>
              <a:rPr lang="en" sz="1650">
                <a:solidFill>
                  <a:srgbClr val="211D1E"/>
                </a:solidFill>
                <a:latin typeface="Calibri"/>
                <a:ea typeface="Calibri"/>
                <a:cs typeface="Calibri"/>
                <a:sym typeface="Calibri"/>
              </a:rPr>
              <a:t>Teams adopt or revise expectations that are reflective of the cultural values of students, families, and their communities. </a:t>
            </a:r>
            <a:endParaRPr sz="1650">
              <a:solidFill>
                <a:srgbClr val="211D1E"/>
              </a:solidFill>
              <a:latin typeface="Calibri"/>
              <a:ea typeface="Calibri"/>
              <a:cs typeface="Calibri"/>
              <a:sym typeface="Calibri"/>
            </a:endParaRPr>
          </a:p>
          <a:p>
            <a:pPr marL="457200" lvl="0" indent="-333375" algn="l" rtl="0">
              <a:lnSpc>
                <a:spcPct val="115000"/>
              </a:lnSpc>
              <a:spcBef>
                <a:spcPts val="0"/>
              </a:spcBef>
              <a:spcAft>
                <a:spcPts val="0"/>
              </a:spcAft>
              <a:buClr>
                <a:srgbClr val="211D1E"/>
              </a:buClr>
              <a:buSzPts val="1650"/>
              <a:buFont typeface="Calibri"/>
              <a:buChar char="●"/>
            </a:pPr>
            <a:r>
              <a:rPr lang="en" sz="1650">
                <a:solidFill>
                  <a:srgbClr val="211D1E"/>
                </a:solidFill>
                <a:latin typeface="Calibri"/>
                <a:ea typeface="Calibri"/>
                <a:cs typeface="Calibri"/>
                <a:sym typeface="Calibri"/>
              </a:rPr>
              <a:t>Expectations and specific rules are identified based on a legitimate purpose within the setting, as opposed to simply school tradition or maintaining the status quo. </a:t>
            </a:r>
            <a:endParaRPr sz="1650">
              <a:solidFill>
                <a:srgbClr val="211D1E"/>
              </a:solidFill>
              <a:latin typeface="Calibri"/>
              <a:ea typeface="Calibri"/>
              <a:cs typeface="Calibri"/>
              <a:sym typeface="Calibri"/>
            </a:endParaRPr>
          </a:p>
          <a:p>
            <a:pPr marL="457200" lvl="0" indent="-333375" algn="l" rtl="0">
              <a:lnSpc>
                <a:spcPct val="115000"/>
              </a:lnSpc>
              <a:spcBef>
                <a:spcPts val="0"/>
              </a:spcBef>
              <a:spcAft>
                <a:spcPts val="0"/>
              </a:spcAft>
              <a:buClr>
                <a:srgbClr val="211D1E"/>
              </a:buClr>
              <a:buSzPts val="1650"/>
              <a:buFont typeface="Calibri"/>
              <a:buChar char="●"/>
            </a:pPr>
            <a:r>
              <a:rPr lang="en" sz="1650">
                <a:solidFill>
                  <a:srgbClr val="211D1E"/>
                </a:solidFill>
                <a:latin typeface="Calibri"/>
                <a:ea typeface="Calibri"/>
                <a:cs typeface="Calibri"/>
                <a:sym typeface="Calibri"/>
              </a:rPr>
              <a:t>Within a culturally responsive framework, behavior expectations should focus on high standards for all students, be able to be taught and learned, and be respectful of the students’ cultures. </a:t>
            </a:r>
            <a:endParaRPr sz="1650">
              <a:solidFill>
                <a:srgbClr val="211D1E"/>
              </a:solidFill>
              <a:latin typeface="Calibri"/>
              <a:ea typeface="Calibri"/>
              <a:cs typeface="Calibri"/>
              <a:sym typeface="Calibri"/>
            </a:endParaRPr>
          </a:p>
          <a:p>
            <a:pPr marL="0" lvl="0" indent="0" algn="l" rtl="0">
              <a:spcBef>
                <a:spcPts val="700"/>
              </a:spcBef>
              <a:spcAft>
                <a:spcPts val="0"/>
              </a:spcAft>
              <a:buNone/>
            </a:pPr>
            <a:endParaRPr sz="3200">
              <a:solidFill>
                <a:schemeClr val="dk2"/>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8"/>
          <p:cNvSpPr txBox="1">
            <a:spLocks noGrp="1"/>
          </p:cNvSpPr>
          <p:nvPr>
            <p:ph type="title"/>
          </p:nvPr>
        </p:nvSpPr>
        <p:spPr>
          <a:xfrm>
            <a:off x="2440175" y="263100"/>
            <a:ext cx="6703800" cy="4653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2"/>
              </a:buClr>
              <a:buSzPts val="2700"/>
              <a:buFont typeface="Calibri"/>
              <a:buNone/>
            </a:pPr>
            <a:r>
              <a:rPr lang="en" sz="2800" b="1">
                <a:solidFill>
                  <a:srgbClr val="FFFFFF"/>
                </a:solidFill>
              </a:rPr>
              <a:t>How can we make our SW Expectations more culturally responsive? </a:t>
            </a:r>
            <a:endParaRPr sz="2800" b="1" i="0" u="none" strike="noStrike" cap="none">
              <a:solidFill>
                <a:srgbClr val="FFFFFF"/>
              </a:solidFill>
            </a:endParaRPr>
          </a:p>
        </p:txBody>
      </p:sp>
      <p:pic>
        <p:nvPicPr>
          <p:cNvPr id="186" name="Google Shape;186;p28" descr="PBIS Cultural Responsiveness Field Guide"/>
          <p:cNvPicPr preferRelativeResize="0"/>
          <p:nvPr/>
        </p:nvPicPr>
        <p:blipFill>
          <a:blip r:embed="rId3">
            <a:alphaModFix/>
          </a:blip>
          <a:stretch>
            <a:fillRect/>
          </a:stretch>
        </p:blipFill>
        <p:spPr>
          <a:xfrm>
            <a:off x="161200" y="1306300"/>
            <a:ext cx="2420025" cy="3138801"/>
          </a:xfrm>
          <a:prstGeom prst="rect">
            <a:avLst/>
          </a:prstGeom>
          <a:noFill/>
          <a:ln>
            <a:noFill/>
          </a:ln>
        </p:spPr>
      </p:pic>
      <p:sp>
        <p:nvSpPr>
          <p:cNvPr id="187" name="Google Shape;187;p28"/>
          <p:cNvSpPr txBox="1"/>
          <p:nvPr/>
        </p:nvSpPr>
        <p:spPr>
          <a:xfrm>
            <a:off x="230076" y="4445100"/>
            <a:ext cx="2420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u="sng">
                <a:solidFill>
                  <a:schemeClr val="hlink"/>
                </a:solidFill>
                <a:latin typeface="Calibri"/>
                <a:ea typeface="Calibri"/>
                <a:cs typeface="Calibri"/>
                <a:sym typeface="Calibri"/>
                <a:hlinkClick r:id="rId4"/>
              </a:rPr>
              <a:t>page 15</a:t>
            </a:r>
            <a:endParaRPr sz="1600">
              <a:solidFill>
                <a:schemeClr val="dk1"/>
              </a:solidFill>
              <a:latin typeface="Calibri"/>
              <a:ea typeface="Calibri"/>
              <a:cs typeface="Calibri"/>
              <a:sym typeface="Calibri"/>
            </a:endParaRPr>
          </a:p>
        </p:txBody>
      </p:sp>
      <p:sp>
        <p:nvSpPr>
          <p:cNvPr id="188" name="Google Shape;188;p28"/>
          <p:cNvSpPr txBox="1"/>
          <p:nvPr/>
        </p:nvSpPr>
        <p:spPr>
          <a:xfrm>
            <a:off x="2728975" y="1138175"/>
            <a:ext cx="6259500" cy="3850800"/>
          </a:xfrm>
          <a:prstGeom prst="rect">
            <a:avLst/>
          </a:prstGeom>
          <a:noFill/>
          <a:ln>
            <a:noFill/>
          </a:ln>
        </p:spPr>
        <p:txBody>
          <a:bodyPr spcFirstLastPara="1" wrap="square" lIns="91425" tIns="91425" rIns="91425" bIns="91425" anchor="t" anchorCtr="0">
            <a:spAutoFit/>
          </a:bodyPr>
          <a:lstStyle/>
          <a:p>
            <a:pPr marL="457200" lvl="0" indent="-320675" algn="l" rtl="0">
              <a:lnSpc>
                <a:spcPct val="115000"/>
              </a:lnSpc>
              <a:spcBef>
                <a:spcPts val="0"/>
              </a:spcBef>
              <a:spcAft>
                <a:spcPts val="0"/>
              </a:spcAft>
              <a:buClr>
                <a:srgbClr val="211D1E"/>
              </a:buClr>
              <a:buSzPts val="1450"/>
              <a:buFont typeface="Calibri"/>
              <a:buChar char="●"/>
            </a:pPr>
            <a:r>
              <a:rPr lang="en" sz="1450">
                <a:solidFill>
                  <a:srgbClr val="211D1E"/>
                </a:solidFill>
                <a:latin typeface="Calibri"/>
                <a:ea typeface="Calibri"/>
                <a:cs typeface="Calibri"/>
                <a:sym typeface="Calibri"/>
              </a:rPr>
              <a:t>Teams provide staff and community with periodic orientation and opportunities to examine and give input regarding school-wide expectations and rules to ensure that they reflect the values and norms of the community. </a:t>
            </a:r>
            <a:endParaRPr sz="1450">
              <a:solidFill>
                <a:srgbClr val="211D1E"/>
              </a:solidFill>
              <a:latin typeface="Calibri"/>
              <a:ea typeface="Calibri"/>
              <a:cs typeface="Calibri"/>
              <a:sym typeface="Calibri"/>
            </a:endParaRPr>
          </a:p>
          <a:p>
            <a:pPr marL="457200" lvl="0" indent="-330200" algn="l" rtl="0">
              <a:lnSpc>
                <a:spcPct val="115000"/>
              </a:lnSpc>
              <a:spcBef>
                <a:spcPts val="0"/>
              </a:spcBef>
              <a:spcAft>
                <a:spcPts val="0"/>
              </a:spcAft>
              <a:buSzPts val="1600"/>
              <a:buFont typeface="Calibri"/>
              <a:buChar char="●"/>
            </a:pPr>
            <a:r>
              <a:rPr lang="en" sz="1450">
                <a:solidFill>
                  <a:srgbClr val="211D1E"/>
                </a:solidFill>
                <a:latin typeface="Calibri"/>
                <a:ea typeface="Calibri"/>
                <a:cs typeface="Calibri"/>
                <a:sym typeface="Calibri"/>
              </a:rPr>
              <a:t>Teams examine expectations and rules for implicit bias to ensure that expectations are truly universal. </a:t>
            </a:r>
            <a:endParaRPr sz="1450">
              <a:solidFill>
                <a:srgbClr val="211D1E"/>
              </a:solidFill>
              <a:latin typeface="Calibri"/>
              <a:ea typeface="Calibri"/>
              <a:cs typeface="Calibri"/>
              <a:sym typeface="Calibri"/>
            </a:endParaRPr>
          </a:p>
          <a:p>
            <a:pPr marL="457200" lvl="0" indent="-330200" algn="l" rtl="0">
              <a:lnSpc>
                <a:spcPct val="115000"/>
              </a:lnSpc>
              <a:spcBef>
                <a:spcPts val="0"/>
              </a:spcBef>
              <a:spcAft>
                <a:spcPts val="0"/>
              </a:spcAft>
              <a:buSzPts val="1600"/>
              <a:buFont typeface="Calibri"/>
              <a:buChar char="●"/>
            </a:pPr>
            <a:r>
              <a:rPr lang="en" sz="1450">
                <a:solidFill>
                  <a:srgbClr val="211D1E"/>
                </a:solidFill>
                <a:latin typeface="Calibri"/>
                <a:ea typeface="Calibri"/>
                <a:cs typeface="Calibri"/>
                <a:sym typeface="Calibri"/>
              </a:rPr>
              <a:t>Families and students are given opportunities to examine and give feedback on the school-wide expectations and rules before implementing and at least annually after implementation. </a:t>
            </a:r>
            <a:endParaRPr sz="1450">
              <a:solidFill>
                <a:srgbClr val="211D1E"/>
              </a:solidFill>
              <a:latin typeface="Calibri"/>
              <a:ea typeface="Calibri"/>
              <a:cs typeface="Calibri"/>
              <a:sym typeface="Calibri"/>
            </a:endParaRPr>
          </a:p>
          <a:p>
            <a:pPr marL="457200" lvl="0" indent="-330200" algn="l" rtl="0">
              <a:lnSpc>
                <a:spcPct val="115000"/>
              </a:lnSpc>
              <a:spcBef>
                <a:spcPts val="0"/>
              </a:spcBef>
              <a:spcAft>
                <a:spcPts val="0"/>
              </a:spcAft>
              <a:buSzPts val="1600"/>
              <a:buFont typeface="Calibri"/>
              <a:buChar char="●"/>
            </a:pPr>
            <a:r>
              <a:rPr lang="en" sz="1450">
                <a:solidFill>
                  <a:srgbClr val="211D1E"/>
                </a:solidFill>
                <a:latin typeface="Calibri"/>
                <a:ea typeface="Calibri"/>
                <a:cs typeface="Calibri"/>
                <a:sym typeface="Calibri"/>
              </a:rPr>
              <a:t>Expectations and rules are included in family and student orientation materials, including explicit statements on possible differences between school and home. </a:t>
            </a:r>
            <a:endParaRPr sz="1450">
              <a:solidFill>
                <a:srgbClr val="211D1E"/>
              </a:solidFill>
              <a:latin typeface="Calibri"/>
              <a:ea typeface="Calibri"/>
              <a:cs typeface="Calibri"/>
              <a:sym typeface="Calibri"/>
            </a:endParaRPr>
          </a:p>
          <a:p>
            <a:pPr marL="457200" lvl="0" indent="-330200" algn="l" rtl="0">
              <a:lnSpc>
                <a:spcPct val="115000"/>
              </a:lnSpc>
              <a:spcBef>
                <a:spcPts val="0"/>
              </a:spcBef>
              <a:spcAft>
                <a:spcPts val="0"/>
              </a:spcAft>
              <a:buSzPts val="1600"/>
              <a:buFont typeface="Calibri"/>
              <a:buChar char="●"/>
            </a:pPr>
            <a:r>
              <a:rPr lang="en" sz="1450">
                <a:solidFill>
                  <a:srgbClr val="211D1E"/>
                </a:solidFill>
                <a:latin typeface="Calibri"/>
                <a:ea typeface="Calibri"/>
                <a:cs typeface="Calibri"/>
                <a:sym typeface="Calibri"/>
              </a:rPr>
              <a:t>School staff model expectations and refer to them regularly in daily interactions. </a:t>
            </a:r>
            <a:endParaRPr sz="1450">
              <a:solidFill>
                <a:srgbClr val="211D1E"/>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9"/>
          <p:cNvSpPr txBox="1">
            <a:spLocks noGrp="1"/>
          </p:cNvSpPr>
          <p:nvPr>
            <p:ph type="title"/>
          </p:nvPr>
        </p:nvSpPr>
        <p:spPr>
          <a:xfrm>
            <a:off x="1730650" y="182550"/>
            <a:ext cx="5450400" cy="6864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600" b="1"/>
              <a:t>       Behavioral Expectations Tasks</a:t>
            </a:r>
            <a:endParaRPr sz="2600" b="1"/>
          </a:p>
        </p:txBody>
      </p:sp>
      <p:sp>
        <p:nvSpPr>
          <p:cNvPr id="195" name="Google Shape;195;p29"/>
          <p:cNvSpPr txBox="1">
            <a:spLocks noGrp="1"/>
          </p:cNvSpPr>
          <p:nvPr>
            <p:ph type="body" idx="1"/>
          </p:nvPr>
        </p:nvSpPr>
        <p:spPr>
          <a:xfrm>
            <a:off x="232800" y="1300050"/>
            <a:ext cx="8859300" cy="3213600"/>
          </a:xfrm>
          <a:prstGeom prst="rect">
            <a:avLst/>
          </a:prstGeom>
        </p:spPr>
        <p:txBody>
          <a:bodyPr spcFirstLastPara="1" wrap="square" lIns="68575" tIns="34275" rIns="68575" bIns="34275" anchor="t" anchorCtr="0">
            <a:noAutofit/>
          </a:bodyPr>
          <a:lstStyle/>
          <a:p>
            <a:pPr marL="457200" lvl="0" indent="-425450" algn="l" rtl="0">
              <a:spcBef>
                <a:spcPts val="0"/>
              </a:spcBef>
              <a:spcAft>
                <a:spcPts val="0"/>
              </a:spcAft>
              <a:buClr>
                <a:schemeClr val="dk2"/>
              </a:buClr>
              <a:buSzPts val="3100"/>
              <a:buAutoNum type="arabicPeriod"/>
            </a:pPr>
            <a:r>
              <a:rPr lang="en" sz="3100">
                <a:solidFill>
                  <a:schemeClr val="dk2"/>
                </a:solidFill>
              </a:rPr>
              <a:t>Select 3-5 broad SW Expectations</a:t>
            </a:r>
            <a:endParaRPr sz="3100">
              <a:solidFill>
                <a:schemeClr val="dk2"/>
              </a:solidFill>
            </a:endParaRPr>
          </a:p>
          <a:p>
            <a:pPr marL="457200" lvl="0" indent="-425450" algn="l" rtl="0">
              <a:spcBef>
                <a:spcPts val="0"/>
              </a:spcBef>
              <a:spcAft>
                <a:spcPts val="0"/>
              </a:spcAft>
              <a:buClr>
                <a:schemeClr val="dk2"/>
              </a:buClr>
              <a:buSzPts val="3100"/>
              <a:buAutoNum type="arabicPeriod"/>
            </a:pPr>
            <a:r>
              <a:rPr lang="en" sz="3100">
                <a:solidFill>
                  <a:schemeClr val="dk2"/>
                </a:solidFill>
              </a:rPr>
              <a:t>Develop SW Teaching Matrix</a:t>
            </a:r>
            <a:endParaRPr sz="3100">
              <a:solidFill>
                <a:schemeClr val="dk2"/>
              </a:solidFill>
            </a:endParaRPr>
          </a:p>
          <a:p>
            <a:pPr marL="457200" lvl="0" indent="-425450" algn="l" rtl="0">
              <a:spcBef>
                <a:spcPts val="0"/>
              </a:spcBef>
              <a:spcAft>
                <a:spcPts val="0"/>
              </a:spcAft>
              <a:buClr>
                <a:schemeClr val="dk2"/>
              </a:buClr>
              <a:buSzPts val="3100"/>
              <a:buAutoNum type="arabicPeriod"/>
            </a:pPr>
            <a:r>
              <a:rPr lang="en" sz="3100">
                <a:solidFill>
                  <a:schemeClr val="dk2"/>
                </a:solidFill>
              </a:rPr>
              <a:t>Communicate plan with staff to gain feedback</a:t>
            </a:r>
            <a:endParaRPr sz="4500"/>
          </a:p>
          <a:p>
            <a:pPr marL="457200" lvl="0" indent="0" algn="l" rtl="0">
              <a:lnSpc>
                <a:spcPct val="80000"/>
              </a:lnSpc>
              <a:spcBef>
                <a:spcPts val="500"/>
              </a:spcBef>
              <a:spcAft>
                <a:spcPts val="800"/>
              </a:spcAft>
              <a:buNone/>
            </a:pPr>
            <a:endParaRPr sz="2300"/>
          </a:p>
        </p:txBody>
      </p:sp>
    </p:spTree>
  </p:cSld>
  <p:clrMapOvr>
    <a:masterClrMapping/>
  </p:clrMapOvr>
</p:sld>
</file>

<file path=ppt/theme/theme1.xml><?xml version="1.0" encoding="utf-8"?>
<a:theme xmlns:a="http://schemas.openxmlformats.org/drawingml/2006/main" name="MDE &amp; PBISmn">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1962</Words>
  <Application>Microsoft Macintosh PowerPoint</Application>
  <PresentationFormat>On-screen Show (16:9)</PresentationFormat>
  <Paragraphs>337</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Times New Roman</vt:lpstr>
      <vt:lpstr>Calibri</vt:lpstr>
      <vt:lpstr>Roboto</vt:lpstr>
      <vt:lpstr>Twentieth Century</vt:lpstr>
      <vt:lpstr>Arial</vt:lpstr>
      <vt:lpstr>Noto Sans Symbols</vt:lpstr>
      <vt:lpstr>Questrial</vt:lpstr>
      <vt:lpstr>MDE &amp; PBISmn</vt:lpstr>
      <vt:lpstr> Tier 1 Training Day 2</vt:lpstr>
      <vt:lpstr>Learning Expectations</vt:lpstr>
      <vt:lpstr>Tier 1: Implementation Fidelity</vt:lpstr>
      <vt:lpstr> TFI 1.3 Purpose &amp; Outcome</vt:lpstr>
      <vt:lpstr>A Reminder… PBIS is all about Adult Actions </vt:lpstr>
      <vt:lpstr>Creating Consistent Adult Actions</vt:lpstr>
      <vt:lpstr>Cultural Responsive Elaboration</vt:lpstr>
      <vt:lpstr>How can we make our SW Expectations more culturally responsive? </vt:lpstr>
      <vt:lpstr>       Behavioral Expectations Tasks</vt:lpstr>
      <vt:lpstr>       Moving Away from the Do Nots</vt:lpstr>
      <vt:lpstr>Guideline for Expectations</vt:lpstr>
      <vt:lpstr>Example-Early Education </vt:lpstr>
      <vt:lpstr>Examples-Elementary</vt:lpstr>
      <vt:lpstr>Example-MS/HS</vt:lpstr>
      <vt:lpstr>Example-Specialized School Settings</vt:lpstr>
      <vt:lpstr>Examples-Cultural Responsiveness </vt:lpstr>
      <vt:lpstr>Building Your School-wide Expectations</vt:lpstr>
      <vt:lpstr>Team Implementation Planning</vt:lpstr>
      <vt:lpstr>School wide Teaching Matrix </vt:lpstr>
      <vt:lpstr>Including Pro-social, Emotional, Mental Health Skills on Your Matrix </vt:lpstr>
      <vt:lpstr>Examples-Incorporating Social Emotional Skills</vt:lpstr>
      <vt:lpstr>What about the Classroom?</vt:lpstr>
      <vt:lpstr>Team Implementation Planning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Tier 1 Training Day 2</dc:title>
  <cp:lastModifiedBy>SUSAN J CHWALEK</cp:lastModifiedBy>
  <cp:revision>2</cp:revision>
  <dcterms:modified xsi:type="dcterms:W3CDTF">2022-07-20T22:10:04Z</dcterms:modified>
</cp:coreProperties>
</file>