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Merriweather" pitchFamily="2" charset="77"/>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0D2956-EC1F-4B8C-9EC8-3DB422DE9294}">
  <a:tblStyle styleId="{DB0D2956-EC1F-4B8C-9EC8-3DB422DE929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33CFC6B-357A-4280-A77B-155A31AF1FF7}"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9"/>
    <p:restoredTop sz="86486"/>
  </p:normalViewPr>
  <p:slideViewPr>
    <p:cSldViewPr snapToGrid="0">
      <p:cViewPr varScale="1">
        <p:scale>
          <a:sx n="93" d="100"/>
          <a:sy n="93" d="100"/>
        </p:scale>
        <p:origin x="208" y="200"/>
      </p:cViewPr>
      <p:guideLst>
        <p:guide orient="horz" pos="2160"/>
        <p:guide pos="2880"/>
      </p:guideLst>
    </p:cSldViewPr>
  </p:slideViewPr>
  <p:outlineViewPr>
    <p:cViewPr>
      <p:scale>
        <a:sx n="33" d="100"/>
        <a:sy n="33" d="100"/>
      </p:scale>
      <p:origin x="0" y="-37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1"/>
            <a:ext cx="2971799"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1"/>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5JB2xSf-S5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presentation will prepare teams for success in implementing Positive Feedback.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Updated 7/2018</a:t>
            </a:r>
            <a:endParaRPr/>
          </a:p>
        </p:txBody>
      </p:sp>
      <p:sp>
        <p:nvSpPr>
          <p:cNvPr id="221" name="Google Shape;221;p1: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4" name="Google Shape;294;p1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US" sz="1800"/>
              <a:t>Data Example</a:t>
            </a:r>
            <a:endParaRPr/>
          </a:p>
        </p:txBody>
      </p:sp>
      <p:sp>
        <p:nvSpPr>
          <p:cNvPr id="295" name="Google Shape;295;p10: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t>1 minute turn and talk</a:t>
            </a:r>
            <a:endParaRPr sz="1800" b="0" i="0" u="none" strike="noStrike" cap="none"/>
          </a:p>
        </p:txBody>
      </p:sp>
      <p:sp>
        <p:nvSpPr>
          <p:cNvPr id="302" name="Google Shape;30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307" name="Google Shape;3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This is the introduction slide to active supervision practices and a prompt for thinking.</a:t>
            </a:r>
            <a:endParaRPr/>
          </a:p>
        </p:txBody>
      </p:sp>
      <p:sp>
        <p:nvSpPr>
          <p:cNvPr id="308" name="Google Shape;308;p12:notes"/>
          <p:cNvSpPr txBox="1">
            <a:spLocks noGrp="1"/>
          </p:cNvSpPr>
          <p:nvPr>
            <p:ph type="sldNum" idx="12"/>
          </p:nvPr>
        </p:nvSpPr>
        <p:spPr>
          <a:xfrm>
            <a:off x="3884612" y="8685211"/>
            <a:ext cx="2971800" cy="4572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rgbClr val="000000"/>
              </a:buClr>
              <a:buSzPts val="1400"/>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
              <a:buFont typeface="Calibri"/>
              <a:buNone/>
            </a:pPr>
            <a:r>
              <a:rPr lang="en-US"/>
              <a:t>Elements of Active Supervision</a:t>
            </a:r>
            <a:endParaRPr/>
          </a:p>
        </p:txBody>
      </p:sp>
      <p:sp>
        <p:nvSpPr>
          <p:cNvPr id="314" name="Google Shape;31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Schools follow an instructional approach for teaching behavior expectations and routines. </a:t>
            </a:r>
            <a:endParaRPr/>
          </a:p>
        </p:txBody>
      </p:sp>
      <p:sp>
        <p:nvSpPr>
          <p:cNvPr id="334" name="Google Shape;33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The elements of active supervision are sequential and intentional.  The interact element helps staff develop and maintain positive relationships with students, prevent problems, and correct problems when prevention fails.</a:t>
            </a:r>
            <a:endParaRPr/>
          </a:p>
        </p:txBody>
      </p:sp>
      <p:sp>
        <p:nvSpPr>
          <p:cNvPr id="340" name="Google Shape;34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Scanning involves looking, listening and maintaining an open body position.</a:t>
            </a:r>
            <a:endParaRPr/>
          </a:p>
        </p:txBody>
      </p:sp>
      <p:sp>
        <p:nvSpPr>
          <p:cNvPr id="346" name="Google Shape;34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Your movement will vary depending on your role.  If you are a classroom teacher you will generally be near your classroom door.  If you are not a classroom teacher you are more free to move about.</a:t>
            </a:r>
            <a:endParaRPr/>
          </a:p>
        </p:txBody>
      </p:sp>
      <p:sp>
        <p:nvSpPr>
          <p:cNvPr id="353" name="Google Shape;35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The interaction element is intentional and powerful.  This slide outlines how we create consistent positive outcomes through consistent adult actions.</a:t>
            </a:r>
            <a:endParaRPr/>
          </a:p>
        </p:txBody>
      </p:sp>
      <p:sp>
        <p:nvSpPr>
          <p:cNvPr id="360" name="Google Shape;36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latin typeface="Calibri"/>
                <a:ea typeface="Calibri"/>
                <a:cs typeface="Calibri"/>
                <a:sym typeface="Calibri"/>
              </a:rPr>
              <a:t>Staff correct students as needed when actively supervising.  This slide outlines how an interaction in responding to minor problem behaviors moves from punitive to corrective.</a:t>
            </a:r>
            <a:endParaRPr/>
          </a:p>
        </p:txBody>
      </p:sp>
      <p:sp>
        <p:nvSpPr>
          <p:cNvPr id="368" name="Google Shape;368;p1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sz="120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231" name="Google Shape;23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Trainers can review team expectations for training.</a:t>
            </a:r>
            <a:endParaRPr/>
          </a:p>
        </p:txBody>
      </p:sp>
      <p:sp>
        <p:nvSpPr>
          <p:cNvPr id="232" name="Google Shape;232;p2:notes"/>
          <p:cNvSpPr txBox="1">
            <a:spLocks noGrp="1"/>
          </p:cNvSpPr>
          <p:nvPr>
            <p:ph type="sldNum" idx="12"/>
          </p:nvPr>
        </p:nvSpPr>
        <p:spPr>
          <a:xfrm>
            <a:off x="3884612" y="8685211"/>
            <a:ext cx="2971800" cy="4572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rgbClr val="000000"/>
              </a:buClr>
              <a:buSzPts val="1400"/>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This slide outlines the importance of adults following actions outlined in their major/minor flowchart to ensure safety and sense of belonging.</a:t>
            </a:r>
            <a:endParaRPr/>
          </a:p>
        </p:txBody>
      </p:sp>
      <p:sp>
        <p:nvSpPr>
          <p:cNvPr id="375" name="Google Shape;37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382" name="Google Shape;38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This slide helps team know how to plan for consistent adult actions in non-classroom settings.</a:t>
            </a:r>
            <a:endParaRPr/>
          </a:p>
        </p:txBody>
      </p:sp>
      <p:sp>
        <p:nvSpPr>
          <p:cNvPr id="383" name="Google Shape;383;p21:notes"/>
          <p:cNvSpPr txBox="1">
            <a:spLocks noGrp="1"/>
          </p:cNvSpPr>
          <p:nvPr>
            <p:ph type="sldNum" idx="12"/>
          </p:nvPr>
        </p:nvSpPr>
        <p:spPr>
          <a:xfrm>
            <a:off x="3884612" y="8685211"/>
            <a:ext cx="2971800" cy="4572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rgbClr val="000000"/>
              </a:buClr>
              <a:buSzPts val="1400"/>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2" name="Google Shape;39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This slide starts to bring your session to a close. It helps teams understand what they can expect to happen when utilizing Active Supervise.</a:t>
            </a:r>
            <a:endParaRPr sz="1200" b="0" i="0" u="none" strike="noStrike" cap="none">
              <a:solidFill>
                <a:schemeClr val="dk1"/>
              </a:solidFill>
              <a:latin typeface="Calibri"/>
              <a:ea typeface="Calibri"/>
              <a:cs typeface="Calibri"/>
              <a:sym typeface="Calibri"/>
            </a:endParaRPr>
          </a:p>
        </p:txBody>
      </p:sp>
      <p:sp>
        <p:nvSpPr>
          <p:cNvPr id="393" name="Google Shape;393;p22:notes"/>
          <p:cNvSpPr txBox="1"/>
          <p:nvPr/>
        </p:nvSpPr>
        <p:spPr>
          <a:xfrm>
            <a:off x="3884612" y="868521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US"/>
              <a:t>This slide shows that active supervision has a checklist staff can use to check fidelity of implementation.  The video is there as a resource for teams.</a:t>
            </a:r>
            <a:endParaRPr/>
          </a:p>
          <a:p>
            <a:pPr marL="0" marR="0" lvl="0" indent="0" algn="l" rtl="0">
              <a:lnSpc>
                <a:spcPct val="100000"/>
              </a:lnSpc>
              <a:spcBef>
                <a:spcPts val="0"/>
              </a:spcBef>
              <a:spcAft>
                <a:spcPts val="0"/>
              </a:spcAft>
              <a:buClr>
                <a:schemeClr val="dk1"/>
              </a:buClr>
              <a:buSzPts val="450"/>
              <a:buFont typeface="Arial"/>
              <a:buNone/>
            </a:pPr>
            <a:endParaRPr/>
          </a:p>
          <a:p>
            <a:pPr marL="0" marR="0" lvl="0" indent="0" algn="l" rtl="0">
              <a:lnSpc>
                <a:spcPct val="100000"/>
              </a:lnSpc>
              <a:spcBef>
                <a:spcPts val="0"/>
              </a:spcBef>
              <a:spcAft>
                <a:spcPts val="0"/>
              </a:spcAft>
              <a:buClr>
                <a:schemeClr val="dk1"/>
              </a:buClr>
              <a:buSzPts val="450"/>
              <a:buFont typeface="Arial"/>
              <a:buNone/>
            </a:pPr>
            <a:r>
              <a:rPr lang="en-US" b="0" i="0" u="none" strike="noStrike" cap="none"/>
              <a:t>Possible Videos:</a:t>
            </a:r>
            <a:endParaRPr/>
          </a:p>
          <a:p>
            <a:pPr marL="0" marR="0" lvl="0" indent="0" algn="l" rtl="0">
              <a:lnSpc>
                <a:spcPct val="100000"/>
              </a:lnSpc>
              <a:spcBef>
                <a:spcPts val="0"/>
              </a:spcBef>
              <a:spcAft>
                <a:spcPts val="0"/>
              </a:spcAft>
              <a:buClr>
                <a:schemeClr val="dk1"/>
              </a:buClr>
              <a:buSzPts val="450"/>
              <a:buFont typeface="Arial"/>
              <a:buNone/>
            </a:pPr>
            <a:endParaRPr/>
          </a:p>
          <a:p>
            <a:pPr marL="0" marR="0" lvl="0" indent="0" algn="l" rtl="0">
              <a:lnSpc>
                <a:spcPct val="100000"/>
              </a:lnSpc>
              <a:spcBef>
                <a:spcPts val="0"/>
              </a:spcBef>
              <a:spcAft>
                <a:spcPts val="0"/>
              </a:spcAft>
              <a:buClr>
                <a:schemeClr val="dk1"/>
              </a:buClr>
              <a:buSzPts val="450"/>
              <a:buFont typeface="Arial"/>
              <a:buNone/>
            </a:pPr>
            <a:r>
              <a:rPr lang="en-US" b="0" i="0" u="none" strike="noStrike" cap="none"/>
              <a:t>Systematic Supervision MS 2:13  - https://www.youtube.com/watch?v=95YA8mfY-2c</a:t>
            </a:r>
            <a:endParaRPr/>
          </a:p>
          <a:p>
            <a:pPr marL="0" marR="0" lvl="0" indent="0" algn="l" rtl="0">
              <a:lnSpc>
                <a:spcPct val="100000"/>
              </a:lnSpc>
              <a:spcBef>
                <a:spcPts val="0"/>
              </a:spcBef>
              <a:spcAft>
                <a:spcPts val="0"/>
              </a:spcAft>
              <a:buClr>
                <a:schemeClr val="dk1"/>
              </a:buClr>
              <a:buSzPts val="450"/>
              <a:buFont typeface="Arial"/>
              <a:buNone/>
            </a:pPr>
            <a:r>
              <a:rPr lang="en-US" b="0" i="0" u="none" strike="noStrike" cap="none"/>
              <a:t>Systematic Supervision HS 2:14 - https://www.youtube.com/watch?v=rCqIzeU-0hQ&amp;t=14s</a:t>
            </a:r>
            <a:endParaRPr/>
          </a:p>
          <a:p>
            <a:pPr marL="0" marR="0" lvl="0" indent="0" algn="l" rtl="0">
              <a:lnSpc>
                <a:spcPct val="100000"/>
              </a:lnSpc>
              <a:spcBef>
                <a:spcPts val="0"/>
              </a:spcBef>
              <a:spcAft>
                <a:spcPts val="0"/>
              </a:spcAft>
              <a:buClr>
                <a:schemeClr val="dk1"/>
              </a:buClr>
              <a:buSzPts val="450"/>
              <a:buFont typeface="Arial"/>
              <a:buNone/>
            </a:pPr>
            <a:r>
              <a:rPr lang="en-US" b="0" i="0" u="none" strike="noStrike" cap="none"/>
              <a:t>Systematic Supervision Elem- 2:07  - </a:t>
            </a:r>
            <a:r>
              <a:rPr lang="en-US" b="0" i="0" u="sng" strike="noStrike" cap="none">
                <a:solidFill>
                  <a:schemeClr val="hlink"/>
                </a:solidFill>
                <a:hlinkClick r:id="rId3"/>
              </a:rPr>
              <a:t>https://www.youtube.com/watch?v=5JB2xSf-S58</a:t>
            </a:r>
            <a:r>
              <a:rPr lang="en-US" b="0" i="0" u="none" strike="noStrike" cap="none"/>
              <a:t>     </a:t>
            </a:r>
            <a:r>
              <a:rPr lang="en-US" b="0" i="0" u="none" strike="noStrike" cap="none">
                <a:highlight>
                  <a:srgbClr val="FFFF00"/>
                </a:highlight>
              </a:rPr>
              <a:t>LINK is not working</a:t>
            </a:r>
            <a:endParaRPr>
              <a:highlight>
                <a:srgbClr val="FFFF00"/>
              </a:highlight>
            </a:endParaRPr>
          </a:p>
          <a:p>
            <a:pPr marL="0" marR="0" lvl="0" indent="0" algn="l" rtl="0">
              <a:lnSpc>
                <a:spcPct val="100000"/>
              </a:lnSpc>
              <a:spcBef>
                <a:spcPts val="0"/>
              </a:spcBef>
              <a:spcAft>
                <a:spcPts val="0"/>
              </a:spcAft>
              <a:buClr>
                <a:schemeClr val="dk1"/>
              </a:buClr>
              <a:buSzPts val="450"/>
              <a:buFont typeface="Arial"/>
              <a:buNone/>
            </a:pPr>
            <a:endParaRPr b="0" i="0" u="none" strike="noStrike" cap="none"/>
          </a:p>
        </p:txBody>
      </p:sp>
      <p:sp>
        <p:nvSpPr>
          <p:cNvPr id="401" name="Google Shape;401;p23:notes"/>
          <p:cNvSpPr txBox="1"/>
          <p:nvPr/>
        </p:nvSpPr>
        <p:spPr>
          <a:xfrm>
            <a:off x="3884612" y="8685211"/>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
              <a:buFont typeface="Calibri"/>
              <a:buNone/>
            </a:pPr>
            <a:r>
              <a:rPr lang="en-US"/>
              <a:t>This slide outlines actions teams can now take to check where they are at with active supervision, and develop action steps to fill in their active supervision gaps.</a:t>
            </a:r>
            <a:endParaRPr/>
          </a:p>
        </p:txBody>
      </p:sp>
      <p:sp>
        <p:nvSpPr>
          <p:cNvPr id="411" name="Google Shape;41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These are the outcomes we want teams to accomplish as a result of this training session.</a:t>
            </a:r>
            <a:endParaRPr/>
          </a:p>
        </p:txBody>
      </p:sp>
      <p:sp>
        <p:nvSpPr>
          <p:cNvPr id="250" name="Google Shape;25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This slide helps teams understand why consistent adult action is needed in non-classroom settings.</a:t>
            </a:r>
            <a:endParaRPr/>
          </a:p>
        </p:txBody>
      </p:sp>
      <p:sp>
        <p:nvSpPr>
          <p:cNvPr id="257" name="Google Shape;257;p5: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264" name="Google Shape;2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Teams may wonder what non-classroom area they need to start with.  Their data can help them find their “hot spots” where consistent adult action will increase safety and a sense of belonging and decrease problem behaviors. Slides 7-10 provide examples of how schools found their focus.</a:t>
            </a:r>
            <a:endParaRPr/>
          </a:p>
        </p:txBody>
      </p:sp>
      <p:sp>
        <p:nvSpPr>
          <p:cNvPr id="265" name="Google Shape;265;p6:notes"/>
          <p:cNvSpPr txBox="1">
            <a:spLocks noGrp="1"/>
          </p:cNvSpPr>
          <p:nvPr>
            <p:ph type="sldNum" idx="12"/>
          </p:nvPr>
        </p:nvSpPr>
        <p:spPr>
          <a:xfrm>
            <a:off x="3884612" y="8685211"/>
            <a:ext cx="2971800" cy="4572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rgbClr val="000000"/>
              </a:buClr>
              <a:buSzPts val="1400"/>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Data Example</a:t>
            </a:r>
            <a:endParaRPr/>
          </a:p>
        </p:txBody>
      </p:sp>
      <p:sp>
        <p:nvSpPr>
          <p:cNvPr id="272" name="Google Shape;27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Data Example</a:t>
            </a:r>
            <a:endParaRPr/>
          </a:p>
        </p:txBody>
      </p:sp>
      <p:sp>
        <p:nvSpPr>
          <p:cNvPr id="279" name="Google Shape;27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Data Example</a:t>
            </a:r>
            <a:endParaRPr/>
          </a:p>
        </p:txBody>
      </p:sp>
      <p:sp>
        <p:nvSpPr>
          <p:cNvPr id="287" name="Google Shape;287;p9: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50"/>
              </a:spcBef>
              <a:spcAft>
                <a:spcPts val="0"/>
              </a:spcAft>
              <a:buSzPts val="2400"/>
              <a:buNone/>
              <a:defRPr sz="1800"/>
            </a:lvl1pPr>
            <a:lvl2pPr lvl="1" algn="ctr">
              <a:lnSpc>
                <a:spcPct val="100000"/>
              </a:lnSpc>
              <a:spcBef>
                <a:spcPts val="750"/>
              </a:spcBef>
              <a:spcAft>
                <a:spcPts val="0"/>
              </a:spcAft>
              <a:buSzPts val="2000"/>
              <a:buNone/>
              <a:defRPr sz="1500"/>
            </a:lvl2pPr>
            <a:lvl3pPr lvl="2" algn="ctr">
              <a:lnSpc>
                <a:spcPct val="100000"/>
              </a:lnSpc>
              <a:spcBef>
                <a:spcPts val="750"/>
              </a:spcBef>
              <a:spcAft>
                <a:spcPts val="0"/>
              </a:spcAft>
              <a:buSzPts val="1800"/>
              <a:buNone/>
              <a:defRPr sz="1350"/>
            </a:lvl3pPr>
            <a:lvl4pPr lvl="3" algn="ctr">
              <a:lnSpc>
                <a:spcPct val="100000"/>
              </a:lnSpc>
              <a:spcBef>
                <a:spcPts val="750"/>
              </a:spcBef>
              <a:spcAft>
                <a:spcPts val="0"/>
              </a:spcAft>
              <a:buSzPts val="1600"/>
              <a:buNone/>
              <a:defRPr sz="1200"/>
            </a:lvl4pPr>
            <a:lvl5pPr lvl="4" algn="ctr">
              <a:lnSpc>
                <a:spcPct val="100000"/>
              </a:lnSpc>
              <a:spcBef>
                <a:spcPts val="750"/>
              </a:spcBef>
              <a:spcAft>
                <a:spcPts val="0"/>
              </a:spcAft>
              <a:buSzPts val="1600"/>
              <a:buNone/>
              <a:defRPr sz="1200"/>
            </a:lvl5pPr>
            <a:lvl6pPr lvl="5" algn="ctr">
              <a:lnSpc>
                <a:spcPct val="90000"/>
              </a:lnSpc>
              <a:spcBef>
                <a:spcPts val="750"/>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2"/>
          <p:cNvSpPr txBox="1">
            <a:spLocks noGrp="1"/>
          </p:cNvSpPr>
          <p:nvPr>
            <p:ph type="dt" idx="10"/>
          </p:nvPr>
        </p:nvSpPr>
        <p:spPr>
          <a:xfrm>
            <a:off x="628650" y="6356350"/>
            <a:ext cx="1019025"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476633" y="6356349"/>
            <a:ext cx="4190625"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7418349" y="6356350"/>
            <a:ext cx="10971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11"/>
          <p:cNvSpPr/>
          <p:nvPr/>
        </p:nvSpPr>
        <p:spPr>
          <a:xfrm>
            <a:off x="-75" y="6727600"/>
            <a:ext cx="9144000" cy="130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7" name="Google Shape;87;p11"/>
          <p:cNvSpPr txBox="1">
            <a:spLocks noGrp="1"/>
          </p:cNvSpPr>
          <p:nvPr>
            <p:ph type="title"/>
          </p:nvPr>
        </p:nvSpPr>
        <p:spPr>
          <a:xfrm>
            <a:off x="311700" y="593367"/>
            <a:ext cx="8520525" cy="94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1"/>
          <p:cNvSpPr txBox="1">
            <a:spLocks noGrp="1"/>
          </p:cNvSpPr>
          <p:nvPr>
            <p:ph type="body" idx="1"/>
          </p:nvPr>
        </p:nvSpPr>
        <p:spPr>
          <a:xfrm>
            <a:off x="311700" y="1688433"/>
            <a:ext cx="8520525" cy="4403700"/>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750"/>
              </a:spcBef>
              <a:spcAft>
                <a:spcPts val="0"/>
              </a:spcAft>
              <a:buSzPts val="2500"/>
              <a:buChar char="•"/>
              <a:defRPr/>
            </a:lvl1pPr>
            <a:lvl2pPr marL="914400" lvl="1" indent="-361950" algn="l">
              <a:lnSpc>
                <a:spcPct val="100000"/>
              </a:lnSpc>
              <a:spcBef>
                <a:spcPts val="750"/>
              </a:spcBef>
              <a:spcAft>
                <a:spcPts val="0"/>
              </a:spcAft>
              <a:buSzPts val="2100"/>
              <a:buChar char="•"/>
              <a:defRPr/>
            </a:lvl2pPr>
            <a:lvl3pPr marL="1371600" lvl="2" indent="-336550" algn="l">
              <a:lnSpc>
                <a:spcPct val="100000"/>
              </a:lnSpc>
              <a:spcBef>
                <a:spcPts val="750"/>
              </a:spcBef>
              <a:spcAft>
                <a:spcPts val="0"/>
              </a:spcAft>
              <a:buSzPts val="1700"/>
              <a:buChar char="•"/>
              <a:defRPr/>
            </a:lvl3pPr>
            <a:lvl4pPr marL="1828800" lvl="3" indent="-336550" algn="l">
              <a:lnSpc>
                <a:spcPct val="100000"/>
              </a:lnSpc>
              <a:spcBef>
                <a:spcPts val="750"/>
              </a:spcBef>
              <a:spcAft>
                <a:spcPts val="0"/>
              </a:spcAft>
              <a:buSzPts val="1700"/>
              <a:buChar char="•"/>
              <a:defRPr/>
            </a:lvl4pPr>
            <a:lvl5pPr marL="2286000" lvl="4" indent="-336550" algn="l">
              <a:lnSpc>
                <a:spcPct val="100000"/>
              </a:lnSpc>
              <a:spcBef>
                <a:spcPts val="750"/>
              </a:spcBef>
              <a:spcAft>
                <a:spcPts val="0"/>
              </a:spcAft>
              <a:buSzPts val="1700"/>
              <a:buChar char="•"/>
              <a:defRPr/>
            </a:lvl5pPr>
            <a:lvl6pPr marL="2743200" lvl="5" indent="-342900" algn="l">
              <a:lnSpc>
                <a:spcPct val="90000"/>
              </a:lnSpc>
              <a:spcBef>
                <a:spcPts val="750"/>
              </a:spcBef>
              <a:spcAft>
                <a:spcPts val="0"/>
              </a:spcAft>
              <a:buSzPts val="1800"/>
              <a:buChar char="•"/>
              <a:defRPr/>
            </a:lvl6pPr>
            <a:lvl7pPr marL="3200400" lvl="6" indent="-342900" algn="l">
              <a:lnSpc>
                <a:spcPct val="90000"/>
              </a:lnSpc>
              <a:spcBef>
                <a:spcPts val="375"/>
              </a:spcBef>
              <a:spcAft>
                <a:spcPts val="0"/>
              </a:spcAft>
              <a:buSzPts val="1800"/>
              <a:buChar char="•"/>
              <a:defRPr/>
            </a:lvl7pPr>
            <a:lvl8pPr marL="3657600" lvl="7" indent="-342900" algn="l">
              <a:lnSpc>
                <a:spcPct val="90000"/>
              </a:lnSpc>
              <a:spcBef>
                <a:spcPts val="375"/>
              </a:spcBef>
              <a:spcAft>
                <a:spcPts val="0"/>
              </a:spcAft>
              <a:buSzPts val="1800"/>
              <a:buChar char="•"/>
              <a:defRPr/>
            </a:lvl8pPr>
            <a:lvl9pPr marL="4114800" lvl="8" indent="-342900" algn="l">
              <a:lnSpc>
                <a:spcPct val="90000"/>
              </a:lnSpc>
              <a:spcBef>
                <a:spcPts val="375"/>
              </a:spcBef>
              <a:spcAft>
                <a:spcPts val="0"/>
              </a:spcAft>
              <a:buSzPts val="1800"/>
              <a:buChar char="•"/>
              <a:defRPr/>
            </a:lvl9pPr>
          </a:lstStyle>
          <a:p>
            <a:endParaRPr/>
          </a:p>
        </p:txBody>
      </p:sp>
      <p:sp>
        <p:nvSpPr>
          <p:cNvPr id="89" name="Google Shape;89;p11"/>
          <p:cNvSpPr txBox="1">
            <a:spLocks noGrp="1"/>
          </p:cNvSpPr>
          <p:nvPr>
            <p:ph type="sldNum" idx="12"/>
          </p:nvPr>
        </p:nvSpPr>
        <p:spPr>
          <a:xfrm>
            <a:off x="8472458" y="6217622"/>
            <a:ext cx="548775" cy="5247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90"/>
        <p:cNvGrpSpPr/>
        <p:nvPr/>
      </p:nvGrpSpPr>
      <p:grpSpPr>
        <a:xfrm>
          <a:off x="0" y="0"/>
          <a:ext cx="0" cy="0"/>
          <a:chOff x="0" y="0"/>
          <a:chExt cx="0" cy="0"/>
        </a:xfrm>
      </p:grpSpPr>
      <p:cxnSp>
        <p:nvCxnSpPr>
          <p:cNvPr id="91" name="Google Shape;91;p12"/>
          <p:cNvCxnSpPr/>
          <p:nvPr/>
        </p:nvCxnSpPr>
        <p:spPr>
          <a:xfrm>
            <a:off x="352425" y="457200"/>
            <a:ext cx="0" cy="516900"/>
          </a:xfrm>
          <a:prstGeom prst="straightConnector1">
            <a:avLst/>
          </a:prstGeom>
          <a:noFill/>
          <a:ln w="63500" cap="flat" cmpd="sng">
            <a:solidFill>
              <a:srgbClr val="0078C0"/>
            </a:solidFill>
            <a:prstDash val="solid"/>
            <a:miter lim="800000"/>
            <a:headEnd type="none" w="sm" len="sm"/>
            <a:tailEnd type="none" w="sm" len="sm"/>
          </a:ln>
        </p:spPr>
      </p:cxnSp>
      <p:sp>
        <p:nvSpPr>
          <p:cNvPr id="92" name="Google Shape;92;p12"/>
          <p:cNvSpPr txBox="1">
            <a:spLocks noGrp="1"/>
          </p:cNvSpPr>
          <p:nvPr>
            <p:ph type="title"/>
          </p:nvPr>
        </p:nvSpPr>
        <p:spPr>
          <a:xfrm>
            <a:off x="438150" y="380941"/>
            <a:ext cx="2724300" cy="669300"/>
          </a:xfrm>
          <a:prstGeom prst="rect">
            <a:avLst/>
          </a:prstGeom>
          <a:noFill/>
          <a:ln>
            <a:noFill/>
          </a:ln>
        </p:spPr>
        <p:txBody>
          <a:bodyPr spcFirstLastPara="1" wrap="square" lIns="45725" tIns="22850" rIns="45725" bIns="22850" anchor="t" anchorCtr="0">
            <a:normAutofit/>
          </a:bodyPr>
          <a:lstStyle>
            <a:lvl1pPr marR="0" lvl="0" algn="l">
              <a:lnSpc>
                <a:spcPct val="90000"/>
              </a:lnSpc>
              <a:spcBef>
                <a:spcPts val="0"/>
              </a:spcBef>
              <a:spcAft>
                <a:spcPts val="0"/>
              </a:spcAft>
              <a:buClr>
                <a:schemeClr val="dk1"/>
              </a:buClr>
              <a:buSzPts val="2300"/>
              <a:buFont typeface="Calibri"/>
              <a:buNone/>
              <a:defRPr sz="1725"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700"/>
              <a:buFont typeface="Arial"/>
              <a:buNone/>
              <a:defRPr sz="675"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700"/>
              <a:buFont typeface="Arial"/>
              <a:buNone/>
              <a:defRPr sz="675"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700"/>
              <a:buFont typeface="Arial"/>
              <a:buNone/>
              <a:defRPr sz="675"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700"/>
              <a:buFont typeface="Arial"/>
              <a:buNone/>
              <a:defRPr sz="675"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700"/>
              <a:buFont typeface="Arial"/>
              <a:buNone/>
              <a:defRPr sz="675"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700"/>
              <a:buFont typeface="Arial"/>
              <a:buNone/>
              <a:defRPr sz="675"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700"/>
              <a:buFont typeface="Arial"/>
              <a:buNone/>
              <a:defRPr sz="675"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700"/>
              <a:buFont typeface="Arial"/>
              <a:buNone/>
              <a:defRPr sz="675" b="0" i="0" u="none" strike="noStrike" cap="none">
                <a:solidFill>
                  <a:srgbClr val="000000"/>
                </a:solidFill>
                <a:latin typeface="Arial"/>
                <a:ea typeface="Arial"/>
                <a:cs typeface="Arial"/>
                <a:sym typeface="Arial"/>
              </a:defRPr>
            </a:lvl9pPr>
          </a:lstStyle>
          <a:p>
            <a:endParaRPr/>
          </a:p>
        </p:txBody>
      </p:sp>
      <p:sp>
        <p:nvSpPr>
          <p:cNvPr id="93" name="Google Shape;93;p12"/>
          <p:cNvSpPr txBox="1">
            <a:spLocks noGrp="1"/>
          </p:cNvSpPr>
          <p:nvPr>
            <p:ph type="body" idx="1"/>
          </p:nvPr>
        </p:nvSpPr>
        <p:spPr>
          <a:xfrm>
            <a:off x="352425" y="1600200"/>
            <a:ext cx="5933925" cy="2286000"/>
          </a:xfrm>
          <a:prstGeom prst="rect">
            <a:avLst/>
          </a:prstGeom>
          <a:noFill/>
          <a:ln>
            <a:noFill/>
          </a:ln>
        </p:spPr>
        <p:txBody>
          <a:bodyPr spcFirstLastPara="1" wrap="square" lIns="45725" tIns="22850" rIns="45725" bIns="22850" anchor="t" anchorCtr="0">
            <a:normAutofit/>
          </a:bodyPr>
          <a:lstStyle>
            <a:lvl1pPr marL="457200" marR="0" lvl="0" indent="-406400" algn="l">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Roboto"/>
                <a:ea typeface="Roboto"/>
                <a:cs typeface="Roboto"/>
                <a:sym typeface="Roboto"/>
              </a:defRPr>
            </a:lvl6pPr>
            <a:lvl7pPr marL="3200400" marR="0" lvl="6"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Roboto"/>
                <a:ea typeface="Roboto"/>
                <a:cs typeface="Roboto"/>
                <a:sym typeface="Roboto"/>
              </a:defRPr>
            </a:lvl7pPr>
            <a:lvl8pPr marL="3657600" marR="0" lvl="7"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Roboto"/>
                <a:ea typeface="Roboto"/>
                <a:cs typeface="Roboto"/>
                <a:sym typeface="Roboto"/>
              </a:defRPr>
            </a:lvl8pPr>
            <a:lvl9pPr marL="4114800" marR="0" lvl="8"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E1529"/>
              </a:buClr>
              <a:buSzPts val="4000"/>
              <a:buFont typeface="Twentieth Century"/>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00"/>
              </a:spcBef>
              <a:spcAft>
                <a:spcPts val="0"/>
              </a:spcAft>
              <a:buSzPts val="2000"/>
              <a:buNone/>
              <a:defRPr sz="1500">
                <a:solidFill>
                  <a:srgbClr val="3366FF"/>
                </a:solidFill>
              </a:defRPr>
            </a:lvl1pPr>
            <a:lvl2pPr marL="914400" lvl="1" indent="-228600" algn="l">
              <a:lnSpc>
                <a:spcPct val="100000"/>
              </a:lnSpc>
              <a:spcBef>
                <a:spcPts val="750"/>
              </a:spcBef>
              <a:spcAft>
                <a:spcPts val="0"/>
              </a:spcAft>
              <a:buSzPts val="1800"/>
              <a:buNone/>
              <a:defRPr sz="1350">
                <a:solidFill>
                  <a:srgbClr val="8F97C0"/>
                </a:solidFill>
              </a:defRPr>
            </a:lvl2pPr>
            <a:lvl3pPr marL="1371600" lvl="2" indent="-228600" algn="l">
              <a:lnSpc>
                <a:spcPct val="100000"/>
              </a:lnSpc>
              <a:spcBef>
                <a:spcPts val="750"/>
              </a:spcBef>
              <a:spcAft>
                <a:spcPts val="0"/>
              </a:spcAft>
              <a:buSzPts val="1600"/>
              <a:buNone/>
              <a:defRPr sz="1200">
                <a:solidFill>
                  <a:srgbClr val="8F97C0"/>
                </a:solidFill>
              </a:defRPr>
            </a:lvl3pPr>
            <a:lvl4pPr marL="1828800" lvl="3" indent="-228600" algn="l">
              <a:lnSpc>
                <a:spcPct val="100000"/>
              </a:lnSpc>
              <a:spcBef>
                <a:spcPts val="750"/>
              </a:spcBef>
              <a:spcAft>
                <a:spcPts val="0"/>
              </a:spcAft>
              <a:buClr>
                <a:srgbClr val="8F97C0"/>
              </a:buClr>
              <a:buSzPts val="1400"/>
              <a:buNone/>
              <a:defRPr sz="1050">
                <a:solidFill>
                  <a:srgbClr val="8F97C0"/>
                </a:solidFill>
              </a:defRPr>
            </a:lvl4pPr>
            <a:lvl5pPr marL="2286000" lvl="4" indent="-228600" algn="l">
              <a:lnSpc>
                <a:spcPct val="100000"/>
              </a:lnSpc>
              <a:spcBef>
                <a:spcPts val="750"/>
              </a:spcBef>
              <a:spcAft>
                <a:spcPts val="0"/>
              </a:spcAft>
              <a:buClr>
                <a:srgbClr val="8F97C0"/>
              </a:buClr>
              <a:buSzPts val="1400"/>
              <a:buNone/>
              <a:defRPr sz="1050">
                <a:solidFill>
                  <a:srgbClr val="8F97C0"/>
                </a:solidFill>
              </a:defRPr>
            </a:lvl5pPr>
            <a:lvl6pPr marL="2743200" lvl="5" indent="-228600" algn="l">
              <a:lnSpc>
                <a:spcPct val="90000"/>
              </a:lnSpc>
              <a:spcBef>
                <a:spcPts val="750"/>
              </a:spcBef>
              <a:spcAft>
                <a:spcPts val="0"/>
              </a:spcAft>
              <a:buClr>
                <a:srgbClr val="8F97C0"/>
              </a:buClr>
              <a:buSzPts val="1400"/>
              <a:buNone/>
              <a:defRPr sz="1050">
                <a:solidFill>
                  <a:srgbClr val="8F97C0"/>
                </a:solidFill>
              </a:defRPr>
            </a:lvl6pPr>
            <a:lvl7pPr marL="3200400" lvl="6" indent="-228600" algn="l">
              <a:lnSpc>
                <a:spcPct val="90000"/>
              </a:lnSpc>
              <a:spcBef>
                <a:spcPts val="210"/>
              </a:spcBef>
              <a:spcAft>
                <a:spcPts val="0"/>
              </a:spcAft>
              <a:buClr>
                <a:srgbClr val="8F97C0"/>
              </a:buClr>
              <a:buSzPts val="1400"/>
              <a:buNone/>
              <a:defRPr sz="1050">
                <a:solidFill>
                  <a:srgbClr val="8F97C0"/>
                </a:solidFill>
              </a:defRPr>
            </a:lvl7pPr>
            <a:lvl8pPr marL="3657600" lvl="7" indent="-228600" algn="l">
              <a:lnSpc>
                <a:spcPct val="90000"/>
              </a:lnSpc>
              <a:spcBef>
                <a:spcPts val="210"/>
              </a:spcBef>
              <a:spcAft>
                <a:spcPts val="0"/>
              </a:spcAft>
              <a:buClr>
                <a:srgbClr val="8F97C0"/>
              </a:buClr>
              <a:buSzPts val="1400"/>
              <a:buNone/>
              <a:defRPr sz="1050">
                <a:solidFill>
                  <a:srgbClr val="8F97C0"/>
                </a:solidFill>
              </a:defRPr>
            </a:lvl8pPr>
            <a:lvl9pPr marL="4114800" lvl="8" indent="-228600" algn="l">
              <a:lnSpc>
                <a:spcPct val="90000"/>
              </a:lnSpc>
              <a:spcBef>
                <a:spcPts val="210"/>
              </a:spcBef>
              <a:spcAft>
                <a:spcPts val="0"/>
              </a:spcAft>
              <a:buClr>
                <a:srgbClr val="8F97C0"/>
              </a:buClr>
              <a:buSzPts val="1400"/>
              <a:buNone/>
              <a:defRPr sz="1050">
                <a:solidFill>
                  <a:srgbClr val="8F97C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8084127" y="6293898"/>
            <a:ext cx="540900" cy="36570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1050"/>
              <a:buNone/>
              <a:defRPr sz="1050" b="0" i="0" u="none" strike="noStrike" cap="none">
                <a:solidFill>
                  <a:schemeClr val="dk1"/>
                </a:solidFill>
                <a:latin typeface="Calibri"/>
                <a:ea typeface="Calibri"/>
                <a:cs typeface="Calibri"/>
                <a:sym typeface="Calibri"/>
              </a:defRPr>
            </a:lvl1pPr>
            <a:lvl2pPr marL="0" lvl="1" indent="0" algn="ctr">
              <a:lnSpc>
                <a:spcPct val="100000"/>
              </a:lnSpc>
              <a:spcBef>
                <a:spcPts val="0"/>
              </a:spcBef>
              <a:spcAft>
                <a:spcPts val="0"/>
              </a:spcAft>
              <a:buSzPts val="1050"/>
              <a:buNone/>
              <a:defRPr sz="1050" b="0" i="0" u="none" strike="noStrike" cap="none">
                <a:solidFill>
                  <a:schemeClr val="dk1"/>
                </a:solidFill>
                <a:latin typeface="Calibri"/>
                <a:ea typeface="Calibri"/>
                <a:cs typeface="Calibri"/>
                <a:sym typeface="Calibri"/>
              </a:defRPr>
            </a:lvl2pPr>
            <a:lvl3pPr marL="0" lvl="2" indent="0" algn="ctr">
              <a:lnSpc>
                <a:spcPct val="100000"/>
              </a:lnSpc>
              <a:spcBef>
                <a:spcPts val="0"/>
              </a:spcBef>
              <a:spcAft>
                <a:spcPts val="0"/>
              </a:spcAft>
              <a:buSzPts val="1050"/>
              <a:buNone/>
              <a:defRPr sz="1050" b="0" i="0" u="none" strike="noStrike" cap="none">
                <a:solidFill>
                  <a:schemeClr val="dk1"/>
                </a:solidFill>
                <a:latin typeface="Calibri"/>
                <a:ea typeface="Calibri"/>
                <a:cs typeface="Calibri"/>
                <a:sym typeface="Calibri"/>
              </a:defRPr>
            </a:lvl3pPr>
            <a:lvl4pPr marL="0" lvl="3" indent="0" algn="ctr">
              <a:lnSpc>
                <a:spcPct val="100000"/>
              </a:lnSpc>
              <a:spcBef>
                <a:spcPts val="0"/>
              </a:spcBef>
              <a:spcAft>
                <a:spcPts val="0"/>
              </a:spcAft>
              <a:buSzPts val="1050"/>
              <a:buNone/>
              <a:defRPr sz="1050" b="0" i="0" u="none" strike="noStrike" cap="none">
                <a:solidFill>
                  <a:schemeClr val="dk1"/>
                </a:solidFill>
                <a:latin typeface="Calibri"/>
                <a:ea typeface="Calibri"/>
                <a:cs typeface="Calibri"/>
                <a:sym typeface="Calibri"/>
              </a:defRPr>
            </a:lvl4pPr>
            <a:lvl5pPr marL="0" lvl="4" indent="0" algn="ctr">
              <a:lnSpc>
                <a:spcPct val="100000"/>
              </a:lnSpc>
              <a:spcBef>
                <a:spcPts val="0"/>
              </a:spcBef>
              <a:spcAft>
                <a:spcPts val="0"/>
              </a:spcAft>
              <a:buSzPts val="1050"/>
              <a:buNone/>
              <a:defRPr sz="1050" b="0" i="0" u="none" strike="noStrike" cap="none">
                <a:solidFill>
                  <a:schemeClr val="dk1"/>
                </a:solidFill>
                <a:latin typeface="Calibri"/>
                <a:ea typeface="Calibri"/>
                <a:cs typeface="Calibri"/>
                <a:sym typeface="Calibri"/>
              </a:defRPr>
            </a:lvl5pPr>
            <a:lvl6pPr marL="0" lvl="5" indent="0" algn="ctr">
              <a:lnSpc>
                <a:spcPct val="100000"/>
              </a:lnSpc>
              <a:spcBef>
                <a:spcPts val="0"/>
              </a:spcBef>
              <a:spcAft>
                <a:spcPts val="0"/>
              </a:spcAft>
              <a:buSzPts val="1050"/>
              <a:buNone/>
              <a:defRPr sz="1050" b="0" i="0" u="none" strike="noStrike" cap="none">
                <a:solidFill>
                  <a:schemeClr val="dk1"/>
                </a:solidFill>
                <a:latin typeface="Calibri"/>
                <a:ea typeface="Calibri"/>
                <a:cs typeface="Calibri"/>
                <a:sym typeface="Calibri"/>
              </a:defRPr>
            </a:lvl6pPr>
            <a:lvl7pPr marL="0" lvl="6" indent="0" algn="ctr">
              <a:lnSpc>
                <a:spcPct val="100000"/>
              </a:lnSpc>
              <a:spcBef>
                <a:spcPts val="0"/>
              </a:spcBef>
              <a:spcAft>
                <a:spcPts val="0"/>
              </a:spcAft>
              <a:buSzPts val="1050"/>
              <a:buNone/>
              <a:defRPr sz="1050" b="0" i="0" u="none" strike="noStrike" cap="none">
                <a:solidFill>
                  <a:schemeClr val="dk1"/>
                </a:solidFill>
                <a:latin typeface="Calibri"/>
                <a:ea typeface="Calibri"/>
                <a:cs typeface="Calibri"/>
                <a:sym typeface="Calibri"/>
              </a:defRPr>
            </a:lvl7pPr>
            <a:lvl8pPr marL="0" lvl="7" indent="0" algn="ctr">
              <a:lnSpc>
                <a:spcPct val="100000"/>
              </a:lnSpc>
              <a:spcBef>
                <a:spcPts val="0"/>
              </a:spcBef>
              <a:spcAft>
                <a:spcPts val="0"/>
              </a:spcAft>
              <a:buSzPts val="1050"/>
              <a:buNone/>
              <a:defRPr sz="1050" b="0" i="0" u="none" strike="noStrike" cap="none">
                <a:solidFill>
                  <a:schemeClr val="dk1"/>
                </a:solidFill>
                <a:latin typeface="Calibri"/>
                <a:ea typeface="Calibri"/>
                <a:cs typeface="Calibri"/>
                <a:sym typeface="Calibri"/>
              </a:defRPr>
            </a:lvl8pPr>
            <a:lvl9pPr marL="0" lvl="8" indent="0" algn="ctr">
              <a:lnSpc>
                <a:spcPct val="100000"/>
              </a:lnSpc>
              <a:spcBef>
                <a:spcPts val="0"/>
              </a:spcBef>
              <a:spcAft>
                <a:spcPts val="0"/>
              </a:spcAft>
              <a:buSzPts val="1050"/>
              <a:buNone/>
              <a:defRPr sz="105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99" name="Google Shape;99;p14"/>
          <p:cNvSpPr txBox="1">
            <a:spLocks noGrp="1"/>
          </p:cNvSpPr>
          <p:nvPr>
            <p:ph type="ftr" idx="11"/>
          </p:nvPr>
        </p:nvSpPr>
        <p:spPr>
          <a:xfrm>
            <a:off x="4160520" y="6293104"/>
            <a:ext cx="3941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5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
          <p:cNvSpPr txBox="1">
            <a:spLocks noGrp="1"/>
          </p:cNvSpPr>
          <p:nvPr>
            <p:ph type="title"/>
          </p:nvPr>
        </p:nvSpPr>
        <p:spPr>
          <a:xfrm>
            <a:off x="1000529" y="325057"/>
            <a:ext cx="6986925" cy="915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15"/>
          <p:cNvSpPr txBox="1">
            <a:spLocks noGrp="1"/>
          </p:cNvSpPr>
          <p:nvPr>
            <p:ph type="dt" idx="10"/>
          </p:nvPr>
        </p:nvSpPr>
        <p:spPr>
          <a:xfrm>
            <a:off x="457200" y="6356350"/>
            <a:ext cx="2133675" cy="3651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a:spLocks noGrp="1"/>
          </p:cNvSpPr>
          <p:nvPr>
            <p:ph type="ftr" idx="11"/>
          </p:nvPr>
        </p:nvSpPr>
        <p:spPr>
          <a:xfrm>
            <a:off x="3124200" y="6356350"/>
            <a:ext cx="2895525" cy="3651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sldNum" idx="12"/>
          </p:nvPr>
        </p:nvSpPr>
        <p:spPr>
          <a:xfrm>
            <a:off x="6553200" y="6356350"/>
            <a:ext cx="2133675"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1">
  <p:cSld name="2_Title and Content 1">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65298" y="350815"/>
            <a:ext cx="6986925" cy="915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311700" y="593367"/>
            <a:ext cx="8520525"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7"/>
          <p:cNvSpPr txBox="1">
            <a:spLocks noGrp="1"/>
          </p:cNvSpPr>
          <p:nvPr>
            <p:ph type="body" idx="1"/>
          </p:nvPr>
        </p:nvSpPr>
        <p:spPr>
          <a:xfrm>
            <a:off x="311700" y="1536633"/>
            <a:ext cx="3999825" cy="45552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750"/>
              </a:spcBef>
              <a:spcAft>
                <a:spcPts val="0"/>
              </a:spcAft>
              <a:buSzPts val="1400"/>
              <a:buChar char="•"/>
              <a:defRPr sz="1050"/>
            </a:lvl1pPr>
            <a:lvl2pPr marL="914400" lvl="1" indent="-304800" algn="l">
              <a:lnSpc>
                <a:spcPct val="100000"/>
              </a:lnSpc>
              <a:spcBef>
                <a:spcPts val="750"/>
              </a:spcBef>
              <a:spcAft>
                <a:spcPts val="0"/>
              </a:spcAft>
              <a:buSzPts val="1200"/>
              <a:buChar char="•"/>
              <a:defRPr sz="900"/>
            </a:lvl2pPr>
            <a:lvl3pPr marL="1371600" lvl="2" indent="-304800" algn="l">
              <a:lnSpc>
                <a:spcPct val="100000"/>
              </a:lnSpc>
              <a:spcBef>
                <a:spcPts val="750"/>
              </a:spcBef>
              <a:spcAft>
                <a:spcPts val="0"/>
              </a:spcAft>
              <a:buSzPts val="1200"/>
              <a:buChar char="•"/>
              <a:defRPr sz="900"/>
            </a:lvl3pPr>
            <a:lvl4pPr marL="1828800" lvl="3" indent="-304800" algn="l">
              <a:lnSpc>
                <a:spcPct val="100000"/>
              </a:lnSpc>
              <a:spcBef>
                <a:spcPts val="750"/>
              </a:spcBef>
              <a:spcAft>
                <a:spcPts val="0"/>
              </a:spcAft>
              <a:buSzPts val="1200"/>
              <a:buChar char="•"/>
              <a:defRPr sz="900"/>
            </a:lvl4pPr>
            <a:lvl5pPr marL="2286000" lvl="4" indent="-304800" algn="l">
              <a:lnSpc>
                <a:spcPct val="100000"/>
              </a:lnSpc>
              <a:spcBef>
                <a:spcPts val="750"/>
              </a:spcBef>
              <a:spcAft>
                <a:spcPts val="0"/>
              </a:spcAft>
              <a:buSzPts val="1200"/>
              <a:buChar char="•"/>
              <a:defRPr sz="900"/>
            </a:lvl5pPr>
            <a:lvl6pPr marL="2743200" lvl="5" indent="-304800" algn="l">
              <a:lnSpc>
                <a:spcPct val="90000"/>
              </a:lnSpc>
              <a:spcBef>
                <a:spcPts val="750"/>
              </a:spcBef>
              <a:spcAft>
                <a:spcPts val="0"/>
              </a:spcAft>
              <a:buSzPts val="1200"/>
              <a:buChar char="•"/>
              <a:defRPr sz="900"/>
            </a:lvl6pPr>
            <a:lvl7pPr marL="3200400" lvl="6" indent="-304800" algn="l">
              <a:lnSpc>
                <a:spcPct val="90000"/>
              </a:lnSpc>
              <a:spcBef>
                <a:spcPts val="375"/>
              </a:spcBef>
              <a:spcAft>
                <a:spcPts val="0"/>
              </a:spcAft>
              <a:buSzPts val="1200"/>
              <a:buChar char="•"/>
              <a:defRPr sz="900"/>
            </a:lvl7pPr>
            <a:lvl8pPr marL="3657600" lvl="7" indent="-304800" algn="l">
              <a:lnSpc>
                <a:spcPct val="90000"/>
              </a:lnSpc>
              <a:spcBef>
                <a:spcPts val="375"/>
              </a:spcBef>
              <a:spcAft>
                <a:spcPts val="0"/>
              </a:spcAft>
              <a:buSzPts val="1200"/>
              <a:buChar char="•"/>
              <a:defRPr sz="900"/>
            </a:lvl8pPr>
            <a:lvl9pPr marL="4114800" lvl="8" indent="-304800" algn="l">
              <a:lnSpc>
                <a:spcPct val="90000"/>
              </a:lnSpc>
              <a:spcBef>
                <a:spcPts val="375"/>
              </a:spcBef>
              <a:spcAft>
                <a:spcPts val="0"/>
              </a:spcAft>
              <a:buSzPts val="1200"/>
              <a:buChar char="•"/>
              <a:defRPr sz="900"/>
            </a:lvl9pPr>
          </a:lstStyle>
          <a:p>
            <a:endParaRPr/>
          </a:p>
        </p:txBody>
      </p:sp>
      <p:sp>
        <p:nvSpPr>
          <p:cNvPr id="110" name="Google Shape;110;p17"/>
          <p:cNvSpPr txBox="1">
            <a:spLocks noGrp="1"/>
          </p:cNvSpPr>
          <p:nvPr>
            <p:ph type="body" idx="2"/>
          </p:nvPr>
        </p:nvSpPr>
        <p:spPr>
          <a:xfrm>
            <a:off x="4832400" y="1536633"/>
            <a:ext cx="3999825" cy="45552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750"/>
              </a:spcBef>
              <a:spcAft>
                <a:spcPts val="0"/>
              </a:spcAft>
              <a:buSzPts val="1400"/>
              <a:buChar char="•"/>
              <a:defRPr sz="1050"/>
            </a:lvl1pPr>
            <a:lvl2pPr marL="914400" lvl="1" indent="-304800" algn="l">
              <a:lnSpc>
                <a:spcPct val="100000"/>
              </a:lnSpc>
              <a:spcBef>
                <a:spcPts val="750"/>
              </a:spcBef>
              <a:spcAft>
                <a:spcPts val="0"/>
              </a:spcAft>
              <a:buSzPts val="1200"/>
              <a:buChar char="•"/>
              <a:defRPr sz="900"/>
            </a:lvl2pPr>
            <a:lvl3pPr marL="1371600" lvl="2" indent="-304800" algn="l">
              <a:lnSpc>
                <a:spcPct val="100000"/>
              </a:lnSpc>
              <a:spcBef>
                <a:spcPts val="750"/>
              </a:spcBef>
              <a:spcAft>
                <a:spcPts val="0"/>
              </a:spcAft>
              <a:buSzPts val="1200"/>
              <a:buChar char="•"/>
              <a:defRPr sz="900"/>
            </a:lvl3pPr>
            <a:lvl4pPr marL="1828800" lvl="3" indent="-304800" algn="l">
              <a:lnSpc>
                <a:spcPct val="100000"/>
              </a:lnSpc>
              <a:spcBef>
                <a:spcPts val="750"/>
              </a:spcBef>
              <a:spcAft>
                <a:spcPts val="0"/>
              </a:spcAft>
              <a:buSzPts val="1200"/>
              <a:buChar char="•"/>
              <a:defRPr sz="900"/>
            </a:lvl4pPr>
            <a:lvl5pPr marL="2286000" lvl="4" indent="-304800" algn="l">
              <a:lnSpc>
                <a:spcPct val="100000"/>
              </a:lnSpc>
              <a:spcBef>
                <a:spcPts val="750"/>
              </a:spcBef>
              <a:spcAft>
                <a:spcPts val="0"/>
              </a:spcAft>
              <a:buSzPts val="1200"/>
              <a:buChar char="•"/>
              <a:defRPr sz="900"/>
            </a:lvl5pPr>
            <a:lvl6pPr marL="2743200" lvl="5" indent="-304800" algn="l">
              <a:lnSpc>
                <a:spcPct val="90000"/>
              </a:lnSpc>
              <a:spcBef>
                <a:spcPts val="750"/>
              </a:spcBef>
              <a:spcAft>
                <a:spcPts val="0"/>
              </a:spcAft>
              <a:buSzPts val="1200"/>
              <a:buChar char="•"/>
              <a:defRPr sz="900"/>
            </a:lvl6pPr>
            <a:lvl7pPr marL="3200400" lvl="6" indent="-304800" algn="l">
              <a:lnSpc>
                <a:spcPct val="90000"/>
              </a:lnSpc>
              <a:spcBef>
                <a:spcPts val="375"/>
              </a:spcBef>
              <a:spcAft>
                <a:spcPts val="0"/>
              </a:spcAft>
              <a:buSzPts val="1200"/>
              <a:buChar char="•"/>
              <a:defRPr sz="900"/>
            </a:lvl7pPr>
            <a:lvl8pPr marL="3657600" lvl="7" indent="-304800" algn="l">
              <a:lnSpc>
                <a:spcPct val="90000"/>
              </a:lnSpc>
              <a:spcBef>
                <a:spcPts val="375"/>
              </a:spcBef>
              <a:spcAft>
                <a:spcPts val="0"/>
              </a:spcAft>
              <a:buSzPts val="1200"/>
              <a:buChar char="•"/>
              <a:defRPr sz="900"/>
            </a:lvl8pPr>
            <a:lvl9pPr marL="4114800" lvl="8" indent="-304800" algn="l">
              <a:lnSpc>
                <a:spcPct val="90000"/>
              </a:lnSpc>
              <a:spcBef>
                <a:spcPts val="375"/>
              </a:spcBef>
              <a:spcAft>
                <a:spcPts val="0"/>
              </a:spcAft>
              <a:buSzPts val="1200"/>
              <a:buChar char="•"/>
              <a:defRPr sz="900"/>
            </a:lvl9pPr>
          </a:lstStyle>
          <a:p>
            <a:endParaRPr/>
          </a:p>
        </p:txBody>
      </p:sp>
      <p:sp>
        <p:nvSpPr>
          <p:cNvPr id="111" name="Google Shape;111;p17"/>
          <p:cNvSpPr txBox="1">
            <a:spLocks noGrp="1"/>
          </p:cNvSpPr>
          <p:nvPr>
            <p:ph type="sldNum" idx="12"/>
          </p:nvPr>
        </p:nvSpPr>
        <p:spPr>
          <a:xfrm>
            <a:off x="8472458" y="6217622"/>
            <a:ext cx="548775" cy="5247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White)" type="obj">
  <p:cSld name="OBJECT">
    <p:spTree>
      <p:nvGrpSpPr>
        <p:cNvPr id="1" name="Shape 21"/>
        <p:cNvGrpSpPr/>
        <p:nvPr/>
      </p:nvGrpSpPr>
      <p:grpSpPr>
        <a:xfrm>
          <a:off x="0" y="0"/>
          <a:ext cx="0" cy="0"/>
          <a:chOff x="0" y="0"/>
          <a:chExt cx="0" cy="0"/>
        </a:xfrm>
      </p:grpSpPr>
      <p:sp>
        <p:nvSpPr>
          <p:cNvPr id="22" name="Google Shape;22;p3"/>
          <p:cNvSpPr/>
          <p:nvPr/>
        </p:nvSpPr>
        <p:spPr>
          <a:xfrm>
            <a:off x="0" y="0"/>
            <a:ext cx="9144000" cy="1219200"/>
          </a:xfrm>
          <a:prstGeom prst="rect">
            <a:avLst/>
          </a:prstGeom>
          <a:solidFill>
            <a:schemeClr val="dk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23" name="Google Shape;23;p3"/>
          <p:cNvSpPr txBox="1">
            <a:spLocks noGrp="1"/>
          </p:cNvSpPr>
          <p:nvPr>
            <p:ph type="title"/>
          </p:nvPr>
        </p:nvSpPr>
        <p:spPr>
          <a:xfrm>
            <a:off x="1772998" y="152400"/>
            <a:ext cx="6742352" cy="914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2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750"/>
              </a:spcBef>
              <a:spcAft>
                <a:spcPts val="0"/>
              </a:spcAft>
              <a:buClr>
                <a:schemeClr val="accent1"/>
              </a:buClr>
              <a:buSzPts val="2500"/>
              <a:buChar char="•"/>
              <a:defRPr/>
            </a:lvl1pPr>
            <a:lvl2pPr marL="914400" lvl="1" indent="-361950" algn="l">
              <a:lnSpc>
                <a:spcPct val="100000"/>
              </a:lnSpc>
              <a:spcBef>
                <a:spcPts val="750"/>
              </a:spcBef>
              <a:spcAft>
                <a:spcPts val="0"/>
              </a:spcAft>
              <a:buClr>
                <a:schemeClr val="accent1"/>
              </a:buClr>
              <a:buSzPts val="2100"/>
              <a:buChar char="•"/>
              <a:defRPr/>
            </a:lvl2pPr>
            <a:lvl3pPr marL="1371600" lvl="2" indent="-336550" algn="l">
              <a:lnSpc>
                <a:spcPct val="100000"/>
              </a:lnSpc>
              <a:spcBef>
                <a:spcPts val="750"/>
              </a:spcBef>
              <a:spcAft>
                <a:spcPts val="0"/>
              </a:spcAft>
              <a:buClr>
                <a:schemeClr val="accent1"/>
              </a:buClr>
              <a:buSzPts val="1700"/>
              <a:buChar char="•"/>
              <a:defRPr/>
            </a:lvl3pPr>
            <a:lvl4pPr marL="1828800" lvl="3" indent="-336550" algn="l">
              <a:lnSpc>
                <a:spcPct val="100000"/>
              </a:lnSpc>
              <a:spcBef>
                <a:spcPts val="750"/>
              </a:spcBef>
              <a:spcAft>
                <a:spcPts val="0"/>
              </a:spcAft>
              <a:buClr>
                <a:schemeClr val="accent1"/>
              </a:buClr>
              <a:buSzPts val="1700"/>
              <a:buChar char="•"/>
              <a:defRPr/>
            </a:lvl4pPr>
            <a:lvl5pPr marL="2286000" lvl="4" indent="-336550" algn="l">
              <a:lnSpc>
                <a:spcPct val="100000"/>
              </a:lnSpc>
              <a:spcBef>
                <a:spcPts val="750"/>
              </a:spcBef>
              <a:spcAft>
                <a:spcPts val="0"/>
              </a:spcAft>
              <a:buClr>
                <a:schemeClr val="accent1"/>
              </a:buClr>
              <a:buSzPts val="17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628650" y="6356351"/>
            <a:ext cx="10189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7418349" y="6356351"/>
            <a:ext cx="1097001"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3"/>
          <p:cNvSpPr/>
          <p:nvPr/>
        </p:nvSpPr>
        <p:spPr>
          <a:xfrm>
            <a:off x="0" y="1216025"/>
            <a:ext cx="9144000" cy="119256"/>
          </a:xfrm>
          <a:prstGeom prst="rect">
            <a:avLst/>
          </a:prstGeom>
          <a:solidFill>
            <a:schemeClr val="accent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28" name="Google Shape;28;p3"/>
          <p:cNvSpPr txBox="1">
            <a:spLocks noGrp="1"/>
          </p:cNvSpPr>
          <p:nvPr>
            <p:ph type="ftr" idx="11"/>
          </p:nvPr>
        </p:nvSpPr>
        <p:spPr>
          <a:xfrm>
            <a:off x="2163943" y="6356351"/>
            <a:ext cx="4816115"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lt1"/>
              </a:buClr>
              <a:buSzPts val="1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3"/>
          <p:cNvPicPr preferRelativeResize="0"/>
          <p:nvPr/>
        </p:nvPicPr>
        <p:blipFill rotWithShape="1">
          <a:blip r:embed="rId2">
            <a:alphaModFix/>
          </a:blip>
          <a:srcRect/>
          <a:stretch/>
        </p:blipFill>
        <p:spPr>
          <a:xfrm>
            <a:off x="735805" y="152400"/>
            <a:ext cx="1514475"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Logo Only)">
  <p:cSld name="1_Title Slide (Logo Only)">
    <p:bg>
      <p:bgPr>
        <a:solidFill>
          <a:schemeClr val="lt1"/>
        </a:solidFill>
        <a:effectLst/>
      </p:bgPr>
    </p:bg>
    <p:spTree>
      <p:nvGrpSpPr>
        <p:cNvPr id="1" name="Shape 30"/>
        <p:cNvGrpSpPr/>
        <p:nvPr/>
      </p:nvGrpSpPr>
      <p:grpSpPr>
        <a:xfrm>
          <a:off x="0" y="0"/>
          <a:ext cx="0" cy="0"/>
          <a:chOff x="0" y="0"/>
          <a:chExt cx="0" cy="0"/>
        </a:xfrm>
      </p:grpSpPr>
      <p:sp>
        <p:nvSpPr>
          <p:cNvPr id="31" name="Google Shape;31;p4"/>
          <p:cNvSpPr txBox="1">
            <a:spLocks noGrp="1"/>
          </p:cNvSpPr>
          <p:nvPr>
            <p:ph type="ctrTitle"/>
          </p:nvPr>
        </p:nvSpPr>
        <p:spPr>
          <a:xfrm>
            <a:off x="0" y="4188565"/>
            <a:ext cx="9144000" cy="1199223"/>
          </a:xfrm>
          <a:prstGeom prst="rect">
            <a:avLst/>
          </a:prstGeom>
          <a:solidFill>
            <a:schemeClr val="accent1"/>
          </a:solid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lt1"/>
              </a:buClr>
              <a:buSzPts val="3600"/>
              <a:buFont typeface="Calibri"/>
              <a:buNone/>
              <a:defRPr sz="2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p:nvPr/>
        </p:nvSpPr>
        <p:spPr>
          <a:xfrm>
            <a:off x="0" y="5387787"/>
            <a:ext cx="9144000" cy="1470213"/>
          </a:xfrm>
          <a:prstGeom prst="rect">
            <a:avLst/>
          </a:prstGeom>
          <a:solidFill>
            <a:srgbClr val="E8E8E8"/>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33" name="Google Shape;33;p4"/>
          <p:cNvSpPr txBox="1">
            <a:spLocks noGrp="1"/>
          </p:cNvSpPr>
          <p:nvPr>
            <p:ph type="body" idx="1"/>
          </p:nvPr>
        </p:nvSpPr>
        <p:spPr>
          <a:xfrm>
            <a:off x="2101851" y="5644884"/>
            <a:ext cx="4940300" cy="90306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350"/>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628650" y="6356351"/>
            <a:ext cx="10189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2476633" y="6356350"/>
            <a:ext cx="419073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7418349" y="6356351"/>
            <a:ext cx="1097001"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4"/>
          <p:cNvPicPr preferRelativeResize="0"/>
          <p:nvPr/>
        </p:nvPicPr>
        <p:blipFill rotWithShape="1">
          <a:blip r:embed="rId2">
            <a:alphaModFix/>
          </a:blip>
          <a:srcRect/>
          <a:stretch/>
        </p:blipFill>
        <p:spPr>
          <a:xfrm>
            <a:off x="2529283" y="1803811"/>
            <a:ext cx="4085435" cy="723760"/>
          </a:xfrm>
          <a:prstGeom prst="rect">
            <a:avLst/>
          </a:prstGeom>
          <a:noFill/>
          <a:ln>
            <a:noFill/>
          </a:ln>
        </p:spPr>
      </p:pic>
      <p:pic>
        <p:nvPicPr>
          <p:cNvPr id="38" name="Google Shape;38;p4" descr="08E63123-0EA5-48C1-AA21-28EADA3137E5"/>
          <p:cNvPicPr preferRelativeResize="0"/>
          <p:nvPr/>
        </p:nvPicPr>
        <p:blipFill rotWithShape="1">
          <a:blip r:embed="rId3">
            <a:alphaModFix/>
          </a:blip>
          <a:srcRect/>
          <a:stretch/>
        </p:blipFill>
        <p:spPr>
          <a:xfrm>
            <a:off x="3527857" y="2722866"/>
            <a:ext cx="2088287" cy="129217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Solid White)">
  <p:cSld name="Title and Content (Solid White)">
    <p:bg>
      <p:bgPr>
        <a:solidFill>
          <a:schemeClr val="l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628650" y="-1"/>
            <a:ext cx="78867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2700"/>
              <a:buFont typeface="Calibri"/>
              <a:buNone/>
              <a:defRPr sz="2025">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628650" y="1366346"/>
            <a:ext cx="7886700"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750"/>
              </a:spcBef>
              <a:spcAft>
                <a:spcPts val="0"/>
              </a:spcAft>
              <a:buSzPts val="2500"/>
              <a:buChar char="•"/>
              <a:defRPr>
                <a:solidFill>
                  <a:schemeClr val="dk2"/>
                </a:solidFill>
              </a:defRPr>
            </a:lvl1pPr>
            <a:lvl2pPr marL="914400" lvl="1" indent="-361950" algn="l">
              <a:lnSpc>
                <a:spcPct val="100000"/>
              </a:lnSpc>
              <a:spcBef>
                <a:spcPts val="750"/>
              </a:spcBef>
              <a:spcAft>
                <a:spcPts val="0"/>
              </a:spcAft>
              <a:buSzPts val="2100"/>
              <a:buChar char="•"/>
              <a:defRPr>
                <a:solidFill>
                  <a:schemeClr val="dk2"/>
                </a:solidFill>
              </a:defRPr>
            </a:lvl2pPr>
            <a:lvl3pPr marL="1371600" lvl="2" indent="-336550" algn="l">
              <a:lnSpc>
                <a:spcPct val="100000"/>
              </a:lnSpc>
              <a:spcBef>
                <a:spcPts val="750"/>
              </a:spcBef>
              <a:spcAft>
                <a:spcPts val="0"/>
              </a:spcAft>
              <a:buSzPts val="1700"/>
              <a:buChar char="•"/>
              <a:defRPr>
                <a:solidFill>
                  <a:schemeClr val="dk2"/>
                </a:solidFill>
              </a:defRPr>
            </a:lvl3pPr>
            <a:lvl4pPr marL="1828800" lvl="3" indent="-336550" algn="l">
              <a:lnSpc>
                <a:spcPct val="100000"/>
              </a:lnSpc>
              <a:spcBef>
                <a:spcPts val="750"/>
              </a:spcBef>
              <a:spcAft>
                <a:spcPts val="0"/>
              </a:spcAft>
              <a:buSzPts val="1700"/>
              <a:buChar char="•"/>
              <a:defRPr>
                <a:solidFill>
                  <a:schemeClr val="dk2"/>
                </a:solidFill>
              </a:defRPr>
            </a:lvl4pPr>
            <a:lvl5pPr marL="2286000" lvl="4" indent="-336550" algn="l">
              <a:lnSpc>
                <a:spcPct val="100000"/>
              </a:lnSpc>
              <a:spcBef>
                <a:spcPts val="750"/>
              </a:spcBef>
              <a:spcAft>
                <a:spcPts val="0"/>
              </a:spcAft>
              <a:buSzPts val="1700"/>
              <a:buChar char="•"/>
              <a:defRPr>
                <a:solidFill>
                  <a:schemeClr val="dk2"/>
                </a:solidFill>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5"/>
          <p:cNvSpPr txBox="1">
            <a:spLocks noGrp="1"/>
          </p:cNvSpPr>
          <p:nvPr>
            <p:ph type="dt" idx="10"/>
          </p:nvPr>
        </p:nvSpPr>
        <p:spPr>
          <a:xfrm>
            <a:off x="628651" y="6356353"/>
            <a:ext cx="10189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2476634" y="6356352"/>
            <a:ext cx="419073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675">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7418350" y="6356353"/>
            <a:ext cx="1097001"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Boxed)">
  <p:cSld name="Section Title (Boxed)">
    <p:bg>
      <p:bgPr>
        <a:solidFill>
          <a:srgbClr val="E8E8E8"/>
        </a:solidFill>
        <a:effectLst/>
      </p:bgPr>
    </p:bg>
    <p:spTree>
      <p:nvGrpSpPr>
        <p:cNvPr id="1" name="Shape 45"/>
        <p:cNvGrpSpPr/>
        <p:nvPr/>
      </p:nvGrpSpPr>
      <p:grpSpPr>
        <a:xfrm>
          <a:off x="0" y="0"/>
          <a:ext cx="0" cy="0"/>
          <a:chOff x="0" y="0"/>
          <a:chExt cx="0" cy="0"/>
        </a:xfrm>
      </p:grpSpPr>
      <p:sp>
        <p:nvSpPr>
          <p:cNvPr id="46" name="Google Shape;46;p6"/>
          <p:cNvSpPr/>
          <p:nvPr/>
        </p:nvSpPr>
        <p:spPr>
          <a:xfrm>
            <a:off x="0" y="0"/>
            <a:ext cx="9144000" cy="1219200"/>
          </a:xfrm>
          <a:prstGeom prst="rect">
            <a:avLst/>
          </a:prstGeom>
          <a:solidFill>
            <a:schemeClr val="dk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47" name="Google Shape;47;p6"/>
          <p:cNvSpPr txBox="1">
            <a:spLocks noGrp="1"/>
          </p:cNvSpPr>
          <p:nvPr>
            <p:ph type="title"/>
          </p:nvPr>
        </p:nvSpPr>
        <p:spPr>
          <a:xfrm>
            <a:off x="628650" y="1335281"/>
            <a:ext cx="7886700" cy="4841682"/>
          </a:xfrm>
          <a:prstGeom prst="rect">
            <a:avLst/>
          </a:prstGeom>
          <a:solidFill>
            <a:schemeClr val="lt1"/>
          </a:solidFill>
          <a:ln>
            <a:noFill/>
          </a:ln>
        </p:spPr>
        <p:txBody>
          <a:bodyPr spcFirstLastPara="1" wrap="square" lIns="182875" tIns="91425" rIns="182875" bIns="274300" anchor="b" anchorCtr="0">
            <a:normAutofit/>
          </a:bodyPr>
          <a:lstStyle>
            <a:lvl1pPr lvl="0" algn="l">
              <a:lnSpc>
                <a:spcPct val="90000"/>
              </a:lnSpc>
              <a:spcBef>
                <a:spcPts val="0"/>
              </a:spcBef>
              <a:spcAft>
                <a:spcPts val="0"/>
              </a:spcAft>
              <a:buClr>
                <a:schemeClr val="dk1"/>
              </a:buClr>
              <a:buSzPts val="7200"/>
              <a:buFont typeface="Calibri"/>
              <a:buNone/>
              <a:defRPr sz="54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dt" idx="10"/>
          </p:nvPr>
        </p:nvSpPr>
        <p:spPr>
          <a:xfrm>
            <a:off x="628650" y="6356351"/>
            <a:ext cx="10189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7418349" y="6356351"/>
            <a:ext cx="1097001"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6"/>
          <p:cNvSpPr/>
          <p:nvPr/>
        </p:nvSpPr>
        <p:spPr>
          <a:xfrm>
            <a:off x="0" y="1216025"/>
            <a:ext cx="9144000" cy="119256"/>
          </a:xfrm>
          <a:prstGeom prst="rect">
            <a:avLst/>
          </a:prstGeom>
          <a:solidFill>
            <a:schemeClr val="accent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51" name="Google Shape;51;p6"/>
          <p:cNvSpPr txBox="1">
            <a:spLocks noGrp="1"/>
          </p:cNvSpPr>
          <p:nvPr>
            <p:ph type="ftr" idx="11"/>
          </p:nvPr>
        </p:nvSpPr>
        <p:spPr>
          <a:xfrm>
            <a:off x="2163943" y="6356351"/>
            <a:ext cx="4816115"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lt1"/>
              </a:buClr>
              <a:buSzPts val="1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2" name="Google Shape;52;p6"/>
          <p:cNvPicPr preferRelativeResize="0"/>
          <p:nvPr/>
        </p:nvPicPr>
        <p:blipFill rotWithShape="1">
          <a:blip r:embed="rId2">
            <a:alphaModFix/>
          </a:blip>
          <a:srcRect/>
          <a:stretch/>
        </p:blipFill>
        <p:spPr>
          <a:xfrm>
            <a:off x="407560" y="12900"/>
            <a:ext cx="1893094" cy="1143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628650" y="2212734"/>
            <a:ext cx="7886700" cy="14721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52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body" idx="1"/>
          </p:nvPr>
        </p:nvSpPr>
        <p:spPr>
          <a:xfrm>
            <a:off x="628650" y="3684897"/>
            <a:ext cx="7886700" cy="2517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7"/>
          <p:cNvSpPr txBox="1">
            <a:spLocks noGrp="1"/>
          </p:cNvSpPr>
          <p:nvPr>
            <p:ph type="dt" idx="10"/>
          </p:nvPr>
        </p:nvSpPr>
        <p:spPr>
          <a:xfrm>
            <a:off x="628650" y="6356351"/>
            <a:ext cx="10189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ftr" idx="11"/>
          </p:nvPr>
        </p:nvSpPr>
        <p:spPr>
          <a:xfrm>
            <a:off x="2163943" y="6356351"/>
            <a:ext cx="48161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7418349" y="6356351"/>
            <a:ext cx="1097001"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FFFFFF"/>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FFFFFF"/>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FFFFFF"/>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FFFFFF"/>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FFFFFF"/>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FFFFFF"/>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FFFFFF"/>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FFFFFF"/>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7"/>
          <p:cNvSpPr/>
          <p:nvPr/>
        </p:nvSpPr>
        <p:spPr>
          <a:xfrm>
            <a:off x="0" y="0"/>
            <a:ext cx="9144000" cy="1651380"/>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pic>
        <p:nvPicPr>
          <p:cNvPr id="60" name="Google Shape;60;p7"/>
          <p:cNvPicPr preferRelativeResize="0"/>
          <p:nvPr/>
        </p:nvPicPr>
        <p:blipFill rotWithShape="1">
          <a:blip r:embed="rId2">
            <a:alphaModFix/>
          </a:blip>
          <a:srcRect/>
          <a:stretch/>
        </p:blipFill>
        <p:spPr>
          <a:xfrm>
            <a:off x="5900382" y="594061"/>
            <a:ext cx="2614968" cy="463258"/>
          </a:xfrm>
          <a:prstGeom prst="rect">
            <a:avLst/>
          </a:prstGeom>
          <a:noFill/>
          <a:ln>
            <a:noFill/>
          </a:ln>
        </p:spPr>
      </p:pic>
      <p:pic>
        <p:nvPicPr>
          <p:cNvPr id="61" name="Google Shape;61;p7" descr="08E63123-0EA5-48C1-AA21-28EADA3137E5"/>
          <p:cNvPicPr preferRelativeResize="0"/>
          <p:nvPr/>
        </p:nvPicPr>
        <p:blipFill rotWithShape="1">
          <a:blip r:embed="rId3">
            <a:alphaModFix/>
          </a:blip>
          <a:srcRect/>
          <a:stretch/>
        </p:blipFill>
        <p:spPr>
          <a:xfrm>
            <a:off x="375332" y="353699"/>
            <a:ext cx="1272261" cy="78723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Boxed)">
  <p:cSld name="1_Title and Content (Boxed)">
    <p:bg>
      <p:bgPr>
        <a:solidFill>
          <a:srgbClr val="E8E8E8"/>
        </a:solidFill>
        <a:effectLst/>
      </p:bgPr>
    </p:bg>
    <p:spTree>
      <p:nvGrpSpPr>
        <p:cNvPr id="1" name="Shape 62"/>
        <p:cNvGrpSpPr/>
        <p:nvPr/>
      </p:nvGrpSpPr>
      <p:grpSpPr>
        <a:xfrm>
          <a:off x="0" y="0"/>
          <a:ext cx="0" cy="0"/>
          <a:chOff x="0" y="0"/>
          <a:chExt cx="0" cy="0"/>
        </a:xfrm>
      </p:grpSpPr>
      <p:sp>
        <p:nvSpPr>
          <p:cNvPr id="63" name="Google Shape;63;p8"/>
          <p:cNvSpPr/>
          <p:nvPr/>
        </p:nvSpPr>
        <p:spPr>
          <a:xfrm>
            <a:off x="0" y="0"/>
            <a:ext cx="9144000" cy="1219200"/>
          </a:xfrm>
          <a:prstGeom prst="rect">
            <a:avLst/>
          </a:prstGeom>
          <a:solidFill>
            <a:schemeClr val="dk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64" name="Google Shape;64;p8"/>
          <p:cNvSpPr txBox="1">
            <a:spLocks noGrp="1"/>
          </p:cNvSpPr>
          <p:nvPr>
            <p:ph type="title"/>
          </p:nvPr>
        </p:nvSpPr>
        <p:spPr>
          <a:xfrm>
            <a:off x="1772998" y="152400"/>
            <a:ext cx="6742352" cy="914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2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body" idx="1"/>
          </p:nvPr>
        </p:nvSpPr>
        <p:spPr>
          <a:xfrm>
            <a:off x="628650" y="1335281"/>
            <a:ext cx="7886700" cy="4841682"/>
          </a:xfrm>
          <a:prstGeom prst="rect">
            <a:avLst/>
          </a:prstGeom>
          <a:solidFill>
            <a:schemeClr val="lt1"/>
          </a:solidFill>
          <a:ln>
            <a:noFill/>
          </a:ln>
        </p:spPr>
        <p:txBody>
          <a:bodyPr spcFirstLastPara="1" wrap="square" lIns="228600" tIns="548625" rIns="274300" bIns="45700" anchor="t" anchorCtr="0">
            <a:normAutofit/>
          </a:bodyPr>
          <a:lstStyle>
            <a:lvl1pPr marL="457200" lvl="0" indent="-387350" algn="l">
              <a:lnSpc>
                <a:spcPct val="100000"/>
              </a:lnSpc>
              <a:spcBef>
                <a:spcPts val="750"/>
              </a:spcBef>
              <a:spcAft>
                <a:spcPts val="0"/>
              </a:spcAft>
              <a:buClr>
                <a:schemeClr val="accent1"/>
              </a:buClr>
              <a:buSzPts val="2500"/>
              <a:buFont typeface="Arial"/>
              <a:buChar char="•"/>
              <a:defRPr sz="1875"/>
            </a:lvl1pPr>
            <a:lvl2pPr marL="914400" lvl="1" indent="-361950" algn="l">
              <a:lnSpc>
                <a:spcPct val="100000"/>
              </a:lnSpc>
              <a:spcBef>
                <a:spcPts val="750"/>
              </a:spcBef>
              <a:spcAft>
                <a:spcPts val="0"/>
              </a:spcAft>
              <a:buClr>
                <a:schemeClr val="accent1"/>
              </a:buClr>
              <a:buSzPts val="2100"/>
              <a:buFont typeface="Arial"/>
              <a:buChar char="•"/>
              <a:defRPr sz="1575"/>
            </a:lvl2pPr>
            <a:lvl3pPr marL="1371600" lvl="2" indent="-336550" algn="l">
              <a:lnSpc>
                <a:spcPct val="100000"/>
              </a:lnSpc>
              <a:spcBef>
                <a:spcPts val="750"/>
              </a:spcBef>
              <a:spcAft>
                <a:spcPts val="0"/>
              </a:spcAft>
              <a:buClr>
                <a:schemeClr val="accent1"/>
              </a:buClr>
              <a:buSzPts val="1700"/>
              <a:buFont typeface="Arial"/>
              <a:buChar char="•"/>
              <a:defRPr sz="1275"/>
            </a:lvl3pPr>
            <a:lvl4pPr marL="1828800" lvl="3" indent="-336550" algn="l">
              <a:lnSpc>
                <a:spcPct val="100000"/>
              </a:lnSpc>
              <a:spcBef>
                <a:spcPts val="750"/>
              </a:spcBef>
              <a:spcAft>
                <a:spcPts val="0"/>
              </a:spcAft>
              <a:buClr>
                <a:schemeClr val="accent1"/>
              </a:buClr>
              <a:buSzPts val="1700"/>
              <a:buFont typeface="Arial"/>
              <a:buChar char="•"/>
              <a:defRPr sz="1275"/>
            </a:lvl4pPr>
            <a:lvl5pPr marL="2286000" lvl="4" indent="-336550" algn="l">
              <a:lnSpc>
                <a:spcPct val="100000"/>
              </a:lnSpc>
              <a:spcBef>
                <a:spcPts val="750"/>
              </a:spcBef>
              <a:spcAft>
                <a:spcPts val="0"/>
              </a:spcAft>
              <a:buClr>
                <a:schemeClr val="accent1"/>
              </a:buClr>
              <a:buSzPts val="1700"/>
              <a:buFont typeface="Arial"/>
              <a:buChar char="•"/>
              <a:defRPr sz="1275"/>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8"/>
          <p:cNvSpPr txBox="1">
            <a:spLocks noGrp="1"/>
          </p:cNvSpPr>
          <p:nvPr>
            <p:ph type="dt" idx="10"/>
          </p:nvPr>
        </p:nvSpPr>
        <p:spPr>
          <a:xfrm>
            <a:off x="628650" y="6356351"/>
            <a:ext cx="10189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sldNum" idx="12"/>
          </p:nvPr>
        </p:nvSpPr>
        <p:spPr>
          <a:xfrm>
            <a:off x="7418349" y="6356351"/>
            <a:ext cx="1097001"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8"/>
          <p:cNvSpPr/>
          <p:nvPr/>
        </p:nvSpPr>
        <p:spPr>
          <a:xfrm>
            <a:off x="0" y="1216025"/>
            <a:ext cx="9144000" cy="119256"/>
          </a:xfrm>
          <a:prstGeom prst="rect">
            <a:avLst/>
          </a:prstGeom>
          <a:solidFill>
            <a:schemeClr val="accent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69" name="Google Shape;69;p8"/>
          <p:cNvSpPr txBox="1">
            <a:spLocks noGrp="1"/>
          </p:cNvSpPr>
          <p:nvPr>
            <p:ph type="ftr" idx="11"/>
          </p:nvPr>
        </p:nvSpPr>
        <p:spPr>
          <a:xfrm>
            <a:off x="2163943" y="6356351"/>
            <a:ext cx="4816115"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lt1"/>
              </a:buClr>
              <a:buSzPts val="1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 name="Google Shape;70;p8"/>
          <p:cNvPicPr preferRelativeResize="0"/>
          <p:nvPr/>
        </p:nvPicPr>
        <p:blipFill rotWithShape="1">
          <a:blip r:embed="rId2">
            <a:alphaModFix/>
          </a:blip>
          <a:srcRect/>
          <a:stretch/>
        </p:blipFill>
        <p:spPr>
          <a:xfrm>
            <a:off x="628641" y="12900"/>
            <a:ext cx="1893094" cy="1143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White)">
  <p:cSld name="1_Title and Content (White)">
    <p:spTree>
      <p:nvGrpSpPr>
        <p:cNvPr id="1" name="Shape 71"/>
        <p:cNvGrpSpPr/>
        <p:nvPr/>
      </p:nvGrpSpPr>
      <p:grpSpPr>
        <a:xfrm>
          <a:off x="0" y="0"/>
          <a:ext cx="0" cy="0"/>
          <a:chOff x="0" y="0"/>
          <a:chExt cx="0" cy="0"/>
        </a:xfrm>
      </p:grpSpPr>
      <p:sp>
        <p:nvSpPr>
          <p:cNvPr id="72" name="Google Shape;72;p9"/>
          <p:cNvSpPr/>
          <p:nvPr/>
        </p:nvSpPr>
        <p:spPr>
          <a:xfrm>
            <a:off x="0" y="0"/>
            <a:ext cx="9144000" cy="1219200"/>
          </a:xfrm>
          <a:prstGeom prst="rect">
            <a:avLst/>
          </a:prstGeom>
          <a:solidFill>
            <a:schemeClr val="dk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73" name="Google Shape;73;p9"/>
          <p:cNvSpPr txBox="1">
            <a:spLocks noGrp="1"/>
          </p:cNvSpPr>
          <p:nvPr>
            <p:ph type="title"/>
          </p:nvPr>
        </p:nvSpPr>
        <p:spPr>
          <a:xfrm>
            <a:off x="1863437" y="152400"/>
            <a:ext cx="6651912" cy="914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2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750"/>
              </a:spcBef>
              <a:spcAft>
                <a:spcPts val="0"/>
              </a:spcAft>
              <a:buClr>
                <a:schemeClr val="accent1"/>
              </a:buClr>
              <a:buSzPts val="2500"/>
              <a:buChar char="•"/>
              <a:defRPr/>
            </a:lvl1pPr>
            <a:lvl2pPr marL="914400" lvl="1" indent="-361950" algn="l">
              <a:lnSpc>
                <a:spcPct val="100000"/>
              </a:lnSpc>
              <a:spcBef>
                <a:spcPts val="750"/>
              </a:spcBef>
              <a:spcAft>
                <a:spcPts val="0"/>
              </a:spcAft>
              <a:buClr>
                <a:schemeClr val="accent1"/>
              </a:buClr>
              <a:buSzPts val="2100"/>
              <a:buChar char="•"/>
              <a:defRPr/>
            </a:lvl2pPr>
            <a:lvl3pPr marL="1371600" lvl="2" indent="-336550" algn="l">
              <a:lnSpc>
                <a:spcPct val="100000"/>
              </a:lnSpc>
              <a:spcBef>
                <a:spcPts val="750"/>
              </a:spcBef>
              <a:spcAft>
                <a:spcPts val="0"/>
              </a:spcAft>
              <a:buClr>
                <a:schemeClr val="accent1"/>
              </a:buClr>
              <a:buSzPts val="1700"/>
              <a:buChar char="•"/>
              <a:defRPr/>
            </a:lvl3pPr>
            <a:lvl4pPr marL="1828800" lvl="3" indent="-336550" algn="l">
              <a:lnSpc>
                <a:spcPct val="100000"/>
              </a:lnSpc>
              <a:spcBef>
                <a:spcPts val="750"/>
              </a:spcBef>
              <a:spcAft>
                <a:spcPts val="0"/>
              </a:spcAft>
              <a:buClr>
                <a:schemeClr val="accent1"/>
              </a:buClr>
              <a:buSzPts val="1700"/>
              <a:buChar char="•"/>
              <a:defRPr/>
            </a:lvl4pPr>
            <a:lvl5pPr marL="2286000" lvl="4" indent="-336550" algn="l">
              <a:lnSpc>
                <a:spcPct val="100000"/>
              </a:lnSpc>
              <a:spcBef>
                <a:spcPts val="750"/>
              </a:spcBef>
              <a:spcAft>
                <a:spcPts val="0"/>
              </a:spcAft>
              <a:buClr>
                <a:schemeClr val="accent1"/>
              </a:buClr>
              <a:buSzPts val="17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9"/>
          <p:cNvSpPr txBox="1">
            <a:spLocks noGrp="1"/>
          </p:cNvSpPr>
          <p:nvPr>
            <p:ph type="dt" idx="10"/>
          </p:nvPr>
        </p:nvSpPr>
        <p:spPr>
          <a:xfrm>
            <a:off x="628650" y="6356351"/>
            <a:ext cx="10189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7418349" y="6356351"/>
            <a:ext cx="1097001"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9"/>
          <p:cNvSpPr/>
          <p:nvPr/>
        </p:nvSpPr>
        <p:spPr>
          <a:xfrm>
            <a:off x="0" y="1216025"/>
            <a:ext cx="9144000" cy="119256"/>
          </a:xfrm>
          <a:prstGeom prst="rect">
            <a:avLst/>
          </a:prstGeom>
          <a:solidFill>
            <a:schemeClr val="accent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78" name="Google Shape;78;p9"/>
          <p:cNvSpPr txBox="1">
            <a:spLocks noGrp="1"/>
          </p:cNvSpPr>
          <p:nvPr>
            <p:ph type="ftr" idx="11"/>
          </p:nvPr>
        </p:nvSpPr>
        <p:spPr>
          <a:xfrm>
            <a:off x="2163944" y="6356353"/>
            <a:ext cx="4816115"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200"/>
              <a:buFont typeface="Calibri"/>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 name="Google Shape;79;p9"/>
          <p:cNvPicPr preferRelativeResize="0"/>
          <p:nvPr/>
        </p:nvPicPr>
        <p:blipFill rotWithShape="1">
          <a:blip r:embed="rId2">
            <a:alphaModFix/>
          </a:blip>
          <a:srcRect/>
          <a:stretch/>
        </p:blipFill>
        <p:spPr>
          <a:xfrm>
            <a:off x="88324" y="216451"/>
            <a:ext cx="1344044" cy="777607"/>
          </a:xfrm>
          <a:prstGeom prst="rect">
            <a:avLst/>
          </a:prstGeom>
          <a:solidFill>
            <a:schemeClr val="lt1"/>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80"/>
        <p:cNvGrpSpPr/>
        <p:nvPr/>
      </p:nvGrpSpPr>
      <p:grpSpPr>
        <a:xfrm>
          <a:off x="0" y="0"/>
          <a:ext cx="0" cy="0"/>
          <a:chOff x="0" y="0"/>
          <a:chExt cx="0" cy="0"/>
        </a:xfrm>
      </p:grpSpPr>
      <p:sp>
        <p:nvSpPr>
          <p:cNvPr id="81" name="Google Shape;81;p10"/>
          <p:cNvSpPr txBox="1">
            <a:spLocks noGrp="1"/>
          </p:cNvSpPr>
          <p:nvPr>
            <p:ph type="title"/>
          </p:nvPr>
        </p:nvSpPr>
        <p:spPr>
          <a:xfrm>
            <a:off x="1865376" y="155448"/>
            <a:ext cx="6652260" cy="91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E65AF"/>
              </a:buClr>
              <a:buSzPts val="4400"/>
              <a:buFont typeface="Calibri"/>
              <a:buNone/>
              <a:defRPr>
                <a:solidFill>
                  <a:srgbClr val="3E65A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2476633" y="6356350"/>
            <a:ext cx="419073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7418349" y="6356351"/>
            <a:ext cx="1097001"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1" i="0" u="none" strike="noStrike" cap="none">
                <a:solidFill>
                  <a:srgbClr val="FFFFFF"/>
                </a:solidFill>
                <a:latin typeface="Calibri"/>
                <a:ea typeface="Calibri"/>
                <a:cs typeface="Calibri"/>
                <a:sym typeface="Calibri"/>
              </a:defRPr>
            </a:lvl1pPr>
            <a:lvl2pPr marL="0" lvl="1" indent="0" algn="r">
              <a:lnSpc>
                <a:spcPct val="100000"/>
              </a:lnSpc>
              <a:spcBef>
                <a:spcPts val="0"/>
              </a:spcBef>
              <a:spcAft>
                <a:spcPts val="0"/>
              </a:spcAft>
              <a:buSzPts val="900"/>
              <a:buNone/>
              <a:defRPr sz="900" b="1" i="0" u="none" strike="noStrike" cap="none">
                <a:solidFill>
                  <a:srgbClr val="FFFFFF"/>
                </a:solidFill>
                <a:latin typeface="Calibri"/>
                <a:ea typeface="Calibri"/>
                <a:cs typeface="Calibri"/>
                <a:sym typeface="Calibri"/>
              </a:defRPr>
            </a:lvl2pPr>
            <a:lvl3pPr marL="0" lvl="2" indent="0" algn="r">
              <a:lnSpc>
                <a:spcPct val="100000"/>
              </a:lnSpc>
              <a:spcBef>
                <a:spcPts val="0"/>
              </a:spcBef>
              <a:spcAft>
                <a:spcPts val="0"/>
              </a:spcAft>
              <a:buSzPts val="900"/>
              <a:buNone/>
              <a:defRPr sz="900" b="1" i="0" u="none" strike="noStrike" cap="none">
                <a:solidFill>
                  <a:srgbClr val="FFFFFF"/>
                </a:solidFill>
                <a:latin typeface="Calibri"/>
                <a:ea typeface="Calibri"/>
                <a:cs typeface="Calibri"/>
                <a:sym typeface="Calibri"/>
              </a:defRPr>
            </a:lvl3pPr>
            <a:lvl4pPr marL="0" lvl="3" indent="0" algn="r">
              <a:lnSpc>
                <a:spcPct val="100000"/>
              </a:lnSpc>
              <a:spcBef>
                <a:spcPts val="0"/>
              </a:spcBef>
              <a:spcAft>
                <a:spcPts val="0"/>
              </a:spcAft>
              <a:buSzPts val="900"/>
              <a:buNone/>
              <a:defRPr sz="900" b="1" i="0" u="none" strike="noStrike" cap="none">
                <a:solidFill>
                  <a:srgbClr val="FFFFFF"/>
                </a:solidFill>
                <a:latin typeface="Calibri"/>
                <a:ea typeface="Calibri"/>
                <a:cs typeface="Calibri"/>
                <a:sym typeface="Calibri"/>
              </a:defRPr>
            </a:lvl4pPr>
            <a:lvl5pPr marL="0" lvl="4" indent="0" algn="r">
              <a:lnSpc>
                <a:spcPct val="100000"/>
              </a:lnSpc>
              <a:spcBef>
                <a:spcPts val="0"/>
              </a:spcBef>
              <a:spcAft>
                <a:spcPts val="0"/>
              </a:spcAft>
              <a:buSzPts val="900"/>
              <a:buNone/>
              <a:defRPr sz="900" b="1" i="0" u="none" strike="noStrike" cap="none">
                <a:solidFill>
                  <a:srgbClr val="FFFFFF"/>
                </a:solidFill>
                <a:latin typeface="Calibri"/>
                <a:ea typeface="Calibri"/>
                <a:cs typeface="Calibri"/>
                <a:sym typeface="Calibri"/>
              </a:defRPr>
            </a:lvl5pPr>
            <a:lvl6pPr marL="0" lvl="5" indent="0" algn="r">
              <a:lnSpc>
                <a:spcPct val="100000"/>
              </a:lnSpc>
              <a:spcBef>
                <a:spcPts val="0"/>
              </a:spcBef>
              <a:spcAft>
                <a:spcPts val="0"/>
              </a:spcAft>
              <a:buSzPts val="900"/>
              <a:buNone/>
              <a:defRPr sz="900" b="1" i="0" u="none" strike="noStrike" cap="none">
                <a:solidFill>
                  <a:srgbClr val="FFFFFF"/>
                </a:solidFill>
                <a:latin typeface="Calibri"/>
                <a:ea typeface="Calibri"/>
                <a:cs typeface="Calibri"/>
                <a:sym typeface="Calibri"/>
              </a:defRPr>
            </a:lvl6pPr>
            <a:lvl7pPr marL="0" lvl="6" indent="0" algn="r">
              <a:lnSpc>
                <a:spcPct val="100000"/>
              </a:lnSpc>
              <a:spcBef>
                <a:spcPts val="0"/>
              </a:spcBef>
              <a:spcAft>
                <a:spcPts val="0"/>
              </a:spcAft>
              <a:buSzPts val="900"/>
              <a:buNone/>
              <a:defRPr sz="900" b="1" i="0" u="none" strike="noStrike" cap="none">
                <a:solidFill>
                  <a:srgbClr val="FFFFFF"/>
                </a:solidFill>
                <a:latin typeface="Calibri"/>
                <a:ea typeface="Calibri"/>
                <a:cs typeface="Calibri"/>
                <a:sym typeface="Calibri"/>
              </a:defRPr>
            </a:lvl7pPr>
            <a:lvl8pPr marL="0" lvl="7" indent="0" algn="r">
              <a:lnSpc>
                <a:spcPct val="100000"/>
              </a:lnSpc>
              <a:spcBef>
                <a:spcPts val="0"/>
              </a:spcBef>
              <a:spcAft>
                <a:spcPts val="0"/>
              </a:spcAft>
              <a:buSzPts val="900"/>
              <a:buNone/>
              <a:defRPr sz="900" b="1" i="0" u="none" strike="noStrike" cap="none">
                <a:solidFill>
                  <a:srgbClr val="FFFFFF"/>
                </a:solidFill>
                <a:latin typeface="Calibri"/>
                <a:ea typeface="Calibri"/>
                <a:cs typeface="Calibri"/>
                <a:sym typeface="Calibri"/>
              </a:defRPr>
            </a:lvl8pPr>
            <a:lvl9pPr marL="0" lvl="8" indent="0" algn="r">
              <a:lnSpc>
                <a:spcPct val="100000"/>
              </a:lnSpc>
              <a:spcBef>
                <a:spcPts val="0"/>
              </a:spcBef>
              <a:spcAft>
                <a:spcPts val="0"/>
              </a:spcAft>
              <a:buSzPts val="900"/>
              <a:buNone/>
              <a:defRPr sz="9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p10"/>
          <p:cNvPicPr preferRelativeResize="0"/>
          <p:nvPr/>
        </p:nvPicPr>
        <p:blipFill rotWithShape="1">
          <a:blip r:embed="rId2">
            <a:alphaModFix/>
          </a:blip>
          <a:srcRect/>
          <a:stretch/>
        </p:blipFill>
        <p:spPr>
          <a:xfrm>
            <a:off x="88324" y="216451"/>
            <a:ext cx="1344044" cy="777607"/>
          </a:xfrm>
          <a:prstGeom prst="rect">
            <a:avLst/>
          </a:prstGeom>
          <a:solidFill>
            <a:schemeClr val="lt1"/>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101894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476633" y="6356350"/>
            <a:ext cx="419073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7418349" y="6356351"/>
            <a:ext cx="109700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youtube.com/watch?v=u23WEkt1FvM&amp;t=109s" TargetMode="External"/><Relationship Id="rId4" Type="http://schemas.openxmlformats.org/officeDocument/2006/relationships/hyperlink" Target="https://docs.google.com/document/d/1YsgbdpBe5mL0vM2GKAixFXmt_AdpnpTi4kPiYOVIxxA/edit?usp=shar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p:nvPr/>
        </p:nvSpPr>
        <p:spPr>
          <a:xfrm>
            <a:off x="685202" y="4438720"/>
            <a:ext cx="7773525" cy="807975"/>
          </a:xfrm>
          <a:prstGeom prst="rect">
            <a:avLst/>
          </a:prstGeom>
          <a:no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None/>
            </a:pPr>
            <a:r>
              <a:rPr lang="en-US" sz="3600" b="1" i="0" u="none" strike="noStrike" cap="none">
                <a:solidFill>
                  <a:schemeClr val="accent2"/>
                </a:solidFill>
                <a:latin typeface="Calibri"/>
                <a:ea typeface="Calibri"/>
                <a:cs typeface="Calibri"/>
                <a:sym typeface="Calibri"/>
              </a:rPr>
              <a:t>Non-Classroom Settings</a:t>
            </a:r>
            <a:endParaRPr>
              <a:solidFill>
                <a:schemeClr val="accent2"/>
              </a:solidFill>
            </a:endParaRPr>
          </a:p>
          <a:p>
            <a:pPr marL="0" marR="0" lvl="0" indent="0" algn="ctr" rtl="0">
              <a:lnSpc>
                <a:spcPct val="100000"/>
              </a:lnSpc>
              <a:spcBef>
                <a:spcPts val="0"/>
              </a:spcBef>
              <a:spcAft>
                <a:spcPts val="0"/>
              </a:spcAft>
              <a:buNone/>
            </a:pPr>
            <a:r>
              <a:rPr lang="en-US" sz="3600" b="1" i="0" u="none" strike="noStrike" cap="none">
                <a:solidFill>
                  <a:schemeClr val="accent2"/>
                </a:solidFill>
                <a:latin typeface="Calibri"/>
                <a:ea typeface="Calibri"/>
                <a:cs typeface="Calibri"/>
                <a:sym typeface="Calibri"/>
              </a:rPr>
              <a:t>Basic Strategies</a:t>
            </a:r>
            <a:endParaRPr sz="2400" b="1" i="0" u="none" strike="noStrike" cap="none">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425" b="1" i="0" u="none" strike="noStrike" cap="none">
                <a:solidFill>
                  <a:schemeClr val="accent2"/>
                </a:solidFill>
                <a:latin typeface="Calibri"/>
                <a:ea typeface="Calibri"/>
                <a:cs typeface="Calibri"/>
                <a:sym typeface="Calibri"/>
              </a:rPr>
              <a:t>Updated April 2022</a:t>
            </a:r>
            <a:endParaRPr sz="1425" b="1" i="0" u="none" strike="noStrike" cap="none">
              <a:solidFill>
                <a:schemeClr val="accent2"/>
              </a:solidFill>
              <a:latin typeface="Calibri"/>
              <a:ea typeface="Calibri"/>
              <a:cs typeface="Calibri"/>
              <a:sym typeface="Calibri"/>
            </a:endParaRPr>
          </a:p>
        </p:txBody>
      </p:sp>
      <p:sp>
        <p:nvSpPr>
          <p:cNvPr id="224" name="Google Shape;224;p35"/>
          <p:cNvSpPr txBox="1">
            <a:spLocks noGrp="1"/>
          </p:cNvSpPr>
          <p:nvPr>
            <p:ph type="ctrTitle"/>
          </p:nvPr>
        </p:nvSpPr>
        <p:spPr>
          <a:xfrm>
            <a:off x="697790" y="3315682"/>
            <a:ext cx="7772400" cy="1102500"/>
          </a:xfrm>
          <a:prstGeom prst="rect">
            <a:avLst/>
          </a:prstGeom>
          <a:noFill/>
          <a:ln>
            <a:noFill/>
          </a:ln>
        </p:spPr>
        <p:txBody>
          <a:bodyPr spcFirstLastPara="1" wrap="square" lIns="68550" tIns="34275" rIns="68550" bIns="34275" anchor="ctr" anchorCtr="0">
            <a:normAutofit fontScale="90000"/>
          </a:bodyPr>
          <a:lstStyle/>
          <a:p>
            <a:pPr marL="0" lvl="0" indent="0" algn="ctr" rtl="0">
              <a:lnSpc>
                <a:spcPct val="90000"/>
              </a:lnSpc>
              <a:spcBef>
                <a:spcPts val="0"/>
              </a:spcBef>
              <a:spcAft>
                <a:spcPts val="0"/>
              </a:spcAft>
              <a:buClr>
                <a:srgbClr val="0E1529"/>
              </a:buClr>
              <a:buSzPct val="100000"/>
              <a:buNone/>
            </a:pPr>
            <a:endParaRPr sz="3300" b="1" dirty="0">
              <a:solidFill>
                <a:srgbClr val="0E1529"/>
              </a:solidFill>
              <a:latin typeface="Arial"/>
              <a:ea typeface="Arial"/>
              <a:cs typeface="Arial"/>
              <a:sym typeface="Arial"/>
            </a:endParaRPr>
          </a:p>
          <a:p>
            <a:pPr marL="0" lvl="0" indent="0" algn="ctr" rtl="0">
              <a:lnSpc>
                <a:spcPct val="90000"/>
              </a:lnSpc>
              <a:spcBef>
                <a:spcPts val="0"/>
              </a:spcBef>
              <a:spcAft>
                <a:spcPts val="0"/>
              </a:spcAft>
              <a:buClr>
                <a:srgbClr val="0E1529"/>
              </a:buClr>
              <a:buSzPct val="83193"/>
              <a:buNone/>
            </a:pPr>
            <a:r>
              <a:rPr lang="en-US" sz="3966" b="1" dirty="0">
                <a:solidFill>
                  <a:srgbClr val="0E1529"/>
                </a:solidFill>
              </a:rPr>
              <a:t>Tier 1 Team Training</a:t>
            </a:r>
            <a:endParaRPr sz="3966" b="1" dirty="0">
              <a:solidFill>
                <a:srgbClr val="0E1529"/>
              </a:solidFill>
            </a:endParaRPr>
          </a:p>
          <a:p>
            <a:pPr marL="0" lvl="0" indent="0" algn="ctr" rtl="0">
              <a:lnSpc>
                <a:spcPct val="90000"/>
              </a:lnSpc>
              <a:spcBef>
                <a:spcPts val="0"/>
              </a:spcBef>
              <a:spcAft>
                <a:spcPts val="0"/>
              </a:spcAft>
              <a:buClr>
                <a:srgbClr val="0E1529"/>
              </a:buClr>
              <a:buSzPct val="83193"/>
              <a:buNone/>
            </a:pPr>
            <a:r>
              <a:rPr lang="en-US" sz="3966" b="1" dirty="0">
                <a:solidFill>
                  <a:srgbClr val="0E1529"/>
                </a:solidFill>
              </a:rPr>
              <a:t> Day 3</a:t>
            </a:r>
            <a:endParaRPr sz="3966" b="1" dirty="0">
              <a:solidFill>
                <a:srgbClr val="0E1529"/>
              </a:solidFill>
            </a:endParaRPr>
          </a:p>
          <a:p>
            <a:pPr marL="0" lvl="0" indent="0" algn="ctr" rtl="0">
              <a:lnSpc>
                <a:spcPct val="90000"/>
              </a:lnSpc>
              <a:spcBef>
                <a:spcPts val="0"/>
              </a:spcBef>
              <a:spcAft>
                <a:spcPts val="0"/>
              </a:spcAft>
              <a:buClr>
                <a:srgbClr val="0E1529"/>
              </a:buClr>
              <a:buSzPct val="100000"/>
              <a:buNone/>
            </a:pPr>
            <a:endParaRPr sz="3300" b="1" dirty="0">
              <a:solidFill>
                <a:srgbClr val="0E1529"/>
              </a:solidFill>
            </a:endParaRPr>
          </a:p>
        </p:txBody>
      </p:sp>
      <p:sp>
        <p:nvSpPr>
          <p:cNvPr id="225" name="Google Shape;225;p35">
            <a:extLst>
              <a:ext uri="{C183D7F6-B498-43B3-948B-1728B52AA6E4}">
                <adec:decorative xmlns:adec="http://schemas.microsoft.com/office/drawing/2017/decorative" val="1"/>
              </a:ext>
            </a:extLst>
          </p:cNvPr>
          <p:cNvSpPr txBox="1"/>
          <p:nvPr/>
        </p:nvSpPr>
        <p:spPr>
          <a:xfrm>
            <a:off x="11981" y="1384557"/>
            <a:ext cx="9144000" cy="1869720"/>
          </a:xfrm>
          <a:prstGeom prst="rect">
            <a:avLst/>
          </a:prstGeom>
          <a:solidFill>
            <a:schemeClr val="dk1"/>
          </a:solid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endParaRPr sz="1125" b="0" i="0" u="none" strike="noStrike" cap="none">
              <a:solidFill>
                <a:srgbClr val="003865"/>
              </a:solidFill>
              <a:latin typeface="Calibri"/>
              <a:ea typeface="Calibri"/>
              <a:cs typeface="Calibri"/>
              <a:sym typeface="Calibri"/>
            </a:endParaRPr>
          </a:p>
          <a:p>
            <a:pPr marL="0" marR="0" lvl="0" indent="0" algn="l" rtl="0">
              <a:lnSpc>
                <a:spcPct val="100000"/>
              </a:lnSpc>
              <a:spcBef>
                <a:spcPts val="0"/>
              </a:spcBef>
              <a:spcAft>
                <a:spcPts val="0"/>
              </a:spcAft>
              <a:buNone/>
            </a:pPr>
            <a:endParaRPr sz="1125" b="0" i="0" u="none" strike="noStrike" cap="none">
              <a:solidFill>
                <a:srgbClr val="003865"/>
              </a:solidFill>
              <a:latin typeface="Calibri"/>
              <a:ea typeface="Calibri"/>
              <a:cs typeface="Calibri"/>
              <a:sym typeface="Calibri"/>
            </a:endParaRPr>
          </a:p>
          <a:p>
            <a:pPr marL="0" marR="0" lvl="0" indent="0" algn="l" rtl="0">
              <a:lnSpc>
                <a:spcPct val="100000"/>
              </a:lnSpc>
              <a:spcBef>
                <a:spcPts val="0"/>
              </a:spcBef>
              <a:spcAft>
                <a:spcPts val="0"/>
              </a:spcAft>
              <a:buNone/>
            </a:pPr>
            <a:endParaRPr sz="1125" b="0" i="0" u="none" strike="noStrike" cap="none">
              <a:solidFill>
                <a:srgbClr val="003865"/>
              </a:solidFill>
              <a:latin typeface="Calibri"/>
              <a:ea typeface="Calibri"/>
              <a:cs typeface="Calibri"/>
              <a:sym typeface="Calibri"/>
            </a:endParaRPr>
          </a:p>
          <a:p>
            <a:pPr marL="0" marR="0" lvl="0" indent="0" algn="l" rtl="0">
              <a:lnSpc>
                <a:spcPct val="100000"/>
              </a:lnSpc>
              <a:spcBef>
                <a:spcPts val="0"/>
              </a:spcBef>
              <a:spcAft>
                <a:spcPts val="0"/>
              </a:spcAft>
              <a:buNone/>
            </a:pPr>
            <a:endParaRPr sz="1125" b="0" i="0" u="none" strike="noStrike" cap="none">
              <a:solidFill>
                <a:srgbClr val="003865"/>
              </a:solidFill>
              <a:latin typeface="Calibri"/>
              <a:ea typeface="Calibri"/>
              <a:cs typeface="Calibri"/>
              <a:sym typeface="Calibri"/>
            </a:endParaRPr>
          </a:p>
          <a:p>
            <a:pPr marL="0" marR="0" lvl="0" indent="0" algn="l" rtl="0">
              <a:lnSpc>
                <a:spcPct val="100000"/>
              </a:lnSpc>
              <a:spcBef>
                <a:spcPts val="0"/>
              </a:spcBef>
              <a:spcAft>
                <a:spcPts val="0"/>
              </a:spcAft>
              <a:buNone/>
            </a:pPr>
            <a:endParaRPr sz="1125" b="0" i="0" u="none" strike="noStrike" cap="none">
              <a:solidFill>
                <a:srgbClr val="003865"/>
              </a:solidFill>
              <a:latin typeface="Calibri"/>
              <a:ea typeface="Calibri"/>
              <a:cs typeface="Calibri"/>
              <a:sym typeface="Calibri"/>
            </a:endParaRPr>
          </a:p>
          <a:p>
            <a:pPr marL="0" marR="0" lvl="0" indent="0" algn="l" rtl="0">
              <a:lnSpc>
                <a:spcPct val="100000"/>
              </a:lnSpc>
              <a:spcBef>
                <a:spcPts val="0"/>
              </a:spcBef>
              <a:spcAft>
                <a:spcPts val="0"/>
              </a:spcAft>
              <a:buNone/>
            </a:pPr>
            <a:endParaRPr sz="1125" b="0" i="0" u="none" strike="noStrike" cap="none">
              <a:solidFill>
                <a:srgbClr val="003865"/>
              </a:solidFill>
              <a:latin typeface="Calibri"/>
              <a:ea typeface="Calibri"/>
              <a:cs typeface="Calibri"/>
              <a:sym typeface="Calibri"/>
            </a:endParaRPr>
          </a:p>
          <a:p>
            <a:pPr marL="0" marR="0" lvl="0" indent="0" algn="l" rtl="0">
              <a:lnSpc>
                <a:spcPct val="100000"/>
              </a:lnSpc>
              <a:spcBef>
                <a:spcPts val="0"/>
              </a:spcBef>
              <a:spcAft>
                <a:spcPts val="0"/>
              </a:spcAft>
              <a:buNone/>
            </a:pPr>
            <a:endParaRPr sz="1125" b="0" i="0" u="none" strike="noStrike" cap="none">
              <a:solidFill>
                <a:srgbClr val="003865"/>
              </a:solidFill>
              <a:latin typeface="Calibri"/>
              <a:ea typeface="Calibri"/>
              <a:cs typeface="Calibri"/>
              <a:sym typeface="Calibri"/>
            </a:endParaRPr>
          </a:p>
          <a:p>
            <a:pPr marL="0" marR="0" lvl="0" indent="0" algn="l" rtl="0">
              <a:lnSpc>
                <a:spcPct val="100000"/>
              </a:lnSpc>
              <a:spcBef>
                <a:spcPts val="0"/>
              </a:spcBef>
              <a:spcAft>
                <a:spcPts val="0"/>
              </a:spcAft>
              <a:buNone/>
            </a:pPr>
            <a:endParaRPr sz="1125" b="0" i="0" u="none" strike="noStrike" cap="none">
              <a:solidFill>
                <a:srgbClr val="003865"/>
              </a:solidFill>
              <a:latin typeface="Calibri"/>
              <a:ea typeface="Calibri"/>
              <a:cs typeface="Calibri"/>
              <a:sym typeface="Calibri"/>
            </a:endParaRPr>
          </a:p>
          <a:p>
            <a:pPr marL="0" marR="0" lvl="0" indent="0" algn="l" rtl="0">
              <a:lnSpc>
                <a:spcPct val="100000"/>
              </a:lnSpc>
              <a:spcBef>
                <a:spcPts val="0"/>
              </a:spcBef>
              <a:spcAft>
                <a:spcPts val="0"/>
              </a:spcAft>
              <a:buNone/>
            </a:pPr>
            <a:endParaRPr sz="1125" b="0" i="0" u="none" strike="noStrike" cap="none">
              <a:solidFill>
                <a:srgbClr val="003865"/>
              </a:solidFill>
              <a:latin typeface="Calibri"/>
              <a:ea typeface="Calibri"/>
              <a:cs typeface="Calibri"/>
              <a:sym typeface="Calibri"/>
            </a:endParaRPr>
          </a:p>
          <a:p>
            <a:pPr marL="0" marR="0" lvl="0" indent="0" algn="l" rtl="0">
              <a:lnSpc>
                <a:spcPct val="100000"/>
              </a:lnSpc>
              <a:spcBef>
                <a:spcPts val="0"/>
              </a:spcBef>
              <a:spcAft>
                <a:spcPts val="0"/>
              </a:spcAft>
              <a:buNone/>
            </a:pPr>
            <a:endParaRPr sz="1125" b="0" i="0" u="none" strike="noStrike" cap="none">
              <a:solidFill>
                <a:srgbClr val="003865"/>
              </a:solidFill>
              <a:latin typeface="Calibri"/>
              <a:ea typeface="Calibri"/>
              <a:cs typeface="Calibri"/>
              <a:sym typeface="Calibri"/>
            </a:endParaRPr>
          </a:p>
        </p:txBody>
      </p:sp>
      <p:pic>
        <p:nvPicPr>
          <p:cNvPr id="226" name="Google Shape;226;p35" descr="Minnesota PBIS logo"/>
          <p:cNvPicPr preferRelativeResize="0"/>
          <p:nvPr/>
        </p:nvPicPr>
        <p:blipFill rotWithShape="1">
          <a:blip r:embed="rId3">
            <a:alphaModFix/>
          </a:blip>
          <a:srcRect/>
          <a:stretch/>
        </p:blipFill>
        <p:spPr>
          <a:xfrm>
            <a:off x="3408552" y="1707375"/>
            <a:ext cx="2183006" cy="988538"/>
          </a:xfrm>
          <a:prstGeom prst="rect">
            <a:avLst/>
          </a:prstGeom>
          <a:noFill/>
          <a:ln>
            <a:noFill/>
          </a:ln>
        </p:spPr>
      </p:pic>
      <p:sp>
        <p:nvSpPr>
          <p:cNvPr id="227" name="Google Shape;227;p35">
            <a:extLst>
              <a:ext uri="{C183D7F6-B498-43B3-948B-1728B52AA6E4}">
                <adec:decorative xmlns:adec="http://schemas.microsoft.com/office/drawing/2017/decorative" val="1"/>
              </a:ext>
            </a:extLst>
          </p:cNvPr>
          <p:cNvSpPr/>
          <p:nvPr/>
        </p:nvSpPr>
        <p:spPr>
          <a:xfrm>
            <a:off x="113" y="1228763"/>
            <a:ext cx="9144000" cy="15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125" b="0" i="0" u="none" strike="noStrike" cap="none">
              <a:solidFill>
                <a:srgbClr val="000000"/>
              </a:solidFill>
              <a:latin typeface="Arial"/>
              <a:ea typeface="Arial"/>
              <a:cs typeface="Arial"/>
              <a:sym typeface="Arial"/>
            </a:endParaRPr>
          </a:p>
        </p:txBody>
      </p:sp>
      <p:sp>
        <p:nvSpPr>
          <p:cNvPr id="228" name="Google Shape;228;p35">
            <a:extLst>
              <a:ext uri="{C183D7F6-B498-43B3-948B-1728B52AA6E4}">
                <adec:decorative xmlns:adec="http://schemas.microsoft.com/office/drawing/2017/decorative" val="1"/>
              </a:ext>
            </a:extLst>
          </p:cNvPr>
          <p:cNvSpPr/>
          <p:nvPr/>
        </p:nvSpPr>
        <p:spPr>
          <a:xfrm>
            <a:off x="-11963" y="3139425"/>
            <a:ext cx="9144000" cy="15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125"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4" descr="This is a road sign which shows there is a school bus stop ahead. " title="Bus stop ahead sign"/>
          <p:cNvPicPr preferRelativeResize="0"/>
          <p:nvPr/>
        </p:nvPicPr>
        <p:blipFill rotWithShape="1">
          <a:blip r:embed="rId3">
            <a:alphaModFix/>
          </a:blip>
          <a:srcRect/>
          <a:stretch/>
        </p:blipFill>
        <p:spPr>
          <a:xfrm>
            <a:off x="3505200" y="3276600"/>
            <a:ext cx="3060700" cy="3060700"/>
          </a:xfrm>
          <a:prstGeom prst="rect">
            <a:avLst/>
          </a:prstGeom>
          <a:noFill/>
          <a:ln>
            <a:noFill/>
          </a:ln>
        </p:spPr>
      </p:pic>
      <p:sp>
        <p:nvSpPr>
          <p:cNvPr id="298" name="Google Shape;298;p44"/>
          <p:cNvSpPr txBox="1">
            <a:spLocks noGrp="1"/>
          </p:cNvSpPr>
          <p:nvPr>
            <p:ph type="title"/>
          </p:nvPr>
        </p:nvSpPr>
        <p:spPr>
          <a:xfrm>
            <a:off x="1772998" y="152400"/>
            <a:ext cx="6742352"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wentieth Century"/>
              <a:buNone/>
            </a:pPr>
            <a:r>
              <a:rPr lang="en-US" sz="4400" b="1">
                <a:latin typeface="Calibri"/>
                <a:ea typeface="Calibri"/>
                <a:cs typeface="Calibri"/>
                <a:sym typeface="Calibri"/>
              </a:rPr>
              <a:t>Using Data - Bus</a:t>
            </a:r>
            <a:endParaRPr sz="4400" b="1">
              <a:latin typeface="Calibri"/>
              <a:ea typeface="Calibri"/>
              <a:cs typeface="Calibri"/>
              <a:sym typeface="Calibri"/>
            </a:endParaRPr>
          </a:p>
        </p:txBody>
      </p:sp>
      <p:sp>
        <p:nvSpPr>
          <p:cNvPr id="299" name="Google Shape;299;p4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1"/>
              </a:buClr>
              <a:buSzPts val="1100"/>
              <a:buFont typeface="Merriweather"/>
              <a:buNone/>
            </a:pPr>
            <a:r>
              <a:rPr lang="en-US" sz="4000" b="0" i="0" u="none" strike="noStrike" cap="none">
                <a:solidFill>
                  <a:schemeClr val="dk1"/>
                </a:solidFill>
                <a:latin typeface="Merriweather"/>
                <a:ea typeface="Merriweather"/>
                <a:cs typeface="Merriweather"/>
                <a:sym typeface="Merriweather"/>
              </a:rPr>
              <a:t>	</a:t>
            </a:r>
            <a:r>
              <a:rPr lang="en-US" sz="4000" i="0" u="none" strike="noStrike" cap="none">
                <a:solidFill>
                  <a:schemeClr val="dk1"/>
                </a:solidFill>
                <a:latin typeface="Calibri"/>
                <a:ea typeface="Calibri"/>
                <a:cs typeface="Calibri"/>
                <a:sym typeface="Calibri"/>
              </a:rPr>
              <a:t>Over </a:t>
            </a:r>
            <a:r>
              <a:rPr lang="en-US" sz="4000" i="0" u="none" strike="noStrike" cap="none">
                <a:solidFill>
                  <a:srgbClr val="FF0000"/>
                </a:solidFill>
                <a:latin typeface="Calibri"/>
                <a:ea typeface="Calibri"/>
                <a:cs typeface="Calibri"/>
                <a:sym typeface="Calibri"/>
              </a:rPr>
              <a:t>50%</a:t>
            </a:r>
            <a:r>
              <a:rPr lang="en-US" sz="4000" i="0" u="none" strike="noStrike" cap="none">
                <a:solidFill>
                  <a:schemeClr val="dk1"/>
                </a:solidFill>
                <a:latin typeface="Calibri"/>
                <a:ea typeface="Calibri"/>
                <a:cs typeface="Calibri"/>
                <a:sym typeface="Calibri"/>
              </a:rPr>
              <a:t> of referrals occurring on “buses” during daily transitions.</a:t>
            </a:r>
            <a:endParaRPr sz="2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2" name="Title 1">
            <a:extLst>
              <a:ext uri="{FF2B5EF4-FFF2-40B4-BE49-F238E27FC236}">
                <a16:creationId xmlns:a16="http://schemas.microsoft.com/office/drawing/2014/main" id="{97385F0D-4A14-D32B-CADB-5BF551861F62}"/>
              </a:ext>
            </a:extLst>
          </p:cNvPr>
          <p:cNvSpPr>
            <a:spLocks noGrp="1"/>
          </p:cNvSpPr>
          <p:nvPr>
            <p:ph type="title"/>
          </p:nvPr>
        </p:nvSpPr>
        <p:spPr/>
        <p:txBody>
          <a:bodyPr/>
          <a:lstStyle/>
          <a:p>
            <a:r>
              <a:rPr lang="en-US" dirty="0">
                <a:solidFill>
                  <a:schemeClr val="accent1"/>
                </a:solidFill>
              </a:rPr>
              <a:t>Non-Classroom Setting</a:t>
            </a:r>
          </a:p>
        </p:txBody>
      </p:sp>
      <p:sp>
        <p:nvSpPr>
          <p:cNvPr id="304" name="Google Shape;304;p4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BD0D9"/>
              </a:buClr>
              <a:buSzPts val="3800"/>
              <a:buNone/>
            </a:pPr>
            <a:r>
              <a:rPr lang="en-US" sz="5700" b="1" i="0" u="none" strike="noStrike" cap="none">
                <a:solidFill>
                  <a:schemeClr val="dk1"/>
                </a:solidFill>
                <a:latin typeface="Calibri"/>
                <a:ea typeface="Calibri"/>
                <a:cs typeface="Calibri"/>
                <a:sym typeface="Calibri"/>
              </a:rPr>
              <a:t>What non-classroom </a:t>
            </a:r>
            <a:r>
              <a:rPr lang="en-US" sz="5700" b="1">
                <a:solidFill>
                  <a:schemeClr val="dk1"/>
                </a:solidFill>
                <a:latin typeface="Calibri"/>
                <a:ea typeface="Calibri"/>
                <a:cs typeface="Calibri"/>
                <a:sym typeface="Calibri"/>
              </a:rPr>
              <a:t>setting</a:t>
            </a:r>
            <a:r>
              <a:rPr lang="en-US" sz="5700" b="1" i="0" u="none" strike="noStrike" cap="none">
                <a:solidFill>
                  <a:schemeClr val="dk1"/>
                </a:solidFill>
                <a:latin typeface="Calibri"/>
                <a:ea typeface="Calibri"/>
                <a:cs typeface="Calibri"/>
                <a:sym typeface="Calibri"/>
              </a:rPr>
              <a:t> in your building </a:t>
            </a:r>
            <a:r>
              <a:rPr lang="en-US" sz="5700" b="1">
                <a:solidFill>
                  <a:schemeClr val="dk1"/>
                </a:solidFill>
                <a:latin typeface="Calibri"/>
                <a:ea typeface="Calibri"/>
                <a:cs typeface="Calibri"/>
                <a:sym typeface="Calibri"/>
              </a:rPr>
              <a:t>do you think needs your focus first?</a:t>
            </a:r>
            <a:endParaRPr sz="4900" b="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6"/>
          <p:cNvSpPr txBox="1">
            <a:spLocks noGrp="1"/>
          </p:cNvSpPr>
          <p:nvPr>
            <p:ph type="title"/>
          </p:nvPr>
        </p:nvSpPr>
        <p:spPr>
          <a:xfrm>
            <a:off x="1772998" y="152400"/>
            <a:ext cx="6742352"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4400" b="1">
                <a:solidFill>
                  <a:schemeClr val="lt1"/>
                </a:solidFill>
                <a:latin typeface="Calibri"/>
                <a:ea typeface="Calibri"/>
                <a:cs typeface="Calibri"/>
                <a:sym typeface="Calibri"/>
              </a:rPr>
              <a:t>Consider...</a:t>
            </a:r>
            <a:endParaRPr sz="4400" b="1">
              <a:solidFill>
                <a:schemeClr val="lt1"/>
              </a:solidFill>
              <a:latin typeface="Calibri"/>
              <a:ea typeface="Calibri"/>
              <a:cs typeface="Calibri"/>
              <a:sym typeface="Calibri"/>
            </a:endParaRPr>
          </a:p>
        </p:txBody>
      </p:sp>
      <p:sp>
        <p:nvSpPr>
          <p:cNvPr id="311" name="Google Shape;311;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4500">
                <a:solidFill>
                  <a:srgbClr val="434343"/>
                </a:solidFill>
                <a:latin typeface="Calibri"/>
                <a:ea typeface="Calibri"/>
                <a:cs typeface="Calibri"/>
                <a:sym typeface="Calibri"/>
              </a:rPr>
              <a:t>As you listen, think about how implementing these strategies could help reduce problems in the non-classroom setting you identified.</a:t>
            </a:r>
            <a:endParaRPr sz="4500">
              <a:solidFill>
                <a:srgbClr val="43434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p:cNvSpPr txBox="1">
            <a:spLocks noGrp="1"/>
          </p:cNvSpPr>
          <p:nvPr>
            <p:ph type="title"/>
          </p:nvPr>
        </p:nvSpPr>
        <p:spPr>
          <a:xfrm>
            <a:off x="1772998" y="152400"/>
            <a:ext cx="6742352" cy="914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2"/>
              </a:buClr>
              <a:buSzPts val="1800"/>
              <a:buNone/>
            </a:pPr>
            <a:r>
              <a:rPr lang="en-US" sz="3600" b="1">
                <a:latin typeface="Calibri"/>
                <a:ea typeface="Calibri"/>
                <a:cs typeface="Calibri"/>
                <a:sym typeface="Calibri"/>
              </a:rPr>
              <a:t>Basic Non-Classroom Strategies</a:t>
            </a:r>
            <a:endParaRPr sz="3600" b="1">
              <a:latin typeface="Calibri"/>
              <a:ea typeface="Calibri"/>
              <a:cs typeface="Calibri"/>
              <a:sym typeface="Calibri"/>
            </a:endParaRPr>
          </a:p>
        </p:txBody>
      </p:sp>
      <p:grpSp>
        <p:nvGrpSpPr>
          <p:cNvPr id="317" name="Google Shape;317;p47" descr="Organizational chart shows 'teach expectations and routines in context and add visuals at the top, actively supervise below and scan, move and interact at the bottom"/>
          <p:cNvGrpSpPr/>
          <p:nvPr/>
        </p:nvGrpSpPr>
        <p:grpSpPr>
          <a:xfrm>
            <a:off x="1241964" y="1976284"/>
            <a:ext cx="6884645" cy="4404401"/>
            <a:chOff x="20187" y="-178676"/>
            <a:chExt cx="6884645" cy="5179676"/>
          </a:xfrm>
        </p:grpSpPr>
        <p:sp>
          <p:nvSpPr>
            <p:cNvPr id="318" name="Google Shape;318;p47"/>
            <p:cNvSpPr/>
            <p:nvPr/>
          </p:nvSpPr>
          <p:spPr>
            <a:xfrm>
              <a:off x="3240671" y="1741825"/>
              <a:ext cx="182380" cy="1129813"/>
            </a:xfrm>
            <a:custGeom>
              <a:avLst/>
              <a:gdLst/>
              <a:ahLst/>
              <a:cxnLst/>
              <a:rect l="l" t="t" r="r" b="b"/>
              <a:pathLst>
                <a:path w="120000" h="120000" extrusionOk="0">
                  <a:moveTo>
                    <a:pt x="120000" y="0"/>
                  </a:moveTo>
                  <a:lnTo>
                    <a:pt x="120000" y="120000"/>
                  </a:lnTo>
                  <a:lnTo>
                    <a:pt x="0" y="120000"/>
                  </a:lnTo>
                </a:path>
              </a:pathLst>
            </a:custGeom>
            <a:noFill/>
            <a:ln w="25400" cap="flat" cmpd="sng">
              <a:solidFill>
                <a:srgbClr val="CC0000"/>
              </a:solidFill>
              <a:prstDash val="solid"/>
              <a:round/>
              <a:headEnd type="none" w="sm" len="sm"/>
              <a:tailEnd type="none" w="sm" len="sm"/>
            </a:ln>
          </p:spPr>
        </p:sp>
        <p:sp>
          <p:nvSpPr>
            <p:cNvPr id="319" name="Google Shape;319;p47"/>
            <p:cNvSpPr/>
            <p:nvPr/>
          </p:nvSpPr>
          <p:spPr>
            <a:xfrm>
              <a:off x="3423052" y="1741825"/>
              <a:ext cx="2472369" cy="2249764"/>
            </a:xfrm>
            <a:custGeom>
              <a:avLst/>
              <a:gdLst/>
              <a:ahLst/>
              <a:cxnLst/>
              <a:rect l="l" t="t" r="r" b="b"/>
              <a:pathLst>
                <a:path w="120000" h="120000" extrusionOk="0">
                  <a:moveTo>
                    <a:pt x="0" y="0"/>
                  </a:moveTo>
                  <a:lnTo>
                    <a:pt x="0" y="108693"/>
                  </a:lnTo>
                  <a:lnTo>
                    <a:pt x="120000" y="108693"/>
                  </a:lnTo>
                  <a:lnTo>
                    <a:pt x="120000" y="120000"/>
                  </a:lnTo>
                </a:path>
              </a:pathLst>
            </a:custGeom>
            <a:noFill/>
            <a:ln w="25400" cap="flat" cmpd="sng">
              <a:solidFill>
                <a:srgbClr val="CC0000"/>
              </a:solidFill>
              <a:prstDash val="solid"/>
              <a:round/>
              <a:headEnd type="none" w="sm" len="sm"/>
              <a:tailEnd type="none" w="sm" len="sm"/>
            </a:ln>
          </p:spPr>
        </p:sp>
        <p:sp>
          <p:nvSpPr>
            <p:cNvPr id="320" name="Google Shape;320;p47"/>
            <p:cNvSpPr/>
            <p:nvPr/>
          </p:nvSpPr>
          <p:spPr>
            <a:xfrm>
              <a:off x="3377332" y="1741825"/>
              <a:ext cx="91440" cy="2239902"/>
            </a:xfrm>
            <a:custGeom>
              <a:avLst/>
              <a:gdLst/>
              <a:ahLst/>
              <a:cxnLst/>
              <a:rect l="l" t="t" r="r" b="b"/>
              <a:pathLst>
                <a:path w="120000" h="120000" extrusionOk="0">
                  <a:moveTo>
                    <a:pt x="60000" y="0"/>
                  </a:moveTo>
                  <a:lnTo>
                    <a:pt x="60000" y="108644"/>
                  </a:lnTo>
                  <a:lnTo>
                    <a:pt x="111794" y="108644"/>
                  </a:lnTo>
                  <a:lnTo>
                    <a:pt x="111794" y="120000"/>
                  </a:lnTo>
                </a:path>
              </a:pathLst>
            </a:custGeom>
            <a:noFill/>
            <a:ln w="25400" cap="flat" cmpd="sng">
              <a:solidFill>
                <a:srgbClr val="CC0000"/>
              </a:solidFill>
              <a:prstDash val="solid"/>
              <a:round/>
              <a:headEnd type="none" w="sm" len="sm"/>
              <a:tailEnd type="none" w="sm" len="sm"/>
            </a:ln>
          </p:spPr>
        </p:sp>
        <p:sp>
          <p:nvSpPr>
            <p:cNvPr id="321" name="Google Shape;321;p47"/>
            <p:cNvSpPr/>
            <p:nvPr/>
          </p:nvSpPr>
          <p:spPr>
            <a:xfrm>
              <a:off x="1029595" y="1398724"/>
              <a:ext cx="2393400" cy="2592900"/>
            </a:xfrm>
            <a:custGeom>
              <a:avLst/>
              <a:gdLst/>
              <a:ahLst/>
              <a:cxnLst/>
              <a:rect l="l" t="t" r="r" b="b"/>
              <a:pathLst>
                <a:path w="120000" h="120000" extrusionOk="0">
                  <a:moveTo>
                    <a:pt x="120000" y="0"/>
                  </a:moveTo>
                  <a:lnTo>
                    <a:pt x="120000" y="108693"/>
                  </a:lnTo>
                  <a:lnTo>
                    <a:pt x="0" y="108693"/>
                  </a:lnTo>
                  <a:lnTo>
                    <a:pt x="0" y="120000"/>
                  </a:lnTo>
                </a:path>
              </a:pathLst>
            </a:custGeom>
            <a:noFill/>
            <a:ln w="25400" cap="flat" cmpd="sng">
              <a:solidFill>
                <a:srgbClr val="CC0000"/>
              </a:solidFill>
              <a:prstDash val="solid"/>
              <a:round/>
              <a:headEnd type="none" w="sm" len="sm"/>
              <a:tailEnd type="none" w="sm" len="sm"/>
            </a:ln>
          </p:spPr>
        </p:sp>
        <p:sp>
          <p:nvSpPr>
            <p:cNvPr id="322" name="Google Shape;322;p47"/>
            <p:cNvSpPr/>
            <p:nvPr/>
          </p:nvSpPr>
          <p:spPr>
            <a:xfrm>
              <a:off x="1162595" y="-178676"/>
              <a:ext cx="4732800" cy="1577400"/>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7"/>
            <p:cNvSpPr txBox="1"/>
            <p:nvPr/>
          </p:nvSpPr>
          <p:spPr>
            <a:xfrm>
              <a:off x="1162770" y="-178676"/>
              <a:ext cx="4732800" cy="1577400"/>
            </a:xfrm>
            <a:prstGeom prst="rect">
              <a:avLst/>
            </a:prstGeom>
            <a:noFill/>
            <a:ln w="9525" cap="flat" cmpd="sng">
              <a:solidFill>
                <a:srgbClr val="CC0000"/>
              </a:solidFill>
              <a:prstDash val="solid"/>
              <a:round/>
              <a:headEnd type="none" w="sm" len="sm"/>
              <a:tailEnd type="none" w="sm" len="sm"/>
            </a:ln>
          </p:spPr>
          <p:txBody>
            <a:bodyPr spcFirstLastPara="1" wrap="square" lIns="19675" tIns="19675" rIns="19675" bIns="19675" anchor="ctr" anchorCtr="0">
              <a:spAutoFit/>
            </a:bodyPr>
            <a:lstStyle/>
            <a:p>
              <a:pPr marL="0" marR="0" lvl="0" indent="0" algn="ctr" rtl="0">
                <a:lnSpc>
                  <a:spcPct val="90000"/>
                </a:lnSpc>
                <a:spcBef>
                  <a:spcPts val="0"/>
                </a:spcBef>
                <a:spcAft>
                  <a:spcPts val="0"/>
                </a:spcAft>
                <a:buClr>
                  <a:srgbClr val="000000"/>
                </a:buClr>
                <a:buSzPts val="3100"/>
                <a:buFont typeface="Arial"/>
                <a:buNone/>
              </a:pPr>
              <a:r>
                <a:rPr lang="en-US" sz="3700" b="1" i="0" u="none" strike="noStrike" cap="none">
                  <a:solidFill>
                    <a:srgbClr val="000000"/>
                  </a:solidFill>
                  <a:latin typeface="Calibri"/>
                  <a:ea typeface="Calibri"/>
                  <a:cs typeface="Calibri"/>
                  <a:sym typeface="Calibri"/>
                </a:rPr>
                <a:t>Teach Expectations &amp; Routines in Context and Add Visuals</a:t>
              </a:r>
              <a:endParaRPr sz="2000" b="1" i="0" u="none" strike="noStrike" cap="none">
                <a:solidFill>
                  <a:srgbClr val="000000"/>
                </a:solidFill>
                <a:latin typeface="Calibri"/>
                <a:ea typeface="Calibri"/>
                <a:cs typeface="Calibri"/>
                <a:sym typeface="Calibri"/>
              </a:endParaRPr>
            </a:p>
          </p:txBody>
        </p:sp>
        <p:sp>
          <p:nvSpPr>
            <p:cNvPr id="324" name="Google Shape;324;p47"/>
            <p:cNvSpPr/>
            <p:nvPr/>
          </p:nvSpPr>
          <p:spPr>
            <a:xfrm>
              <a:off x="20187" y="3991590"/>
              <a:ext cx="2018821" cy="1009410"/>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7"/>
            <p:cNvSpPr txBox="1"/>
            <p:nvPr/>
          </p:nvSpPr>
          <p:spPr>
            <a:xfrm>
              <a:off x="20187" y="3991590"/>
              <a:ext cx="2018821" cy="1009410"/>
            </a:xfrm>
            <a:prstGeom prst="rect">
              <a:avLst/>
            </a:prstGeom>
            <a:noFill/>
            <a:ln w="9525" cap="flat" cmpd="sng">
              <a:solidFill>
                <a:srgbClr val="CC0000"/>
              </a:solidFill>
              <a:prstDash val="solid"/>
              <a:round/>
              <a:headEnd type="none" w="sm" len="sm"/>
              <a:tailEnd type="none" w="sm" len="sm"/>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4200" b="1" i="0" u="none" strike="noStrike" cap="none">
                  <a:solidFill>
                    <a:srgbClr val="000000"/>
                  </a:solidFill>
                  <a:latin typeface="Calibri"/>
                  <a:ea typeface="Calibri"/>
                  <a:cs typeface="Calibri"/>
                  <a:sym typeface="Calibri"/>
                </a:rPr>
                <a:t>Scan</a:t>
              </a:r>
              <a:endParaRPr sz="2500" b="1" i="0" u="none" strike="noStrike" cap="none">
                <a:solidFill>
                  <a:srgbClr val="000000"/>
                </a:solidFill>
                <a:latin typeface="Calibri"/>
                <a:ea typeface="Calibri"/>
                <a:cs typeface="Calibri"/>
                <a:sym typeface="Calibri"/>
              </a:endParaRPr>
            </a:p>
          </p:txBody>
        </p:sp>
        <p:sp>
          <p:nvSpPr>
            <p:cNvPr id="326" name="Google Shape;326;p47"/>
            <p:cNvSpPr/>
            <p:nvPr/>
          </p:nvSpPr>
          <p:spPr>
            <a:xfrm>
              <a:off x="2453109" y="3981728"/>
              <a:ext cx="2018821" cy="1009410"/>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7"/>
            <p:cNvSpPr txBox="1"/>
            <p:nvPr/>
          </p:nvSpPr>
          <p:spPr>
            <a:xfrm>
              <a:off x="2453109" y="3981728"/>
              <a:ext cx="2018821" cy="1009410"/>
            </a:xfrm>
            <a:prstGeom prst="rect">
              <a:avLst/>
            </a:prstGeom>
            <a:noFill/>
            <a:ln w="9525" cap="flat" cmpd="sng">
              <a:solidFill>
                <a:srgbClr val="CC0000"/>
              </a:solidFill>
              <a:prstDash val="solid"/>
              <a:round/>
              <a:headEnd type="none" w="sm" len="sm"/>
              <a:tailEnd type="none" w="sm" len="sm"/>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4100" b="1" i="0" u="none" strike="noStrike" cap="none">
                  <a:solidFill>
                    <a:srgbClr val="000000"/>
                  </a:solidFill>
                  <a:latin typeface="Calibri"/>
                  <a:ea typeface="Calibri"/>
                  <a:cs typeface="Calibri"/>
                  <a:sym typeface="Calibri"/>
                </a:rPr>
                <a:t>Move</a:t>
              </a:r>
              <a:endParaRPr sz="2400" b="1" i="0" u="none" strike="noStrike" cap="none">
                <a:solidFill>
                  <a:srgbClr val="000000"/>
                </a:solidFill>
                <a:latin typeface="Calibri"/>
                <a:ea typeface="Calibri"/>
                <a:cs typeface="Calibri"/>
                <a:sym typeface="Calibri"/>
              </a:endParaRPr>
            </a:p>
          </p:txBody>
        </p:sp>
        <p:sp>
          <p:nvSpPr>
            <p:cNvPr id="328" name="Google Shape;328;p47"/>
            <p:cNvSpPr/>
            <p:nvPr/>
          </p:nvSpPr>
          <p:spPr>
            <a:xfrm>
              <a:off x="4886011" y="3991590"/>
              <a:ext cx="2018821" cy="1009410"/>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47"/>
            <p:cNvSpPr txBox="1"/>
            <p:nvPr/>
          </p:nvSpPr>
          <p:spPr>
            <a:xfrm>
              <a:off x="4886011" y="3991590"/>
              <a:ext cx="2018821" cy="1009410"/>
            </a:xfrm>
            <a:prstGeom prst="rect">
              <a:avLst/>
            </a:prstGeom>
            <a:noFill/>
            <a:ln w="9525" cap="flat" cmpd="sng">
              <a:solidFill>
                <a:srgbClr val="CC0000"/>
              </a:solidFill>
              <a:prstDash val="solid"/>
              <a:round/>
              <a:headEnd type="none" w="sm" len="sm"/>
              <a:tailEnd type="none" w="sm" len="sm"/>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Clr>
                  <a:srgbClr val="000000"/>
                </a:buClr>
                <a:buSzPts val="3100"/>
                <a:buFont typeface="Arial"/>
                <a:buNone/>
              </a:pPr>
              <a:endParaRPr sz="1400" b="1"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3100"/>
                <a:buFont typeface="Arial"/>
                <a:buNone/>
              </a:pPr>
              <a:r>
                <a:rPr lang="en-US" sz="4100" b="1" i="0" u="none" strike="noStrike" cap="none">
                  <a:solidFill>
                    <a:srgbClr val="000000"/>
                  </a:solidFill>
                  <a:latin typeface="Calibri"/>
                  <a:ea typeface="Calibri"/>
                  <a:cs typeface="Calibri"/>
                  <a:sym typeface="Calibri"/>
                </a:rPr>
                <a:t>Interact</a:t>
              </a:r>
              <a:endParaRPr sz="2400" b="1" i="0" u="none" strike="noStrike" cap="none">
                <a:solidFill>
                  <a:srgbClr val="000000"/>
                </a:solidFill>
                <a:latin typeface="Calibri"/>
                <a:ea typeface="Calibri"/>
                <a:cs typeface="Calibri"/>
                <a:sym typeface="Calibri"/>
              </a:endParaRPr>
            </a:p>
          </p:txBody>
        </p:sp>
        <p:sp>
          <p:nvSpPr>
            <p:cNvPr id="330" name="Google Shape;330;p47"/>
            <p:cNvSpPr/>
            <p:nvPr/>
          </p:nvSpPr>
          <p:spPr>
            <a:xfrm>
              <a:off x="901241" y="2175640"/>
              <a:ext cx="2339430" cy="1391997"/>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47"/>
            <p:cNvSpPr txBox="1"/>
            <p:nvPr/>
          </p:nvSpPr>
          <p:spPr>
            <a:xfrm>
              <a:off x="901241" y="2175640"/>
              <a:ext cx="2339400" cy="1392000"/>
            </a:xfrm>
            <a:prstGeom prst="rect">
              <a:avLst/>
            </a:prstGeom>
            <a:noFill/>
            <a:ln w="9525" cap="flat" cmpd="sng">
              <a:solidFill>
                <a:srgbClr val="CC0000"/>
              </a:solidFill>
              <a:prstDash val="solid"/>
              <a:round/>
              <a:headEnd type="none" w="sm" len="sm"/>
              <a:tailEnd type="none" w="sm" len="sm"/>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900" b="1" i="0" u="none" strike="noStrike" cap="none">
                  <a:solidFill>
                    <a:srgbClr val="000000"/>
                  </a:solidFill>
                  <a:latin typeface="Calibri"/>
                  <a:ea typeface="Calibri"/>
                  <a:cs typeface="Calibri"/>
                  <a:sym typeface="Calibri"/>
                </a:rPr>
                <a:t>Actively Supervise</a:t>
              </a:r>
              <a:endParaRPr sz="2200" b="1" i="0" u="none" strike="noStrike" cap="none">
                <a:solidFill>
                  <a:srgbClr val="000000"/>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8" descr="Teach, model, practice, post visuals, repeat as data indicates"/>
          <p:cNvPicPr preferRelativeResize="0"/>
          <p:nvPr/>
        </p:nvPicPr>
        <p:blipFill rotWithShape="1">
          <a:blip r:embed="rId3">
            <a:alphaModFix/>
          </a:blip>
          <a:srcRect/>
          <a:stretch/>
        </p:blipFill>
        <p:spPr>
          <a:xfrm>
            <a:off x="29899" y="3937043"/>
            <a:ext cx="9084201" cy="2461794"/>
          </a:xfrm>
          <a:prstGeom prst="rect">
            <a:avLst/>
          </a:prstGeom>
          <a:noFill/>
          <a:ln>
            <a:noFill/>
          </a:ln>
        </p:spPr>
      </p:pic>
      <p:sp>
        <p:nvSpPr>
          <p:cNvPr id="2" name="Title 1">
            <a:extLst>
              <a:ext uri="{FF2B5EF4-FFF2-40B4-BE49-F238E27FC236}">
                <a16:creationId xmlns:a16="http://schemas.microsoft.com/office/drawing/2014/main" id="{558013B3-12FA-341F-AEB0-E5C11FA6ECC0}"/>
              </a:ext>
            </a:extLst>
          </p:cNvPr>
          <p:cNvSpPr>
            <a:spLocks noGrp="1"/>
          </p:cNvSpPr>
          <p:nvPr>
            <p:ph type="title"/>
          </p:nvPr>
        </p:nvSpPr>
        <p:spPr/>
        <p:txBody>
          <a:bodyPr/>
          <a:lstStyle/>
          <a:p>
            <a:pPr algn="ctr"/>
            <a:r>
              <a:rPr lang="en-US" dirty="0">
                <a:solidFill>
                  <a:schemeClr val="accent1"/>
                </a:solidFill>
              </a:rPr>
              <a:t>Teach Expectations and Add Visuals</a:t>
            </a:r>
          </a:p>
        </p:txBody>
      </p:sp>
      <p:sp>
        <p:nvSpPr>
          <p:cNvPr id="337" name="Google Shape;337;p4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r>
              <a:rPr lang="en-US" sz="4400" b="1">
                <a:solidFill>
                  <a:schemeClr val="dk1"/>
                </a:solidFill>
              </a:rPr>
              <a:t>Teach Expectations &amp; Routines </a:t>
            </a:r>
            <a:endParaRPr/>
          </a:p>
          <a:p>
            <a:pPr marL="0" lvl="0" indent="0" algn="ctr" rtl="0">
              <a:lnSpc>
                <a:spcPct val="100000"/>
              </a:lnSpc>
              <a:spcBef>
                <a:spcPts val="0"/>
              </a:spcBef>
              <a:spcAft>
                <a:spcPts val="0"/>
              </a:spcAft>
              <a:buSzPts val="1800"/>
              <a:buNone/>
            </a:pPr>
            <a:r>
              <a:rPr lang="en-US" sz="4400" b="1">
                <a:solidFill>
                  <a:schemeClr val="dk1"/>
                </a:solidFill>
              </a:rPr>
              <a:t>in Non-Classroom Settings and Add Visuals</a:t>
            </a:r>
            <a:endParaRPr sz="4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49" descr="Scan, move interact. Points from interact are prompt, strengthen, correct"/>
          <p:cNvPicPr preferRelativeResize="0"/>
          <p:nvPr/>
        </p:nvPicPr>
        <p:blipFill rotWithShape="1">
          <a:blip r:embed="rId3">
            <a:alphaModFix/>
          </a:blip>
          <a:srcRect/>
          <a:stretch/>
        </p:blipFill>
        <p:spPr>
          <a:xfrm>
            <a:off x="560438" y="1946787"/>
            <a:ext cx="5792359" cy="4911212"/>
          </a:xfrm>
          <a:prstGeom prst="rect">
            <a:avLst/>
          </a:prstGeom>
          <a:noFill/>
          <a:ln>
            <a:noFill/>
          </a:ln>
        </p:spPr>
      </p:pic>
      <p:sp>
        <p:nvSpPr>
          <p:cNvPr id="343" name="Google Shape;343;p49"/>
          <p:cNvSpPr txBox="1">
            <a:spLocks noGrp="1"/>
          </p:cNvSpPr>
          <p:nvPr>
            <p:ph type="title"/>
          </p:nvPr>
        </p:nvSpPr>
        <p:spPr>
          <a:xfrm>
            <a:off x="1772998" y="152400"/>
            <a:ext cx="6742352"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Twentieth Century"/>
              <a:buNone/>
            </a:pPr>
            <a:r>
              <a:rPr lang="en-US" sz="3200" b="1">
                <a:solidFill>
                  <a:schemeClr val="lt1"/>
                </a:solidFill>
              </a:rPr>
              <a:t>Actively Supervise </a:t>
            </a:r>
            <a:endParaRPr sz="3200" b="1">
              <a:solidFill>
                <a:schemeClr val="lt1"/>
              </a:solidFill>
            </a:endParaRPr>
          </a:p>
          <a:p>
            <a:pPr marL="0" lvl="0" indent="0" algn="ctr" rtl="0">
              <a:lnSpc>
                <a:spcPct val="100000"/>
              </a:lnSpc>
              <a:spcBef>
                <a:spcPts val="0"/>
              </a:spcBef>
              <a:spcAft>
                <a:spcPts val="0"/>
              </a:spcAft>
              <a:buClr>
                <a:schemeClr val="dk2"/>
              </a:buClr>
              <a:buSzPts val="2800"/>
              <a:buFont typeface="Twentieth Century"/>
              <a:buNone/>
            </a:pPr>
            <a:r>
              <a:rPr lang="en-US" sz="3200" b="1">
                <a:solidFill>
                  <a:schemeClr val="lt1"/>
                </a:solidFill>
              </a:rPr>
              <a:t>Non-Classroom Areas</a:t>
            </a:r>
            <a:endParaRPr sz="3200"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0"/>
          <p:cNvSpPr txBox="1"/>
          <p:nvPr/>
        </p:nvSpPr>
        <p:spPr>
          <a:xfrm>
            <a:off x="381000" y="1447800"/>
            <a:ext cx="4191000" cy="3754800"/>
          </a:xfrm>
          <a:prstGeom prst="rect">
            <a:avLst/>
          </a:prstGeom>
          <a:noFill/>
          <a:ln>
            <a:noFill/>
          </a:ln>
        </p:spPr>
        <p:txBody>
          <a:bodyPr spcFirstLastPara="1" wrap="square" lIns="91425" tIns="45700" rIns="91425" bIns="45700" anchor="t" anchorCtr="0">
            <a:noAutofit/>
          </a:bodyPr>
          <a:lstStyle/>
          <a:p>
            <a:pPr marL="457200" marR="0" lvl="0" indent="-279400" algn="l" rtl="0">
              <a:lnSpc>
                <a:spcPct val="100000"/>
              </a:lnSpc>
              <a:spcBef>
                <a:spcPts val="0"/>
              </a:spcBef>
              <a:spcAft>
                <a:spcPts val="0"/>
              </a:spcAft>
              <a:buClr>
                <a:schemeClr val="dk1"/>
              </a:buClr>
              <a:buSzPts val="2800"/>
              <a:buFont typeface="Merriweather"/>
              <a:buNone/>
            </a:pPr>
            <a:endParaRPr sz="3600" b="0" i="0" u="none" strike="noStrike" cap="none">
              <a:solidFill>
                <a:schemeClr val="dk1"/>
              </a:solidFill>
              <a:latin typeface="Merriweather"/>
              <a:ea typeface="Merriweather"/>
              <a:cs typeface="Merriweather"/>
              <a:sym typeface="Merriweather"/>
            </a:endParaRPr>
          </a:p>
          <a:p>
            <a:pPr marL="457200" marR="0" lvl="0" indent="-457200" algn="l" rtl="0">
              <a:lnSpc>
                <a:spcPct val="100000"/>
              </a:lnSpc>
              <a:spcBef>
                <a:spcPts val="0"/>
              </a:spcBef>
              <a:spcAft>
                <a:spcPts val="0"/>
              </a:spcAft>
              <a:buClr>
                <a:srgbClr val="434343"/>
              </a:buClr>
              <a:buSzPts val="3600"/>
              <a:buFont typeface="Twentieth Century"/>
              <a:buChar char="•"/>
            </a:pPr>
            <a:r>
              <a:rPr lang="en-US" sz="3600" b="0" i="0" u="none" strike="noStrike" cap="none">
                <a:solidFill>
                  <a:srgbClr val="434343"/>
                </a:solidFill>
                <a:latin typeface="Calibri"/>
                <a:ea typeface="Calibri"/>
                <a:cs typeface="Calibri"/>
                <a:sym typeface="Calibri"/>
              </a:rPr>
              <a:t>Head up</a:t>
            </a:r>
            <a:endParaRPr sz="2200" b="0" i="0" u="none" strike="noStrike" cap="none">
              <a:solidFill>
                <a:srgbClr val="434343"/>
              </a:solidFill>
              <a:latin typeface="Calibri"/>
              <a:ea typeface="Calibri"/>
              <a:cs typeface="Calibri"/>
              <a:sym typeface="Calibri"/>
            </a:endParaRPr>
          </a:p>
          <a:p>
            <a:pPr marL="457200" marR="0" lvl="0" indent="-457200" algn="l" rtl="0">
              <a:lnSpc>
                <a:spcPct val="100000"/>
              </a:lnSpc>
              <a:spcBef>
                <a:spcPts val="0"/>
              </a:spcBef>
              <a:spcAft>
                <a:spcPts val="0"/>
              </a:spcAft>
              <a:buClr>
                <a:srgbClr val="434343"/>
              </a:buClr>
              <a:buSzPts val="3600"/>
              <a:buFont typeface="Twentieth Century"/>
              <a:buChar char="•"/>
            </a:pPr>
            <a:r>
              <a:rPr lang="en-US" sz="3600" b="0" i="0" u="none" strike="noStrike" cap="none">
                <a:solidFill>
                  <a:srgbClr val="434343"/>
                </a:solidFill>
                <a:latin typeface="Calibri"/>
                <a:ea typeface="Calibri"/>
                <a:cs typeface="Calibri"/>
                <a:sym typeface="Calibri"/>
              </a:rPr>
              <a:t>Look &amp; Listen</a:t>
            </a:r>
            <a:endParaRPr sz="2200" b="0" i="0" u="none" strike="noStrike" cap="none">
              <a:solidFill>
                <a:srgbClr val="434343"/>
              </a:solidFill>
              <a:latin typeface="Calibri"/>
              <a:ea typeface="Calibri"/>
              <a:cs typeface="Calibri"/>
              <a:sym typeface="Calibri"/>
            </a:endParaRPr>
          </a:p>
          <a:p>
            <a:pPr marL="457200" marR="0" lvl="0" indent="-457200" algn="l" rtl="0">
              <a:lnSpc>
                <a:spcPct val="100000"/>
              </a:lnSpc>
              <a:spcBef>
                <a:spcPts val="0"/>
              </a:spcBef>
              <a:spcAft>
                <a:spcPts val="0"/>
              </a:spcAft>
              <a:buClr>
                <a:srgbClr val="434343"/>
              </a:buClr>
              <a:buSzPts val="3600"/>
              <a:buFont typeface="Twentieth Century"/>
              <a:buChar char="•"/>
            </a:pPr>
            <a:r>
              <a:rPr lang="en-US" sz="3600" b="0" i="0" u="none" strike="noStrike" cap="none">
                <a:solidFill>
                  <a:srgbClr val="434343"/>
                </a:solidFill>
                <a:latin typeface="Calibri"/>
                <a:ea typeface="Calibri"/>
                <a:cs typeface="Calibri"/>
                <a:sym typeface="Calibri"/>
              </a:rPr>
              <a:t>Open Body Posture</a:t>
            </a:r>
            <a:endParaRPr sz="2200" b="0" i="0" u="none" strike="noStrike" cap="none">
              <a:solidFill>
                <a:srgbClr val="434343"/>
              </a:solidFill>
              <a:latin typeface="Calibri"/>
              <a:ea typeface="Calibri"/>
              <a:cs typeface="Calibri"/>
              <a:sym typeface="Calibri"/>
            </a:endParaRPr>
          </a:p>
          <a:p>
            <a:pPr marL="457200" marR="0" lvl="0" indent="-279400" algn="l" rtl="0">
              <a:lnSpc>
                <a:spcPct val="100000"/>
              </a:lnSpc>
              <a:spcBef>
                <a:spcPts val="0"/>
              </a:spcBef>
              <a:spcAft>
                <a:spcPts val="0"/>
              </a:spcAft>
              <a:buClr>
                <a:schemeClr val="dk1"/>
              </a:buClr>
              <a:buSzPts val="2800"/>
              <a:buFont typeface="Merriweather"/>
              <a:buNone/>
            </a:pPr>
            <a:endParaRPr sz="3600" b="0" i="0" u="none" strike="noStrike" cap="none">
              <a:solidFill>
                <a:srgbClr val="434343"/>
              </a:solidFill>
              <a:latin typeface="Calibri"/>
              <a:ea typeface="Calibri"/>
              <a:cs typeface="Calibri"/>
              <a:sym typeface="Calibri"/>
            </a:endParaRPr>
          </a:p>
          <a:p>
            <a:pPr marL="457200" marR="0" lvl="0" indent="-457200" algn="l" rtl="0">
              <a:lnSpc>
                <a:spcPct val="100000"/>
              </a:lnSpc>
              <a:spcBef>
                <a:spcPts val="0"/>
              </a:spcBef>
              <a:spcAft>
                <a:spcPts val="0"/>
              </a:spcAft>
              <a:buClr>
                <a:srgbClr val="434343"/>
              </a:buClr>
              <a:buSzPts val="3600"/>
              <a:buFont typeface="Twentieth Century"/>
              <a:buChar char="•"/>
            </a:pPr>
            <a:r>
              <a:rPr lang="en-US" sz="3600" b="0" i="0" u="none" strike="noStrike" cap="none">
                <a:solidFill>
                  <a:srgbClr val="434343"/>
                </a:solidFill>
                <a:latin typeface="Calibri"/>
                <a:ea typeface="Calibri"/>
                <a:cs typeface="Calibri"/>
                <a:sym typeface="Calibri"/>
              </a:rPr>
              <a:t>Pause and Breathe</a:t>
            </a:r>
            <a:endParaRPr sz="3600" b="0" i="0" u="none" strike="noStrike" cap="none">
              <a:solidFill>
                <a:srgbClr val="434343"/>
              </a:solidFill>
              <a:latin typeface="Calibri"/>
              <a:ea typeface="Calibri"/>
              <a:cs typeface="Calibri"/>
              <a:sym typeface="Calibri"/>
            </a:endParaRPr>
          </a:p>
          <a:p>
            <a:pPr marL="457200" marR="0" lvl="0" indent="-279400" algn="l" rtl="0">
              <a:lnSpc>
                <a:spcPct val="100000"/>
              </a:lnSpc>
              <a:spcBef>
                <a:spcPts val="0"/>
              </a:spcBef>
              <a:spcAft>
                <a:spcPts val="0"/>
              </a:spcAft>
              <a:buClr>
                <a:schemeClr val="dk1"/>
              </a:buClr>
              <a:buSzPts val="2800"/>
              <a:buFont typeface="Merriweather"/>
              <a:buNone/>
            </a:pPr>
            <a:endParaRPr sz="2200" b="0" i="0" u="none" strike="noStrike" cap="none">
              <a:solidFill>
                <a:schemeClr val="dk1"/>
              </a:solidFill>
              <a:latin typeface="Merriweather"/>
              <a:ea typeface="Merriweather"/>
              <a:cs typeface="Merriweather"/>
              <a:sym typeface="Merriweather"/>
            </a:endParaRPr>
          </a:p>
        </p:txBody>
      </p:sp>
      <p:sp>
        <p:nvSpPr>
          <p:cNvPr id="349" name="Google Shape;349;p50"/>
          <p:cNvSpPr txBox="1">
            <a:spLocks noGrp="1"/>
          </p:cNvSpPr>
          <p:nvPr>
            <p:ph type="title"/>
          </p:nvPr>
        </p:nvSpPr>
        <p:spPr>
          <a:xfrm>
            <a:off x="1772998" y="152400"/>
            <a:ext cx="6742352"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r>
              <a:rPr lang="en-US" sz="4000" b="1">
                <a:solidFill>
                  <a:schemeClr val="lt1"/>
                </a:solidFill>
              </a:rPr>
              <a:t>S</a:t>
            </a:r>
            <a:r>
              <a:rPr lang="en-US" sz="4000" b="1" i="0" u="none" strike="noStrike" cap="none">
                <a:solidFill>
                  <a:schemeClr val="lt1"/>
                </a:solidFill>
              </a:rPr>
              <a:t>can </a:t>
            </a:r>
            <a:r>
              <a:rPr lang="en-US" sz="4000" b="1">
                <a:solidFill>
                  <a:schemeClr val="lt1"/>
                </a:solidFill>
              </a:rPr>
              <a:t>F</a:t>
            </a:r>
            <a:r>
              <a:rPr lang="en-US" sz="4000" b="1" i="0" u="none" strike="noStrike" cap="none">
                <a:solidFill>
                  <a:schemeClr val="lt1"/>
                </a:solidFill>
              </a:rPr>
              <a:t>requently</a:t>
            </a:r>
            <a:endParaRPr>
              <a:solidFill>
                <a:schemeClr val="lt1"/>
              </a:solidFill>
            </a:endParaRPr>
          </a:p>
        </p:txBody>
      </p:sp>
      <p:pic>
        <p:nvPicPr>
          <p:cNvPr id="350" name="Google Shape;350;p50" descr="Picture shows teachers standing in the hallway outside their classrooms"/>
          <p:cNvPicPr preferRelativeResize="0"/>
          <p:nvPr/>
        </p:nvPicPr>
        <p:blipFill rotWithShape="1">
          <a:blip r:embed="rId3">
            <a:alphaModFix/>
          </a:blip>
          <a:srcRect/>
          <a:stretch/>
        </p:blipFill>
        <p:spPr>
          <a:xfrm>
            <a:off x="4724400" y="1901990"/>
            <a:ext cx="4267199" cy="284641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1" descr="Obvious, positive, interactive, unpredictable" title="Obvious, positive, interactive, unpredictable"/>
          <p:cNvSpPr txBox="1"/>
          <p:nvPr/>
        </p:nvSpPr>
        <p:spPr>
          <a:xfrm>
            <a:off x="425625" y="2814572"/>
            <a:ext cx="4007100" cy="1879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434343"/>
              </a:buClr>
              <a:buSzPts val="4300"/>
              <a:buFont typeface="Twentieth Century"/>
              <a:buChar char="●"/>
            </a:pPr>
            <a:r>
              <a:rPr lang="en-US" sz="4300" b="0" i="0" u="none" strike="noStrike" cap="none">
                <a:solidFill>
                  <a:srgbClr val="434343"/>
                </a:solidFill>
                <a:latin typeface="Calibri"/>
                <a:ea typeface="Calibri"/>
                <a:cs typeface="Calibri"/>
                <a:sym typeface="Calibri"/>
              </a:rPr>
              <a:t>Move as Your Scan Indicates</a:t>
            </a:r>
            <a:endParaRPr sz="4300" b="0" i="0" u="none" strike="noStrike" cap="none">
              <a:solidFill>
                <a:srgbClr val="434343"/>
              </a:solidFill>
              <a:latin typeface="Calibri"/>
              <a:ea typeface="Calibri"/>
              <a:cs typeface="Calibri"/>
              <a:sym typeface="Calibri"/>
            </a:endParaRPr>
          </a:p>
        </p:txBody>
      </p:sp>
      <p:sp>
        <p:nvSpPr>
          <p:cNvPr id="356" name="Google Shape;356;p51"/>
          <p:cNvSpPr txBox="1">
            <a:spLocks noGrp="1"/>
          </p:cNvSpPr>
          <p:nvPr>
            <p:ph type="title"/>
          </p:nvPr>
        </p:nvSpPr>
        <p:spPr>
          <a:xfrm>
            <a:off x="2424634" y="152400"/>
            <a:ext cx="6090715"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r>
              <a:rPr lang="en-US" sz="3600" b="1">
                <a:solidFill>
                  <a:schemeClr val="lt1"/>
                </a:solidFill>
              </a:rPr>
              <a:t>M</a:t>
            </a:r>
            <a:r>
              <a:rPr lang="en-US" sz="3600" b="1" i="0" u="none" strike="noStrike" cap="none">
                <a:solidFill>
                  <a:schemeClr val="lt1"/>
                </a:solidFill>
              </a:rPr>
              <a:t>ove </a:t>
            </a:r>
            <a:r>
              <a:rPr lang="en-US" sz="3600" b="1">
                <a:solidFill>
                  <a:schemeClr val="lt1"/>
                </a:solidFill>
              </a:rPr>
              <a:t>T</a:t>
            </a:r>
            <a:r>
              <a:rPr lang="en-US" sz="3600" b="1" i="0" u="none" strike="noStrike" cap="none">
                <a:solidFill>
                  <a:schemeClr val="lt1"/>
                </a:solidFill>
              </a:rPr>
              <a:t>hroughout the </a:t>
            </a:r>
            <a:r>
              <a:rPr lang="en-US" sz="3600" b="1">
                <a:solidFill>
                  <a:schemeClr val="lt1"/>
                </a:solidFill>
              </a:rPr>
              <a:t>A</a:t>
            </a:r>
            <a:r>
              <a:rPr lang="en-US" sz="3600" b="1" i="0" u="none" strike="noStrike" cap="none">
                <a:solidFill>
                  <a:schemeClr val="lt1"/>
                </a:solidFill>
              </a:rPr>
              <a:t>rea</a:t>
            </a:r>
            <a:endParaRPr sz="3600" b="1">
              <a:solidFill>
                <a:schemeClr val="lt1"/>
              </a:solidFill>
            </a:endParaRPr>
          </a:p>
        </p:txBody>
      </p:sp>
      <p:pic>
        <p:nvPicPr>
          <p:cNvPr id="357" name="Google Shape;357;p51" descr="Picture shows a teacher standing in the hallway as students walk past"/>
          <p:cNvPicPr preferRelativeResize="0"/>
          <p:nvPr/>
        </p:nvPicPr>
        <p:blipFill rotWithShape="1">
          <a:blip r:embed="rId3">
            <a:alphaModFix/>
          </a:blip>
          <a:srcRect/>
          <a:stretch/>
        </p:blipFill>
        <p:spPr>
          <a:xfrm>
            <a:off x="4432725" y="2298627"/>
            <a:ext cx="4571999" cy="25737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2"/>
          <p:cNvSpPr txBox="1">
            <a:spLocks noGrp="1"/>
          </p:cNvSpPr>
          <p:nvPr>
            <p:ph type="title"/>
          </p:nvPr>
        </p:nvSpPr>
        <p:spPr>
          <a:xfrm>
            <a:off x="1985375" y="223837"/>
            <a:ext cx="6742352"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r>
              <a:rPr lang="en-US" sz="3200" b="1" i="0" u="none" strike="noStrike" cap="none">
                <a:solidFill>
                  <a:schemeClr val="lt1"/>
                </a:solidFill>
              </a:rPr>
              <a:t>Positively Interact with</a:t>
            </a:r>
            <a:r>
              <a:rPr lang="en-US" sz="3200" b="1">
                <a:solidFill>
                  <a:schemeClr val="lt1"/>
                </a:solidFill>
              </a:rPr>
              <a:t> S</a:t>
            </a:r>
            <a:r>
              <a:rPr lang="en-US" sz="3200" b="1" i="0" u="none" strike="noStrike" cap="none">
                <a:solidFill>
                  <a:schemeClr val="lt1"/>
                </a:solidFill>
              </a:rPr>
              <a:t>tudents</a:t>
            </a:r>
            <a:endParaRPr sz="3200" b="1" i="0" u="none" strike="noStrike" cap="none">
              <a:solidFill>
                <a:schemeClr val="lt1"/>
              </a:solidFill>
            </a:endParaRPr>
          </a:p>
        </p:txBody>
      </p:sp>
      <p:sp>
        <p:nvSpPr>
          <p:cNvPr id="363" name="Google Shape;363;p5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457200" lvl="0" indent="-412750" algn="l" rtl="0">
              <a:lnSpc>
                <a:spcPct val="100000"/>
              </a:lnSpc>
              <a:spcBef>
                <a:spcPts val="0"/>
              </a:spcBef>
              <a:spcAft>
                <a:spcPts val="0"/>
              </a:spcAft>
              <a:buClr>
                <a:srgbClr val="434343"/>
              </a:buClr>
              <a:buSzPts val="2900"/>
              <a:buChar char="●"/>
            </a:pPr>
            <a:r>
              <a:rPr lang="en-US" sz="2900">
                <a:solidFill>
                  <a:srgbClr val="434343"/>
                </a:solidFill>
              </a:rPr>
              <a:t>Contextually, developmentally, culturally appropriate</a:t>
            </a:r>
            <a:endParaRPr sz="2900">
              <a:solidFill>
                <a:srgbClr val="434343"/>
              </a:solidFill>
            </a:endParaRPr>
          </a:p>
          <a:p>
            <a:pPr marL="457200" lvl="0" indent="0" algn="l" rtl="0">
              <a:lnSpc>
                <a:spcPct val="100000"/>
              </a:lnSpc>
              <a:spcBef>
                <a:spcPts val="0"/>
              </a:spcBef>
              <a:spcAft>
                <a:spcPts val="0"/>
              </a:spcAft>
              <a:buSzPts val="2500"/>
              <a:buNone/>
            </a:pPr>
            <a:endParaRPr sz="2900">
              <a:solidFill>
                <a:srgbClr val="434343"/>
              </a:solidFill>
            </a:endParaRPr>
          </a:p>
          <a:p>
            <a:pPr marL="457200" lvl="0" indent="-412750" algn="l" rtl="0">
              <a:lnSpc>
                <a:spcPct val="100000"/>
              </a:lnSpc>
              <a:spcBef>
                <a:spcPts val="0"/>
              </a:spcBef>
              <a:spcAft>
                <a:spcPts val="0"/>
              </a:spcAft>
              <a:buClr>
                <a:srgbClr val="434343"/>
              </a:buClr>
              <a:buSzPts val="2900"/>
              <a:buChar char="●"/>
            </a:pPr>
            <a:r>
              <a:rPr lang="en-US" sz="2900">
                <a:solidFill>
                  <a:srgbClr val="434343"/>
                </a:solidFill>
              </a:rPr>
              <a:t>Genuine, efficient, </a:t>
            </a:r>
            <a:endParaRPr sz="2900">
              <a:solidFill>
                <a:srgbClr val="434343"/>
              </a:solidFill>
            </a:endParaRPr>
          </a:p>
          <a:p>
            <a:pPr marL="914400" lvl="1" indent="-412750" algn="l" rtl="0">
              <a:lnSpc>
                <a:spcPct val="100000"/>
              </a:lnSpc>
              <a:spcBef>
                <a:spcPts val="0"/>
              </a:spcBef>
              <a:spcAft>
                <a:spcPts val="0"/>
              </a:spcAft>
              <a:buClr>
                <a:srgbClr val="434343"/>
              </a:buClr>
              <a:buSzPts val="2900"/>
              <a:buChar char="○"/>
            </a:pPr>
            <a:r>
              <a:rPr lang="en-US" sz="2900">
                <a:solidFill>
                  <a:srgbClr val="434343"/>
                </a:solidFill>
                <a:latin typeface="Calibri"/>
                <a:ea typeface="Calibri"/>
                <a:cs typeface="Calibri"/>
                <a:sym typeface="Calibri"/>
              </a:rPr>
              <a:t>effective</a:t>
            </a:r>
            <a:endParaRPr sz="2300">
              <a:solidFill>
                <a:srgbClr val="434343"/>
              </a:solidFill>
              <a:latin typeface="Calibri"/>
              <a:ea typeface="Calibri"/>
              <a:cs typeface="Calibri"/>
              <a:sym typeface="Calibri"/>
            </a:endParaRPr>
          </a:p>
          <a:p>
            <a:pPr marL="457200" lvl="0" indent="0" algn="l" rtl="0">
              <a:lnSpc>
                <a:spcPct val="100000"/>
              </a:lnSpc>
              <a:spcBef>
                <a:spcPts val="0"/>
              </a:spcBef>
              <a:spcAft>
                <a:spcPts val="0"/>
              </a:spcAft>
              <a:buSzPts val="2500"/>
              <a:buNone/>
            </a:pPr>
            <a:endParaRPr sz="2900">
              <a:solidFill>
                <a:srgbClr val="434343"/>
              </a:solidFill>
            </a:endParaRPr>
          </a:p>
          <a:p>
            <a:pPr marL="457200" lvl="0" indent="-412750" algn="l" rtl="0">
              <a:lnSpc>
                <a:spcPct val="100000"/>
              </a:lnSpc>
              <a:spcBef>
                <a:spcPts val="0"/>
              </a:spcBef>
              <a:spcAft>
                <a:spcPts val="0"/>
              </a:spcAft>
              <a:buClr>
                <a:srgbClr val="434343"/>
              </a:buClr>
              <a:buSzPts val="2900"/>
              <a:buChar char="●"/>
            </a:pPr>
            <a:r>
              <a:rPr lang="en-US" sz="2900">
                <a:solidFill>
                  <a:srgbClr val="434343"/>
                </a:solidFill>
              </a:rPr>
              <a:t>Provide Feedback</a:t>
            </a:r>
            <a:endParaRPr sz="2900">
              <a:solidFill>
                <a:srgbClr val="434343"/>
              </a:solidFill>
            </a:endParaRPr>
          </a:p>
          <a:p>
            <a:pPr marL="914400" lvl="1" indent="-387350" algn="l" rtl="0">
              <a:lnSpc>
                <a:spcPct val="100000"/>
              </a:lnSpc>
              <a:spcBef>
                <a:spcPts val="0"/>
              </a:spcBef>
              <a:spcAft>
                <a:spcPts val="0"/>
              </a:spcAft>
              <a:buClr>
                <a:srgbClr val="434343"/>
              </a:buClr>
              <a:buSzPts val="2500"/>
              <a:buChar char="○"/>
            </a:pPr>
            <a:r>
              <a:rPr lang="en-US" sz="2500">
                <a:solidFill>
                  <a:srgbClr val="434343"/>
                </a:solidFill>
                <a:latin typeface="Calibri"/>
                <a:ea typeface="Calibri"/>
                <a:cs typeface="Calibri"/>
                <a:sym typeface="Calibri"/>
              </a:rPr>
              <a:t>Greet students</a:t>
            </a:r>
            <a:endParaRPr sz="2500">
              <a:solidFill>
                <a:srgbClr val="434343"/>
              </a:solidFill>
              <a:latin typeface="Calibri"/>
              <a:ea typeface="Calibri"/>
              <a:cs typeface="Calibri"/>
              <a:sym typeface="Calibri"/>
            </a:endParaRPr>
          </a:p>
          <a:p>
            <a:pPr marL="914400" lvl="1" indent="-387350" algn="l" rtl="0">
              <a:lnSpc>
                <a:spcPct val="100000"/>
              </a:lnSpc>
              <a:spcBef>
                <a:spcPts val="0"/>
              </a:spcBef>
              <a:spcAft>
                <a:spcPts val="0"/>
              </a:spcAft>
              <a:buClr>
                <a:srgbClr val="434343"/>
              </a:buClr>
              <a:buSzPts val="2500"/>
              <a:buChar char="○"/>
            </a:pPr>
            <a:r>
              <a:rPr lang="en-US" sz="2500">
                <a:solidFill>
                  <a:srgbClr val="434343"/>
                </a:solidFill>
                <a:latin typeface="Calibri"/>
                <a:ea typeface="Calibri"/>
                <a:cs typeface="Calibri"/>
                <a:sym typeface="Calibri"/>
              </a:rPr>
              <a:t>Specific, meaningful</a:t>
            </a:r>
            <a:endParaRPr sz="2300">
              <a:solidFill>
                <a:srgbClr val="434343"/>
              </a:solidFill>
              <a:latin typeface="Calibri"/>
              <a:ea typeface="Calibri"/>
              <a:cs typeface="Calibri"/>
              <a:sym typeface="Calibri"/>
            </a:endParaRPr>
          </a:p>
          <a:p>
            <a:pPr marL="914400" lvl="1" indent="-361950" algn="l" rtl="0">
              <a:lnSpc>
                <a:spcPct val="100000"/>
              </a:lnSpc>
              <a:spcBef>
                <a:spcPts val="0"/>
              </a:spcBef>
              <a:spcAft>
                <a:spcPts val="0"/>
              </a:spcAft>
              <a:buClr>
                <a:srgbClr val="434343"/>
              </a:buClr>
              <a:buSzPts val="2100"/>
              <a:buChar char="○"/>
            </a:pPr>
            <a:r>
              <a:rPr lang="en-US" sz="2500">
                <a:solidFill>
                  <a:srgbClr val="434343"/>
                </a:solidFill>
                <a:latin typeface="Calibri"/>
                <a:ea typeface="Calibri"/>
                <a:cs typeface="Calibri"/>
                <a:sym typeface="Calibri"/>
              </a:rPr>
              <a:t>Prompt Desired Behaviors</a:t>
            </a:r>
            <a:endParaRPr sz="1900">
              <a:solidFill>
                <a:srgbClr val="434343"/>
              </a:solidFill>
              <a:latin typeface="Calibri"/>
              <a:ea typeface="Calibri"/>
              <a:cs typeface="Calibri"/>
              <a:sym typeface="Calibri"/>
            </a:endParaRPr>
          </a:p>
          <a:p>
            <a:pPr marL="914400" lvl="1" indent="-361950" algn="l" rtl="0">
              <a:lnSpc>
                <a:spcPct val="100000"/>
              </a:lnSpc>
              <a:spcBef>
                <a:spcPts val="0"/>
              </a:spcBef>
              <a:spcAft>
                <a:spcPts val="0"/>
              </a:spcAft>
              <a:buClr>
                <a:srgbClr val="434343"/>
              </a:buClr>
              <a:buSzPts val="2100"/>
              <a:buChar char="○"/>
            </a:pPr>
            <a:r>
              <a:rPr lang="en-US" sz="2500">
                <a:solidFill>
                  <a:srgbClr val="434343"/>
                </a:solidFill>
                <a:latin typeface="Calibri"/>
                <a:ea typeface="Calibri"/>
                <a:cs typeface="Calibri"/>
                <a:sym typeface="Calibri"/>
              </a:rPr>
              <a:t>Strengthen Appropriate Behaviors</a:t>
            </a:r>
            <a:endParaRPr sz="2500">
              <a:solidFill>
                <a:srgbClr val="434343"/>
              </a:solidFill>
              <a:latin typeface="Calibri"/>
              <a:ea typeface="Calibri"/>
              <a:cs typeface="Calibri"/>
              <a:sym typeface="Calibri"/>
            </a:endParaRPr>
          </a:p>
        </p:txBody>
      </p:sp>
      <p:pic>
        <p:nvPicPr>
          <p:cNvPr id="364" name="Google Shape;364;p52" descr="Picture shows an adult talking with three students"/>
          <p:cNvPicPr preferRelativeResize="0"/>
          <p:nvPr/>
        </p:nvPicPr>
        <p:blipFill rotWithShape="1">
          <a:blip r:embed="rId3">
            <a:alphaModFix/>
          </a:blip>
          <a:srcRect/>
          <a:stretch/>
        </p:blipFill>
        <p:spPr>
          <a:xfrm>
            <a:off x="4648197" y="2384730"/>
            <a:ext cx="4418150" cy="30397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3"/>
          <p:cNvSpPr txBox="1"/>
          <p:nvPr/>
        </p:nvSpPr>
        <p:spPr>
          <a:xfrm>
            <a:off x="437164" y="2034300"/>
            <a:ext cx="4465200" cy="467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4343"/>
              </a:buClr>
              <a:buSzPts val="3500"/>
              <a:buFont typeface="Twentieth Century"/>
              <a:buChar char="●"/>
            </a:pPr>
            <a:r>
              <a:rPr lang="en-US" sz="2800" b="0" i="0" u="none" strike="noStrike" cap="none">
                <a:solidFill>
                  <a:srgbClr val="434343"/>
                </a:solidFill>
                <a:latin typeface="Calibri"/>
                <a:ea typeface="Calibri"/>
                <a:cs typeface="Calibri"/>
                <a:sym typeface="Calibri"/>
              </a:rPr>
              <a:t>Calmly</a:t>
            </a:r>
            <a:endParaRPr sz="2800" b="0" i="0" u="none" strike="noStrike" cap="none">
              <a:solidFill>
                <a:srgbClr val="434343"/>
              </a:solidFill>
              <a:latin typeface="Calibri"/>
              <a:ea typeface="Calibri"/>
              <a:cs typeface="Calibri"/>
              <a:sym typeface="Calibri"/>
            </a:endParaRPr>
          </a:p>
          <a:p>
            <a:pPr marL="342900" marR="0" lvl="0" indent="-342900" algn="l" rtl="0">
              <a:lnSpc>
                <a:spcPct val="100000"/>
              </a:lnSpc>
              <a:spcBef>
                <a:spcPts val="0"/>
              </a:spcBef>
              <a:spcAft>
                <a:spcPts val="0"/>
              </a:spcAft>
              <a:buClr>
                <a:srgbClr val="434343"/>
              </a:buClr>
              <a:buSzPts val="3500"/>
              <a:buFont typeface="Twentieth Century"/>
              <a:buChar char="●"/>
            </a:pPr>
            <a:r>
              <a:rPr lang="en-US" sz="2800" b="0" i="0" u="none" strike="noStrike" cap="none">
                <a:solidFill>
                  <a:srgbClr val="434343"/>
                </a:solidFill>
                <a:latin typeface="Calibri"/>
                <a:ea typeface="Calibri"/>
                <a:cs typeface="Calibri"/>
                <a:sym typeface="Calibri"/>
              </a:rPr>
              <a:t>Quickly</a:t>
            </a:r>
            <a:endParaRPr sz="2800" b="0" i="0" u="none" strike="noStrike" cap="none">
              <a:solidFill>
                <a:srgbClr val="434343"/>
              </a:solidFill>
              <a:latin typeface="Calibri"/>
              <a:ea typeface="Calibri"/>
              <a:cs typeface="Calibri"/>
              <a:sym typeface="Calibri"/>
            </a:endParaRPr>
          </a:p>
          <a:p>
            <a:pPr marL="342900" marR="0" lvl="0" indent="-342900" algn="l" rtl="0">
              <a:lnSpc>
                <a:spcPct val="100000"/>
              </a:lnSpc>
              <a:spcBef>
                <a:spcPts val="0"/>
              </a:spcBef>
              <a:spcAft>
                <a:spcPts val="0"/>
              </a:spcAft>
              <a:buClr>
                <a:srgbClr val="434343"/>
              </a:buClr>
              <a:buSzPts val="3500"/>
              <a:buFont typeface="Twentieth Century"/>
              <a:buChar char="●"/>
            </a:pPr>
            <a:r>
              <a:rPr lang="en-US" sz="2800" b="0" i="0" u="none" strike="noStrike" cap="none">
                <a:solidFill>
                  <a:srgbClr val="434343"/>
                </a:solidFill>
                <a:latin typeface="Calibri"/>
                <a:ea typeface="Calibri"/>
                <a:cs typeface="Calibri"/>
                <a:sym typeface="Calibri"/>
              </a:rPr>
              <a:t>Privately</a:t>
            </a:r>
            <a:endParaRPr sz="2800" b="0" i="0" u="none" strike="noStrike" cap="none">
              <a:solidFill>
                <a:srgbClr val="434343"/>
              </a:solidFill>
              <a:latin typeface="Calibri"/>
              <a:ea typeface="Calibri"/>
              <a:cs typeface="Calibri"/>
              <a:sym typeface="Calibri"/>
            </a:endParaRPr>
          </a:p>
          <a:p>
            <a:pPr marL="342900" marR="0" lvl="0" indent="-342900" algn="l" rtl="0">
              <a:lnSpc>
                <a:spcPct val="100000"/>
              </a:lnSpc>
              <a:spcBef>
                <a:spcPts val="0"/>
              </a:spcBef>
              <a:spcAft>
                <a:spcPts val="0"/>
              </a:spcAft>
              <a:buClr>
                <a:srgbClr val="434343"/>
              </a:buClr>
              <a:buSzPts val="3500"/>
              <a:buFont typeface="Twentieth Century"/>
              <a:buChar char="●"/>
            </a:pPr>
            <a:r>
              <a:rPr lang="en-US" sz="2800" b="0" i="0" u="none" strike="noStrike" cap="none">
                <a:solidFill>
                  <a:srgbClr val="434343"/>
                </a:solidFill>
                <a:latin typeface="Calibri"/>
                <a:ea typeface="Calibri"/>
                <a:cs typeface="Calibri"/>
                <a:sym typeface="Calibri"/>
              </a:rPr>
              <a:t>Culturally, contextually and developmentally appropriate</a:t>
            </a:r>
            <a:endParaRPr sz="2800" b="0" i="0" u="none" strike="noStrike" cap="none">
              <a:solidFill>
                <a:srgbClr val="434343"/>
              </a:solidFill>
              <a:latin typeface="Calibri"/>
              <a:ea typeface="Calibri"/>
              <a:cs typeface="Calibri"/>
              <a:sym typeface="Calibri"/>
            </a:endParaRPr>
          </a:p>
          <a:p>
            <a:pPr marL="342900" marR="0" lvl="0" indent="-342900" algn="l" rtl="0">
              <a:lnSpc>
                <a:spcPct val="100000"/>
              </a:lnSpc>
              <a:spcBef>
                <a:spcPts val="0"/>
              </a:spcBef>
              <a:spcAft>
                <a:spcPts val="0"/>
              </a:spcAft>
              <a:buClr>
                <a:srgbClr val="434343"/>
              </a:buClr>
              <a:buSzPts val="3500"/>
              <a:buFont typeface="Twentieth Century"/>
              <a:buChar char="●"/>
            </a:pPr>
            <a:r>
              <a:rPr lang="en-US" sz="2800" b="0" i="0" u="none" strike="noStrike" cap="none">
                <a:solidFill>
                  <a:srgbClr val="434343"/>
                </a:solidFill>
                <a:latin typeface="Calibri"/>
                <a:ea typeface="Calibri"/>
                <a:cs typeface="Calibri"/>
                <a:sym typeface="Calibri"/>
              </a:rPr>
              <a:t>Neutral, Business-like</a:t>
            </a:r>
            <a:endParaRPr sz="2800" b="0" i="0" u="none" strike="noStrike" cap="none">
              <a:solidFill>
                <a:srgbClr val="434343"/>
              </a:solidFill>
              <a:latin typeface="Calibri"/>
              <a:ea typeface="Calibri"/>
              <a:cs typeface="Calibri"/>
              <a:sym typeface="Calibri"/>
            </a:endParaRPr>
          </a:p>
          <a:p>
            <a:pPr marL="342900" marR="0" lvl="0" indent="-342900" algn="l" rtl="0">
              <a:lnSpc>
                <a:spcPct val="100000"/>
              </a:lnSpc>
              <a:spcBef>
                <a:spcPts val="0"/>
              </a:spcBef>
              <a:spcAft>
                <a:spcPts val="0"/>
              </a:spcAft>
              <a:buClr>
                <a:srgbClr val="434343"/>
              </a:buClr>
              <a:buSzPts val="3500"/>
              <a:buFont typeface="Twentieth Century"/>
              <a:buChar char="●"/>
            </a:pPr>
            <a:r>
              <a:rPr lang="en-US" sz="2800" b="0" i="0" u="none" strike="noStrike" cap="none">
                <a:solidFill>
                  <a:srgbClr val="434343"/>
                </a:solidFill>
                <a:latin typeface="Calibri"/>
                <a:ea typeface="Calibri"/>
                <a:cs typeface="Calibri"/>
                <a:sym typeface="Calibri"/>
              </a:rPr>
              <a:t>Reinforce &amp; Encourage </a:t>
            </a:r>
            <a:endParaRPr sz="2800" b="0" i="0" u="none" strike="noStrike" cap="none">
              <a:solidFill>
                <a:srgbClr val="434343"/>
              </a:solidFill>
              <a:latin typeface="Calibri"/>
              <a:ea typeface="Calibri"/>
              <a:cs typeface="Calibri"/>
              <a:sym typeface="Calibri"/>
            </a:endParaRPr>
          </a:p>
        </p:txBody>
      </p:sp>
      <p:sp>
        <p:nvSpPr>
          <p:cNvPr id="371" name="Google Shape;371;p53"/>
          <p:cNvSpPr txBox="1">
            <a:spLocks noGrp="1"/>
          </p:cNvSpPr>
          <p:nvPr>
            <p:ph type="title"/>
          </p:nvPr>
        </p:nvSpPr>
        <p:spPr>
          <a:xfrm>
            <a:off x="2020771" y="223837"/>
            <a:ext cx="6742352" cy="9144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Calibri"/>
              <a:buNone/>
            </a:pPr>
            <a:r>
              <a:rPr lang="en-US" sz="3600" b="1">
                <a:solidFill>
                  <a:schemeClr val="lt1"/>
                </a:solidFill>
              </a:rPr>
              <a:t>Correct</a:t>
            </a:r>
            <a:r>
              <a:rPr lang="en-US" sz="3600" b="1" i="0" u="none" strike="noStrike" cap="none">
                <a:solidFill>
                  <a:schemeClr val="lt1"/>
                </a:solidFill>
              </a:rPr>
              <a:t> </a:t>
            </a:r>
            <a:r>
              <a:rPr lang="en-US" sz="3600" b="1">
                <a:solidFill>
                  <a:schemeClr val="lt1"/>
                </a:solidFill>
              </a:rPr>
              <a:t>M</a:t>
            </a:r>
            <a:r>
              <a:rPr lang="en-US" sz="3600" b="1" i="0" u="none" strike="noStrike" cap="none">
                <a:solidFill>
                  <a:schemeClr val="lt1"/>
                </a:solidFill>
              </a:rPr>
              <a:t>inor </a:t>
            </a:r>
            <a:r>
              <a:rPr lang="en-US" sz="3600" b="1">
                <a:solidFill>
                  <a:schemeClr val="lt1"/>
                </a:solidFill>
              </a:rPr>
              <a:t>Behavioral Errors</a:t>
            </a:r>
            <a:r>
              <a:rPr lang="en-US" sz="3600" b="1" i="0" u="none" strike="noStrike" cap="none">
                <a:solidFill>
                  <a:schemeClr val="lt1"/>
                </a:solidFill>
                <a:latin typeface="Calibri"/>
                <a:ea typeface="Calibri"/>
                <a:cs typeface="Calibri"/>
                <a:sym typeface="Calibri"/>
              </a:rPr>
              <a:t>   </a:t>
            </a:r>
            <a:endParaRPr sz="3600">
              <a:solidFill>
                <a:schemeClr val="lt1"/>
              </a:solidFill>
            </a:endParaRPr>
          </a:p>
        </p:txBody>
      </p:sp>
      <p:pic>
        <p:nvPicPr>
          <p:cNvPr id="372" name="Google Shape;372;p53" descr="Picture shows a teacher talking with three students in the hallway."/>
          <p:cNvPicPr preferRelativeResize="0"/>
          <p:nvPr/>
        </p:nvPicPr>
        <p:blipFill rotWithShape="1">
          <a:blip r:embed="rId3">
            <a:alphaModFix/>
          </a:blip>
          <a:srcRect/>
          <a:stretch/>
        </p:blipFill>
        <p:spPr>
          <a:xfrm>
            <a:off x="4459912" y="2212258"/>
            <a:ext cx="4632276" cy="26524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1772998" y="152400"/>
            <a:ext cx="6742352"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b="1">
                <a:solidFill>
                  <a:schemeClr val="lt1"/>
                </a:solidFill>
              </a:rPr>
              <a:t>Learning Expectations</a:t>
            </a:r>
            <a:endParaRPr b="1">
              <a:solidFill>
                <a:schemeClr val="lt1"/>
              </a:solidFill>
            </a:endParaRPr>
          </a:p>
        </p:txBody>
      </p:sp>
      <p:sp>
        <p:nvSpPr>
          <p:cNvPr id="235" name="Google Shape;235;p3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342900" lvl="0" indent="-131763" algn="l" rtl="0">
              <a:lnSpc>
                <a:spcPct val="100000"/>
              </a:lnSpc>
              <a:spcBef>
                <a:spcPts val="750"/>
              </a:spcBef>
              <a:spcAft>
                <a:spcPts val="0"/>
              </a:spcAft>
              <a:buClr>
                <a:schemeClr val="accent1"/>
              </a:buClr>
              <a:buSzPts val="2500"/>
              <a:buNone/>
            </a:pPr>
            <a:endParaRPr/>
          </a:p>
        </p:txBody>
      </p:sp>
      <p:pic>
        <p:nvPicPr>
          <p:cNvPr id="236" name="Google Shape;236;p36" descr="Responsible - make yourself comfortable, take care of your needs, action plan, follow through; respectful - cell phones to vibrate, listen when others are speaking, training materials only up on device; engaged - ask what you need to know, contribute to the group"/>
          <p:cNvPicPr preferRelativeResize="0"/>
          <p:nvPr/>
        </p:nvPicPr>
        <p:blipFill rotWithShape="1">
          <a:blip r:embed="rId3">
            <a:alphaModFix/>
          </a:blip>
          <a:srcRect/>
          <a:stretch/>
        </p:blipFill>
        <p:spPr>
          <a:xfrm>
            <a:off x="0" y="1822919"/>
            <a:ext cx="9144000" cy="4368427"/>
          </a:xfrm>
          <a:prstGeom prst="rect">
            <a:avLst/>
          </a:prstGeom>
          <a:solidFill>
            <a:schemeClr val="lt1"/>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54" descr="This flowchart is from Sauk Rapids-Rice High school.  Proactive strategies is the first box in the flowchart.  Minor Classroom Managed procedures are on the left and Major Administratro Referral procedures are on the right.  Behavior descriptors for Classroom managed and administrator referral are listed in the middle. " title="High School Flowchart"/>
          <p:cNvPicPr preferRelativeResize="0"/>
          <p:nvPr/>
        </p:nvPicPr>
        <p:blipFill rotWithShape="1">
          <a:blip r:embed="rId3">
            <a:alphaModFix/>
          </a:blip>
          <a:srcRect/>
          <a:stretch/>
        </p:blipFill>
        <p:spPr>
          <a:xfrm>
            <a:off x="5038049" y="1504337"/>
            <a:ext cx="3991103" cy="4177122"/>
          </a:xfrm>
          <a:prstGeom prst="rect">
            <a:avLst/>
          </a:prstGeom>
          <a:noFill/>
          <a:ln>
            <a:noFill/>
          </a:ln>
        </p:spPr>
      </p:pic>
      <p:sp>
        <p:nvSpPr>
          <p:cNvPr id="378" name="Google Shape;378;p54"/>
          <p:cNvSpPr txBox="1">
            <a:spLocks noGrp="1"/>
          </p:cNvSpPr>
          <p:nvPr>
            <p:ph type="title"/>
          </p:nvPr>
        </p:nvSpPr>
        <p:spPr>
          <a:xfrm>
            <a:off x="2109261" y="175998"/>
            <a:ext cx="6742352"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40"/>
              <a:buFont typeface="Twentieth Century"/>
              <a:buNone/>
            </a:pPr>
            <a:r>
              <a:rPr lang="en-US" sz="3040" b="1">
                <a:solidFill>
                  <a:schemeClr val="lt1"/>
                </a:solidFill>
              </a:rPr>
              <a:t>Follow SW Procedures for Major Behavioral Incidents</a:t>
            </a:r>
            <a:endParaRPr sz="3040" b="1">
              <a:solidFill>
                <a:schemeClr val="lt1"/>
              </a:solidFill>
            </a:endParaRPr>
          </a:p>
        </p:txBody>
      </p:sp>
      <p:sp>
        <p:nvSpPr>
          <p:cNvPr id="379" name="Google Shape;379;p54"/>
          <p:cNvSpPr txBox="1">
            <a:spLocks noGrp="1"/>
          </p:cNvSpPr>
          <p:nvPr>
            <p:ph type="body" idx="1"/>
          </p:nvPr>
        </p:nvSpPr>
        <p:spPr>
          <a:xfrm>
            <a:off x="232835" y="2091095"/>
            <a:ext cx="7886700" cy="4351338"/>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434343"/>
              </a:buClr>
              <a:buSzPts val="3000"/>
              <a:buChar char="●"/>
            </a:pPr>
            <a:r>
              <a:rPr lang="en-US" sz="2800">
                <a:solidFill>
                  <a:srgbClr val="434343"/>
                </a:solidFill>
              </a:rPr>
              <a:t>Calm and businesslike</a:t>
            </a:r>
            <a:endParaRPr sz="2800">
              <a:solidFill>
                <a:srgbClr val="434343"/>
              </a:solidFill>
            </a:endParaRPr>
          </a:p>
          <a:p>
            <a:pPr marL="457200" lvl="0" indent="0" algn="l" rtl="0">
              <a:lnSpc>
                <a:spcPct val="90000"/>
              </a:lnSpc>
              <a:spcBef>
                <a:spcPts val="480"/>
              </a:spcBef>
              <a:spcAft>
                <a:spcPts val="0"/>
              </a:spcAft>
              <a:buSzPts val="2500"/>
              <a:buNone/>
            </a:pPr>
            <a:endParaRPr sz="2800">
              <a:solidFill>
                <a:srgbClr val="434343"/>
              </a:solidFill>
            </a:endParaRPr>
          </a:p>
          <a:p>
            <a:pPr marL="457200" lvl="0" indent="-419100" algn="l" rtl="0">
              <a:lnSpc>
                <a:spcPct val="90000"/>
              </a:lnSpc>
              <a:spcBef>
                <a:spcPts val="480"/>
              </a:spcBef>
              <a:spcAft>
                <a:spcPts val="0"/>
              </a:spcAft>
              <a:buClr>
                <a:srgbClr val="434343"/>
              </a:buClr>
              <a:buSzPts val="3000"/>
              <a:buChar char="●"/>
            </a:pPr>
            <a:r>
              <a:rPr lang="en-US" sz="2800">
                <a:solidFill>
                  <a:srgbClr val="434343"/>
                </a:solidFill>
              </a:rPr>
              <a:t>Follow procedure</a:t>
            </a:r>
            <a:endParaRPr sz="2800">
              <a:solidFill>
                <a:srgbClr val="434343"/>
              </a:solidFill>
            </a:endParaRPr>
          </a:p>
          <a:p>
            <a:pPr marL="457200" lvl="0" indent="0" algn="l" rtl="0">
              <a:lnSpc>
                <a:spcPct val="90000"/>
              </a:lnSpc>
              <a:spcBef>
                <a:spcPts val="480"/>
              </a:spcBef>
              <a:spcAft>
                <a:spcPts val="0"/>
              </a:spcAft>
              <a:buSzPts val="2500"/>
              <a:buNone/>
            </a:pPr>
            <a:endParaRPr sz="2800">
              <a:solidFill>
                <a:srgbClr val="434343"/>
              </a:solidFill>
            </a:endParaRPr>
          </a:p>
          <a:p>
            <a:pPr marL="457200" lvl="0" indent="-419100" algn="l" rtl="0">
              <a:lnSpc>
                <a:spcPct val="90000"/>
              </a:lnSpc>
              <a:spcBef>
                <a:spcPts val="480"/>
              </a:spcBef>
              <a:spcAft>
                <a:spcPts val="0"/>
              </a:spcAft>
              <a:buClr>
                <a:srgbClr val="434343"/>
              </a:buClr>
              <a:buSzPts val="3000"/>
              <a:buChar char="●"/>
            </a:pPr>
            <a:r>
              <a:rPr lang="en-US" sz="2800">
                <a:solidFill>
                  <a:srgbClr val="434343"/>
                </a:solidFill>
              </a:rPr>
              <a:t>Disengage if escalation</a:t>
            </a:r>
            <a:endParaRPr sz="2800">
              <a:solidFill>
                <a:srgbClr val="434343"/>
              </a:solidFill>
            </a:endParaRPr>
          </a:p>
          <a:p>
            <a:pPr marL="457200" lvl="0" indent="0" algn="l" rtl="0">
              <a:lnSpc>
                <a:spcPct val="90000"/>
              </a:lnSpc>
              <a:spcBef>
                <a:spcPts val="480"/>
              </a:spcBef>
              <a:spcAft>
                <a:spcPts val="0"/>
              </a:spcAft>
              <a:buSzPts val="2500"/>
              <a:buNone/>
            </a:pPr>
            <a:endParaRPr sz="2800">
              <a:solidFill>
                <a:srgbClr val="434343"/>
              </a:solidFill>
            </a:endParaRPr>
          </a:p>
          <a:p>
            <a:pPr marL="457200" lvl="0" indent="-419100" algn="l" rtl="0">
              <a:lnSpc>
                <a:spcPct val="90000"/>
              </a:lnSpc>
              <a:spcBef>
                <a:spcPts val="480"/>
              </a:spcBef>
              <a:spcAft>
                <a:spcPts val="0"/>
              </a:spcAft>
              <a:buClr>
                <a:srgbClr val="434343"/>
              </a:buClr>
              <a:buSzPts val="3000"/>
              <a:buChar char="●"/>
            </a:pPr>
            <a:r>
              <a:rPr lang="en-US" sz="2800">
                <a:solidFill>
                  <a:srgbClr val="434343"/>
                </a:solidFill>
              </a:rPr>
              <a:t>Pre-correct for next occurrence</a:t>
            </a:r>
            <a:endParaRPr sz="2800">
              <a:solidFill>
                <a:srgbClr val="434343"/>
              </a:solidFill>
            </a:endParaRPr>
          </a:p>
          <a:p>
            <a:pPr marL="457200" lvl="0" indent="0" algn="l" rtl="0">
              <a:lnSpc>
                <a:spcPct val="90000"/>
              </a:lnSpc>
              <a:spcBef>
                <a:spcPts val="480"/>
              </a:spcBef>
              <a:spcAft>
                <a:spcPts val="0"/>
              </a:spcAft>
              <a:buSzPts val="2500"/>
              <a:buNone/>
            </a:pPr>
            <a:endParaRPr sz="2800">
              <a:solidFill>
                <a:srgbClr val="434343"/>
              </a:solidFill>
            </a:endParaRPr>
          </a:p>
          <a:p>
            <a:pPr marL="457200" lvl="0" indent="-419100" algn="l" rtl="0">
              <a:lnSpc>
                <a:spcPct val="90000"/>
              </a:lnSpc>
              <a:spcBef>
                <a:spcPts val="480"/>
              </a:spcBef>
              <a:spcAft>
                <a:spcPts val="0"/>
              </a:spcAft>
              <a:buClr>
                <a:srgbClr val="434343"/>
              </a:buClr>
              <a:buSzPts val="3000"/>
              <a:buChar char="●"/>
            </a:pPr>
            <a:r>
              <a:rPr lang="en-US" sz="2800">
                <a:solidFill>
                  <a:srgbClr val="434343"/>
                </a:solidFill>
              </a:rPr>
              <a:t>Look for opportunity to reinforce</a:t>
            </a:r>
            <a:endParaRPr sz="2800">
              <a:solidFill>
                <a:srgbClr val="434343"/>
              </a:solidFill>
            </a:endParaRPr>
          </a:p>
          <a:p>
            <a:pPr marL="0" lvl="0" indent="0" algn="l" rtl="0">
              <a:lnSpc>
                <a:spcPct val="90000"/>
              </a:lnSpc>
              <a:spcBef>
                <a:spcPts val="640"/>
              </a:spcBef>
              <a:spcAft>
                <a:spcPts val="0"/>
              </a:spcAft>
              <a:buSzPts val="2500"/>
              <a:buNone/>
            </a:pPr>
            <a:endParaRPr sz="3800">
              <a:solidFill>
                <a:srgbClr val="43434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5"/>
          <p:cNvSpPr txBox="1">
            <a:spLocks noGrp="1"/>
          </p:cNvSpPr>
          <p:nvPr>
            <p:ph type="title"/>
          </p:nvPr>
        </p:nvSpPr>
        <p:spPr>
          <a:xfrm>
            <a:off x="1967676" y="200249"/>
            <a:ext cx="6742352" cy="91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600"/>
              <a:buNone/>
            </a:pPr>
            <a:r>
              <a:rPr lang="en-US" b="1" dirty="0"/>
              <a:t>Outline Consistent Action From Adults </a:t>
            </a:r>
            <a:endParaRPr b="1" dirty="0"/>
          </a:p>
        </p:txBody>
      </p:sp>
      <p:graphicFrame>
        <p:nvGraphicFramePr>
          <p:cNvPr id="386" name="Google Shape;386;p55" descr="This slide shows a nearly completed matrix including expectations, settings and behaviors/rules.  The last row is labeled 'Conditions for Learning and contains the following: hallways - stand in hall during passing periods; cafeteria - supervise students until all enter cafeteria; library/computer lab - instruct from back to keep eyes on all screens; bus - ensure students enter bus calmly.  The last column labeled 'Classroom' is blank." title="Teaching/Staff Matrix"/>
          <p:cNvGraphicFramePr/>
          <p:nvPr>
            <p:extLst>
              <p:ext uri="{D42A27DB-BD31-4B8C-83A1-F6EECF244321}">
                <p14:modId xmlns:p14="http://schemas.microsoft.com/office/powerpoint/2010/main" val="2165504537"/>
              </p:ext>
            </p:extLst>
          </p:nvPr>
        </p:nvGraphicFramePr>
        <p:xfrm>
          <a:off x="543874" y="1471233"/>
          <a:ext cx="8056250" cy="5545765"/>
        </p:xfrm>
        <a:graphic>
          <a:graphicData uri="http://schemas.openxmlformats.org/drawingml/2006/table">
            <a:tbl>
              <a:tblPr firstRow="1">
                <a:noFill/>
                <a:tableStyleId>{833CFC6B-357A-4280-A77B-155A31AF1FF7}</a:tableStyleId>
              </a:tblPr>
              <a:tblGrid>
                <a:gridCol w="1956275">
                  <a:extLst>
                    <a:ext uri="{9D8B030D-6E8A-4147-A177-3AD203B41FA5}">
                      <a16:colId xmlns:a16="http://schemas.microsoft.com/office/drawing/2014/main" val="20000"/>
                    </a:ext>
                  </a:extLst>
                </a:gridCol>
                <a:gridCol w="1596725">
                  <a:extLst>
                    <a:ext uri="{9D8B030D-6E8A-4147-A177-3AD203B41FA5}">
                      <a16:colId xmlns:a16="http://schemas.microsoft.com/office/drawing/2014/main" val="20001"/>
                    </a:ext>
                  </a:extLst>
                </a:gridCol>
                <a:gridCol w="1584000">
                  <a:extLst>
                    <a:ext uri="{9D8B030D-6E8A-4147-A177-3AD203B41FA5}">
                      <a16:colId xmlns:a16="http://schemas.microsoft.com/office/drawing/2014/main" val="20002"/>
                    </a:ext>
                  </a:extLst>
                </a:gridCol>
                <a:gridCol w="1495175">
                  <a:extLst>
                    <a:ext uri="{9D8B030D-6E8A-4147-A177-3AD203B41FA5}">
                      <a16:colId xmlns:a16="http://schemas.microsoft.com/office/drawing/2014/main" val="20003"/>
                    </a:ext>
                  </a:extLst>
                </a:gridCol>
                <a:gridCol w="1424075">
                  <a:extLst>
                    <a:ext uri="{9D8B030D-6E8A-4147-A177-3AD203B41FA5}">
                      <a16:colId xmlns:a16="http://schemas.microsoft.com/office/drawing/2014/main" val="20004"/>
                    </a:ext>
                  </a:extLst>
                </a:gridCol>
              </a:tblGrid>
              <a:tr h="308750">
                <a:tc rowSpan="2">
                  <a:txBody>
                    <a:bodyPr/>
                    <a:lstStyle/>
                    <a:p>
                      <a:pPr marL="0" marR="0" lvl="0" indent="0" algn="ctr" rtl="0">
                        <a:lnSpc>
                          <a:spcPct val="100000"/>
                        </a:lnSpc>
                        <a:spcBef>
                          <a:spcPts val="0"/>
                        </a:spcBef>
                        <a:spcAft>
                          <a:spcPts val="0"/>
                        </a:spcAft>
                        <a:buClr>
                          <a:srgbClr val="3A54A5"/>
                        </a:buClr>
                        <a:buSzPts val="2200"/>
                        <a:buFont typeface="Arial"/>
                        <a:buNone/>
                      </a:pPr>
                      <a:r>
                        <a:rPr lang="en-US" sz="2000" b="1" i="0" u="none" strike="noStrike" cap="none">
                          <a:solidFill>
                            <a:srgbClr val="3A54A5"/>
                          </a:solidFill>
                          <a:latin typeface="Arial"/>
                          <a:ea typeface="Arial"/>
                          <a:cs typeface="Arial"/>
                          <a:sym typeface="Arial"/>
                        </a:rPr>
                        <a:t>Staff Matrix</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99"/>
                    </a:solidFill>
                  </a:tcPr>
                </a:tc>
                <a:tc gridSpan="4">
                  <a:txBody>
                    <a:bodyPr/>
                    <a:lstStyle/>
                    <a:p>
                      <a:pPr marL="0" marR="0" lvl="0" indent="0" algn="ctr" rtl="0">
                        <a:lnSpc>
                          <a:spcPct val="100000"/>
                        </a:lnSpc>
                        <a:spcBef>
                          <a:spcPts val="0"/>
                        </a:spcBef>
                        <a:spcAft>
                          <a:spcPts val="0"/>
                        </a:spcAft>
                        <a:buClr>
                          <a:srgbClr val="3A54A5"/>
                        </a:buClr>
                        <a:buSzPts val="1400"/>
                        <a:buFont typeface="Arial"/>
                        <a:buNone/>
                      </a:pPr>
                      <a:r>
                        <a:rPr lang="en-US" sz="1200" b="1" i="0" u="none" strike="noStrike" cap="none" dirty="0">
                          <a:solidFill>
                            <a:srgbClr val="3A54A5"/>
                          </a:solidFill>
                          <a:latin typeface="Arial"/>
                          <a:ea typeface="Arial"/>
                          <a:cs typeface="Arial"/>
                          <a:sym typeface="Arial"/>
                        </a:rPr>
                        <a:t>SETTING</a:t>
                      </a:r>
                      <a:endParaRPr sz="1200" b="0" i="0" u="none" strike="noStrike" cap="none" dirty="0">
                        <a:solidFill>
                          <a:srgbClr val="3A54A5"/>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7700">
                <a:tc vMerge="1">
                  <a:txBody>
                    <a:bodyPr/>
                    <a:lstStyle/>
                    <a:p>
                      <a:endParaRPr lang="en-US"/>
                    </a:p>
                  </a:txBody>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200" b="0" i="0" u="none" strike="noStrike" cap="none">
                          <a:solidFill>
                            <a:srgbClr val="3A54A5"/>
                          </a:solidFill>
                          <a:latin typeface="Arial"/>
                          <a:ea typeface="Arial"/>
                          <a:cs typeface="Arial"/>
                          <a:sym typeface="Arial"/>
                        </a:rPr>
                        <a:t>Hallways</a:t>
                      </a:r>
                      <a:endParaRPr sz="1800" b="0" i="0" u="none" strike="noStrike" cap="none">
                        <a:solidFill>
                          <a:srgbClr val="3A54A5"/>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200" b="0" i="0" u="none" strike="noStrike" cap="none">
                          <a:solidFill>
                            <a:srgbClr val="3A54A5"/>
                          </a:solidFill>
                          <a:latin typeface="Arial"/>
                          <a:ea typeface="Arial"/>
                          <a:cs typeface="Arial"/>
                          <a:sym typeface="Arial"/>
                        </a:rPr>
                        <a:t>Cafeteria</a:t>
                      </a:r>
                      <a:endParaRPr sz="1800" b="0" i="0" u="none" strike="noStrike" cap="none">
                        <a:solidFill>
                          <a:srgbClr val="3A54A5"/>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200" b="0" i="0" u="none" strike="noStrike" cap="none">
                          <a:solidFill>
                            <a:srgbClr val="3A54A5"/>
                          </a:solidFill>
                          <a:latin typeface="Arial"/>
                          <a:ea typeface="Arial"/>
                          <a:cs typeface="Arial"/>
                          <a:sym typeface="Arial"/>
                        </a:rPr>
                        <a:t>Library/</a:t>
                      </a:r>
                      <a:endParaRPr sz="1000" b="0" i="0" u="none" strike="noStrike" cap="none">
                        <a:solidFill>
                          <a:srgbClr val="3A54A5"/>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3A54A5"/>
                        </a:buClr>
                        <a:buSzPts val="1400"/>
                        <a:buFont typeface="Arial"/>
                        <a:buNone/>
                      </a:pPr>
                      <a:r>
                        <a:rPr lang="en-US" sz="1200" b="0" i="0" u="none" strike="noStrike" cap="none">
                          <a:solidFill>
                            <a:srgbClr val="3A54A5"/>
                          </a:solidFill>
                          <a:latin typeface="Arial"/>
                          <a:ea typeface="Arial"/>
                          <a:cs typeface="Arial"/>
                          <a:sym typeface="Arial"/>
                        </a:rPr>
                        <a:t>Computer Lab</a:t>
                      </a:r>
                      <a:endParaRPr sz="1800" b="0" i="0" u="none" strike="noStrike" cap="none">
                        <a:solidFill>
                          <a:srgbClr val="3A54A5"/>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200" b="0" i="0" u="none" strike="noStrike" cap="none">
                          <a:solidFill>
                            <a:srgbClr val="3A54A5"/>
                          </a:solidFill>
                          <a:latin typeface="Arial"/>
                          <a:ea typeface="Arial"/>
                          <a:cs typeface="Arial"/>
                          <a:sym typeface="Arial"/>
                        </a:rPr>
                        <a:t>Bus</a:t>
                      </a:r>
                      <a:endParaRPr sz="1800" b="0" i="0" u="none" strike="noStrike" cap="none">
                        <a:solidFill>
                          <a:srgbClr val="3A54A5"/>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783200">
                <a:tc>
                  <a:txBody>
                    <a:bodyPr/>
                    <a:lstStyle/>
                    <a:p>
                      <a:pPr marL="0" marR="0" lvl="0" indent="0" algn="ctr" rtl="0">
                        <a:lnSpc>
                          <a:spcPct val="100000"/>
                        </a:lnSpc>
                        <a:spcBef>
                          <a:spcPts val="0"/>
                        </a:spcBef>
                        <a:spcAft>
                          <a:spcPts val="0"/>
                        </a:spcAft>
                        <a:buClr>
                          <a:srgbClr val="3A54A5"/>
                        </a:buClr>
                        <a:buSzPts val="1600"/>
                        <a:buFont typeface="Arial"/>
                        <a:buNone/>
                      </a:pPr>
                      <a:r>
                        <a:rPr lang="en-US" sz="1600" i="0" u="none" strike="noStrike" cap="none">
                          <a:solidFill>
                            <a:srgbClr val="3A54A5"/>
                          </a:solidFill>
                          <a:latin typeface="Calibri"/>
                          <a:ea typeface="Calibri"/>
                          <a:cs typeface="Calibri"/>
                          <a:sym typeface="Calibri"/>
                        </a:rPr>
                        <a:t>Be Respectful</a:t>
                      </a:r>
                      <a:endParaRPr sz="24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Keep hands feet and other objects to self</a:t>
                      </a:r>
                      <a:endParaRPr sz="23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Eat only your food</a:t>
                      </a:r>
                      <a:endParaRPr sz="11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Study, read, compute</a:t>
                      </a:r>
                      <a:endParaRPr sz="23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Watch for your stop</a:t>
                      </a:r>
                      <a:endParaRPr sz="23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887625">
                <a:tc>
                  <a:txBody>
                    <a:bodyPr/>
                    <a:lstStyle/>
                    <a:p>
                      <a:pPr marL="0" marR="0" lvl="0" indent="0" algn="ctr" rtl="0">
                        <a:lnSpc>
                          <a:spcPct val="100000"/>
                        </a:lnSpc>
                        <a:spcBef>
                          <a:spcPts val="0"/>
                        </a:spcBef>
                        <a:spcAft>
                          <a:spcPts val="0"/>
                        </a:spcAft>
                        <a:buClr>
                          <a:srgbClr val="3A54A5"/>
                        </a:buClr>
                        <a:buSzPts val="1600"/>
                        <a:buFont typeface="Arial"/>
                        <a:buNone/>
                      </a:pPr>
                      <a:r>
                        <a:rPr lang="en-US" sz="1600" i="0" u="none" strike="noStrike" cap="none">
                          <a:solidFill>
                            <a:srgbClr val="3A54A5"/>
                          </a:solidFill>
                          <a:latin typeface="Calibri"/>
                          <a:ea typeface="Calibri"/>
                          <a:cs typeface="Calibri"/>
                          <a:sym typeface="Calibri"/>
                        </a:rPr>
                        <a:t>Be Responsible</a:t>
                      </a:r>
                      <a:endParaRPr sz="24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Use quiet voice</a:t>
                      </a:r>
                      <a:endParaRPr sz="11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Replace trays &amp; utensils</a:t>
                      </a:r>
                      <a:endParaRPr sz="11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Push in chairs.</a:t>
                      </a:r>
                      <a:endParaRPr sz="1100" i="0" u="none" strike="noStrike" cap="none">
                        <a:solidFill>
                          <a:srgbClr val="3A54A5"/>
                        </a:solidFill>
                        <a:latin typeface="Calibri"/>
                        <a:ea typeface="Calibri"/>
                        <a:cs typeface="Calibri"/>
                        <a:sym typeface="Calibri"/>
                      </a:endParaRPr>
                    </a:p>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Treat books carefully.</a:t>
                      </a:r>
                      <a:endParaRPr sz="23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Wipe your feet</a:t>
                      </a:r>
                      <a:endParaRPr sz="1100" i="0" u="none" strike="noStrike" cap="none">
                        <a:solidFill>
                          <a:srgbClr val="3A54A5"/>
                        </a:solidFill>
                        <a:latin typeface="Calibri"/>
                        <a:ea typeface="Calibri"/>
                        <a:cs typeface="Calibri"/>
                        <a:sym typeface="Calibri"/>
                      </a:endParaRPr>
                    </a:p>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Sit appropriately</a:t>
                      </a:r>
                      <a:endParaRPr sz="23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859175">
                <a:tc>
                  <a:txBody>
                    <a:bodyPr/>
                    <a:lstStyle/>
                    <a:p>
                      <a:pPr marL="0" marR="0" lvl="0" indent="0" algn="ctr" rtl="0">
                        <a:lnSpc>
                          <a:spcPct val="100000"/>
                        </a:lnSpc>
                        <a:spcBef>
                          <a:spcPts val="0"/>
                        </a:spcBef>
                        <a:spcAft>
                          <a:spcPts val="0"/>
                        </a:spcAft>
                        <a:buClr>
                          <a:srgbClr val="3A54A5"/>
                        </a:buClr>
                        <a:buSzPts val="1600"/>
                        <a:buFont typeface="Arial"/>
                        <a:buNone/>
                      </a:pPr>
                      <a:r>
                        <a:rPr lang="en-US" sz="1600" i="0" u="none" strike="noStrike" cap="none">
                          <a:solidFill>
                            <a:srgbClr val="3A54A5"/>
                          </a:solidFill>
                          <a:latin typeface="Calibri"/>
                          <a:ea typeface="Calibri"/>
                          <a:cs typeface="Calibri"/>
                          <a:sym typeface="Calibri"/>
                        </a:rPr>
                        <a:t>Be Safe</a:t>
                      </a:r>
                      <a:endParaRPr sz="24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Maintain your own physical space</a:t>
                      </a:r>
                      <a:endParaRPr sz="9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Stay to the right</a:t>
                      </a:r>
                      <a:endParaRPr sz="23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Calibri"/>
                        <a:buNone/>
                      </a:pPr>
                      <a:endParaRPr sz="1100" i="0" u="none" strike="noStrike" cap="none">
                        <a:solidFill>
                          <a:srgbClr val="3A54A5"/>
                        </a:solidFill>
                        <a:latin typeface="Calibri"/>
                        <a:ea typeface="Calibri"/>
                        <a:cs typeface="Calibri"/>
                        <a:sym typeface="Calibri"/>
                      </a:endParaRPr>
                    </a:p>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Clean up your eating area</a:t>
                      </a:r>
                      <a:endParaRPr sz="1100" i="0" u="none" strike="noStrike" cap="none">
                        <a:solidFill>
                          <a:srgbClr val="3A54A5"/>
                        </a:solidFill>
                        <a:latin typeface="Calibri"/>
                        <a:ea typeface="Calibri"/>
                        <a:cs typeface="Calibri"/>
                        <a:sym typeface="Calibri"/>
                      </a:endParaRPr>
                    </a:p>
                    <a:p>
                      <a:pPr marL="0" marR="0" lvl="0" indent="0" algn="ctr" rtl="0">
                        <a:lnSpc>
                          <a:spcPct val="100000"/>
                        </a:lnSpc>
                        <a:spcBef>
                          <a:spcPts val="0"/>
                        </a:spcBef>
                        <a:spcAft>
                          <a:spcPts val="0"/>
                        </a:spcAft>
                        <a:buClr>
                          <a:srgbClr val="3A54A5"/>
                        </a:buClr>
                        <a:buSzPts val="2800"/>
                        <a:buFont typeface="Calibri"/>
                        <a:buNone/>
                      </a:pPr>
                      <a:endParaRPr sz="23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Whisper.</a:t>
                      </a:r>
                      <a:endParaRPr sz="1300" i="0" u="none" strike="noStrike" cap="none">
                        <a:solidFill>
                          <a:srgbClr val="3A54A5"/>
                        </a:solidFill>
                        <a:latin typeface="Calibri"/>
                        <a:ea typeface="Calibri"/>
                        <a:cs typeface="Calibri"/>
                        <a:sym typeface="Calibri"/>
                      </a:endParaRPr>
                    </a:p>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Return books</a:t>
                      </a:r>
                      <a:endParaRPr sz="23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Use a quiet voice</a:t>
                      </a:r>
                      <a:endParaRPr sz="1100" i="0" u="none" strike="noStrike" cap="none">
                        <a:solidFill>
                          <a:srgbClr val="3A54A5"/>
                        </a:solidFill>
                        <a:latin typeface="Calibri"/>
                        <a:ea typeface="Calibri"/>
                        <a:cs typeface="Calibri"/>
                        <a:sym typeface="Calibri"/>
                      </a:endParaRPr>
                    </a:p>
                    <a:p>
                      <a:pPr marL="0" marR="0" lvl="0" indent="0" algn="ctr" rtl="0">
                        <a:lnSpc>
                          <a:spcPct val="100000"/>
                        </a:lnSpc>
                        <a:spcBef>
                          <a:spcPts val="0"/>
                        </a:spcBef>
                        <a:spcAft>
                          <a:spcPts val="0"/>
                        </a:spcAft>
                        <a:buClr>
                          <a:srgbClr val="3A54A5"/>
                        </a:buClr>
                        <a:buSzPts val="1600"/>
                        <a:buFont typeface="Arial"/>
                        <a:buNone/>
                      </a:pPr>
                      <a:r>
                        <a:rPr lang="en-US" sz="1100" i="0" u="none" strike="noStrike" cap="none">
                          <a:solidFill>
                            <a:srgbClr val="3A54A5"/>
                          </a:solidFill>
                          <a:latin typeface="Calibri"/>
                          <a:ea typeface="Calibri"/>
                          <a:cs typeface="Calibri"/>
                          <a:sym typeface="Calibri"/>
                        </a:rPr>
                        <a:t>Stay in your seat</a:t>
                      </a:r>
                      <a:endParaRPr sz="2300" i="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780725">
                <a:tc>
                  <a:txBody>
                    <a:bodyPr/>
                    <a:lstStyle/>
                    <a:p>
                      <a:pPr marL="0" marR="0" lvl="0" indent="0" algn="ctr" rtl="0">
                        <a:lnSpc>
                          <a:spcPct val="100000"/>
                        </a:lnSpc>
                        <a:spcBef>
                          <a:spcPts val="0"/>
                        </a:spcBef>
                        <a:spcAft>
                          <a:spcPts val="0"/>
                        </a:spcAft>
                        <a:buClr>
                          <a:srgbClr val="3A54A5"/>
                        </a:buClr>
                        <a:buSzPts val="1600"/>
                        <a:buFont typeface="Arial"/>
                        <a:buNone/>
                      </a:pPr>
                      <a:r>
                        <a:rPr lang="en-US" sz="1900" i="0" u="none" strike="noStrike" cap="none">
                          <a:solidFill>
                            <a:srgbClr val="3A54A5"/>
                          </a:solidFill>
                          <a:latin typeface="Calibri"/>
                          <a:ea typeface="Calibri"/>
                          <a:cs typeface="Calibri"/>
                          <a:sym typeface="Calibri"/>
                        </a:rPr>
                        <a:t>Conditions for Learning</a:t>
                      </a:r>
                      <a:endParaRPr sz="1700" u="none" strike="noStrike" cap="none">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700" i="0" u="none" strike="noStrike" cap="none">
                          <a:solidFill>
                            <a:srgbClr val="3A54A5"/>
                          </a:solidFill>
                          <a:latin typeface="Calibri"/>
                          <a:ea typeface="Calibri"/>
                          <a:cs typeface="Calibri"/>
                          <a:sym typeface="Calibri"/>
                        </a:rPr>
                        <a:t>Stand in hall during passing periods </a:t>
                      </a:r>
                      <a:endParaRPr sz="1700" u="none" strike="noStrike" cap="none">
                        <a:solidFill>
                          <a:srgbClr val="3A54A5"/>
                        </a:solidFill>
                        <a:latin typeface="Calibri"/>
                        <a:ea typeface="Calibri"/>
                        <a:cs typeface="Calibri"/>
                        <a:sym typeface="Calibri"/>
                      </a:endParaRPr>
                    </a:p>
                    <a:p>
                      <a:pPr marL="0" marR="0" lvl="0" indent="0" algn="ctr" rtl="0">
                        <a:lnSpc>
                          <a:spcPct val="100000"/>
                        </a:lnSpc>
                        <a:spcBef>
                          <a:spcPts val="0"/>
                        </a:spcBef>
                        <a:spcAft>
                          <a:spcPts val="0"/>
                        </a:spcAft>
                        <a:buClr>
                          <a:srgbClr val="3A54A5"/>
                        </a:buClr>
                        <a:buSzPts val="1400"/>
                        <a:buFont typeface="Arial"/>
                        <a:buNone/>
                      </a:pPr>
                      <a:r>
                        <a:rPr lang="en-US" sz="1700" u="none" strike="noStrike" cap="none">
                          <a:solidFill>
                            <a:srgbClr val="3A54A5"/>
                          </a:solidFill>
                          <a:latin typeface="Calibri"/>
                          <a:ea typeface="Calibri"/>
                          <a:cs typeface="Calibri"/>
                          <a:sym typeface="Calibri"/>
                        </a:rPr>
                        <a:t>Scan • Positively Interact • Correct Errors</a:t>
                      </a:r>
                      <a:endParaRPr sz="170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700" u="none" strike="noStrike" cap="none">
                          <a:solidFill>
                            <a:srgbClr val="3A54A5"/>
                          </a:solidFill>
                          <a:latin typeface="Calibri"/>
                          <a:ea typeface="Calibri"/>
                          <a:cs typeface="Calibri"/>
                          <a:sym typeface="Calibri"/>
                        </a:rPr>
                        <a:t>Actively </a:t>
                      </a:r>
                      <a:r>
                        <a:rPr lang="en-US" sz="1700" i="0" u="none" strike="noStrike" cap="none">
                          <a:solidFill>
                            <a:srgbClr val="3A54A5"/>
                          </a:solidFill>
                          <a:latin typeface="Calibri"/>
                          <a:ea typeface="Calibri"/>
                          <a:cs typeface="Calibri"/>
                          <a:sym typeface="Calibri"/>
                        </a:rPr>
                        <a:t>Supervise</a:t>
                      </a:r>
                      <a:endParaRPr sz="1700" u="none" strike="noStrike" cap="none">
                        <a:solidFill>
                          <a:srgbClr val="3A54A5"/>
                        </a:solidFill>
                        <a:latin typeface="Calibri"/>
                        <a:ea typeface="Calibri"/>
                        <a:cs typeface="Calibri"/>
                        <a:sym typeface="Calibri"/>
                      </a:endParaRPr>
                    </a:p>
                    <a:p>
                      <a:pPr marL="0" marR="0" lvl="0" indent="0" algn="ctr" rtl="0">
                        <a:lnSpc>
                          <a:spcPct val="100000"/>
                        </a:lnSpc>
                        <a:spcBef>
                          <a:spcPts val="0"/>
                        </a:spcBef>
                        <a:spcAft>
                          <a:spcPts val="0"/>
                        </a:spcAft>
                        <a:buClr>
                          <a:srgbClr val="3A54A5"/>
                        </a:buClr>
                        <a:buSzPts val="1400"/>
                        <a:buFont typeface="Arial"/>
                        <a:buNone/>
                      </a:pPr>
                      <a:r>
                        <a:rPr lang="en-US" sz="1700" u="none" strike="noStrike" cap="none">
                          <a:solidFill>
                            <a:srgbClr val="3A54A5"/>
                          </a:solidFill>
                          <a:latin typeface="Calibri"/>
                          <a:ea typeface="Calibri"/>
                          <a:cs typeface="Calibri"/>
                          <a:sym typeface="Calibri"/>
                        </a:rPr>
                        <a:t>Scan • Move •  Interact</a:t>
                      </a:r>
                      <a:endParaRPr sz="1700" u="none" strike="noStrike" cap="none">
                        <a:solidFill>
                          <a:srgbClr val="3A54A5"/>
                        </a:solidFill>
                        <a:latin typeface="Calibri"/>
                        <a:ea typeface="Calibri"/>
                        <a:cs typeface="Calibri"/>
                        <a:sym typeface="Calibri"/>
                      </a:endParaRPr>
                    </a:p>
                    <a:p>
                      <a:pPr marL="0" marR="0" lvl="0" indent="0" algn="ctr" rtl="0">
                        <a:lnSpc>
                          <a:spcPct val="100000"/>
                        </a:lnSpc>
                        <a:spcBef>
                          <a:spcPts val="0"/>
                        </a:spcBef>
                        <a:spcAft>
                          <a:spcPts val="0"/>
                        </a:spcAft>
                        <a:buClr>
                          <a:srgbClr val="3A54A5"/>
                        </a:buClr>
                        <a:buSzPts val="1400"/>
                        <a:buFont typeface="Arial"/>
                        <a:buNone/>
                      </a:pPr>
                      <a:endParaRPr sz="1700" u="none" strike="noStrike" cap="none">
                        <a:solidFill>
                          <a:srgbClr val="3A54A5"/>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700" i="0" u="none" strike="noStrike" cap="none">
                          <a:solidFill>
                            <a:srgbClr val="3A54A5"/>
                          </a:solidFill>
                          <a:latin typeface="Calibri"/>
                          <a:ea typeface="Calibri"/>
                          <a:cs typeface="Calibri"/>
                          <a:sym typeface="Calibri"/>
                        </a:rPr>
                        <a:t>Instruct from back to keep eyes on all screens</a:t>
                      </a:r>
                      <a:endParaRPr sz="1700" u="none" strike="noStrike" cap="none">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700" u="none" strike="noStrike" cap="none" dirty="0">
                          <a:solidFill>
                            <a:srgbClr val="3A54A5"/>
                          </a:solidFill>
                          <a:latin typeface="Calibri"/>
                          <a:ea typeface="Calibri"/>
                          <a:cs typeface="Calibri"/>
                          <a:sym typeface="Calibri"/>
                        </a:rPr>
                        <a:t>Prompt students</a:t>
                      </a:r>
                      <a:r>
                        <a:rPr lang="en-US" sz="1700" i="0" u="none" strike="noStrike" cap="none" dirty="0">
                          <a:solidFill>
                            <a:srgbClr val="3A54A5"/>
                          </a:solidFill>
                          <a:latin typeface="Calibri"/>
                          <a:ea typeface="Calibri"/>
                          <a:cs typeface="Calibri"/>
                          <a:sym typeface="Calibri"/>
                        </a:rPr>
                        <a:t> </a:t>
                      </a:r>
                      <a:r>
                        <a:rPr lang="en-US" sz="1700" u="none" strike="noStrike" cap="none" dirty="0">
                          <a:solidFill>
                            <a:srgbClr val="3A54A5"/>
                          </a:solidFill>
                          <a:latin typeface="Calibri"/>
                          <a:ea typeface="Calibri"/>
                          <a:cs typeface="Calibri"/>
                          <a:sym typeface="Calibri"/>
                        </a:rPr>
                        <a:t>to </a:t>
                      </a:r>
                      <a:r>
                        <a:rPr lang="en-US" sz="1700" i="0" u="none" strike="noStrike" cap="none" dirty="0">
                          <a:solidFill>
                            <a:srgbClr val="3A54A5"/>
                          </a:solidFill>
                          <a:latin typeface="Calibri"/>
                          <a:ea typeface="Calibri"/>
                          <a:cs typeface="Calibri"/>
                          <a:sym typeface="Calibri"/>
                        </a:rPr>
                        <a:t> enter bus calmly and find a s</a:t>
                      </a:r>
                      <a:r>
                        <a:rPr lang="en-US" sz="1700" u="none" strike="noStrike" cap="none" dirty="0">
                          <a:solidFill>
                            <a:srgbClr val="3A54A5"/>
                          </a:solidFill>
                          <a:latin typeface="Calibri"/>
                          <a:ea typeface="Calibri"/>
                          <a:cs typeface="Calibri"/>
                          <a:sym typeface="Calibri"/>
                        </a:rPr>
                        <a:t>eat • Provide Praise • Correct Errors</a:t>
                      </a:r>
                      <a:endParaRPr sz="1700" u="none" strike="noStrike" cap="none" dirty="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387" name="Google Shape;387;p55">
            <a:extLst>
              <a:ext uri="{C183D7F6-B498-43B3-948B-1728B52AA6E4}">
                <adec:decorative xmlns:adec="http://schemas.microsoft.com/office/drawing/2017/decorative" val="1"/>
              </a:ext>
            </a:extLst>
          </p:cNvPr>
          <p:cNvSpPr/>
          <p:nvPr/>
        </p:nvSpPr>
        <p:spPr>
          <a:xfrm>
            <a:off x="672468" y="5308739"/>
            <a:ext cx="1742700" cy="1152300"/>
          </a:xfrm>
          <a:prstGeom prst="ellipse">
            <a:avLst/>
          </a:prstGeom>
          <a:solidFill>
            <a:srgbClr val="000000">
              <a:alpha val="0"/>
            </a:srgbClr>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55"/>
          <p:cNvSpPr/>
          <p:nvPr/>
        </p:nvSpPr>
        <p:spPr>
          <a:xfrm>
            <a:off x="2415167" y="1604624"/>
            <a:ext cx="2829359" cy="3299681"/>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Consistent</a:t>
            </a:r>
            <a:r>
              <a:rPr lang="en-US" sz="2400" b="0" i="0" u="none" strike="noStrike" cap="none">
                <a:solidFill>
                  <a:srgbClr val="000000"/>
                </a:solidFill>
                <a:latin typeface="Arial"/>
                <a:ea typeface="Arial"/>
                <a:cs typeface="Arial"/>
                <a:sym typeface="Arial"/>
              </a:rPr>
              <a:t> </a:t>
            </a:r>
            <a:r>
              <a:rPr lang="en-US" sz="2400" b="0" i="0" u="none" strike="noStrike" cap="none">
                <a:solidFill>
                  <a:srgbClr val="000000"/>
                </a:solidFill>
                <a:latin typeface="Calibri"/>
                <a:ea typeface="Calibri"/>
                <a:cs typeface="Calibri"/>
                <a:sym typeface="Calibri"/>
              </a:rPr>
              <a:t>Action</a:t>
            </a:r>
            <a:endParaRPr sz="2400" b="0" i="0" u="none" strike="noStrike" cap="none">
              <a:solidFill>
                <a:srgbClr val="000000"/>
              </a:solidFill>
              <a:latin typeface="Calibri"/>
              <a:ea typeface="Calibri"/>
              <a:cs typeface="Calibri"/>
              <a:sym typeface="Calibri"/>
            </a:endParaRPr>
          </a:p>
        </p:txBody>
      </p:sp>
      <p:cxnSp>
        <p:nvCxnSpPr>
          <p:cNvPr id="389" name="Google Shape;389;p55">
            <a:extLst>
              <a:ext uri="{C183D7F6-B498-43B3-948B-1728B52AA6E4}">
                <adec:decorative xmlns:adec="http://schemas.microsoft.com/office/drawing/2017/decorative" val="1"/>
              </a:ext>
            </a:extLst>
          </p:cNvPr>
          <p:cNvCxnSpPr>
            <a:endCxn id="387" idx="7"/>
          </p:cNvCxnSpPr>
          <p:nvPr/>
        </p:nvCxnSpPr>
        <p:spPr>
          <a:xfrm flipH="1">
            <a:off x="2159955" y="4328789"/>
            <a:ext cx="1080300" cy="1148700"/>
          </a:xfrm>
          <a:prstGeom prst="straightConnector1">
            <a:avLst/>
          </a:prstGeom>
          <a:noFill/>
          <a:ln w="38100" cap="flat" cmpd="sng">
            <a:solidFill>
              <a:srgbClr val="980000"/>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6"/>
          <p:cNvSpPr txBox="1">
            <a:spLocks noGrp="1"/>
          </p:cNvSpPr>
          <p:nvPr>
            <p:ph type="title"/>
          </p:nvPr>
        </p:nvSpPr>
        <p:spPr>
          <a:xfrm>
            <a:off x="2150557" y="223837"/>
            <a:ext cx="6742352" cy="914400"/>
          </a:xfrm>
          <a:prstGeom prst="rect">
            <a:avLst/>
          </a:prstGeom>
          <a:noFill/>
          <a:ln>
            <a:noFill/>
          </a:ln>
        </p:spPr>
        <p:txBody>
          <a:bodyPr spcFirstLastPara="1" wrap="square" lIns="0" tIns="45700" rIns="0" bIns="0" anchor="b" anchorCtr="0">
            <a:noAutofit/>
          </a:bodyPr>
          <a:lstStyle/>
          <a:p>
            <a:pPr marL="0" marR="0" lvl="0" indent="0" algn="ctr" rtl="0">
              <a:lnSpc>
                <a:spcPct val="100000"/>
              </a:lnSpc>
              <a:spcBef>
                <a:spcPts val="0"/>
              </a:spcBef>
              <a:spcAft>
                <a:spcPts val="0"/>
              </a:spcAft>
              <a:buClr>
                <a:schemeClr val="dk2"/>
              </a:buClr>
              <a:buSzPts val="1125"/>
              <a:buFont typeface="Calibri"/>
              <a:buNone/>
            </a:pPr>
            <a:r>
              <a:rPr lang="en-US" sz="3200" b="1" i="0" u="none" strike="noStrike" cap="none">
                <a:solidFill>
                  <a:schemeClr val="lt1"/>
                </a:solidFill>
              </a:rPr>
              <a:t>What Happens When </a:t>
            </a:r>
            <a:r>
              <a:rPr lang="en-US" sz="3200" b="1">
                <a:solidFill>
                  <a:schemeClr val="lt1"/>
                </a:solidFill>
              </a:rPr>
              <a:t>Adults Take Consistent Action</a:t>
            </a:r>
            <a:endParaRPr sz="3200" b="1">
              <a:solidFill>
                <a:schemeClr val="lt1"/>
              </a:solidFill>
            </a:endParaRPr>
          </a:p>
        </p:txBody>
      </p:sp>
      <p:sp>
        <p:nvSpPr>
          <p:cNvPr id="396" name="Google Shape;396;p56"/>
          <p:cNvSpPr txBox="1">
            <a:spLocks noGrp="1"/>
          </p:cNvSpPr>
          <p:nvPr>
            <p:ph type="body" idx="1"/>
          </p:nvPr>
        </p:nvSpPr>
        <p:spPr>
          <a:xfrm>
            <a:off x="463468" y="1520846"/>
            <a:ext cx="3990545" cy="46974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2500"/>
              <a:buNone/>
            </a:pPr>
            <a:r>
              <a:rPr lang="en-US" b="1">
                <a:solidFill>
                  <a:srgbClr val="434343"/>
                </a:solidFill>
              </a:rPr>
              <a:t>A More Predictable School Environment</a:t>
            </a:r>
            <a:endParaRPr sz="3500">
              <a:solidFill>
                <a:srgbClr val="434343"/>
              </a:solidFill>
            </a:endParaRPr>
          </a:p>
          <a:p>
            <a:pPr marL="914400" lvl="1" indent="-444500" algn="l" rtl="0">
              <a:lnSpc>
                <a:spcPct val="100000"/>
              </a:lnSpc>
              <a:spcBef>
                <a:spcPts val="0"/>
              </a:spcBef>
              <a:spcAft>
                <a:spcPts val="0"/>
              </a:spcAft>
              <a:buClr>
                <a:srgbClr val="000000"/>
              </a:buClr>
              <a:buSzPts val="3400"/>
              <a:buFont typeface="Twentieth Century"/>
              <a:buChar char="●"/>
            </a:pPr>
            <a:r>
              <a:rPr lang="en-US" sz="2600">
                <a:solidFill>
                  <a:srgbClr val="000000"/>
                </a:solidFill>
                <a:latin typeface="Calibri"/>
                <a:ea typeface="Calibri"/>
                <a:cs typeface="Calibri"/>
                <a:sym typeface="Calibri"/>
              </a:rPr>
              <a:t>Lowers student anxiety</a:t>
            </a:r>
            <a:endParaRPr sz="2600">
              <a:solidFill>
                <a:srgbClr val="000000"/>
              </a:solidFill>
              <a:latin typeface="Calibri"/>
              <a:ea typeface="Calibri"/>
              <a:cs typeface="Calibri"/>
              <a:sym typeface="Calibri"/>
            </a:endParaRPr>
          </a:p>
          <a:p>
            <a:pPr marL="914400" lvl="1" indent="-444500" algn="l" rtl="0">
              <a:lnSpc>
                <a:spcPct val="100000"/>
              </a:lnSpc>
              <a:spcBef>
                <a:spcPts val="0"/>
              </a:spcBef>
              <a:spcAft>
                <a:spcPts val="0"/>
              </a:spcAft>
              <a:buClr>
                <a:srgbClr val="000000"/>
              </a:buClr>
              <a:buSzPts val="3400"/>
              <a:buFont typeface="Twentieth Century"/>
              <a:buChar char="●"/>
            </a:pPr>
            <a:r>
              <a:rPr lang="en-US" sz="2600" i="0" u="none" strike="noStrike" cap="none">
                <a:solidFill>
                  <a:srgbClr val="000000"/>
                </a:solidFill>
                <a:latin typeface="Calibri"/>
                <a:ea typeface="Calibri"/>
                <a:cs typeface="Calibri"/>
                <a:sym typeface="Calibri"/>
              </a:rPr>
              <a:t>Creates a felt sense of safety</a:t>
            </a:r>
            <a:endParaRPr sz="2600" i="0" u="none" strike="noStrike" cap="none">
              <a:solidFill>
                <a:srgbClr val="000000"/>
              </a:solidFill>
              <a:latin typeface="Calibri"/>
              <a:ea typeface="Calibri"/>
              <a:cs typeface="Calibri"/>
              <a:sym typeface="Calibri"/>
            </a:endParaRPr>
          </a:p>
          <a:p>
            <a:pPr marL="0" marR="0" lvl="0" indent="0" algn="l" rtl="0">
              <a:lnSpc>
                <a:spcPct val="100000"/>
              </a:lnSpc>
              <a:spcBef>
                <a:spcPts val="560"/>
              </a:spcBef>
              <a:spcAft>
                <a:spcPts val="0"/>
              </a:spcAft>
              <a:buSzPts val="2500"/>
              <a:buNone/>
            </a:pPr>
            <a:r>
              <a:rPr lang="en-US" b="1">
                <a:solidFill>
                  <a:srgbClr val="434343"/>
                </a:solidFill>
              </a:rPr>
              <a:t>Consistently Positive Staff Behaviors</a:t>
            </a:r>
            <a:endParaRPr b="1">
              <a:solidFill>
                <a:srgbClr val="434343"/>
              </a:solidFill>
            </a:endParaRPr>
          </a:p>
          <a:p>
            <a:pPr marL="639762" marR="0" lvl="1" indent="-310832" algn="l" rtl="0">
              <a:lnSpc>
                <a:spcPct val="100000"/>
              </a:lnSpc>
              <a:spcBef>
                <a:spcPts val="560"/>
              </a:spcBef>
              <a:spcAft>
                <a:spcPts val="0"/>
              </a:spcAft>
              <a:buClr>
                <a:srgbClr val="000000"/>
              </a:buClr>
              <a:buSzPts val="3400"/>
              <a:buFont typeface="Twentieth Century"/>
              <a:buChar char="●"/>
            </a:pPr>
            <a:r>
              <a:rPr lang="en-US" sz="2600">
                <a:solidFill>
                  <a:srgbClr val="000000"/>
                </a:solidFill>
                <a:latin typeface="Calibri"/>
                <a:ea typeface="Calibri"/>
                <a:cs typeface="Calibri"/>
                <a:sym typeface="Calibri"/>
              </a:rPr>
              <a:t>Builds Positive Relationships</a:t>
            </a:r>
            <a:endParaRPr sz="2600">
              <a:solidFill>
                <a:srgbClr val="000000"/>
              </a:solidFill>
              <a:latin typeface="Calibri"/>
              <a:ea typeface="Calibri"/>
              <a:cs typeface="Calibri"/>
              <a:sym typeface="Calibri"/>
            </a:endParaRPr>
          </a:p>
          <a:p>
            <a:pPr marL="639762" marR="0" lvl="1" indent="-310832" algn="l" rtl="0">
              <a:lnSpc>
                <a:spcPct val="100000"/>
              </a:lnSpc>
              <a:spcBef>
                <a:spcPts val="560"/>
              </a:spcBef>
              <a:spcAft>
                <a:spcPts val="0"/>
              </a:spcAft>
              <a:buClr>
                <a:srgbClr val="000000"/>
              </a:buClr>
              <a:buSzPts val="3400"/>
              <a:buFont typeface="Twentieth Century"/>
              <a:buChar char="●"/>
            </a:pPr>
            <a:r>
              <a:rPr lang="en-US" sz="2600" i="0" u="none" strike="noStrike" cap="none">
                <a:solidFill>
                  <a:srgbClr val="000000"/>
                </a:solidFill>
                <a:latin typeface="Calibri"/>
                <a:ea typeface="Calibri"/>
                <a:cs typeface="Calibri"/>
                <a:sym typeface="Calibri"/>
              </a:rPr>
              <a:t>Contributes to a </a:t>
            </a:r>
            <a:r>
              <a:rPr lang="en-US" sz="2600">
                <a:solidFill>
                  <a:srgbClr val="000000"/>
                </a:solidFill>
                <a:latin typeface="Calibri"/>
                <a:ea typeface="Calibri"/>
                <a:cs typeface="Calibri"/>
                <a:sym typeface="Calibri"/>
              </a:rPr>
              <a:t>healthy </a:t>
            </a:r>
            <a:r>
              <a:rPr lang="en-US" sz="2600" i="0" u="none" strike="noStrike" cap="none">
                <a:solidFill>
                  <a:srgbClr val="000000"/>
                </a:solidFill>
                <a:latin typeface="Calibri"/>
                <a:ea typeface="Calibri"/>
                <a:cs typeface="Calibri"/>
                <a:sym typeface="Calibri"/>
              </a:rPr>
              <a:t>school climate</a:t>
            </a:r>
            <a:endParaRPr sz="2600" i="0" u="none" strike="noStrike" cap="none">
              <a:solidFill>
                <a:srgbClr val="000000"/>
              </a:solidFill>
              <a:latin typeface="Calibri"/>
              <a:ea typeface="Calibri"/>
              <a:cs typeface="Calibri"/>
              <a:sym typeface="Calibri"/>
            </a:endParaRPr>
          </a:p>
          <a:p>
            <a:pPr marL="914400" marR="0" lvl="0" indent="0" algn="l" rtl="0">
              <a:lnSpc>
                <a:spcPct val="100000"/>
              </a:lnSpc>
              <a:spcBef>
                <a:spcPts val="560"/>
              </a:spcBef>
              <a:spcAft>
                <a:spcPts val="0"/>
              </a:spcAft>
              <a:buSzPts val="2500"/>
              <a:buNone/>
            </a:pPr>
            <a:endParaRPr sz="2600">
              <a:solidFill>
                <a:srgbClr val="000000"/>
              </a:solidFill>
            </a:endParaRPr>
          </a:p>
        </p:txBody>
      </p:sp>
      <p:sp>
        <p:nvSpPr>
          <p:cNvPr id="397" name="Google Shape;397;p56"/>
          <p:cNvSpPr txBox="1">
            <a:spLocks noGrp="1"/>
          </p:cNvSpPr>
          <p:nvPr>
            <p:ph type="body" idx="4294967295"/>
          </p:nvPr>
        </p:nvSpPr>
        <p:spPr>
          <a:xfrm>
            <a:off x="4679684" y="1520846"/>
            <a:ext cx="4213225" cy="46974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SzPts val="2500"/>
              <a:buNone/>
            </a:pPr>
            <a:r>
              <a:rPr lang="en-US" b="1">
                <a:solidFill>
                  <a:srgbClr val="434343"/>
                </a:solidFill>
              </a:rPr>
              <a:t>Opportunities to Provide Feedback Are Created</a:t>
            </a:r>
            <a:endParaRPr b="1">
              <a:solidFill>
                <a:srgbClr val="434343"/>
              </a:solidFill>
            </a:endParaRPr>
          </a:p>
          <a:p>
            <a:pPr marL="639762" lvl="1" indent="-310832" algn="l" rtl="0">
              <a:lnSpc>
                <a:spcPct val="100000"/>
              </a:lnSpc>
              <a:spcBef>
                <a:spcPts val="560"/>
              </a:spcBef>
              <a:spcAft>
                <a:spcPts val="0"/>
              </a:spcAft>
              <a:buClr>
                <a:srgbClr val="434343"/>
              </a:buClr>
              <a:buSzPts val="3400"/>
              <a:buFont typeface="Twentieth Century"/>
              <a:buChar char="●"/>
            </a:pPr>
            <a:r>
              <a:rPr lang="en-US" sz="2600">
                <a:solidFill>
                  <a:srgbClr val="434343"/>
                </a:solidFill>
                <a:latin typeface="Calibri"/>
                <a:ea typeface="Calibri"/>
                <a:cs typeface="Calibri"/>
                <a:sym typeface="Calibri"/>
              </a:rPr>
              <a:t>Prompt desired behaviors</a:t>
            </a:r>
            <a:endParaRPr sz="3200">
              <a:solidFill>
                <a:srgbClr val="434343"/>
              </a:solidFill>
              <a:latin typeface="Calibri"/>
              <a:ea typeface="Calibri"/>
              <a:cs typeface="Calibri"/>
              <a:sym typeface="Calibri"/>
            </a:endParaRPr>
          </a:p>
          <a:p>
            <a:pPr marL="639762" lvl="1" indent="-310832" algn="l" rtl="0">
              <a:lnSpc>
                <a:spcPct val="100000"/>
              </a:lnSpc>
              <a:spcBef>
                <a:spcPts val="560"/>
              </a:spcBef>
              <a:spcAft>
                <a:spcPts val="0"/>
              </a:spcAft>
              <a:buClr>
                <a:srgbClr val="434343"/>
              </a:buClr>
              <a:buSzPts val="3400"/>
              <a:buFont typeface="Twentieth Century"/>
              <a:buChar char="●"/>
            </a:pPr>
            <a:r>
              <a:rPr lang="en-US" sz="2600">
                <a:solidFill>
                  <a:srgbClr val="434343"/>
                </a:solidFill>
                <a:latin typeface="Calibri"/>
                <a:ea typeface="Calibri"/>
                <a:cs typeface="Calibri"/>
                <a:sym typeface="Calibri"/>
              </a:rPr>
              <a:t>Strengthen appropriate behaviors</a:t>
            </a:r>
            <a:endParaRPr sz="2600">
              <a:solidFill>
                <a:srgbClr val="434343"/>
              </a:solidFill>
              <a:latin typeface="Calibri"/>
              <a:ea typeface="Calibri"/>
              <a:cs typeface="Calibri"/>
              <a:sym typeface="Calibri"/>
            </a:endParaRPr>
          </a:p>
          <a:p>
            <a:pPr marL="639762" lvl="1" indent="-310832" algn="l" rtl="0">
              <a:lnSpc>
                <a:spcPct val="100000"/>
              </a:lnSpc>
              <a:spcBef>
                <a:spcPts val="560"/>
              </a:spcBef>
              <a:spcAft>
                <a:spcPts val="0"/>
              </a:spcAft>
              <a:buClr>
                <a:srgbClr val="434343"/>
              </a:buClr>
              <a:buSzPts val="3400"/>
              <a:buFont typeface="Twentieth Century"/>
              <a:buChar char="●"/>
            </a:pPr>
            <a:r>
              <a:rPr lang="en-US" sz="2600">
                <a:solidFill>
                  <a:srgbClr val="434343"/>
                </a:solidFill>
                <a:latin typeface="Calibri"/>
                <a:ea typeface="Calibri"/>
                <a:cs typeface="Calibri"/>
                <a:sym typeface="Calibri"/>
              </a:rPr>
              <a:t>Deter problem behaviors</a:t>
            </a:r>
            <a:endParaRPr sz="3200">
              <a:solidFill>
                <a:srgbClr val="434343"/>
              </a:solidFill>
              <a:latin typeface="Calibri"/>
              <a:ea typeface="Calibri"/>
              <a:cs typeface="Calibri"/>
              <a:sym typeface="Calibri"/>
            </a:endParaRPr>
          </a:p>
          <a:p>
            <a:pPr marL="639762" lvl="1" indent="-310832" algn="l" rtl="0">
              <a:lnSpc>
                <a:spcPct val="100000"/>
              </a:lnSpc>
              <a:spcBef>
                <a:spcPts val="560"/>
              </a:spcBef>
              <a:spcAft>
                <a:spcPts val="0"/>
              </a:spcAft>
              <a:buClr>
                <a:srgbClr val="434343"/>
              </a:buClr>
              <a:buSzPts val="3400"/>
              <a:buFont typeface="Twentieth Century"/>
              <a:buChar char="●"/>
            </a:pPr>
            <a:r>
              <a:rPr lang="en-US" sz="2600">
                <a:solidFill>
                  <a:srgbClr val="434343"/>
                </a:solidFill>
                <a:latin typeface="Calibri"/>
                <a:ea typeface="Calibri"/>
                <a:cs typeface="Calibri"/>
                <a:sym typeface="Calibri"/>
              </a:rPr>
              <a:t>Correct problem behaviors</a:t>
            </a:r>
            <a:endParaRPr sz="2600">
              <a:solidFill>
                <a:srgbClr val="434343"/>
              </a:solidFill>
              <a:latin typeface="Calibri"/>
              <a:ea typeface="Calibri"/>
              <a:cs typeface="Calibri"/>
              <a:sym typeface="Calibri"/>
            </a:endParaRPr>
          </a:p>
          <a:p>
            <a:pPr marL="0" lvl="0" indent="0" algn="l" rtl="0">
              <a:lnSpc>
                <a:spcPct val="100000"/>
              </a:lnSpc>
              <a:spcBef>
                <a:spcPts val="560"/>
              </a:spcBef>
              <a:spcAft>
                <a:spcPts val="0"/>
              </a:spcAft>
              <a:buSzPts val="2500"/>
              <a:buNone/>
            </a:pPr>
            <a:endParaRPr sz="2600">
              <a:solidFill>
                <a:srgbClr val="434343"/>
              </a:solidFill>
            </a:endParaRPr>
          </a:p>
          <a:p>
            <a:pPr marL="0" lvl="0" indent="0" algn="l" rtl="0">
              <a:lnSpc>
                <a:spcPct val="100000"/>
              </a:lnSpc>
              <a:spcBef>
                <a:spcPts val="560"/>
              </a:spcBef>
              <a:spcAft>
                <a:spcPts val="0"/>
              </a:spcAft>
              <a:buSzPts val="2500"/>
              <a:buNone/>
            </a:pP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57" descr=" " title="Green cartoon figure looking through binoculars"/>
          <p:cNvPicPr preferRelativeResize="0"/>
          <p:nvPr/>
        </p:nvPicPr>
        <p:blipFill rotWithShape="1">
          <a:blip r:embed="rId3">
            <a:alphaModFix/>
          </a:blip>
          <a:srcRect/>
          <a:stretch/>
        </p:blipFill>
        <p:spPr>
          <a:xfrm>
            <a:off x="778715" y="3162019"/>
            <a:ext cx="2210298" cy="2917300"/>
          </a:xfrm>
          <a:prstGeom prst="rect">
            <a:avLst/>
          </a:prstGeom>
          <a:noFill/>
          <a:ln>
            <a:noFill/>
          </a:ln>
        </p:spPr>
      </p:pic>
      <p:sp>
        <p:nvSpPr>
          <p:cNvPr id="404" name="Google Shape;404;p57"/>
          <p:cNvSpPr txBox="1">
            <a:spLocks noGrp="1"/>
          </p:cNvSpPr>
          <p:nvPr>
            <p:ph type="title"/>
          </p:nvPr>
        </p:nvSpPr>
        <p:spPr>
          <a:xfrm>
            <a:off x="1133261" y="1190317"/>
            <a:ext cx="6742352" cy="914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sz="4400" b="1" i="0" u="none" strike="noStrike" cap="none">
                <a:solidFill>
                  <a:schemeClr val="dk2"/>
                </a:solidFill>
              </a:rPr>
              <a:t>Active Supervision</a:t>
            </a:r>
            <a:r>
              <a:rPr lang="en-US" sz="4400" b="0" i="0" u="none" strike="noStrike" cap="none">
                <a:solidFill>
                  <a:schemeClr val="dk2"/>
                </a:solidFill>
                <a:latin typeface="Calibri"/>
                <a:ea typeface="Calibri"/>
                <a:cs typeface="Calibri"/>
                <a:sym typeface="Calibri"/>
              </a:rPr>
              <a:t> – </a:t>
            </a:r>
            <a:r>
              <a:rPr lang="en-US" sz="4400" b="0" i="0" u="none" strike="noStrike" cap="none">
                <a:solidFill>
                  <a:srgbClr val="FF0000"/>
                </a:solidFill>
                <a:latin typeface="Calibri"/>
                <a:ea typeface="Calibri"/>
                <a:cs typeface="Calibri"/>
                <a:sym typeface="Calibri"/>
              </a:rPr>
              <a:t>Video!</a:t>
            </a:r>
            <a:endParaRPr sz="4400"/>
          </a:p>
        </p:txBody>
      </p:sp>
      <p:sp>
        <p:nvSpPr>
          <p:cNvPr id="405" name="Google Shape;405;p57"/>
          <p:cNvSpPr txBox="1">
            <a:spLocks noGrp="1"/>
          </p:cNvSpPr>
          <p:nvPr>
            <p:ph type="title" idx="4294967295"/>
          </p:nvPr>
        </p:nvSpPr>
        <p:spPr>
          <a:xfrm>
            <a:off x="615131" y="1925637"/>
            <a:ext cx="8705850" cy="914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b="1" i="0" u="none" strike="noStrike" cap="none">
                <a:solidFill>
                  <a:schemeClr val="dk2"/>
                </a:solidFill>
              </a:rPr>
              <a:t>Active Supervision</a:t>
            </a:r>
            <a:r>
              <a:rPr lang="en-US" b="0" i="0" u="none" strike="noStrike" cap="none">
                <a:solidFill>
                  <a:schemeClr val="dk2"/>
                </a:solidFill>
                <a:latin typeface="Calibri"/>
                <a:ea typeface="Calibri"/>
                <a:cs typeface="Calibri"/>
                <a:sym typeface="Calibri"/>
              </a:rPr>
              <a:t> – </a:t>
            </a:r>
            <a:r>
              <a:rPr lang="en-US" u="sng">
                <a:solidFill>
                  <a:schemeClr val="hlink"/>
                </a:solidFill>
                <a:latin typeface="Calibri"/>
                <a:ea typeface="Calibri"/>
                <a:cs typeface="Calibri"/>
                <a:sym typeface="Calibri"/>
                <a:hlinkClick r:id="rId4"/>
              </a:rPr>
              <a:t>Checklist</a:t>
            </a:r>
            <a:endParaRPr/>
          </a:p>
        </p:txBody>
      </p:sp>
      <p:sp>
        <p:nvSpPr>
          <p:cNvPr id="406" name="Google Shape;406;p57"/>
          <p:cNvSpPr txBox="1"/>
          <p:nvPr/>
        </p:nvSpPr>
        <p:spPr>
          <a:xfrm>
            <a:off x="3885313" y="5527675"/>
            <a:ext cx="3990300" cy="60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Arial"/>
                <a:ea typeface="Arial"/>
                <a:cs typeface="Arial"/>
                <a:sym typeface="Arial"/>
                <a:hlinkClick r:id="rId5"/>
              </a:rPr>
              <a:t>https://www.youtube.com/watch?v=u23WEkt1FvM&amp;t=109s</a:t>
            </a:r>
            <a:endParaRPr sz="1400" b="0" i="0" u="none" strike="noStrike" cap="none">
              <a:solidFill>
                <a:srgbClr val="000000"/>
              </a:solidFill>
              <a:latin typeface="Calibri"/>
              <a:ea typeface="Calibri"/>
              <a:cs typeface="Calibri"/>
              <a:sym typeface="Calibri"/>
            </a:endParaRPr>
          </a:p>
        </p:txBody>
      </p:sp>
      <p:pic>
        <p:nvPicPr>
          <p:cNvPr id="407" name="Google Shape;407;p57" descr="Active supervision self-improvement series"/>
          <p:cNvPicPr preferRelativeResize="0"/>
          <p:nvPr/>
        </p:nvPicPr>
        <p:blipFill rotWithShape="1">
          <a:blip r:embed="rId6">
            <a:alphaModFix/>
          </a:blip>
          <a:srcRect/>
          <a:stretch/>
        </p:blipFill>
        <p:spPr>
          <a:xfrm>
            <a:off x="3885313" y="3118157"/>
            <a:ext cx="4072489" cy="1946850"/>
          </a:xfrm>
          <a:prstGeom prst="rect">
            <a:avLst/>
          </a:prstGeom>
          <a:noFill/>
          <a:ln>
            <a:noFill/>
          </a:ln>
        </p:spPr>
      </p:pic>
      <p:sp>
        <p:nvSpPr>
          <p:cNvPr id="408" name="Google Shape;408;p57"/>
          <p:cNvSpPr txBox="1"/>
          <p:nvPr/>
        </p:nvSpPr>
        <p:spPr>
          <a:xfrm>
            <a:off x="2737300" y="204311"/>
            <a:ext cx="579316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chemeClr val="lt1"/>
                </a:solidFill>
                <a:latin typeface="Calibri"/>
                <a:ea typeface="Calibri"/>
                <a:cs typeface="Calibri"/>
                <a:sym typeface="Calibri"/>
              </a:rPr>
              <a:t>Active Supervision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8"/>
          <p:cNvSpPr txBox="1">
            <a:spLocks noGrp="1"/>
          </p:cNvSpPr>
          <p:nvPr>
            <p:ph type="title"/>
          </p:nvPr>
        </p:nvSpPr>
        <p:spPr>
          <a:xfrm>
            <a:off x="1962152" y="178308"/>
            <a:ext cx="6742352"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1800"/>
              <a:buNone/>
            </a:pPr>
            <a:r>
              <a:rPr lang="en-US" sz="3200" b="1"/>
              <a:t>Non-Classroom Basic Strategies</a:t>
            </a:r>
            <a:endParaRPr sz="3200" b="1"/>
          </a:p>
        </p:txBody>
      </p:sp>
      <p:grpSp>
        <p:nvGrpSpPr>
          <p:cNvPr id="414" name="Google Shape;414;p58" descr="Flowchart - Teach expectations and add visuals, actively supervise, scan, move, interact"/>
          <p:cNvGrpSpPr/>
          <p:nvPr/>
        </p:nvGrpSpPr>
        <p:grpSpPr>
          <a:xfrm>
            <a:off x="2173646" y="3303639"/>
            <a:ext cx="6266114" cy="3201382"/>
            <a:chOff x="20042" y="510215"/>
            <a:chExt cx="6835208" cy="3858094"/>
          </a:xfrm>
        </p:grpSpPr>
        <p:sp>
          <p:nvSpPr>
            <p:cNvPr id="415" name="Google Shape;415;p58"/>
            <p:cNvSpPr/>
            <p:nvPr/>
          </p:nvSpPr>
          <p:spPr>
            <a:xfrm>
              <a:off x="3217401" y="1512377"/>
              <a:ext cx="181070" cy="931780"/>
            </a:xfrm>
            <a:custGeom>
              <a:avLst/>
              <a:gdLst/>
              <a:ahLst/>
              <a:cxnLst/>
              <a:rect l="l" t="t" r="r" b="b"/>
              <a:pathLst>
                <a:path w="120000" h="120000" extrusionOk="0">
                  <a:moveTo>
                    <a:pt x="120000" y="0"/>
                  </a:moveTo>
                  <a:lnTo>
                    <a:pt x="120000" y="120000"/>
                  </a:lnTo>
                  <a:lnTo>
                    <a:pt x="0" y="120000"/>
                  </a:lnTo>
                </a:path>
              </a:pathLst>
            </a:custGeom>
            <a:noFill/>
            <a:ln w="25400" cap="flat" cmpd="sng">
              <a:solidFill>
                <a:srgbClr val="CC0000"/>
              </a:solidFill>
              <a:prstDash val="solid"/>
              <a:round/>
              <a:headEnd type="none" w="sm" len="sm"/>
              <a:tailEnd type="none" w="sm" len="sm"/>
            </a:ln>
          </p:spPr>
        </p:sp>
        <p:sp>
          <p:nvSpPr>
            <p:cNvPr id="416" name="Google Shape;416;p58"/>
            <p:cNvSpPr/>
            <p:nvPr/>
          </p:nvSpPr>
          <p:spPr>
            <a:xfrm>
              <a:off x="3398472" y="1512377"/>
              <a:ext cx="2454616" cy="1853769"/>
            </a:xfrm>
            <a:custGeom>
              <a:avLst/>
              <a:gdLst/>
              <a:ahLst/>
              <a:cxnLst/>
              <a:rect l="l" t="t" r="r" b="b"/>
              <a:pathLst>
                <a:path w="120000" h="120000" extrusionOk="0">
                  <a:moveTo>
                    <a:pt x="0" y="0"/>
                  </a:moveTo>
                  <a:lnTo>
                    <a:pt x="0" y="106377"/>
                  </a:lnTo>
                  <a:lnTo>
                    <a:pt x="120000" y="106377"/>
                  </a:lnTo>
                  <a:lnTo>
                    <a:pt x="120000" y="120000"/>
                  </a:lnTo>
                </a:path>
              </a:pathLst>
            </a:custGeom>
            <a:noFill/>
            <a:ln w="25400" cap="flat" cmpd="sng">
              <a:solidFill>
                <a:srgbClr val="CC0000"/>
              </a:solidFill>
              <a:prstDash val="solid"/>
              <a:round/>
              <a:headEnd type="none" w="sm" len="sm"/>
              <a:tailEnd type="none" w="sm" len="sm"/>
            </a:ln>
          </p:spPr>
        </p:sp>
        <p:sp>
          <p:nvSpPr>
            <p:cNvPr id="417" name="Google Shape;417;p58"/>
            <p:cNvSpPr/>
            <p:nvPr/>
          </p:nvSpPr>
          <p:spPr>
            <a:xfrm>
              <a:off x="3352752" y="1512377"/>
              <a:ext cx="91440" cy="1843978"/>
            </a:xfrm>
            <a:custGeom>
              <a:avLst/>
              <a:gdLst/>
              <a:ahLst/>
              <a:cxnLst/>
              <a:rect l="l" t="t" r="r" b="b"/>
              <a:pathLst>
                <a:path w="120000" h="120000" extrusionOk="0">
                  <a:moveTo>
                    <a:pt x="60000" y="0"/>
                  </a:moveTo>
                  <a:lnTo>
                    <a:pt x="60000" y="106304"/>
                  </a:lnTo>
                  <a:lnTo>
                    <a:pt x="111423" y="106304"/>
                  </a:lnTo>
                  <a:lnTo>
                    <a:pt x="111423" y="120000"/>
                  </a:lnTo>
                </a:path>
              </a:pathLst>
            </a:custGeom>
            <a:noFill/>
            <a:ln w="25400" cap="flat" cmpd="sng">
              <a:solidFill>
                <a:srgbClr val="CC0000"/>
              </a:solidFill>
              <a:prstDash val="solid"/>
              <a:round/>
              <a:headEnd type="none" w="sm" len="sm"/>
              <a:tailEnd type="none" w="sm" len="sm"/>
            </a:ln>
          </p:spPr>
        </p:sp>
        <p:sp>
          <p:nvSpPr>
            <p:cNvPr id="418" name="Google Shape;418;p58"/>
            <p:cNvSpPr/>
            <p:nvPr/>
          </p:nvSpPr>
          <p:spPr>
            <a:xfrm>
              <a:off x="1022204" y="1512377"/>
              <a:ext cx="2376267" cy="1853769"/>
            </a:xfrm>
            <a:custGeom>
              <a:avLst/>
              <a:gdLst/>
              <a:ahLst/>
              <a:cxnLst/>
              <a:rect l="l" t="t" r="r" b="b"/>
              <a:pathLst>
                <a:path w="120000" h="120000" extrusionOk="0">
                  <a:moveTo>
                    <a:pt x="120000" y="0"/>
                  </a:moveTo>
                  <a:lnTo>
                    <a:pt x="120000" y="106377"/>
                  </a:lnTo>
                  <a:lnTo>
                    <a:pt x="0" y="106377"/>
                  </a:lnTo>
                  <a:lnTo>
                    <a:pt x="0" y="120000"/>
                  </a:lnTo>
                </a:path>
              </a:pathLst>
            </a:custGeom>
            <a:noFill/>
            <a:ln w="25400" cap="flat" cmpd="sng">
              <a:solidFill>
                <a:srgbClr val="CC0000"/>
              </a:solidFill>
              <a:prstDash val="solid"/>
              <a:round/>
              <a:headEnd type="none" w="sm" len="sm"/>
              <a:tailEnd type="none" w="sm" len="sm"/>
            </a:ln>
          </p:spPr>
        </p:sp>
        <p:sp>
          <p:nvSpPr>
            <p:cNvPr id="419" name="Google Shape;419;p58"/>
            <p:cNvSpPr/>
            <p:nvPr/>
          </p:nvSpPr>
          <p:spPr>
            <a:xfrm>
              <a:off x="2396309" y="510215"/>
              <a:ext cx="2004324" cy="1002162"/>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58"/>
            <p:cNvSpPr/>
            <p:nvPr/>
          </p:nvSpPr>
          <p:spPr>
            <a:xfrm>
              <a:off x="20042" y="3366147"/>
              <a:ext cx="2004324" cy="1002162"/>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58"/>
            <p:cNvSpPr txBox="1"/>
            <p:nvPr/>
          </p:nvSpPr>
          <p:spPr>
            <a:xfrm>
              <a:off x="20042" y="3366147"/>
              <a:ext cx="2004324" cy="1002162"/>
            </a:xfrm>
            <a:prstGeom prst="rect">
              <a:avLst/>
            </a:prstGeom>
            <a:noFill/>
            <a:ln w="9525" cap="flat" cmpd="sng">
              <a:solidFill>
                <a:srgbClr val="CC0000"/>
              </a:solidFill>
              <a:prstDash val="solid"/>
              <a:round/>
              <a:headEnd type="none" w="sm" len="sm"/>
              <a:tailEnd type="none" w="sm" len="sm"/>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3900" b="1" i="0" u="none" strike="noStrike" cap="none">
                  <a:solidFill>
                    <a:srgbClr val="434343"/>
                  </a:solidFill>
                  <a:latin typeface="Calibri"/>
                  <a:ea typeface="Calibri"/>
                  <a:cs typeface="Calibri"/>
                  <a:sym typeface="Calibri"/>
                </a:rPr>
                <a:t>Scan</a:t>
              </a:r>
              <a:endParaRPr sz="3600" b="1" i="0" u="none" strike="noStrike" cap="none">
                <a:solidFill>
                  <a:srgbClr val="434343"/>
                </a:solidFill>
                <a:latin typeface="Calibri"/>
                <a:ea typeface="Calibri"/>
                <a:cs typeface="Calibri"/>
                <a:sym typeface="Calibri"/>
              </a:endParaRPr>
            </a:p>
          </p:txBody>
        </p:sp>
        <p:sp>
          <p:nvSpPr>
            <p:cNvPr id="422" name="Google Shape;422;p58"/>
            <p:cNvSpPr/>
            <p:nvPr/>
          </p:nvSpPr>
          <p:spPr>
            <a:xfrm>
              <a:off x="2435494" y="3356356"/>
              <a:ext cx="2004324" cy="1002162"/>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58"/>
            <p:cNvSpPr txBox="1"/>
            <p:nvPr/>
          </p:nvSpPr>
          <p:spPr>
            <a:xfrm>
              <a:off x="2435494" y="3356356"/>
              <a:ext cx="2004324" cy="1002162"/>
            </a:xfrm>
            <a:prstGeom prst="rect">
              <a:avLst/>
            </a:prstGeom>
            <a:noFill/>
            <a:ln w="9525" cap="flat" cmpd="sng">
              <a:solidFill>
                <a:srgbClr val="CC0000"/>
              </a:solidFill>
              <a:prstDash val="solid"/>
              <a:round/>
              <a:headEnd type="none" w="sm" len="sm"/>
              <a:tailEnd type="none" w="sm" len="sm"/>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3700" b="1" i="0" u="none" strike="noStrike" cap="none">
                  <a:solidFill>
                    <a:srgbClr val="434343"/>
                  </a:solidFill>
                  <a:latin typeface="Calibri"/>
                  <a:ea typeface="Calibri"/>
                  <a:cs typeface="Calibri"/>
                  <a:sym typeface="Calibri"/>
                </a:rPr>
                <a:t>Move</a:t>
              </a:r>
              <a:endParaRPr sz="3400" b="1" i="0" u="none" strike="noStrike" cap="none">
                <a:solidFill>
                  <a:srgbClr val="434343"/>
                </a:solidFill>
                <a:latin typeface="Calibri"/>
                <a:ea typeface="Calibri"/>
                <a:cs typeface="Calibri"/>
                <a:sym typeface="Calibri"/>
              </a:endParaRPr>
            </a:p>
          </p:txBody>
        </p:sp>
        <p:sp>
          <p:nvSpPr>
            <p:cNvPr id="424" name="Google Shape;424;p58"/>
            <p:cNvSpPr/>
            <p:nvPr/>
          </p:nvSpPr>
          <p:spPr>
            <a:xfrm>
              <a:off x="4850926" y="3366147"/>
              <a:ext cx="2004324" cy="1002162"/>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58"/>
            <p:cNvSpPr txBox="1"/>
            <p:nvPr/>
          </p:nvSpPr>
          <p:spPr>
            <a:xfrm>
              <a:off x="4850926" y="3366147"/>
              <a:ext cx="2004324" cy="1002162"/>
            </a:xfrm>
            <a:prstGeom prst="rect">
              <a:avLst/>
            </a:prstGeom>
            <a:noFill/>
            <a:ln w="9525" cap="flat" cmpd="sng">
              <a:solidFill>
                <a:srgbClr val="CC0000"/>
              </a:solidFill>
              <a:prstDash val="solid"/>
              <a:round/>
              <a:headEnd type="none" w="sm" len="sm"/>
              <a:tailEnd type="none" w="sm" len="sm"/>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3600" b="1" i="0" u="none" strike="noStrike" cap="none">
                  <a:solidFill>
                    <a:srgbClr val="434343"/>
                  </a:solidFill>
                  <a:latin typeface="Calibri"/>
                  <a:ea typeface="Calibri"/>
                  <a:cs typeface="Calibri"/>
                  <a:sym typeface="Calibri"/>
                </a:rPr>
                <a:t>Interact</a:t>
              </a:r>
              <a:endParaRPr sz="3600" b="1" i="0" u="none" strike="noStrike" cap="none">
                <a:solidFill>
                  <a:srgbClr val="434343"/>
                </a:solidFill>
                <a:latin typeface="Calibri"/>
                <a:ea typeface="Calibri"/>
                <a:cs typeface="Calibri"/>
                <a:sym typeface="Calibri"/>
              </a:endParaRPr>
            </a:p>
          </p:txBody>
        </p:sp>
        <p:sp>
          <p:nvSpPr>
            <p:cNvPr id="426" name="Google Shape;426;p58"/>
            <p:cNvSpPr/>
            <p:nvPr/>
          </p:nvSpPr>
          <p:spPr>
            <a:xfrm>
              <a:off x="1213076" y="1943076"/>
              <a:ext cx="2004324" cy="1002162"/>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58"/>
            <p:cNvSpPr txBox="1"/>
            <p:nvPr/>
          </p:nvSpPr>
          <p:spPr>
            <a:xfrm>
              <a:off x="1213076" y="1943076"/>
              <a:ext cx="2004324" cy="1002162"/>
            </a:xfrm>
            <a:prstGeom prst="rect">
              <a:avLst/>
            </a:prstGeom>
            <a:noFill/>
            <a:ln w="9525" cap="flat" cmpd="sng">
              <a:solidFill>
                <a:srgbClr val="CC0000"/>
              </a:solidFill>
              <a:prstDash val="solid"/>
              <a:round/>
              <a:headEnd type="none" w="sm" len="sm"/>
              <a:tailEnd type="none" w="sm" len="sm"/>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2900" b="1" i="0" u="none" strike="noStrike" cap="none">
                  <a:solidFill>
                    <a:srgbClr val="000000"/>
                  </a:solidFill>
                  <a:latin typeface="Calibri"/>
                  <a:ea typeface="Calibri"/>
                  <a:cs typeface="Calibri"/>
                  <a:sym typeface="Calibri"/>
                </a:rPr>
                <a:t>Actively Supervise</a:t>
              </a:r>
              <a:endParaRPr sz="2600" b="1" i="0" u="none" strike="noStrike" cap="none">
                <a:solidFill>
                  <a:srgbClr val="000000"/>
                </a:solidFill>
                <a:latin typeface="Calibri"/>
                <a:ea typeface="Calibri"/>
                <a:cs typeface="Calibri"/>
                <a:sym typeface="Calibri"/>
              </a:endParaRPr>
            </a:p>
          </p:txBody>
        </p:sp>
      </p:grpSp>
      <p:sp>
        <p:nvSpPr>
          <p:cNvPr id="428" name="Google Shape;428;p58"/>
          <p:cNvSpPr txBox="1"/>
          <p:nvPr/>
        </p:nvSpPr>
        <p:spPr>
          <a:xfrm>
            <a:off x="4697947" y="1479043"/>
            <a:ext cx="3681000" cy="235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chemeClr val="dk1"/>
                </a:solidFill>
                <a:latin typeface="Calibri"/>
                <a:ea typeface="Calibri"/>
                <a:cs typeface="Calibri"/>
                <a:sym typeface="Calibri"/>
              </a:rPr>
              <a:t>Active Supervision </a:t>
            </a: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•What non-classroom settings do you need to focus on first? </a:t>
            </a: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•Who needs training? </a:t>
            </a:r>
            <a:endParaRPr sz="2100" b="0" i="0" u="none" strike="noStrike" cap="none">
              <a:solidFill>
                <a:srgbClr val="000000"/>
              </a:solidFill>
              <a:latin typeface="Calibri"/>
              <a:ea typeface="Calibri"/>
              <a:cs typeface="Calibri"/>
              <a:sym typeface="Calibri"/>
            </a:endParaRPr>
          </a:p>
          <a:p>
            <a:pPr marL="457200" marR="0" lvl="0" indent="-300355" algn="l" rtl="0">
              <a:lnSpc>
                <a:spcPct val="100000"/>
              </a:lnSpc>
              <a:spcBef>
                <a:spcPts val="0"/>
              </a:spcBef>
              <a:spcAft>
                <a:spcPts val="0"/>
              </a:spcAft>
              <a:buClr>
                <a:srgbClr val="000000"/>
              </a:buClr>
              <a:buSzPts val="2470"/>
              <a:buFont typeface="Merriweather"/>
              <a:buNone/>
            </a:pPr>
            <a:endParaRPr sz="2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429" name="Google Shape;429;p58"/>
          <p:cNvSpPr txBox="1"/>
          <p:nvPr/>
        </p:nvSpPr>
        <p:spPr>
          <a:xfrm>
            <a:off x="222426" y="1673484"/>
            <a:ext cx="34572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Teach Expectations &amp; Routines in the Setting and Add Visuals </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•What non-classroom setting do you need to focus on first?</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•Do you have what you need to teach expectations &amp; routines for the setting?</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430" name="Google Shape;430;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933780" y="3175947"/>
            <a:ext cx="1770724" cy="1770724"/>
          </a:xfrm>
          <a:prstGeom prst="rect">
            <a:avLst/>
          </a:prstGeom>
          <a:noFill/>
          <a:ln>
            <a:noFill/>
          </a:ln>
        </p:spPr>
      </p:pic>
      <p:sp>
        <p:nvSpPr>
          <p:cNvPr id="431" name="Google Shape;431;p58"/>
          <p:cNvSpPr txBox="1"/>
          <p:nvPr/>
        </p:nvSpPr>
        <p:spPr>
          <a:xfrm>
            <a:off x="4352067" y="3429000"/>
            <a:ext cx="1837446" cy="6740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700"/>
              <a:buFont typeface="Arial"/>
              <a:buNone/>
            </a:pPr>
            <a:r>
              <a:rPr lang="en-US" sz="1400" b="1" i="0" u="none" strike="noStrike" cap="none">
                <a:solidFill>
                  <a:srgbClr val="000000"/>
                </a:solidFill>
                <a:latin typeface="Calibri"/>
                <a:ea typeface="Calibri"/>
                <a:cs typeface="Calibri"/>
                <a:sym typeface="Calibri"/>
              </a:rPr>
              <a:t>Teach Expectations &amp; Routines in Context and Add Visuals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title"/>
          </p:nvPr>
        </p:nvSpPr>
        <p:spPr>
          <a:xfrm>
            <a:off x="1772998" y="152400"/>
            <a:ext cx="6742352" cy="91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600"/>
              <a:buNone/>
            </a:pPr>
            <a:r>
              <a:rPr lang="en-US" sz="3200" b="1"/>
              <a:t>Tier 1: Implementation Fidelity</a:t>
            </a:r>
            <a:endParaRPr/>
          </a:p>
        </p:txBody>
      </p:sp>
      <p:sp>
        <p:nvSpPr>
          <p:cNvPr id="242" name="Google Shape;242;p37"/>
          <p:cNvSpPr txBox="1">
            <a:spLocks noGrp="1"/>
          </p:cNvSpPr>
          <p:nvPr>
            <p:ph type="sldNum" idx="12"/>
          </p:nvPr>
        </p:nvSpPr>
        <p:spPr>
          <a:xfrm>
            <a:off x="7418349" y="6356351"/>
            <a:ext cx="1097001"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a:p>
        </p:txBody>
      </p:sp>
      <p:graphicFrame>
        <p:nvGraphicFramePr>
          <p:cNvPr id="244" name="Google Shape;244;p37"/>
          <p:cNvGraphicFramePr/>
          <p:nvPr>
            <p:extLst>
              <p:ext uri="{D42A27DB-BD31-4B8C-83A1-F6EECF244321}">
                <p14:modId xmlns:p14="http://schemas.microsoft.com/office/powerpoint/2010/main" val="2847403585"/>
              </p:ext>
            </p:extLst>
          </p:nvPr>
        </p:nvGraphicFramePr>
        <p:xfrm>
          <a:off x="5144174" y="1607224"/>
          <a:ext cx="3589600" cy="1597660"/>
        </p:xfrm>
        <a:graphic>
          <a:graphicData uri="http://schemas.openxmlformats.org/drawingml/2006/table">
            <a:tbl>
              <a:tblPr firstRow="1">
                <a:noFill/>
                <a:tableStyleId>{DB0D2956-EC1F-4B8C-9EC8-3DB422DE9294}</a:tableStyleId>
              </a:tblPr>
              <a:tblGrid>
                <a:gridCol w="825775">
                  <a:extLst>
                    <a:ext uri="{9D8B030D-6E8A-4147-A177-3AD203B41FA5}">
                      <a16:colId xmlns:a16="http://schemas.microsoft.com/office/drawing/2014/main" val="20000"/>
                    </a:ext>
                  </a:extLst>
                </a:gridCol>
                <a:gridCol w="2763825">
                  <a:extLst>
                    <a:ext uri="{9D8B030D-6E8A-4147-A177-3AD203B41FA5}">
                      <a16:colId xmlns:a16="http://schemas.microsoft.com/office/drawing/2014/main" val="20001"/>
                    </a:ext>
                  </a:extLst>
                </a:gridCol>
              </a:tblGrid>
              <a:tr h="190500">
                <a:tc gridSpan="2">
                  <a:txBody>
                    <a:bodyPr/>
                    <a:lstStyle/>
                    <a:p>
                      <a:pPr marL="0" marR="0" lvl="0" indent="0" algn="ctr" rtl="0">
                        <a:lnSpc>
                          <a:spcPct val="100000"/>
                        </a:lnSpc>
                        <a:spcBef>
                          <a:spcPts val="0"/>
                        </a:spcBef>
                        <a:spcAft>
                          <a:spcPts val="0"/>
                        </a:spcAft>
                        <a:buNone/>
                      </a:pPr>
                      <a:r>
                        <a:rPr lang="en-US" sz="2000" b="0" i="0" u="none" strike="noStrike" cap="none" dirty="0">
                          <a:solidFill>
                            <a:srgbClr val="FFFFFF"/>
                          </a:solidFill>
                          <a:latin typeface="Calibri"/>
                          <a:ea typeface="Calibri"/>
                          <a:cs typeface="Calibri"/>
                          <a:sym typeface="Calibri"/>
                        </a:rPr>
                        <a:t>TFI Sub-Scale: </a:t>
                      </a:r>
                      <a:r>
                        <a:rPr lang="en-US" sz="2000" b="1" i="0" u="none" strike="noStrike" cap="none" dirty="0">
                          <a:solidFill>
                            <a:srgbClr val="FFFFFF"/>
                          </a:solidFill>
                          <a:latin typeface="Calibri"/>
                          <a:ea typeface="Calibri"/>
                          <a:cs typeface="Calibri"/>
                          <a:sym typeface="Calibri"/>
                        </a:rPr>
                        <a:t>Evaluation </a:t>
                      </a:r>
                      <a:endParaRPr sz="1050" u="none" strike="noStrike" cap="none" dirty="0"/>
                    </a:p>
                  </a:txBody>
                  <a:tcPr marL="63500" marR="63500" marT="31750" marB="31750">
                    <a:lnL w="9525" cap="flat" cmpd="sng">
                      <a:solidFill>
                        <a:srgbClr val="003865"/>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003865"/>
                    </a:solidFill>
                  </a:tcPr>
                </a:tc>
                <a:tc hMerge="1">
                  <a:txBody>
                    <a:bodyPr/>
                    <a:lstStyle/>
                    <a:p>
                      <a:endParaRPr lang="en-US"/>
                    </a:p>
                  </a:txBody>
                  <a:tcPr/>
                </a:tc>
                <a:extLst>
                  <a:ext uri="{0D108BD9-81ED-4DB2-BD59-A6C34878D82A}">
                    <a16:rowId xmlns:a16="http://schemas.microsoft.com/office/drawing/2014/main" val="10000"/>
                  </a:ext>
                </a:extLst>
              </a:tr>
              <a:tr h="158750">
                <a:tc>
                  <a:txBody>
                    <a:bodyPr/>
                    <a:lstStyle/>
                    <a:p>
                      <a:pPr marL="0" marR="0" lvl="0" indent="0" algn="l" rtl="0">
                        <a:lnSpc>
                          <a:spcPct val="100000"/>
                        </a:lnSpc>
                        <a:spcBef>
                          <a:spcPts val="0"/>
                        </a:spcBef>
                        <a:spcAft>
                          <a:spcPts val="0"/>
                        </a:spcAft>
                        <a:buNone/>
                      </a:pPr>
                      <a:r>
                        <a:rPr lang="en-US" sz="1600" b="1" i="0" u="none" strike="noStrike" cap="none">
                          <a:solidFill>
                            <a:srgbClr val="92D050"/>
                          </a:solidFill>
                          <a:latin typeface="Calibri"/>
                          <a:ea typeface="Calibri"/>
                          <a:cs typeface="Calibri"/>
                          <a:sym typeface="Calibri"/>
                        </a:rPr>
                        <a:t>TFI 1.12</a:t>
                      </a:r>
                      <a:endParaRPr sz="1050" b="1" u="none" strike="noStrike" cap="none">
                        <a:solidFill>
                          <a:srgbClr val="92D050"/>
                        </a:solidFill>
                      </a:endParaRPr>
                    </a:p>
                  </a:txBody>
                  <a:tcPr marL="63500" marR="63500" marT="31750" marB="31750">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i="0" u="none" strike="noStrike" cap="none">
                          <a:solidFill>
                            <a:srgbClr val="92D050"/>
                          </a:solidFill>
                          <a:latin typeface="Calibri"/>
                          <a:ea typeface="Calibri"/>
                          <a:cs typeface="Calibri"/>
                          <a:sym typeface="Calibri"/>
                        </a:rPr>
                        <a:t>Discipline Data</a:t>
                      </a:r>
                      <a:endParaRPr sz="1050" b="1" u="none" strike="noStrike" cap="none">
                        <a:solidFill>
                          <a:srgbClr val="92D050"/>
                        </a:solidFill>
                      </a:endParaRPr>
                    </a:p>
                  </a:txBody>
                  <a:tcPr marL="63500" marR="63500" marT="31750" marB="31750">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58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TFI 1.13</a:t>
                      </a:r>
                      <a:endParaRPr sz="1050" u="none" strike="noStrike" cap="none"/>
                    </a:p>
                  </a:txBody>
                  <a:tcPr marL="63500" marR="63500" marT="31750" marB="31750">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Data-based Decision Making</a:t>
                      </a:r>
                      <a:endParaRPr sz="1050" u="none" strike="noStrike" cap="none"/>
                    </a:p>
                  </a:txBody>
                  <a:tcPr marL="63500" marR="63500" marT="31750" marB="31750">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58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TFI 1.14</a:t>
                      </a:r>
                      <a:endParaRPr sz="1050" u="none" strike="noStrike" cap="none"/>
                    </a:p>
                  </a:txBody>
                  <a:tcPr marL="63500" marR="63500" marT="31750" marB="31750">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Fidelity Data</a:t>
                      </a:r>
                      <a:endParaRPr sz="1050" u="none" strike="noStrike" cap="none"/>
                    </a:p>
                  </a:txBody>
                  <a:tcPr marL="63500" marR="63500" marT="31750" marB="31750">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58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TFI 1.15</a:t>
                      </a:r>
                      <a:endParaRPr sz="1050" u="none" strike="noStrike" cap="none"/>
                    </a:p>
                  </a:txBody>
                  <a:tcPr marL="63500" marR="63500" marT="31750" marB="31750">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Annual Evaluation</a:t>
                      </a:r>
                      <a:endParaRPr sz="1050" u="none" strike="noStrike" cap="none" dirty="0"/>
                    </a:p>
                  </a:txBody>
                  <a:tcPr marL="63500" marR="63500" marT="31750" marB="31750">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graphicFrame>
        <p:nvGraphicFramePr>
          <p:cNvPr id="245" name="Google Shape;245;p37"/>
          <p:cNvGraphicFramePr/>
          <p:nvPr>
            <p:extLst>
              <p:ext uri="{D42A27DB-BD31-4B8C-83A1-F6EECF244321}">
                <p14:modId xmlns:p14="http://schemas.microsoft.com/office/powerpoint/2010/main" val="396455170"/>
              </p:ext>
            </p:extLst>
          </p:nvPr>
        </p:nvGraphicFramePr>
        <p:xfrm>
          <a:off x="646770" y="1607224"/>
          <a:ext cx="3589600" cy="982980"/>
        </p:xfrm>
        <a:graphic>
          <a:graphicData uri="http://schemas.openxmlformats.org/drawingml/2006/table">
            <a:tbl>
              <a:tblPr firstRow="1">
                <a:noFill/>
                <a:tableStyleId>{DB0D2956-EC1F-4B8C-9EC8-3DB422DE9294}</a:tableStyleId>
              </a:tblPr>
              <a:tblGrid>
                <a:gridCol w="837275">
                  <a:extLst>
                    <a:ext uri="{9D8B030D-6E8A-4147-A177-3AD203B41FA5}">
                      <a16:colId xmlns:a16="http://schemas.microsoft.com/office/drawing/2014/main" val="20000"/>
                    </a:ext>
                  </a:extLst>
                </a:gridCol>
                <a:gridCol w="2752325">
                  <a:extLst>
                    <a:ext uri="{9D8B030D-6E8A-4147-A177-3AD203B41FA5}">
                      <a16:colId xmlns:a16="http://schemas.microsoft.com/office/drawing/2014/main" val="20001"/>
                    </a:ext>
                  </a:extLst>
                </a:gridCol>
              </a:tblGrid>
              <a:tr h="209550">
                <a:tc gridSpan="2">
                  <a:txBody>
                    <a:bodyPr/>
                    <a:lstStyle/>
                    <a:p>
                      <a:pPr marL="0" marR="0" lvl="0" indent="0" algn="ctr" rtl="0">
                        <a:lnSpc>
                          <a:spcPct val="100000"/>
                        </a:lnSpc>
                        <a:spcBef>
                          <a:spcPts val="0"/>
                        </a:spcBef>
                        <a:spcAft>
                          <a:spcPts val="0"/>
                        </a:spcAft>
                        <a:buNone/>
                      </a:pPr>
                      <a:r>
                        <a:rPr lang="en-US" sz="2000" b="0" i="0" u="none" strike="noStrike" cap="none" dirty="0">
                          <a:solidFill>
                            <a:srgbClr val="FFFFFF"/>
                          </a:solidFill>
                          <a:latin typeface="Calibri"/>
                          <a:ea typeface="Calibri"/>
                          <a:cs typeface="Calibri"/>
                          <a:sym typeface="Calibri"/>
                        </a:rPr>
                        <a:t>TFI Sub-Scale: </a:t>
                      </a:r>
                      <a:r>
                        <a:rPr lang="en-US" sz="2000" b="1" i="0" u="none" strike="noStrike" cap="none" dirty="0">
                          <a:solidFill>
                            <a:srgbClr val="FFFFFF"/>
                          </a:solidFill>
                          <a:latin typeface="Calibri"/>
                          <a:ea typeface="Calibri"/>
                          <a:cs typeface="Calibri"/>
                          <a:sym typeface="Calibri"/>
                        </a:rPr>
                        <a:t>Team </a:t>
                      </a:r>
                      <a:endParaRPr sz="1050" u="none" strike="noStrike" cap="none" dirty="0"/>
                    </a:p>
                  </a:txBody>
                  <a:tcPr marL="63500" marR="63500" marT="31750" marB="31750">
                    <a:lnL w="9525" cap="flat" cmpd="sng">
                      <a:solidFill>
                        <a:srgbClr val="003865"/>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003865"/>
                    </a:solidFill>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TFI 1.1</a:t>
                      </a:r>
                      <a:endParaRPr sz="1050" u="none" strike="noStrike" cap="none"/>
                    </a:p>
                  </a:txBody>
                  <a:tcPr marL="63500" marR="63500" marT="31750" marB="31750">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Team Composition</a:t>
                      </a:r>
                      <a:endParaRPr sz="1050" u="none" strike="noStrike" cap="none"/>
                    </a:p>
                  </a:txBody>
                  <a:tcPr marL="63500" marR="63500" marT="31750" marB="31750">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9050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TFI 1.2</a:t>
                      </a:r>
                      <a:endParaRPr sz="1050" u="none" strike="noStrike" cap="none"/>
                    </a:p>
                  </a:txBody>
                  <a:tcPr marL="63500" marR="63500" marT="31750" marB="31750">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Team Operating Procedures</a:t>
                      </a:r>
                      <a:endParaRPr sz="1050" u="none" strike="noStrike" cap="none" dirty="0"/>
                    </a:p>
                  </a:txBody>
                  <a:tcPr marL="63500" marR="63500" marT="31750" marB="31750">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graphicFrame>
        <p:nvGraphicFramePr>
          <p:cNvPr id="246" name="Google Shape;246;p37"/>
          <p:cNvGraphicFramePr/>
          <p:nvPr>
            <p:extLst>
              <p:ext uri="{D42A27DB-BD31-4B8C-83A1-F6EECF244321}">
                <p14:modId xmlns:p14="http://schemas.microsoft.com/office/powerpoint/2010/main" val="2728836793"/>
              </p:ext>
            </p:extLst>
          </p:nvPr>
        </p:nvGraphicFramePr>
        <p:xfrm>
          <a:off x="646770" y="2813607"/>
          <a:ext cx="3589600" cy="3725410"/>
        </p:xfrm>
        <a:graphic>
          <a:graphicData uri="http://schemas.openxmlformats.org/drawingml/2006/table">
            <a:tbl>
              <a:tblPr firstRow="1">
                <a:noFill/>
                <a:tableStyleId>{DB0D2956-EC1F-4B8C-9EC8-3DB422DE9294}</a:tableStyleId>
              </a:tblPr>
              <a:tblGrid>
                <a:gridCol w="837275">
                  <a:extLst>
                    <a:ext uri="{9D8B030D-6E8A-4147-A177-3AD203B41FA5}">
                      <a16:colId xmlns:a16="http://schemas.microsoft.com/office/drawing/2014/main" val="20000"/>
                    </a:ext>
                  </a:extLst>
                </a:gridCol>
                <a:gridCol w="2752325">
                  <a:extLst>
                    <a:ext uri="{9D8B030D-6E8A-4147-A177-3AD203B41FA5}">
                      <a16:colId xmlns:a16="http://schemas.microsoft.com/office/drawing/2014/main" val="20001"/>
                    </a:ext>
                  </a:extLst>
                </a:gridCol>
              </a:tblGrid>
              <a:tr h="393925">
                <a:tc gridSpan="2">
                  <a:txBody>
                    <a:bodyPr/>
                    <a:lstStyle/>
                    <a:p>
                      <a:pPr marL="0" marR="0" lvl="0" indent="0" algn="ctr" rtl="0">
                        <a:lnSpc>
                          <a:spcPct val="100000"/>
                        </a:lnSpc>
                        <a:spcBef>
                          <a:spcPts val="0"/>
                        </a:spcBef>
                        <a:spcAft>
                          <a:spcPts val="0"/>
                        </a:spcAft>
                        <a:buNone/>
                      </a:pPr>
                      <a:r>
                        <a:rPr lang="en-US" sz="2000" b="0" i="0" u="none" strike="noStrike" cap="none" dirty="0">
                          <a:solidFill>
                            <a:srgbClr val="FFFFFF"/>
                          </a:solidFill>
                          <a:latin typeface="Calibri"/>
                          <a:ea typeface="Calibri"/>
                          <a:cs typeface="Calibri"/>
                          <a:sym typeface="Calibri"/>
                        </a:rPr>
                        <a:t>TFI Sub-Scale: </a:t>
                      </a:r>
                      <a:r>
                        <a:rPr lang="en-US" sz="2000" b="1" i="0" u="none" strike="noStrike" cap="none" dirty="0">
                          <a:solidFill>
                            <a:srgbClr val="FFFFFF"/>
                          </a:solidFill>
                          <a:latin typeface="Calibri"/>
                          <a:ea typeface="Calibri"/>
                          <a:cs typeface="Calibri"/>
                          <a:sym typeface="Calibri"/>
                        </a:rPr>
                        <a:t>Implementation </a:t>
                      </a:r>
                      <a:endParaRPr sz="2000" u="none" strike="noStrike" cap="none" dirty="0"/>
                    </a:p>
                  </a:txBody>
                  <a:tcPr marL="49050" marR="49050" marT="24525" marB="24525">
                    <a:lnL w="9525" cap="flat" cmpd="sng">
                      <a:solidFill>
                        <a:srgbClr val="003865"/>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003865"/>
                    </a:solidFill>
                  </a:tcPr>
                </a:tc>
                <a:tc hMerge="1">
                  <a:txBody>
                    <a:bodyPr/>
                    <a:lstStyle/>
                    <a:p>
                      <a:endParaRPr lang="en-US"/>
                    </a:p>
                  </a:txBody>
                  <a:tcPr/>
                </a:tc>
                <a:extLst>
                  <a:ext uri="{0D108BD9-81ED-4DB2-BD59-A6C34878D82A}">
                    <a16:rowId xmlns:a16="http://schemas.microsoft.com/office/drawing/2014/main" val="10000"/>
                  </a:ext>
                </a:extLst>
              </a:tr>
              <a:tr h="322575">
                <a:tc>
                  <a:txBody>
                    <a:bodyPr/>
                    <a:lstStyle/>
                    <a:p>
                      <a:pPr marL="0" marR="0" lvl="0" indent="0" algn="l" rtl="0">
                        <a:lnSpc>
                          <a:spcPct val="100000"/>
                        </a:lnSpc>
                        <a:spcBef>
                          <a:spcPts val="0"/>
                        </a:spcBef>
                        <a:spcAft>
                          <a:spcPts val="0"/>
                        </a:spcAft>
                        <a:buNone/>
                      </a:pPr>
                      <a:r>
                        <a:rPr lang="en-US" sz="1600" b="1" i="0" u="none" strike="noStrike" cap="none">
                          <a:solidFill>
                            <a:srgbClr val="92D050"/>
                          </a:solidFill>
                          <a:latin typeface="Calibri"/>
                          <a:ea typeface="Calibri"/>
                          <a:cs typeface="Calibri"/>
                          <a:sym typeface="Calibri"/>
                        </a:rPr>
                        <a:t>TFI 1.3</a:t>
                      </a:r>
                      <a:endParaRPr sz="1600" b="1" u="none" strike="noStrike" cap="none">
                        <a:solidFill>
                          <a:srgbClr val="92D050"/>
                        </a:solidFill>
                      </a:endParaRPr>
                    </a:p>
                  </a:txBody>
                  <a:tcPr marL="49050" marR="49050" marT="24525" marB="24525">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i="0" u="none" strike="noStrike" cap="none">
                          <a:solidFill>
                            <a:srgbClr val="92D050"/>
                          </a:solidFill>
                          <a:latin typeface="Calibri"/>
                          <a:ea typeface="Calibri"/>
                          <a:cs typeface="Calibri"/>
                          <a:sym typeface="Calibri"/>
                        </a:rPr>
                        <a:t>Behavioral Expectations</a:t>
                      </a:r>
                      <a:endParaRPr sz="1600" b="1" u="none" strike="noStrike" cap="none">
                        <a:solidFill>
                          <a:srgbClr val="92D050"/>
                        </a:solidFill>
                      </a:endParaRPr>
                    </a:p>
                  </a:txBody>
                  <a:tcPr marL="49050" marR="49050" marT="24525" marB="24525">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22575">
                <a:tc>
                  <a:txBody>
                    <a:bodyPr/>
                    <a:lstStyle/>
                    <a:p>
                      <a:pPr marL="0" marR="0" lvl="0" indent="0" algn="l" rtl="0">
                        <a:lnSpc>
                          <a:spcPct val="100000"/>
                        </a:lnSpc>
                        <a:spcBef>
                          <a:spcPts val="0"/>
                        </a:spcBef>
                        <a:spcAft>
                          <a:spcPts val="0"/>
                        </a:spcAft>
                        <a:buNone/>
                      </a:pPr>
                      <a:r>
                        <a:rPr lang="en-US" sz="1600" b="1" i="0" u="none" strike="noStrike" cap="none">
                          <a:solidFill>
                            <a:srgbClr val="92D050"/>
                          </a:solidFill>
                          <a:latin typeface="Calibri"/>
                          <a:ea typeface="Calibri"/>
                          <a:cs typeface="Calibri"/>
                          <a:sym typeface="Calibri"/>
                        </a:rPr>
                        <a:t>TFI 1.4</a:t>
                      </a:r>
                      <a:endParaRPr sz="1600" b="1" u="none" strike="noStrike" cap="none">
                        <a:solidFill>
                          <a:srgbClr val="92D050"/>
                        </a:solidFill>
                      </a:endParaRPr>
                    </a:p>
                  </a:txBody>
                  <a:tcPr marL="49050" marR="49050" marT="24525" marB="24525">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i="0" u="none" strike="noStrike" cap="none">
                          <a:solidFill>
                            <a:srgbClr val="92D050"/>
                          </a:solidFill>
                          <a:latin typeface="Calibri"/>
                          <a:ea typeface="Calibri"/>
                          <a:cs typeface="Calibri"/>
                          <a:sym typeface="Calibri"/>
                        </a:rPr>
                        <a:t>Teaching Expectations</a:t>
                      </a:r>
                      <a:endParaRPr sz="1600" b="1" u="none" strike="noStrike" cap="none">
                        <a:solidFill>
                          <a:srgbClr val="92D050"/>
                        </a:solidFill>
                      </a:endParaRPr>
                    </a:p>
                  </a:txBody>
                  <a:tcPr marL="49050" marR="49050" marT="24525" marB="24525">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22575">
                <a:tc>
                  <a:txBody>
                    <a:bodyPr/>
                    <a:lstStyle/>
                    <a:p>
                      <a:pPr marL="0" marR="0" lvl="0" indent="0" algn="l" rtl="0">
                        <a:lnSpc>
                          <a:spcPct val="100000"/>
                        </a:lnSpc>
                        <a:spcBef>
                          <a:spcPts val="0"/>
                        </a:spcBef>
                        <a:spcAft>
                          <a:spcPts val="0"/>
                        </a:spcAft>
                        <a:buNone/>
                      </a:pPr>
                      <a:r>
                        <a:rPr lang="en-US" sz="1600" b="0" i="0" u="none" strike="noStrike" cap="none">
                          <a:solidFill>
                            <a:srgbClr val="003865"/>
                          </a:solidFill>
                          <a:latin typeface="Calibri"/>
                          <a:ea typeface="Calibri"/>
                          <a:cs typeface="Calibri"/>
                          <a:sym typeface="Calibri"/>
                        </a:rPr>
                        <a:t>TFI 1.5</a:t>
                      </a:r>
                      <a:endParaRPr sz="1600" u="none" strike="noStrike" cap="none"/>
                    </a:p>
                  </a:txBody>
                  <a:tcPr marL="49050" marR="49050" marT="24525" marB="24525">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Problem Behavior Definitions</a:t>
                      </a:r>
                      <a:endParaRPr sz="1600" u="none" strike="noStrike" cap="none"/>
                    </a:p>
                  </a:txBody>
                  <a:tcPr marL="49050" marR="49050" marT="24525" marB="24525">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22575">
                <a:tc>
                  <a:txBody>
                    <a:bodyPr/>
                    <a:lstStyle/>
                    <a:p>
                      <a:pPr marL="0" marR="0" lvl="0" indent="0" algn="l" rtl="0">
                        <a:lnSpc>
                          <a:spcPct val="100000"/>
                        </a:lnSpc>
                        <a:spcBef>
                          <a:spcPts val="0"/>
                        </a:spcBef>
                        <a:spcAft>
                          <a:spcPts val="0"/>
                        </a:spcAft>
                        <a:buNone/>
                      </a:pPr>
                      <a:r>
                        <a:rPr lang="en-US" sz="1600" b="1" i="0" u="none" strike="noStrike" cap="none">
                          <a:solidFill>
                            <a:srgbClr val="92D050"/>
                          </a:solidFill>
                          <a:latin typeface="Calibri"/>
                          <a:ea typeface="Calibri"/>
                          <a:cs typeface="Calibri"/>
                          <a:sym typeface="Calibri"/>
                        </a:rPr>
                        <a:t>TFI 1.6</a:t>
                      </a:r>
                      <a:endParaRPr sz="1600" b="1" u="none" strike="noStrike" cap="none">
                        <a:solidFill>
                          <a:srgbClr val="92D050"/>
                        </a:solidFill>
                      </a:endParaRPr>
                    </a:p>
                  </a:txBody>
                  <a:tcPr marL="49050" marR="49050" marT="24525" marB="24525">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i="0" u="none" strike="noStrike" cap="none">
                          <a:solidFill>
                            <a:srgbClr val="92D050"/>
                          </a:solidFill>
                          <a:latin typeface="Calibri"/>
                          <a:ea typeface="Calibri"/>
                          <a:cs typeface="Calibri"/>
                          <a:sym typeface="Calibri"/>
                        </a:rPr>
                        <a:t>Discipline Policies</a:t>
                      </a:r>
                      <a:endParaRPr sz="1600" b="1" u="none" strike="noStrike" cap="none">
                        <a:solidFill>
                          <a:srgbClr val="92D050"/>
                        </a:solidFill>
                      </a:endParaRPr>
                    </a:p>
                  </a:txBody>
                  <a:tcPr marL="49050" marR="49050" marT="24525" marB="24525">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225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TFI 1.7</a:t>
                      </a:r>
                      <a:endParaRPr sz="1600" u="none" strike="noStrike" cap="none"/>
                    </a:p>
                  </a:txBody>
                  <a:tcPr marL="49050" marR="49050" marT="24525" marB="24525">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Professional Development</a:t>
                      </a:r>
                      <a:endParaRPr sz="1600" u="none" strike="noStrike" cap="none"/>
                    </a:p>
                  </a:txBody>
                  <a:tcPr marL="49050" marR="49050" marT="24525" marB="24525">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225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TFI 1.8</a:t>
                      </a:r>
                      <a:endParaRPr sz="1600" u="none" strike="noStrike" cap="none"/>
                    </a:p>
                  </a:txBody>
                  <a:tcPr marL="49050" marR="49050" marT="24525" marB="24525">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Classroom Procedures</a:t>
                      </a:r>
                      <a:endParaRPr sz="1600" u="none" strike="noStrike" cap="none"/>
                    </a:p>
                  </a:txBody>
                  <a:tcPr marL="49050" marR="49050" marT="24525" marB="24525">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22575">
                <a:tc>
                  <a:txBody>
                    <a:bodyPr/>
                    <a:lstStyle/>
                    <a:p>
                      <a:pPr marL="0" marR="0" lvl="0" indent="0" algn="l" rtl="0">
                        <a:lnSpc>
                          <a:spcPct val="100000"/>
                        </a:lnSpc>
                        <a:spcBef>
                          <a:spcPts val="0"/>
                        </a:spcBef>
                        <a:spcAft>
                          <a:spcPts val="0"/>
                        </a:spcAft>
                        <a:buNone/>
                      </a:pPr>
                      <a:r>
                        <a:rPr lang="en-US" sz="1600" b="1" i="0" u="none" strike="noStrike" cap="none">
                          <a:solidFill>
                            <a:srgbClr val="92D050"/>
                          </a:solidFill>
                          <a:latin typeface="Calibri"/>
                          <a:ea typeface="Calibri"/>
                          <a:cs typeface="Calibri"/>
                          <a:sym typeface="Calibri"/>
                        </a:rPr>
                        <a:t>TFI 1.9</a:t>
                      </a:r>
                      <a:endParaRPr sz="1600" b="1" u="none" strike="noStrike" cap="none">
                        <a:solidFill>
                          <a:srgbClr val="92D050"/>
                        </a:solidFill>
                      </a:endParaRPr>
                    </a:p>
                  </a:txBody>
                  <a:tcPr marL="49050" marR="49050" marT="24525" marB="24525">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i="0" u="none" strike="noStrike" cap="none">
                          <a:solidFill>
                            <a:srgbClr val="92D050"/>
                          </a:solidFill>
                          <a:latin typeface="Calibri"/>
                          <a:ea typeface="Calibri"/>
                          <a:cs typeface="Calibri"/>
                          <a:sym typeface="Calibri"/>
                        </a:rPr>
                        <a:t>Feedback and Acknowledgement</a:t>
                      </a:r>
                      <a:endParaRPr sz="1600" b="1" u="none" strike="noStrike" cap="none">
                        <a:solidFill>
                          <a:srgbClr val="92D050"/>
                        </a:solidFill>
                      </a:endParaRPr>
                    </a:p>
                  </a:txBody>
                  <a:tcPr marL="49050" marR="49050" marT="24525" marB="24525">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22575">
                <a:tc>
                  <a:txBody>
                    <a:bodyPr/>
                    <a:lstStyle/>
                    <a:p>
                      <a:pPr marL="0" marR="0" lvl="0" indent="0" algn="l" rtl="0">
                        <a:lnSpc>
                          <a:spcPct val="100000"/>
                        </a:lnSpc>
                        <a:spcBef>
                          <a:spcPts val="0"/>
                        </a:spcBef>
                        <a:spcAft>
                          <a:spcPts val="0"/>
                        </a:spcAft>
                        <a:buNone/>
                      </a:pPr>
                      <a:r>
                        <a:rPr lang="en-US" sz="1600" b="0" i="0" u="none" strike="noStrike" cap="none">
                          <a:solidFill>
                            <a:schemeClr val="dk2"/>
                          </a:solidFill>
                          <a:latin typeface="Calibri"/>
                          <a:ea typeface="Calibri"/>
                          <a:cs typeface="Calibri"/>
                          <a:sym typeface="Calibri"/>
                        </a:rPr>
                        <a:t>TFI 1.10</a:t>
                      </a:r>
                      <a:endParaRPr sz="1600" b="0" u="none" strike="noStrike" cap="none">
                        <a:solidFill>
                          <a:schemeClr val="dk2"/>
                        </a:solidFill>
                      </a:endParaRPr>
                    </a:p>
                  </a:txBody>
                  <a:tcPr marL="49050" marR="49050" marT="24525" marB="24525">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chemeClr val="dk2"/>
                          </a:solidFill>
                          <a:latin typeface="Calibri"/>
                          <a:ea typeface="Calibri"/>
                          <a:cs typeface="Calibri"/>
                          <a:sym typeface="Calibri"/>
                        </a:rPr>
                        <a:t>Faculty Involvement</a:t>
                      </a:r>
                      <a:endParaRPr sz="1600" b="0" u="none" strike="noStrike" cap="none">
                        <a:solidFill>
                          <a:schemeClr val="dk2"/>
                        </a:solidFill>
                      </a:endParaRPr>
                    </a:p>
                  </a:txBody>
                  <a:tcPr marL="49050" marR="49050" marT="24525" marB="24525">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22575">
                <a:tc>
                  <a:txBody>
                    <a:bodyPr/>
                    <a:lstStyle/>
                    <a:p>
                      <a:pPr marL="0" marR="0" lvl="0" indent="0" algn="l" rtl="0">
                        <a:lnSpc>
                          <a:spcPct val="100000"/>
                        </a:lnSpc>
                        <a:spcBef>
                          <a:spcPts val="0"/>
                        </a:spcBef>
                        <a:spcAft>
                          <a:spcPts val="0"/>
                        </a:spcAft>
                        <a:buNone/>
                      </a:pPr>
                      <a:r>
                        <a:rPr lang="en-US" sz="1600" b="0" i="0" u="none" strike="noStrike" cap="none">
                          <a:solidFill>
                            <a:schemeClr val="dk2"/>
                          </a:solidFill>
                          <a:latin typeface="Calibri"/>
                          <a:ea typeface="Calibri"/>
                          <a:cs typeface="Calibri"/>
                          <a:sym typeface="Calibri"/>
                        </a:rPr>
                        <a:t>TFI 1.11</a:t>
                      </a:r>
                      <a:endParaRPr sz="1600" b="0" u="none" strike="noStrike" cap="none">
                        <a:solidFill>
                          <a:schemeClr val="dk2"/>
                        </a:solidFill>
                      </a:endParaRPr>
                    </a:p>
                  </a:txBody>
                  <a:tcPr marL="49050" marR="49050" marT="24525" marB="24525">
                    <a:lnL w="9525" cap="flat" cmpd="sng">
                      <a:solidFill>
                        <a:srgbClr val="003865"/>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dirty="0">
                          <a:solidFill>
                            <a:schemeClr val="dk2"/>
                          </a:solidFill>
                          <a:latin typeface="Calibri"/>
                          <a:ea typeface="Calibri"/>
                          <a:cs typeface="Calibri"/>
                          <a:sym typeface="Calibri"/>
                        </a:rPr>
                        <a:t>Student/Family/Community Involvement</a:t>
                      </a:r>
                      <a:endParaRPr sz="1600" b="0" u="none" strike="noStrike" cap="none" dirty="0">
                        <a:solidFill>
                          <a:schemeClr val="dk2"/>
                        </a:solidFill>
                      </a:endParaRPr>
                    </a:p>
                  </a:txBody>
                  <a:tcPr marL="49050" marR="49050" marT="24525" marB="24525">
                    <a:lnL w="9525" cap="flat" cmpd="sng">
                      <a:solidFill>
                        <a:srgbClr val="000000"/>
                      </a:solidFill>
                      <a:prstDash val="solid"/>
                      <a:round/>
                      <a:headEnd type="none" w="sm" len="sm"/>
                      <a:tailEnd type="none" w="sm" len="sm"/>
                    </a:lnL>
                    <a:lnR w="9525" cap="flat" cmpd="sng">
                      <a:solidFill>
                        <a:srgbClr val="003865"/>
                      </a:solidFill>
                      <a:prstDash val="solid"/>
                      <a:round/>
                      <a:headEnd type="none" w="sm" len="sm"/>
                      <a:tailEnd type="none" w="sm" len="sm"/>
                    </a:lnR>
                    <a:lnT w="9525" cap="flat" cmpd="sng">
                      <a:solidFill>
                        <a:srgbClr val="003865"/>
                      </a:solidFill>
                      <a:prstDash val="solid"/>
                      <a:round/>
                      <a:headEnd type="none" w="sm" len="sm"/>
                      <a:tailEnd type="none" w="sm" len="sm"/>
                    </a:lnT>
                    <a:lnB w="9525" cap="flat" cmpd="sng">
                      <a:solidFill>
                        <a:srgbClr val="003865"/>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pic>
        <p:nvPicPr>
          <p:cNvPr id="247" name="Google Shape;247;p37" descr="Multi-tiered triangle shows green at the bottom which represents about 80 percent of students, yellow about 15 percent of students and red at the top of the triangle representing about 5 percent of students. "/>
          <p:cNvPicPr preferRelativeResize="0"/>
          <p:nvPr/>
        </p:nvPicPr>
        <p:blipFill rotWithShape="1">
          <a:blip r:embed="rId3">
            <a:alphaModFix/>
          </a:blip>
          <a:srcRect/>
          <a:stretch/>
        </p:blipFill>
        <p:spPr>
          <a:xfrm>
            <a:off x="5279082" y="3495216"/>
            <a:ext cx="3157836" cy="30436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1772998" y="152400"/>
            <a:ext cx="6742352" cy="914400"/>
          </a:xfrm>
          <a:prstGeom prst="rect">
            <a:avLst/>
          </a:prstGeom>
          <a:noFill/>
          <a:ln>
            <a:noFill/>
          </a:ln>
        </p:spPr>
        <p:txBody>
          <a:bodyPr spcFirstLastPara="1" wrap="square" lIns="0" tIns="45700" rIns="0" bIns="0" anchor="b" anchorCtr="0">
            <a:noAutofit/>
          </a:bodyPr>
          <a:lstStyle/>
          <a:p>
            <a:pPr marL="0" marR="0" lvl="0" indent="0" algn="ctr" rtl="0">
              <a:lnSpc>
                <a:spcPct val="100000"/>
              </a:lnSpc>
              <a:spcBef>
                <a:spcPts val="0"/>
              </a:spcBef>
              <a:spcAft>
                <a:spcPts val="0"/>
              </a:spcAft>
              <a:buClr>
                <a:schemeClr val="dk2"/>
              </a:buClr>
              <a:buSzPts val="1250"/>
              <a:buFont typeface="Calibri"/>
              <a:buNone/>
            </a:pPr>
            <a:r>
              <a:rPr lang="en-US" sz="5000" b="1" i="0" u="none" strike="noStrike" cap="none">
                <a:solidFill>
                  <a:schemeClr val="lt1"/>
                </a:solidFill>
              </a:rPr>
              <a:t>Outcomes</a:t>
            </a:r>
            <a:endParaRPr b="1">
              <a:solidFill>
                <a:schemeClr val="lt1"/>
              </a:solidFill>
            </a:endParaRPr>
          </a:p>
        </p:txBody>
      </p:sp>
      <p:sp>
        <p:nvSpPr>
          <p:cNvPr id="253" name="Google Shape;253;p38"/>
          <p:cNvSpPr txBox="1"/>
          <p:nvPr/>
        </p:nvSpPr>
        <p:spPr>
          <a:xfrm>
            <a:off x="643030" y="1687215"/>
            <a:ext cx="7763551"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rgbClr val="000000"/>
                </a:solidFill>
                <a:latin typeface="Calibri"/>
                <a:ea typeface="Calibri"/>
                <a:cs typeface="Calibri"/>
                <a:sym typeface="Calibri"/>
              </a:rPr>
              <a:t>Teams will review basic                non-classroom strategies and embed active supervision into their providing feedback (acknowledgement and correction) system.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1772998" y="152400"/>
            <a:ext cx="6742352" cy="914400"/>
          </a:xfrm>
          <a:prstGeom prst="rect">
            <a:avLst/>
          </a:prstGeom>
          <a:noFill/>
          <a:ln>
            <a:noFill/>
          </a:ln>
        </p:spPr>
        <p:txBody>
          <a:bodyPr spcFirstLastPara="1" wrap="square" lIns="0" tIns="45700" rIns="0" bIns="0" anchor="b" anchorCtr="0">
            <a:noAutofit/>
          </a:bodyPr>
          <a:lstStyle/>
          <a:p>
            <a:pPr marL="0" marR="0" lvl="0" indent="0" algn="ctr" rtl="0">
              <a:lnSpc>
                <a:spcPct val="100000"/>
              </a:lnSpc>
              <a:spcBef>
                <a:spcPts val="0"/>
              </a:spcBef>
              <a:spcAft>
                <a:spcPts val="0"/>
              </a:spcAft>
              <a:buClr>
                <a:schemeClr val="dk2"/>
              </a:buClr>
              <a:buSzPts val="1350"/>
              <a:buFont typeface="Calibri"/>
              <a:buNone/>
            </a:pPr>
            <a:r>
              <a:rPr lang="en-US" sz="4000" b="1">
                <a:solidFill>
                  <a:schemeClr val="lt1"/>
                </a:solidFill>
                <a:latin typeface="Calibri"/>
                <a:ea typeface="Calibri"/>
                <a:cs typeface="Calibri"/>
                <a:sym typeface="Calibri"/>
              </a:rPr>
              <a:t>Non-Classroom Challenges</a:t>
            </a:r>
            <a:endParaRPr sz="4000" b="1" i="0" u="none" strike="noStrike" cap="none">
              <a:solidFill>
                <a:schemeClr val="lt1"/>
              </a:solidFill>
              <a:latin typeface="Calibri"/>
              <a:ea typeface="Calibri"/>
              <a:cs typeface="Calibri"/>
              <a:sym typeface="Calibri"/>
            </a:endParaRPr>
          </a:p>
        </p:txBody>
      </p:sp>
      <p:sp>
        <p:nvSpPr>
          <p:cNvPr id="260" name="Google Shape;260;p39"/>
          <p:cNvSpPr txBox="1">
            <a:spLocks noGrp="1"/>
          </p:cNvSpPr>
          <p:nvPr>
            <p:ph type="body" idx="1"/>
          </p:nvPr>
        </p:nvSpPr>
        <p:spPr>
          <a:xfrm>
            <a:off x="628650" y="1825625"/>
            <a:ext cx="42164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D0D9"/>
              </a:buClr>
              <a:buSzPts val="4180"/>
              <a:buNone/>
            </a:pPr>
            <a:r>
              <a:rPr lang="en-US" sz="3200" i="0" u="none" strike="noStrike" cap="none">
                <a:solidFill>
                  <a:srgbClr val="FF0000"/>
                </a:solidFill>
                <a:latin typeface="Calibri"/>
                <a:ea typeface="Calibri"/>
                <a:cs typeface="Calibri"/>
                <a:sym typeface="Calibri"/>
              </a:rPr>
              <a:t>Classroom</a:t>
            </a:r>
            <a:endParaRPr sz="3200">
              <a:latin typeface="Calibri"/>
              <a:ea typeface="Calibri"/>
              <a:cs typeface="Calibri"/>
              <a:sym typeface="Calibri"/>
            </a:endParaRPr>
          </a:p>
          <a:p>
            <a:pPr marL="639762" marR="0" lvl="1" indent="-328612" algn="l" rtl="0">
              <a:lnSpc>
                <a:spcPct val="100000"/>
              </a:lnSpc>
              <a:spcBef>
                <a:spcPts val="480"/>
              </a:spcBef>
              <a:spcAft>
                <a:spcPts val="0"/>
              </a:spcAft>
              <a:buClr>
                <a:srgbClr val="434343"/>
              </a:buClr>
              <a:buSzPts val="3340"/>
              <a:buFont typeface="Twentieth Century"/>
              <a:buChar char="●"/>
            </a:pPr>
            <a:r>
              <a:rPr lang="en-US" sz="3200" i="0" u="none" strike="noStrike" cap="none">
                <a:solidFill>
                  <a:srgbClr val="434343"/>
                </a:solidFill>
                <a:latin typeface="Calibri"/>
                <a:ea typeface="Calibri"/>
                <a:cs typeface="Calibri"/>
                <a:sym typeface="Calibri"/>
              </a:rPr>
              <a:t>Teacher directed</a:t>
            </a:r>
            <a:endParaRPr sz="3200">
              <a:solidFill>
                <a:srgbClr val="434343"/>
              </a:solidFill>
              <a:latin typeface="Calibri"/>
              <a:ea typeface="Calibri"/>
              <a:cs typeface="Calibri"/>
              <a:sym typeface="Calibri"/>
            </a:endParaRPr>
          </a:p>
          <a:p>
            <a:pPr marL="639762" marR="0" lvl="1" indent="-328612" algn="l" rtl="0">
              <a:lnSpc>
                <a:spcPct val="100000"/>
              </a:lnSpc>
              <a:spcBef>
                <a:spcPts val="480"/>
              </a:spcBef>
              <a:spcAft>
                <a:spcPts val="0"/>
              </a:spcAft>
              <a:buClr>
                <a:srgbClr val="434343"/>
              </a:buClr>
              <a:buSzPts val="3340"/>
              <a:buFont typeface="Twentieth Century"/>
              <a:buChar char="●"/>
            </a:pPr>
            <a:r>
              <a:rPr lang="en-US" sz="3200" i="0" u="none" strike="noStrike" cap="none">
                <a:solidFill>
                  <a:srgbClr val="434343"/>
                </a:solidFill>
                <a:latin typeface="Calibri"/>
                <a:ea typeface="Calibri"/>
                <a:cs typeface="Calibri"/>
                <a:sym typeface="Calibri"/>
              </a:rPr>
              <a:t>Instructionally focused</a:t>
            </a:r>
            <a:endParaRPr sz="3200">
              <a:solidFill>
                <a:srgbClr val="434343"/>
              </a:solidFill>
              <a:latin typeface="Calibri"/>
              <a:ea typeface="Calibri"/>
              <a:cs typeface="Calibri"/>
              <a:sym typeface="Calibri"/>
            </a:endParaRPr>
          </a:p>
          <a:p>
            <a:pPr marL="639762" marR="0" lvl="1" indent="-328612" algn="l" rtl="0">
              <a:lnSpc>
                <a:spcPct val="100000"/>
              </a:lnSpc>
              <a:spcBef>
                <a:spcPts val="480"/>
              </a:spcBef>
              <a:spcAft>
                <a:spcPts val="0"/>
              </a:spcAft>
              <a:buClr>
                <a:srgbClr val="434343"/>
              </a:buClr>
              <a:buSzPts val="3340"/>
              <a:buFont typeface="Twentieth Century"/>
              <a:buChar char="●"/>
            </a:pPr>
            <a:r>
              <a:rPr lang="en-US" sz="3200" i="0" u="none" strike="noStrike" cap="none">
                <a:solidFill>
                  <a:srgbClr val="434343"/>
                </a:solidFill>
                <a:latin typeface="Calibri"/>
                <a:ea typeface="Calibri"/>
                <a:cs typeface="Calibri"/>
                <a:sym typeface="Calibri"/>
              </a:rPr>
              <a:t>Smaller # of predictable students</a:t>
            </a:r>
            <a:endParaRPr sz="3200" i="0" u="none" strike="noStrike" cap="none">
              <a:solidFill>
                <a:srgbClr val="434343"/>
              </a:solidFill>
              <a:latin typeface="Calibri"/>
              <a:ea typeface="Calibri"/>
              <a:cs typeface="Calibri"/>
              <a:sym typeface="Calibri"/>
            </a:endParaRPr>
          </a:p>
          <a:p>
            <a:pPr marL="639762" marR="0" lvl="1" indent="-351472" algn="l" rtl="0">
              <a:lnSpc>
                <a:spcPct val="100000"/>
              </a:lnSpc>
              <a:spcBef>
                <a:spcPts val="480"/>
              </a:spcBef>
              <a:spcAft>
                <a:spcPts val="0"/>
              </a:spcAft>
              <a:buClr>
                <a:srgbClr val="434343"/>
              </a:buClr>
              <a:buSzPts val="3700"/>
              <a:buChar char="●"/>
            </a:pPr>
            <a:r>
              <a:rPr lang="en-US" sz="3200">
                <a:solidFill>
                  <a:srgbClr val="434343"/>
                </a:solidFill>
                <a:latin typeface="Calibri"/>
                <a:ea typeface="Calibri"/>
                <a:cs typeface="Calibri"/>
                <a:sym typeface="Calibri"/>
              </a:rPr>
              <a:t>Relationship</a:t>
            </a:r>
            <a:endParaRPr sz="3200">
              <a:solidFill>
                <a:srgbClr val="434343"/>
              </a:solidFill>
              <a:latin typeface="Calibri"/>
              <a:ea typeface="Calibri"/>
              <a:cs typeface="Calibri"/>
              <a:sym typeface="Calibri"/>
            </a:endParaRPr>
          </a:p>
        </p:txBody>
      </p:sp>
      <p:sp>
        <p:nvSpPr>
          <p:cNvPr id="261" name="Google Shape;261;p39"/>
          <p:cNvSpPr txBox="1">
            <a:spLocks noGrp="1"/>
          </p:cNvSpPr>
          <p:nvPr>
            <p:ph type="body" idx="4294967295"/>
          </p:nvPr>
        </p:nvSpPr>
        <p:spPr>
          <a:xfrm>
            <a:off x="4791914" y="1825625"/>
            <a:ext cx="4216400" cy="3276600"/>
          </a:xfrm>
          <a:prstGeom prst="rect">
            <a:avLst/>
          </a:prstGeom>
          <a:noFill/>
          <a:ln>
            <a:noFill/>
          </a:ln>
        </p:spPr>
        <p:txBody>
          <a:bodyPr spcFirstLastPara="1" wrap="square" lIns="91425" tIns="45700" rIns="91425" bIns="45700" anchor="t" anchorCtr="0">
            <a:noAutofit/>
          </a:bodyPr>
          <a:lstStyle/>
          <a:p>
            <a:pPr marL="11430" marR="0" lvl="0" indent="0" algn="l" rtl="0">
              <a:lnSpc>
                <a:spcPct val="100000"/>
              </a:lnSpc>
              <a:spcBef>
                <a:spcPts val="0"/>
              </a:spcBef>
              <a:spcAft>
                <a:spcPts val="0"/>
              </a:spcAft>
              <a:buClr>
                <a:srgbClr val="0BD0D9"/>
              </a:buClr>
              <a:buSzPts val="4000"/>
              <a:buNone/>
            </a:pPr>
            <a:r>
              <a:rPr lang="en-US" sz="3200" i="0" u="none" strike="noStrike" cap="none">
                <a:solidFill>
                  <a:srgbClr val="FF0000"/>
                </a:solidFill>
                <a:latin typeface="Calibri"/>
                <a:ea typeface="Calibri"/>
                <a:cs typeface="Calibri"/>
                <a:sym typeface="Calibri"/>
              </a:rPr>
              <a:t>Non-classroom</a:t>
            </a:r>
            <a:endParaRPr sz="3200" i="0" u="none" strike="noStrike" cap="none">
              <a:solidFill>
                <a:srgbClr val="FF0000"/>
              </a:solidFill>
              <a:latin typeface="Calibri"/>
              <a:ea typeface="Calibri"/>
              <a:cs typeface="Calibri"/>
              <a:sym typeface="Calibri"/>
            </a:endParaRPr>
          </a:p>
          <a:p>
            <a:pPr marL="639762" marR="0" lvl="1" indent="-334962" algn="l" rtl="0">
              <a:lnSpc>
                <a:spcPct val="100000"/>
              </a:lnSpc>
              <a:spcBef>
                <a:spcPts val="480"/>
              </a:spcBef>
              <a:spcAft>
                <a:spcPts val="0"/>
              </a:spcAft>
              <a:buClr>
                <a:srgbClr val="434343"/>
              </a:buClr>
              <a:buSzPts val="3440"/>
              <a:buFont typeface="Twentieth Century"/>
              <a:buChar char="●"/>
            </a:pPr>
            <a:r>
              <a:rPr lang="en-US" sz="3200" i="0" u="none" strike="noStrike" cap="none">
                <a:solidFill>
                  <a:srgbClr val="434343"/>
                </a:solidFill>
                <a:latin typeface="Calibri"/>
                <a:ea typeface="Calibri"/>
                <a:cs typeface="Calibri"/>
                <a:sym typeface="Calibri"/>
              </a:rPr>
              <a:t>Student focused</a:t>
            </a:r>
            <a:endParaRPr sz="3200">
              <a:solidFill>
                <a:srgbClr val="434343"/>
              </a:solidFill>
              <a:latin typeface="Calibri"/>
              <a:ea typeface="Calibri"/>
              <a:cs typeface="Calibri"/>
              <a:sym typeface="Calibri"/>
            </a:endParaRPr>
          </a:p>
          <a:p>
            <a:pPr marL="639762" marR="0" lvl="1" indent="-334962" algn="l" rtl="0">
              <a:lnSpc>
                <a:spcPct val="100000"/>
              </a:lnSpc>
              <a:spcBef>
                <a:spcPts val="480"/>
              </a:spcBef>
              <a:spcAft>
                <a:spcPts val="0"/>
              </a:spcAft>
              <a:buClr>
                <a:srgbClr val="434343"/>
              </a:buClr>
              <a:buSzPts val="3440"/>
              <a:buFont typeface="Twentieth Century"/>
              <a:buChar char="●"/>
            </a:pPr>
            <a:r>
              <a:rPr lang="en-US" sz="3200" i="0" u="none" strike="noStrike" cap="none">
                <a:solidFill>
                  <a:srgbClr val="434343"/>
                </a:solidFill>
                <a:latin typeface="Calibri"/>
                <a:ea typeface="Calibri"/>
                <a:cs typeface="Calibri"/>
                <a:sym typeface="Calibri"/>
              </a:rPr>
              <a:t>Social focus</a:t>
            </a:r>
            <a:endParaRPr sz="3200">
              <a:solidFill>
                <a:srgbClr val="434343"/>
              </a:solidFill>
              <a:latin typeface="Calibri"/>
              <a:ea typeface="Calibri"/>
              <a:cs typeface="Calibri"/>
              <a:sym typeface="Calibri"/>
            </a:endParaRPr>
          </a:p>
          <a:p>
            <a:pPr marL="639762" marR="0" lvl="1" indent="-334962" algn="l" rtl="0">
              <a:lnSpc>
                <a:spcPct val="100000"/>
              </a:lnSpc>
              <a:spcBef>
                <a:spcPts val="480"/>
              </a:spcBef>
              <a:spcAft>
                <a:spcPts val="0"/>
              </a:spcAft>
              <a:buClr>
                <a:srgbClr val="434343"/>
              </a:buClr>
              <a:buSzPts val="3440"/>
              <a:buFont typeface="Twentieth Century"/>
              <a:buChar char="●"/>
            </a:pPr>
            <a:r>
              <a:rPr lang="en-US" sz="3200" i="0" u="none" strike="noStrike" cap="none">
                <a:solidFill>
                  <a:srgbClr val="434343"/>
                </a:solidFill>
                <a:latin typeface="Calibri"/>
                <a:ea typeface="Calibri"/>
                <a:cs typeface="Calibri"/>
                <a:sym typeface="Calibri"/>
              </a:rPr>
              <a:t>Larger # of unpredictable students</a:t>
            </a:r>
            <a:endParaRPr sz="3200" i="0" u="none" strike="noStrike" cap="none">
              <a:solidFill>
                <a:srgbClr val="434343"/>
              </a:solidFill>
              <a:latin typeface="Calibri"/>
              <a:ea typeface="Calibri"/>
              <a:cs typeface="Calibri"/>
              <a:sym typeface="Calibri"/>
            </a:endParaRPr>
          </a:p>
          <a:p>
            <a:pPr marL="639762" marR="0" lvl="1" indent="-357822" algn="l" rtl="0">
              <a:lnSpc>
                <a:spcPct val="100000"/>
              </a:lnSpc>
              <a:spcBef>
                <a:spcPts val="480"/>
              </a:spcBef>
              <a:spcAft>
                <a:spcPts val="0"/>
              </a:spcAft>
              <a:buClr>
                <a:srgbClr val="434343"/>
              </a:buClr>
              <a:buSzPts val="3800"/>
              <a:buChar char="●"/>
            </a:pPr>
            <a:r>
              <a:rPr lang="en-US" sz="3200">
                <a:solidFill>
                  <a:srgbClr val="434343"/>
                </a:solidFill>
                <a:latin typeface="Calibri"/>
                <a:ea typeface="Calibri"/>
                <a:cs typeface="Calibri"/>
                <a:sym typeface="Calibri"/>
              </a:rPr>
              <a:t>Lack of Relationship</a:t>
            </a:r>
            <a:endParaRPr sz="3200">
              <a:solidFill>
                <a:srgbClr val="434343"/>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1772998" y="152400"/>
            <a:ext cx="6742352" cy="914400"/>
          </a:xfrm>
          <a:prstGeom prst="rect">
            <a:avLst/>
          </a:prstGeom>
          <a:noFill/>
          <a:ln>
            <a:noFill/>
          </a:ln>
        </p:spPr>
        <p:txBody>
          <a:bodyPr spcFirstLastPara="1" wrap="square" lIns="0" tIns="45700" rIns="0" bIns="0" anchor="b" anchorCtr="0">
            <a:noAutofit/>
          </a:bodyPr>
          <a:lstStyle/>
          <a:p>
            <a:pPr marL="0" marR="0" lvl="0" indent="0" algn="ctr" rtl="0">
              <a:lnSpc>
                <a:spcPct val="100000"/>
              </a:lnSpc>
              <a:spcBef>
                <a:spcPts val="0"/>
              </a:spcBef>
              <a:spcAft>
                <a:spcPts val="0"/>
              </a:spcAft>
              <a:buClr>
                <a:schemeClr val="dk2"/>
              </a:buClr>
              <a:buSzPts val="1350"/>
              <a:buFont typeface="Calibri"/>
              <a:buNone/>
            </a:pPr>
            <a:r>
              <a:rPr lang="en-US" sz="5200" b="1">
                <a:solidFill>
                  <a:schemeClr val="lt1"/>
                </a:solidFill>
                <a:latin typeface="Calibri"/>
                <a:ea typeface="Calibri"/>
                <a:cs typeface="Calibri"/>
                <a:sym typeface="Calibri"/>
              </a:rPr>
              <a:t>Finding Your Focus</a:t>
            </a:r>
            <a:endParaRPr sz="5200" b="1" i="0" u="none" strike="noStrike" cap="none">
              <a:solidFill>
                <a:schemeClr val="lt1"/>
              </a:solidFill>
              <a:latin typeface="Calibri"/>
              <a:ea typeface="Calibri"/>
              <a:cs typeface="Calibri"/>
              <a:sym typeface="Calibri"/>
            </a:endParaRPr>
          </a:p>
        </p:txBody>
      </p:sp>
      <p:sp>
        <p:nvSpPr>
          <p:cNvPr id="268" name="Google Shape;268;p40"/>
          <p:cNvSpPr txBox="1">
            <a:spLocks noGrp="1"/>
          </p:cNvSpPr>
          <p:nvPr>
            <p:ph type="ctrTitle" idx="4294967295"/>
          </p:nvPr>
        </p:nvSpPr>
        <p:spPr>
          <a:xfrm>
            <a:off x="235973" y="1531169"/>
            <a:ext cx="8801837"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4400" b="0" i="0" u="none" strike="noStrike" cap="none">
                <a:solidFill>
                  <a:schemeClr val="dk1"/>
                </a:solidFill>
                <a:latin typeface="Calibri"/>
                <a:ea typeface="Calibri"/>
                <a:cs typeface="Calibri"/>
                <a:sym typeface="Calibri"/>
              </a:rPr>
              <a:t>Your Data Helps You Identify        Non-Classroom Areas to Focus On </a:t>
            </a:r>
            <a:endParaRPr sz="4400" b="0" i="0" u="none" strike="noStrike" cap="none">
              <a:solidFill>
                <a:schemeClr val="dk1"/>
              </a:solidFill>
              <a:latin typeface="Calibri"/>
              <a:ea typeface="Calibri"/>
              <a:cs typeface="Calibri"/>
              <a:sym typeface="Calibri"/>
            </a:endParaRPr>
          </a:p>
        </p:txBody>
      </p:sp>
      <p:pic>
        <p:nvPicPr>
          <p:cNvPr id="269" name="Google Shape;269;p40" descr="Graph shows referrals by location: hall, playground, gym, class"/>
          <p:cNvPicPr preferRelativeResize="0"/>
          <p:nvPr/>
        </p:nvPicPr>
        <p:blipFill rotWithShape="1">
          <a:blip r:embed="rId3">
            <a:alphaModFix/>
          </a:blip>
          <a:srcRect/>
          <a:stretch/>
        </p:blipFill>
        <p:spPr>
          <a:xfrm>
            <a:off x="1429152" y="3429000"/>
            <a:ext cx="6285696" cy="2955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1" descr="This cartoon shows children climbing the ladder to a tube slide.  The children on the platform at the top of the slide look terrified because there is an alligator tail protruding from the bottom of the slide." title="Playground cartoon"/>
          <p:cNvPicPr preferRelativeResize="0"/>
          <p:nvPr/>
        </p:nvPicPr>
        <p:blipFill rotWithShape="1">
          <a:blip r:embed="rId3">
            <a:alphaModFix/>
          </a:blip>
          <a:srcRect/>
          <a:stretch/>
        </p:blipFill>
        <p:spPr>
          <a:xfrm>
            <a:off x="1981200" y="3124200"/>
            <a:ext cx="4990525" cy="2859086"/>
          </a:xfrm>
          <a:prstGeom prst="rect">
            <a:avLst/>
          </a:prstGeom>
          <a:noFill/>
          <a:ln>
            <a:noFill/>
          </a:ln>
        </p:spPr>
      </p:pic>
      <p:sp>
        <p:nvSpPr>
          <p:cNvPr id="275" name="Google Shape;275;p41"/>
          <p:cNvSpPr txBox="1">
            <a:spLocks noGrp="1"/>
          </p:cNvSpPr>
          <p:nvPr>
            <p:ph type="title"/>
          </p:nvPr>
        </p:nvSpPr>
        <p:spPr>
          <a:xfrm>
            <a:off x="1772998" y="152400"/>
            <a:ext cx="6742352" cy="914400"/>
          </a:xfrm>
          <a:prstGeom prst="rect">
            <a:avLst/>
          </a:prstGeom>
          <a:noFill/>
          <a:ln>
            <a:noFill/>
          </a:ln>
        </p:spPr>
        <p:txBody>
          <a:bodyPr spcFirstLastPara="1" wrap="square" lIns="0" tIns="45700" rIns="0" bIns="0" anchor="b" anchorCtr="0">
            <a:noAutofit/>
          </a:bodyPr>
          <a:lstStyle/>
          <a:p>
            <a:pPr marL="0" marR="0" lvl="0" indent="0" algn="r" rtl="0">
              <a:lnSpc>
                <a:spcPct val="100000"/>
              </a:lnSpc>
              <a:spcBef>
                <a:spcPts val="0"/>
              </a:spcBef>
              <a:spcAft>
                <a:spcPts val="0"/>
              </a:spcAft>
              <a:buClr>
                <a:schemeClr val="dk2"/>
              </a:buClr>
              <a:buSzPts val="900"/>
              <a:buFont typeface="Calibri"/>
              <a:buNone/>
            </a:pPr>
            <a:r>
              <a:rPr lang="en-US" sz="3600" b="1" i="0" u="none" strike="noStrike" cap="none">
                <a:solidFill>
                  <a:schemeClr val="lt1"/>
                </a:solidFill>
                <a:latin typeface="Calibri"/>
                <a:ea typeface="Calibri"/>
                <a:cs typeface="Calibri"/>
                <a:sym typeface="Calibri"/>
              </a:rPr>
              <a:t>Using Data – Elementary School</a:t>
            </a:r>
            <a:endParaRPr sz="3600" b="1" i="0" u="none" strike="noStrike" cap="none">
              <a:solidFill>
                <a:schemeClr val="lt1"/>
              </a:solidFill>
              <a:latin typeface="Calibri"/>
              <a:ea typeface="Calibri"/>
              <a:cs typeface="Calibri"/>
              <a:sym typeface="Calibri"/>
            </a:endParaRPr>
          </a:p>
        </p:txBody>
      </p:sp>
      <p:sp>
        <p:nvSpPr>
          <p:cNvPr id="276" name="Google Shape;276;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a:solidFill>
                  <a:schemeClr val="dk1"/>
                </a:solidFill>
                <a:latin typeface="Calibri"/>
                <a:ea typeface="Calibri"/>
                <a:cs typeface="Calibri"/>
                <a:sym typeface="Calibri"/>
              </a:rPr>
              <a:t>An elementary school principal found that over </a:t>
            </a:r>
            <a:r>
              <a:rPr lang="en-US">
                <a:solidFill>
                  <a:srgbClr val="FF0000"/>
                </a:solidFill>
                <a:latin typeface="Calibri"/>
                <a:ea typeface="Calibri"/>
                <a:cs typeface="Calibri"/>
                <a:sym typeface="Calibri"/>
              </a:rPr>
              <a:t>45%</a:t>
            </a:r>
            <a:r>
              <a:rPr lang="en-US">
                <a:solidFill>
                  <a:schemeClr val="dk1"/>
                </a:solidFill>
                <a:latin typeface="Calibri"/>
                <a:ea typeface="Calibri"/>
                <a:cs typeface="Calibri"/>
                <a:sym typeface="Calibri"/>
              </a:rPr>
              <a:t> of their behavioral incident reports were coming from the </a:t>
            </a:r>
            <a:r>
              <a:rPr lang="en-US">
                <a:solidFill>
                  <a:srgbClr val="FF0000"/>
                </a:solidFill>
                <a:latin typeface="Calibri"/>
                <a:ea typeface="Calibri"/>
                <a:cs typeface="Calibri"/>
                <a:sym typeface="Calibri"/>
              </a:rPr>
              <a:t>playground</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2" descr="This is a picture of students walking in a high school hallway." title="High School Hallway"/>
          <p:cNvPicPr preferRelativeResize="0"/>
          <p:nvPr/>
        </p:nvPicPr>
        <p:blipFill rotWithShape="1">
          <a:blip r:embed="rId3">
            <a:alphaModFix/>
          </a:blip>
          <a:srcRect/>
          <a:stretch/>
        </p:blipFill>
        <p:spPr>
          <a:xfrm>
            <a:off x="3672830" y="3658857"/>
            <a:ext cx="4227721" cy="2393249"/>
          </a:xfrm>
          <a:prstGeom prst="rect">
            <a:avLst/>
          </a:prstGeom>
          <a:noFill/>
          <a:ln>
            <a:noFill/>
          </a:ln>
        </p:spPr>
      </p:pic>
      <p:sp>
        <p:nvSpPr>
          <p:cNvPr id="2" name="Title 1">
            <a:extLst>
              <a:ext uri="{FF2B5EF4-FFF2-40B4-BE49-F238E27FC236}">
                <a16:creationId xmlns:a16="http://schemas.microsoft.com/office/drawing/2014/main" id="{DD842C8F-D4D6-9801-1E07-FCF17C8B4726}"/>
              </a:ext>
            </a:extLst>
          </p:cNvPr>
          <p:cNvSpPr>
            <a:spLocks noGrp="1"/>
          </p:cNvSpPr>
          <p:nvPr>
            <p:ph type="title"/>
          </p:nvPr>
        </p:nvSpPr>
        <p:spPr/>
        <p:txBody>
          <a:bodyPr>
            <a:normAutofit fontScale="90000"/>
          </a:bodyPr>
          <a:lstStyle/>
          <a:p>
            <a:pPr algn="ctr"/>
            <a:r>
              <a:rPr lang="en-US" sz="3600" b="1" dirty="0"/>
              <a:t>Using Data – High School</a:t>
            </a:r>
            <a:br>
              <a:rPr lang="en-US" sz="1200" dirty="0"/>
            </a:br>
            <a:endParaRPr lang="en-US" dirty="0"/>
          </a:p>
        </p:txBody>
      </p:sp>
      <p:sp>
        <p:nvSpPr>
          <p:cNvPr id="282" name="Google Shape;282;p4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56846" lvl="0" indent="0" algn="l" rtl="0">
              <a:lnSpc>
                <a:spcPct val="100000"/>
              </a:lnSpc>
              <a:spcBef>
                <a:spcPts val="0"/>
              </a:spcBef>
              <a:spcAft>
                <a:spcPts val="0"/>
              </a:spcAft>
              <a:buSzPts val="3600"/>
              <a:buNone/>
            </a:pPr>
            <a:r>
              <a:rPr lang="en-US" sz="3600">
                <a:solidFill>
                  <a:schemeClr val="dk1"/>
                </a:solidFill>
                <a:latin typeface="Calibri"/>
                <a:ea typeface="Calibri"/>
                <a:cs typeface="Calibri"/>
                <a:sym typeface="Calibri"/>
              </a:rPr>
              <a:t>High school assistant principal reports that over </a:t>
            </a:r>
            <a:r>
              <a:rPr lang="en-US" sz="3600">
                <a:solidFill>
                  <a:srgbClr val="FF0000"/>
                </a:solidFill>
                <a:latin typeface="Calibri"/>
                <a:ea typeface="Calibri"/>
                <a:cs typeface="Calibri"/>
                <a:sym typeface="Calibri"/>
              </a:rPr>
              <a:t>2/3 </a:t>
            </a:r>
            <a:r>
              <a:rPr lang="en-US" sz="3600">
                <a:solidFill>
                  <a:schemeClr val="dk1"/>
                </a:solidFill>
                <a:latin typeface="Calibri"/>
                <a:ea typeface="Calibri"/>
                <a:cs typeface="Calibri"/>
                <a:sym typeface="Calibri"/>
              </a:rPr>
              <a:t>of behavior incident reports come from </a:t>
            </a:r>
            <a:r>
              <a:rPr lang="en-US" sz="3600">
                <a:solidFill>
                  <a:srgbClr val="FF0000"/>
                </a:solidFill>
                <a:latin typeface="Calibri"/>
                <a:ea typeface="Calibri"/>
                <a:cs typeface="Calibri"/>
                <a:sym typeface="Calibri"/>
              </a:rPr>
              <a:t>“four corners.”</a:t>
            </a:r>
            <a:r>
              <a:rPr lang="en-US" sz="3600">
                <a:solidFill>
                  <a:schemeClr val="dk1"/>
                </a:solidFill>
                <a:latin typeface="Calibri"/>
                <a:ea typeface="Calibri"/>
                <a:cs typeface="Calibri"/>
                <a:sym typeface="Calibri"/>
              </a:rPr>
              <a:t> </a:t>
            </a:r>
            <a:endParaRPr>
              <a:latin typeface="Calibri"/>
              <a:ea typeface="Calibri"/>
              <a:cs typeface="Calibri"/>
              <a:sym typeface="Calibri"/>
            </a:endParaRPr>
          </a:p>
          <a:p>
            <a:pPr marL="156846" lvl="0" indent="0" algn="l" rtl="0">
              <a:lnSpc>
                <a:spcPct val="100000"/>
              </a:lnSpc>
              <a:spcBef>
                <a:spcPts val="640"/>
              </a:spcBef>
              <a:spcAft>
                <a:spcPts val="0"/>
              </a:spcAft>
              <a:buSzPts val="32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3" descr="This is a picture of a crosswalk ahead sign." title="Crosswalk sign"/>
          <p:cNvPicPr preferRelativeResize="0"/>
          <p:nvPr/>
        </p:nvPicPr>
        <p:blipFill rotWithShape="1">
          <a:blip r:embed="rId3">
            <a:alphaModFix/>
          </a:blip>
          <a:srcRect/>
          <a:stretch/>
        </p:blipFill>
        <p:spPr>
          <a:xfrm>
            <a:off x="5015128" y="3962400"/>
            <a:ext cx="3112197" cy="2302063"/>
          </a:xfrm>
          <a:prstGeom prst="rect">
            <a:avLst/>
          </a:prstGeom>
          <a:noFill/>
          <a:ln>
            <a:noFill/>
          </a:ln>
        </p:spPr>
      </p:pic>
      <p:sp>
        <p:nvSpPr>
          <p:cNvPr id="290" name="Google Shape;290;p43"/>
          <p:cNvSpPr txBox="1">
            <a:spLocks noGrp="1"/>
          </p:cNvSpPr>
          <p:nvPr>
            <p:ph type="title"/>
          </p:nvPr>
        </p:nvSpPr>
        <p:spPr>
          <a:xfrm>
            <a:off x="1772998" y="152400"/>
            <a:ext cx="7205820" cy="914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2"/>
              </a:buClr>
              <a:buSzPts val="4400"/>
              <a:buFont typeface="Twentieth Century"/>
              <a:buNone/>
            </a:pPr>
            <a:r>
              <a:rPr lang="en-US" sz="4400" b="1">
                <a:latin typeface="Calibri"/>
                <a:ea typeface="Calibri"/>
                <a:cs typeface="Calibri"/>
                <a:sym typeface="Calibri"/>
              </a:rPr>
              <a:t>Using Data – Middle School</a:t>
            </a:r>
            <a:endParaRPr sz="4400" b="1">
              <a:latin typeface="Calibri"/>
              <a:ea typeface="Calibri"/>
              <a:cs typeface="Calibri"/>
              <a:sym typeface="Calibri"/>
            </a:endParaRPr>
          </a:p>
        </p:txBody>
      </p:sp>
      <p:sp>
        <p:nvSpPr>
          <p:cNvPr id="291" name="Google Shape;291;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1"/>
              </a:buClr>
              <a:buSzPts val="900"/>
              <a:buFont typeface="Merriweather"/>
              <a:buNone/>
            </a:pPr>
            <a:r>
              <a:rPr lang="en-US" sz="3000" b="0" i="0" u="none" strike="noStrike" cap="none">
                <a:solidFill>
                  <a:schemeClr val="dk1"/>
                </a:solidFill>
                <a:latin typeface="Merriweather"/>
                <a:ea typeface="Merriweather"/>
                <a:cs typeface="Merriweather"/>
                <a:sym typeface="Merriweather"/>
              </a:rPr>
              <a:t>	</a:t>
            </a:r>
            <a:r>
              <a:rPr lang="en-US" sz="3000" i="0" u="none" strike="noStrike" cap="none">
                <a:solidFill>
                  <a:schemeClr val="dk1"/>
                </a:solidFill>
                <a:latin typeface="Calibri"/>
                <a:ea typeface="Calibri"/>
                <a:cs typeface="Calibri"/>
                <a:sym typeface="Calibri"/>
              </a:rPr>
              <a:t>A middle school secretary reported that she </a:t>
            </a:r>
            <a:r>
              <a:rPr lang="en-US" sz="3000">
                <a:solidFill>
                  <a:schemeClr val="dk1"/>
                </a:solidFill>
                <a:latin typeface="Calibri"/>
                <a:ea typeface="Calibri"/>
                <a:cs typeface="Calibri"/>
                <a:sym typeface="Calibri"/>
              </a:rPr>
              <a:t>has documented</a:t>
            </a:r>
            <a:r>
              <a:rPr lang="en-US" sz="3000" i="0" u="none" strike="noStrike" cap="none">
                <a:solidFill>
                  <a:schemeClr val="dk1"/>
                </a:solidFill>
                <a:latin typeface="Calibri"/>
                <a:ea typeface="Calibri"/>
                <a:cs typeface="Calibri"/>
                <a:sym typeface="Calibri"/>
              </a:rPr>
              <a:t> </a:t>
            </a:r>
            <a:r>
              <a:rPr lang="en-US" sz="3000">
                <a:solidFill>
                  <a:srgbClr val="FF0000"/>
                </a:solidFill>
                <a:latin typeface="Calibri"/>
                <a:ea typeface="Calibri"/>
                <a:cs typeface="Calibri"/>
                <a:sym typeface="Calibri"/>
              </a:rPr>
              <a:t>3</a:t>
            </a:r>
            <a:r>
              <a:rPr lang="en-US" sz="3000" i="0" u="none" strike="noStrike" cap="none">
                <a:solidFill>
                  <a:schemeClr val="dk1"/>
                </a:solidFill>
                <a:latin typeface="Calibri"/>
                <a:ea typeface="Calibri"/>
                <a:cs typeface="Calibri"/>
                <a:sym typeface="Calibri"/>
              </a:rPr>
              <a:t> </a:t>
            </a:r>
            <a:r>
              <a:rPr lang="en-US" sz="3000" i="0" u="none" strike="noStrike" cap="none">
                <a:solidFill>
                  <a:srgbClr val="FF0000"/>
                </a:solidFill>
                <a:latin typeface="Calibri"/>
                <a:ea typeface="Calibri"/>
                <a:cs typeface="Calibri"/>
                <a:sym typeface="Calibri"/>
              </a:rPr>
              <a:t>neighborhood complaints</a:t>
            </a:r>
            <a:r>
              <a:rPr lang="en-US" sz="3000" i="0" u="none" strike="noStrike" cap="none">
                <a:solidFill>
                  <a:schemeClr val="dk1"/>
                </a:solidFill>
                <a:latin typeface="Calibri"/>
                <a:ea typeface="Calibri"/>
                <a:cs typeface="Calibri"/>
                <a:sym typeface="Calibri"/>
              </a:rPr>
              <a:t> daily over the past week about student behavior on school grounds.</a:t>
            </a:r>
            <a:endParaRPr sz="3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1198</Words>
  <Application>Microsoft Macintosh PowerPoint</Application>
  <PresentationFormat>On-screen Show (4:3)</PresentationFormat>
  <Paragraphs>281</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Merriweather</vt:lpstr>
      <vt:lpstr>Times New Roman</vt:lpstr>
      <vt:lpstr>Calibri</vt:lpstr>
      <vt:lpstr>Arial</vt:lpstr>
      <vt:lpstr>Twentieth Century</vt:lpstr>
      <vt:lpstr>Roboto</vt:lpstr>
      <vt:lpstr>1_MDE &amp; PBISmn</vt:lpstr>
      <vt:lpstr> Tier 1 Team Training  Day 3 </vt:lpstr>
      <vt:lpstr>Learning Expectations</vt:lpstr>
      <vt:lpstr>Tier 1: Implementation Fidelity</vt:lpstr>
      <vt:lpstr>Outcomes</vt:lpstr>
      <vt:lpstr>Non-Classroom Challenges</vt:lpstr>
      <vt:lpstr>Finding Your Focus</vt:lpstr>
      <vt:lpstr>Using Data – Elementary School</vt:lpstr>
      <vt:lpstr>Using Data – High School </vt:lpstr>
      <vt:lpstr>Using Data – Middle School</vt:lpstr>
      <vt:lpstr>Using Data - Bus</vt:lpstr>
      <vt:lpstr>Non-Classroom Setting</vt:lpstr>
      <vt:lpstr>Consider...</vt:lpstr>
      <vt:lpstr>Basic Non-Classroom Strategies</vt:lpstr>
      <vt:lpstr>Teach Expectations and Add Visuals</vt:lpstr>
      <vt:lpstr>Actively Supervise  Non-Classroom Areas</vt:lpstr>
      <vt:lpstr>Scan Frequently</vt:lpstr>
      <vt:lpstr>Move Throughout the Area</vt:lpstr>
      <vt:lpstr>Positively Interact with Students</vt:lpstr>
      <vt:lpstr>Correct Minor Behavioral Errors   </vt:lpstr>
      <vt:lpstr>Follow SW Procedures for Major Behavioral Incidents</vt:lpstr>
      <vt:lpstr>Outline Consistent Action From Adults </vt:lpstr>
      <vt:lpstr>What Happens When Adults Take Consistent Action</vt:lpstr>
      <vt:lpstr>Active Supervision – Video!</vt:lpstr>
      <vt:lpstr>Non-Classroom Basic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Tier 1 Team Training  Day 3 </dc:title>
  <cp:lastModifiedBy>SUSAN J CHWALEK</cp:lastModifiedBy>
  <cp:revision>1</cp:revision>
  <dcterms:modified xsi:type="dcterms:W3CDTF">2022-09-22T21:34:05Z</dcterms:modified>
</cp:coreProperties>
</file>