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Lst>
  <p:notesMasterIdLst>
    <p:notesMasterId r:id="rId5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Lst>
  <p:sldSz cx="9144000" cy="6858000" type="screen4x3"/>
  <p:notesSz cx="6858000" cy="9144000"/>
  <p:embeddedFontLst>
    <p:embeddedFont>
      <p:font typeface="Calibri" panose="020F0502020204030204" pitchFamily="34" charset="0"/>
      <p:regular r:id="rId54"/>
      <p:bold r:id="rId55"/>
      <p:italic r:id="rId56"/>
      <p:boldItalic r:id="rId57"/>
    </p:embeddedFont>
    <p:embeddedFont>
      <p:font typeface="Caveat" pitchFamily="2" charset="0"/>
      <p:regular r:id="rId58"/>
      <p:bold r:id="rId59"/>
    </p:embeddedFont>
    <p:embeddedFont>
      <p:font typeface="Lato" panose="020F0502020204030203" pitchFamily="34" charset="0"/>
      <p:regular r:id="rId60"/>
      <p:bold r:id="rId61"/>
      <p:italic r:id="rId62"/>
      <p:boldItalic r:id="rId63"/>
    </p:embeddedFont>
    <p:embeddedFont>
      <p:font typeface="Maven Pro" pitchFamily="2" charset="77"/>
      <p:regular r:id="rId64"/>
      <p:bold r:id="rId65"/>
    </p:embeddedFont>
    <p:embeddedFont>
      <p:font typeface="Nunito" pitchFamily="2" charset="77"/>
      <p:regular r:id="rId66"/>
      <p:bold r:id="rId67"/>
      <p:italic r:id="rId68"/>
      <p:boldItalic r:id="rId69"/>
    </p:embeddedFont>
    <p:embeddedFont>
      <p:font typeface="Questrial" pitchFamily="2" charset="77"/>
      <p:regular r:id="rId70"/>
    </p:embeddedFont>
    <p:embeddedFont>
      <p:font typeface="Roboto" panose="02000000000000000000"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82D9F3-C0BA-44AD-885E-B5B989011933}">
  <a:tblStyle styleId="{3882D9F3-C0BA-44AD-885E-B5B989011933}" styleName="Table_0">
    <a:wholeTbl>
      <a:tcTxStyle b="off" i="off">
        <a:font>
          <a:latin typeface="Calibri"/>
          <a:ea typeface="Calibri"/>
          <a:cs typeface="Calibri"/>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1"/>
          </a:solidFill>
        </a:fill>
      </a:tcStyle>
    </a:firstRow>
    <a:neCell>
      <a:tcTxStyle/>
      <a:tcStyle>
        <a:tcBdr/>
      </a:tcStyle>
    </a:neCell>
    <a:nwCell>
      <a:tcTxStyle/>
      <a:tcStyle>
        <a:tcBdr/>
      </a:tcStyle>
    </a:nwCell>
  </a:tblStyle>
  <a:tblStyle styleId="{1D3A0B13-6C1A-4C36-8EB6-5A1E2962635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634379C-1F21-4FC5-B7EC-57267693930C}"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1F3F9"/>
          </a:solidFill>
        </a:fill>
      </a:tcStyle>
    </a:wholeTbl>
    <a:band1H>
      <a:tcTxStyle/>
      <a:tcStyle>
        <a:tcBdr/>
        <a:fill>
          <a:solidFill>
            <a:srgbClr val="E2E5F4"/>
          </a:solidFill>
        </a:fill>
      </a:tcStyle>
    </a:band1H>
    <a:band2H>
      <a:tcTxStyle/>
      <a:tcStyle>
        <a:tcBdr/>
      </a:tcStyle>
    </a:band2H>
    <a:band1V>
      <a:tcTxStyle/>
      <a:tcStyle>
        <a:tcBdr/>
        <a:fill>
          <a:solidFill>
            <a:srgbClr val="E2E5F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3FEF1A3-413A-4416-8F59-32C492BB5D3C}"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0BAB240-4D5E-4851-B0CF-E31A98CDB6DA}" styleName="Table_4">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F0"/>
          </a:solidFill>
        </a:fill>
      </a:tcStyle>
    </a:wholeTbl>
    <a:band1H>
      <a:tcTxStyle/>
      <a:tcStyle>
        <a:tcBdr/>
        <a:fill>
          <a:solidFill>
            <a:srgbClr val="CDCFE0"/>
          </a:solidFill>
        </a:fill>
      </a:tcStyle>
    </a:band1H>
    <a:band2H>
      <a:tcTxStyle/>
      <a:tcStyle>
        <a:tcBdr/>
      </a:tcStyle>
    </a:band2H>
    <a:band1V>
      <a:tcTxStyle/>
      <a:tcStyle>
        <a:tcBdr/>
        <a:fill>
          <a:solidFill>
            <a:srgbClr val="CDCFE0"/>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9"/>
    <p:restoredTop sz="86486"/>
  </p:normalViewPr>
  <p:slideViewPr>
    <p:cSldViewPr snapToGrid="0" snapToObjects="1">
      <p:cViewPr varScale="1">
        <p:scale>
          <a:sx n="93" d="100"/>
          <a:sy n="93" d="100"/>
        </p:scale>
        <p:origin x="208" y="200"/>
      </p:cViewPr>
      <p:guideLst/>
    </p:cSldViewPr>
  </p:slideViewPr>
  <p:outlineViewPr>
    <p:cViewPr>
      <p:scale>
        <a:sx n="33" d="100"/>
        <a:sy n="33" d="100"/>
      </p:scale>
      <p:origin x="0" y="-325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1pPr>
            <a:lvl2pPr marL="914400" marR="0" lvl="1"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2pPr>
            <a:lvl3pPr marL="1371600" marR="0" lvl="2"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3pPr>
            <a:lvl4pPr marL="1828800" marR="0" lvl="3"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4pPr>
            <a:lvl5pPr marL="2286000" marR="0" lvl="4" indent="-22860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wentieth Century"/>
                <a:ea typeface="Twentieth Century"/>
                <a:cs typeface="Twentieth Century"/>
                <a:sym typeface="Twentieth Century"/>
              </a:rPr>
              <a:t>‹#›</a:t>
            </a:fld>
            <a:endParaRPr sz="1200" b="0" i="0" u="none" strike="noStrike" cap="none">
              <a:solidFill>
                <a:schemeClr val="dk1"/>
              </a:solidFill>
              <a:latin typeface="Twentieth Century"/>
              <a:ea typeface="Twentieth Century"/>
              <a:cs typeface="Twentieth Century"/>
              <a:sym typeface="Twentieth Century"/>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s1V6kEJ2qXI"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1b58ca03c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11b58ca03c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Updated 7/2018</a:t>
            </a:r>
            <a:endParaRPr/>
          </a:p>
        </p:txBody>
      </p:sp>
      <p:sp>
        <p:nvSpPr>
          <p:cNvPr id="238" name="Google Shape;238;g11b58ca03c7_0_0: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a:t>
            </a:fld>
            <a:endParaRPr>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646dc873b_0_431:notes"/>
          <p:cNvSpPr>
            <a:spLocks noGrp="1" noRot="1" noChangeAspect="1"/>
          </p:cNvSpPr>
          <p:nvPr>
            <p:ph type="sldImg" idx="2"/>
          </p:nvPr>
        </p:nvSpPr>
        <p:spPr>
          <a:xfrm>
            <a:off x="2143125" y="685800"/>
            <a:ext cx="257190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8646dc873b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8646dc873b_0_431: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260e7629d4_0_127:notes"/>
          <p:cNvSpPr>
            <a:spLocks noGrp="1" noRot="1" noChangeAspect="1"/>
          </p:cNvSpPr>
          <p:nvPr>
            <p:ph type="sldImg" idx="2"/>
          </p:nvPr>
        </p:nvSpPr>
        <p:spPr>
          <a:xfrm>
            <a:off x="2143125" y="685800"/>
            <a:ext cx="257190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1260e7629d4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1260e7629d4_0_127: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646dc873b_0_4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8646dc873b_0_4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260e7629d4_11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260e7629d4_11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Staff Survey example from Avon Elementary - this is a quick survey to take and would be individualized for the school</a:t>
            </a:r>
            <a:endParaRPr/>
          </a:p>
          <a:p>
            <a:pPr marL="0" lvl="0" indent="0" algn="l" rtl="0">
              <a:spcBef>
                <a:spcPts val="0"/>
              </a:spcBef>
              <a:spcAft>
                <a:spcPts val="0"/>
              </a:spcAft>
              <a:buNone/>
            </a:pPr>
            <a:r>
              <a:rPr lang="en-US"/>
              <a:t>More formal survey would be the SAS</a:t>
            </a:r>
            <a:endParaRPr/>
          </a:p>
        </p:txBody>
      </p:sp>
      <p:sp>
        <p:nvSpPr>
          <p:cNvPr id="333" name="Google Shape;333;g1260e7629d4_11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260e7629d4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260e7629d4_0_1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1260e7629d4_0_1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60e7629d4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60e7629d4_0_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1260e7629d4_0_1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260e7629d4_11_22:notes"/>
          <p:cNvSpPr>
            <a:spLocks noGrp="1" noRot="1" noChangeAspect="1"/>
          </p:cNvSpPr>
          <p:nvPr>
            <p:ph type="sldImg" idx="2"/>
          </p:nvPr>
        </p:nvSpPr>
        <p:spPr>
          <a:xfrm>
            <a:off x="2143125" y="685800"/>
            <a:ext cx="2571750" cy="342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1260e7629d4_11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63" name="Google Shape;363;g1260e7629d4_11_22: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879e0579eb_14_19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879e0579eb_14_19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879e0579eb_14_19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260e7629d4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260e7629d4_0_1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g1260e7629d4_0_1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260e7629d4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260e7629d4_0_1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1260e7629d4_0_1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260e7629d4_2_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1260e7629d4_2_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1260e7629d4_2_202: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260e7629d4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260e7629d4_0_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Optional video to play</a:t>
            </a:r>
            <a:endParaRPr/>
          </a:p>
          <a:p>
            <a:pPr marL="0" lvl="0" indent="0" algn="l" rtl="0">
              <a:spcBef>
                <a:spcPts val="0"/>
              </a:spcBef>
              <a:spcAft>
                <a:spcPts val="0"/>
              </a:spcAft>
              <a:buNone/>
            </a:pPr>
            <a:r>
              <a:rPr lang="en-US" u="sng">
                <a:solidFill>
                  <a:schemeClr val="hlink"/>
                </a:solidFill>
                <a:hlinkClick r:id="rId3"/>
              </a:rPr>
              <a:t>https://www.youtube.com/watch?v=s1V6kEJ2qXI</a:t>
            </a:r>
            <a:r>
              <a:rPr lang="en-US"/>
              <a:t> (2:47 in length)</a:t>
            </a:r>
            <a:endParaRPr/>
          </a:p>
        </p:txBody>
      </p:sp>
      <p:sp>
        <p:nvSpPr>
          <p:cNvPr id="395" name="Google Shape;395;g1260e7629d4_0_1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260e7629d4_16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260e7629d4_16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remind teams that student voice needs to be heard from all groups in the school. Don’t always rely on student council or other groups that may bot represent all</a:t>
            </a:r>
            <a:endParaRPr/>
          </a:p>
          <a:p>
            <a:pPr marL="0" lvl="0" indent="0" algn="l" rtl="0">
              <a:spcBef>
                <a:spcPts val="0"/>
              </a:spcBef>
              <a:spcAft>
                <a:spcPts val="0"/>
              </a:spcAft>
              <a:buNone/>
            </a:pPr>
            <a:r>
              <a:rPr lang="en-US"/>
              <a:t>Give teams a few minutes to talk about how they already get student voice - share with large group.</a:t>
            </a:r>
            <a:endParaRPr/>
          </a:p>
        </p:txBody>
      </p:sp>
      <p:sp>
        <p:nvSpPr>
          <p:cNvPr id="413" name="Google Shape;41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260e7629d4_0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260e7629d4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Optional Activity</a:t>
            </a:r>
            <a:endParaRPr/>
          </a:p>
        </p:txBody>
      </p:sp>
      <p:sp>
        <p:nvSpPr>
          <p:cNvPr id="425" name="Google Shape;425;g1260e7629d4_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879e0579eb_14_19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879e0579eb_14_19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879e0579eb_14_19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8646dc873b_0_287:notes"/>
          <p:cNvSpPr>
            <a:spLocks noGrp="1" noRot="1" noChangeAspect="1"/>
          </p:cNvSpPr>
          <p:nvPr>
            <p:ph type="sldImg" idx="2"/>
          </p:nvPr>
        </p:nvSpPr>
        <p:spPr>
          <a:xfrm>
            <a:off x="-47625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8646dc873b_0_287:notes"/>
          <p:cNvSpPr txBox="1">
            <a:spLocks noGrp="1"/>
          </p:cNvSpPr>
          <p:nvPr>
            <p:ph type="body" idx="1"/>
          </p:nvPr>
        </p:nvSpPr>
        <p:spPr>
          <a:xfrm>
            <a:off x="514350" y="5791200"/>
            <a:ext cx="4114800" cy="548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Family engagement also utilizes the MTSS tiered framework and engaging families needs to be considered throughout the tiers.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Activities at Tier I demonstrating Engagement over Involvement: </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Family Member on Tier I Team</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Self Assessment /Family Screener --- providing voice of family to identify additional supports for individual students and data can also indicate need for Family Edu Nights</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Newsletter could have opportunities for families to respond</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Teacher Conferences with family voice in goal setting, vision and identifying strengths  --- what if all teachers started year off with phone call home to est strengths, vision and goals for that school year?</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Family participation and feedback on PBIS implementation (e.g.: discipline policies, acknowledgements, expectations, etc)</a:t>
            </a:r>
            <a:endParaRPr/>
          </a:p>
          <a:p>
            <a:pPr marL="171450" marR="0" lvl="0" indent="-9525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41" name="Google Shape;441;g8646dc873b_0_287:notes"/>
          <p:cNvSpPr txBox="1">
            <a:spLocks noGrp="1"/>
          </p:cNvSpPr>
          <p:nvPr>
            <p:ph type="sldNum" idx="12"/>
          </p:nvPr>
        </p:nvSpPr>
        <p:spPr>
          <a:xfrm>
            <a:off x="2913460" y="11580284"/>
            <a:ext cx="2228700" cy="6096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79e0579eb_14_20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79e0579eb_14_20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g879e0579eb_14_20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79e0579eb_14_20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879e0579eb_14_20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g879e0579eb_14_20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879e0579eb_14_2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879e0579eb_14_23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879e0579eb_14_23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want the plan to live beyond teachers, and a notebook, but also pull in families and make sure they understand what we are doing, and over time provide input into the process. Your staff need to be fluent in the process first. </a:t>
            </a:r>
            <a:endParaRPr/>
          </a:p>
          <a:p>
            <a:pPr marL="0" lvl="0" indent="0" algn="l" rtl="0">
              <a:spcBef>
                <a:spcPts val="0"/>
              </a:spcBef>
              <a:spcAft>
                <a:spcPts val="0"/>
              </a:spcAft>
              <a:buNone/>
            </a:pPr>
            <a:endParaRPr/>
          </a:p>
          <a:p>
            <a:pPr marL="0" lvl="0" indent="0" algn="l" rtl="0">
              <a:spcBef>
                <a:spcPts val="0"/>
              </a:spcBef>
              <a:spcAft>
                <a:spcPts val="0"/>
              </a:spcAft>
              <a:buNone/>
            </a:pPr>
            <a:r>
              <a:rPr lang="en-US"/>
              <a:t>Here are ways to engage families and let them know what is going on with PBIS. </a:t>
            </a:r>
            <a:endParaRPr/>
          </a:p>
        </p:txBody>
      </p:sp>
      <p:sp>
        <p:nvSpPr>
          <p:cNvPr id="478" name="Google Shape;47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60e7629d4_7_0: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a:t>
            </a:fld>
            <a:endParaRPr>
              <a:solidFill>
                <a:srgbClr val="000000"/>
              </a:solidFill>
            </a:endParaRPr>
          </a:p>
        </p:txBody>
      </p:sp>
      <p:sp>
        <p:nvSpPr>
          <p:cNvPr id="255" name="Google Shape;255;g1260e7629d4_7_0:notes"/>
          <p:cNvSpPr txBox="1"/>
          <p:nvPr/>
        </p:nvSpPr>
        <p:spPr>
          <a:xfrm>
            <a:off x="3884613" y="8684927"/>
            <a:ext cx="2971800" cy="457513"/>
          </a:xfrm>
          <a:prstGeom prst="rect">
            <a:avLst/>
          </a:prstGeom>
          <a:noFill/>
          <a:ln>
            <a:noFill/>
          </a:ln>
        </p:spPr>
        <p:txBody>
          <a:bodyPr spcFirstLastPara="1" wrap="square" lIns="93125" tIns="46550" rIns="93125" bIns="465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a:t>
            </a:fld>
            <a:endParaRPr sz="1200" b="0" i="0" u="none" strike="noStrike" cap="none">
              <a:solidFill>
                <a:srgbClr val="000000"/>
              </a:solidFill>
              <a:latin typeface="Times New Roman"/>
              <a:ea typeface="Times New Roman"/>
              <a:cs typeface="Times New Roman"/>
              <a:sym typeface="Times New Roman"/>
            </a:endParaRPr>
          </a:p>
        </p:txBody>
      </p:sp>
      <p:sp>
        <p:nvSpPr>
          <p:cNvPr id="256" name="Google Shape;256;g1260e7629d4_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7" name="Google Shape;257;g1260e7629d4_7_0:notes"/>
          <p:cNvSpPr txBox="1">
            <a:spLocks noGrp="1"/>
          </p:cNvSpPr>
          <p:nvPr>
            <p:ph type="body" idx="1"/>
          </p:nvPr>
        </p:nvSpPr>
        <p:spPr>
          <a:xfrm>
            <a:off x="914400" y="4344025"/>
            <a:ext cx="5029200" cy="4114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Arial"/>
                <a:ea typeface="Arial"/>
                <a:cs typeface="Arial"/>
                <a:sym typeface="Arial"/>
              </a:rPr>
              <a:t>Regions- Use for live training or add a different one</a:t>
            </a:r>
            <a:endParaRPr b="1">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79e0579eb_14_2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79e0579eb_14_23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g879e0579eb_14_23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8646dc873b_0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8646dc873b_0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8646dc873b_0_2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79e0579eb_14_1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79e0579eb_14_14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260e7629d4_1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260e7629d4_1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Allows school to see building through parent lens</a:t>
            </a:r>
            <a:endParaRPr sz="1600" b="1"/>
          </a:p>
        </p:txBody>
      </p:sp>
      <p:sp>
        <p:nvSpPr>
          <p:cNvPr id="524" name="Google Shape;52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8646dc873b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8646dc873b_0_2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g8646dc873b_0_2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879e0579eb_14_1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879e0579eb_14_1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your school has a postcard example feel free to add it here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879e0579eb_14_19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879e0579eb_14_19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g879e0579eb_14_19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879e0579eb_14_14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879e0579eb_14_14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g879e0579eb_14_14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260e7629d4_16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260e7629d4_16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2de1707597_4_104:notes"/>
          <p:cNvSpPr>
            <a:spLocks noGrp="1" noRot="1" noChangeAspect="1"/>
          </p:cNvSpPr>
          <p:nvPr>
            <p:ph type="sldImg" idx="2"/>
          </p:nvPr>
        </p:nvSpPr>
        <p:spPr>
          <a:xfrm>
            <a:off x="2143125" y="685800"/>
            <a:ext cx="257175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12de1707597_4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a:t>Read through the purpose and outcome emphasizing that teams will develop a written plan for professional development focused on the 4 core practices.</a:t>
            </a:r>
            <a:endParaRPr sz="1200" b="0" i="0" u="none" strike="noStrike" cap="none">
              <a:solidFill>
                <a:schemeClr val="dk1"/>
              </a:solidFill>
              <a:latin typeface="Calibri"/>
              <a:ea typeface="Calibri"/>
              <a:cs typeface="Calibri"/>
              <a:sym typeface="Calibri"/>
            </a:endParaRPr>
          </a:p>
        </p:txBody>
      </p:sp>
      <p:sp>
        <p:nvSpPr>
          <p:cNvPr id="264" name="Google Shape;264;g12de1707597_4_104: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79e0579eb_1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879e0579eb_1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Twentieth Century"/>
              <a:buNone/>
            </a:pPr>
            <a:r>
              <a:rPr lang="en-US">
                <a:solidFill>
                  <a:srgbClr val="000000"/>
                </a:solidFill>
              </a:rPr>
              <a:t>How can schools procure business support? Invite business owners to visit the schools, visit the Rotary Club and talk about success stories in the schools, invite businesses to the PBIS stakeholder group, and when visiting the business mention the program and ask for support.</a:t>
            </a:r>
            <a:endParaRPr/>
          </a:p>
          <a:p>
            <a:pPr marL="0" lvl="0" indent="0" algn="l" rtl="0">
              <a:spcBef>
                <a:spcPts val="0"/>
              </a:spcBef>
              <a:spcAft>
                <a:spcPts val="0"/>
              </a:spcAft>
              <a:buNone/>
            </a:pPr>
            <a:endParaRPr/>
          </a:p>
        </p:txBody>
      </p:sp>
      <p:sp>
        <p:nvSpPr>
          <p:cNvPr id="573" name="Google Shape;573;g879e0579eb_1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260e7629d4_11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82" name="Google Shape;582;g1260e7629d4_11_29:notes"/>
          <p:cNvSpPr>
            <a:spLocks noGrp="1" noRot="1" noChangeAspect="1"/>
          </p:cNvSpPr>
          <p:nvPr>
            <p:ph type="sldImg" idx="2"/>
          </p:nvPr>
        </p:nvSpPr>
        <p:spPr>
          <a:xfrm>
            <a:off x="2143125" y="685800"/>
            <a:ext cx="2571750" cy="3428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Identify how your team will involve all your stakeholders in developing the Universal Foundations.  How will you receive their input, as well as their continued feedback?</a:t>
            </a:r>
            <a:endParaRPr/>
          </a:p>
        </p:txBody>
      </p:sp>
      <p:sp>
        <p:nvSpPr>
          <p:cNvPr id="589" name="Google Shape;58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1b58ca03c7_2_117: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
        <p:nvSpPr>
          <p:cNvPr id="599" name="Google Shape;599;g11b58ca03c7_2_117:notes"/>
          <p:cNvSpPr txBox="1"/>
          <p:nvPr/>
        </p:nvSpPr>
        <p:spPr>
          <a:xfrm>
            <a:off x="3884613" y="8684927"/>
            <a:ext cx="2971800" cy="457600"/>
          </a:xfrm>
          <a:prstGeom prst="rect">
            <a:avLst/>
          </a:prstGeom>
          <a:noFill/>
          <a:ln>
            <a:noFill/>
          </a:ln>
        </p:spPr>
        <p:txBody>
          <a:bodyPr spcFirstLastPara="1" wrap="square" lIns="93125" tIns="46550" rIns="93125" bIns="4655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43</a:t>
            </a:fld>
            <a:endParaRPr sz="1200" b="0" i="0" u="none" strike="noStrike" cap="none">
              <a:solidFill>
                <a:srgbClr val="000000"/>
              </a:solidFill>
              <a:latin typeface="Times New Roman"/>
              <a:ea typeface="Times New Roman"/>
              <a:cs typeface="Times New Roman"/>
              <a:sym typeface="Times New Roman"/>
            </a:endParaRPr>
          </a:p>
        </p:txBody>
      </p:sp>
      <p:sp>
        <p:nvSpPr>
          <p:cNvPr id="600" name="Google Shape;600;g11b58ca03c7_2_117:notes"/>
          <p:cNvSpPr>
            <a:spLocks noGrp="1" noRot="1" noChangeAspect="1"/>
          </p:cNvSpPr>
          <p:nvPr>
            <p:ph type="sldImg" idx="2"/>
          </p:nvPr>
        </p:nvSpPr>
        <p:spPr>
          <a:xfrm>
            <a:off x="-357188" y="685800"/>
            <a:ext cx="4572001"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1" name="Google Shape;601;g11b58ca03c7_2_117:notes"/>
          <p:cNvSpPr txBox="1">
            <a:spLocks noGrp="1"/>
          </p:cNvSpPr>
          <p:nvPr>
            <p:ph type="body" idx="1"/>
          </p:nvPr>
        </p:nvSpPr>
        <p:spPr>
          <a:xfrm>
            <a:off x="914400" y="4344025"/>
            <a:ext cx="5029200" cy="4114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Remind teams to work on the things they need to work on. If they are not ready for 1.10/1.11 they can make a plan for when they might work on this and back up to what they may need to spend time on expectations, matrix, teaching expectations, acknowledgements, flowcharts and referral forms.</a:t>
            </a:r>
            <a:endParaRPr sz="1200" b="1">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79e0579eb_14_2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879e0579eb_14_23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slides in this section are optional. This was great information during distance learning, but in August 2022 we can decide to keep or skip this section.</a:t>
            </a:r>
            <a:endParaRPr/>
          </a:p>
        </p:txBody>
      </p:sp>
      <p:sp>
        <p:nvSpPr>
          <p:cNvPr id="610" name="Google Shape;610;g879e0579eb_14_23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Welcome to a support provided by the Midwest PBIS Network. We know that managing families under normal life circumstances and routines is challenging so throwing in the extra responsibilities and uncertainties from COVID19 is a whole new ball game!</a:t>
            </a:r>
            <a:endParaRPr/>
          </a:p>
          <a:p>
            <a:pPr marL="0" lvl="0" indent="0" algn="l" rtl="0">
              <a:spcBef>
                <a:spcPts val="0"/>
              </a:spcBef>
              <a:spcAft>
                <a:spcPts val="0"/>
              </a:spcAft>
              <a:buNone/>
            </a:pPr>
            <a:endParaRPr/>
          </a:p>
          <a:p>
            <a:pPr marL="0" lvl="0" indent="0" algn="l" rtl="0">
              <a:spcBef>
                <a:spcPts val="0"/>
              </a:spcBef>
              <a:spcAft>
                <a:spcPts val="0"/>
              </a:spcAft>
              <a:buNone/>
            </a:pPr>
            <a:r>
              <a:rPr lang="en-US"/>
              <a:t>To help your family be more successful while engaging in activities at home, we hope to help you to establish expectations for your family through a behavior matrix. Maybe you have seen a behavior matrix when visiting your child’s school.</a:t>
            </a:r>
            <a:endParaRPr/>
          </a:p>
          <a:p>
            <a:pPr marL="0" lvl="0" indent="0" algn="l" rtl="0">
              <a:spcBef>
                <a:spcPts val="0"/>
              </a:spcBef>
              <a:spcAft>
                <a:spcPts val="0"/>
              </a:spcAft>
              <a:buNone/>
            </a:pPr>
            <a:endParaRPr/>
          </a:p>
          <a:p>
            <a:pPr marL="0" lvl="0" indent="0" algn="l" rtl="0">
              <a:spcBef>
                <a:spcPts val="0"/>
              </a:spcBef>
              <a:spcAft>
                <a:spcPts val="0"/>
              </a:spcAft>
              <a:buNone/>
            </a:pPr>
            <a:r>
              <a:rPr lang="en-US" b="1"/>
              <a:t>Recording Link</a:t>
            </a:r>
            <a:r>
              <a:rPr lang="en-US"/>
              <a:t>:  https://drive.google.com/open?id=1ZKlyiG1Oba_XMIYm0Jqx8nZDeOTuw3kK </a:t>
            </a:r>
            <a:endParaRPr/>
          </a:p>
        </p:txBody>
      </p:sp>
      <p:sp>
        <p:nvSpPr>
          <p:cNvPr id="617" name="Google Shape;61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are excited to share a new resource published yesterday, as a collaboration between the Center on PBIS and the Center for Parent Information and Resources. </a:t>
            </a:r>
            <a:endParaRPr/>
          </a:p>
          <a:p>
            <a:pPr marL="0" lvl="0" indent="0" algn="l" rtl="0">
              <a:spcBef>
                <a:spcPts val="0"/>
              </a:spcBef>
              <a:spcAft>
                <a:spcPts val="0"/>
              </a:spcAft>
              <a:buNone/>
            </a:pPr>
            <a:r>
              <a:rPr lang="en-US"/>
              <a:t>This brief is for FAMILIES – to help you understand how to create expectations, routines, and to teach, prompt, and reward expected behaviors. </a:t>
            </a:r>
            <a:endParaRPr/>
          </a:p>
          <a:p>
            <a:pPr marL="0" lvl="0" indent="0" algn="l" rtl="0">
              <a:spcBef>
                <a:spcPts val="0"/>
              </a:spcBef>
              <a:spcAft>
                <a:spcPts val="0"/>
              </a:spcAft>
              <a:buNone/>
            </a:pPr>
            <a:endParaRPr/>
          </a:p>
          <a:p>
            <a:pPr marL="0" lvl="0" indent="0" algn="l" rtl="0">
              <a:spcBef>
                <a:spcPts val="0"/>
              </a:spcBef>
              <a:spcAft>
                <a:spcPts val="0"/>
              </a:spcAft>
              <a:buNone/>
            </a:pPr>
            <a:r>
              <a:rPr lang="en-US"/>
              <a:t>This PPT will expand specifically on creating a family expectations matrix for expectations and routines. We will provide another recording on Teaching, Reminding, and Rewarding Behaviors. Lets jump in! </a:t>
            </a:r>
            <a:endParaRPr/>
          </a:p>
        </p:txBody>
      </p:sp>
      <p:sp>
        <p:nvSpPr>
          <p:cNvPr id="629" name="Google Shape;62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879e0579eb_13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879e0579eb_13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g879e0579eb_13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879e0579eb_13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879e0579eb_13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g879e0579eb_13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79e0579eb_13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79e0579eb_13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US"/>
              <a:t>The first step to creating your family matrix is to make a table on paper, a bulletin board, poster board or any other creative way you would like. </a:t>
            </a:r>
            <a:endParaRPr/>
          </a:p>
          <a:p>
            <a:pPr marL="0" lvl="0" indent="0" algn="l" rtl="0">
              <a:spcBef>
                <a:spcPts val="0"/>
              </a:spcBef>
              <a:spcAft>
                <a:spcPts val="0"/>
              </a:spcAft>
              <a:buClr>
                <a:srgbClr val="000000"/>
              </a:buClr>
              <a:buFont typeface="Arial"/>
              <a:buNone/>
            </a:pPr>
            <a:endParaRPr/>
          </a:p>
          <a:p>
            <a:pPr marL="0" lvl="0" indent="0" algn="l" rtl="0">
              <a:spcBef>
                <a:spcPts val="0"/>
              </a:spcBef>
              <a:spcAft>
                <a:spcPts val="0"/>
              </a:spcAft>
              <a:buClr>
                <a:srgbClr val="000000"/>
              </a:buClr>
              <a:buFont typeface="Arial"/>
              <a:buNone/>
            </a:pPr>
            <a:r>
              <a:rPr lang="en-US"/>
              <a:t>Next, define three to five overarching expectations for your family.  Typically in schools these overarching expectations are something like Be Respectful, Be Responsible and Be Safe. These seem very applicable to the home setting as well, but you get to choose what is most important for your family. </a:t>
            </a:r>
            <a:endParaRPr/>
          </a:p>
          <a:p>
            <a:pPr marL="0" lvl="0" indent="0" algn="l" rtl="0">
              <a:spcBef>
                <a:spcPts val="0"/>
              </a:spcBef>
              <a:spcAft>
                <a:spcPts val="0"/>
              </a:spcAft>
              <a:buClr>
                <a:srgbClr val="000000"/>
              </a:buClr>
              <a:buFont typeface="Arial"/>
              <a:buNone/>
            </a:pPr>
            <a:endParaRPr/>
          </a:p>
          <a:p>
            <a:pPr marL="0" lvl="0" indent="0" algn="l" rtl="0">
              <a:spcBef>
                <a:spcPts val="0"/>
              </a:spcBef>
              <a:spcAft>
                <a:spcPts val="0"/>
              </a:spcAft>
              <a:buClr>
                <a:srgbClr val="000000"/>
              </a:buClr>
              <a:buFont typeface="Arial"/>
              <a:buNone/>
            </a:pPr>
            <a:r>
              <a:rPr lang="en-US"/>
              <a:t>Or even better, ask your child what the expectations are at their school and use those!</a:t>
            </a:r>
            <a:endParaRPr/>
          </a:p>
        </p:txBody>
      </p:sp>
      <p:sp>
        <p:nvSpPr>
          <p:cNvPr id="656" name="Google Shape;656;g879e0579eb_13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260e7629d4_2_211:notes"/>
          <p:cNvSpPr>
            <a:spLocks noGrp="1" noRot="1" noChangeAspect="1"/>
          </p:cNvSpPr>
          <p:nvPr>
            <p:ph type="sldImg" idx="2"/>
          </p:nvPr>
        </p:nvSpPr>
        <p:spPr>
          <a:xfrm>
            <a:off x="1205508" y="685800"/>
            <a:ext cx="1446609" cy="342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260e7629d4_2_2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Calibri"/>
                <a:ea typeface="Calibri"/>
                <a:cs typeface="Calibri"/>
                <a:sym typeface="Calibri"/>
              </a:rPr>
              <a:t>Provide teams with the overall goal of faculty/student/family involvement  from an Equity or Cultural Responsiveness perspective.</a:t>
            </a:r>
            <a:endParaRPr sz="1300">
              <a:latin typeface="Arial"/>
              <a:ea typeface="Arial"/>
              <a:cs typeface="Arial"/>
              <a:sym typeface="Arial"/>
            </a:endParaRPr>
          </a:p>
          <a:p>
            <a:pPr marL="0" lvl="0" indent="0" algn="l" rtl="0">
              <a:spcBef>
                <a:spcPts val="0"/>
              </a:spcBef>
              <a:spcAft>
                <a:spcPts val="0"/>
              </a:spcAft>
              <a:buNone/>
            </a:pPr>
            <a:endParaRPr/>
          </a:p>
        </p:txBody>
      </p:sp>
      <p:sp>
        <p:nvSpPr>
          <p:cNvPr id="272" name="Google Shape;272;g1260e7629d4_2_211:notes"/>
          <p:cNvSpPr txBox="1">
            <a:spLocks noGrp="1"/>
          </p:cNvSpPr>
          <p:nvPr>
            <p:ph type="sldNum" idx="12"/>
          </p:nvPr>
        </p:nvSpPr>
        <p:spPr>
          <a:xfrm>
            <a:off x="3884613" y="868521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wentieth Century"/>
              <a:buNone/>
            </a:pPr>
            <a:r>
              <a:rPr lang="en-US"/>
              <a:t>Let’s take a look at a full example. </a:t>
            </a:r>
            <a:r>
              <a:rPr lang="en-US" b="1"/>
              <a:t>(</a:t>
            </a:r>
            <a:r>
              <a:rPr lang="en-US" b="1" i="1"/>
              <a:t>Click for animation 1)</a:t>
            </a:r>
            <a:r>
              <a:rPr lang="en-US"/>
              <a:t> Down the left side are the family’s overarching expectations – Be Responsible, Be Respectful and Be Safe. </a:t>
            </a:r>
            <a:r>
              <a:rPr lang="en-US" b="1"/>
              <a:t>(</a:t>
            </a:r>
            <a:r>
              <a:rPr lang="en-US" b="1" i="1"/>
              <a:t>Click for animation 2) </a:t>
            </a:r>
            <a:r>
              <a:rPr lang="en-US" b="0" i="1"/>
              <a:t>Across </a:t>
            </a:r>
            <a:r>
              <a:rPr lang="en-US"/>
              <a:t>the top are common routines for this family.  Then the matrix is filled in to describe behavior and rules for those areas and routines. Notice that throughout the behaviors are defined by what you would want to see happening.  The behaviors are also specific and something that could actually be observed happening.</a:t>
            </a:r>
            <a:endParaRPr/>
          </a:p>
          <a:p>
            <a:pPr marL="0" lvl="0" indent="0" algn="l" rtl="0">
              <a:spcBef>
                <a:spcPts val="0"/>
              </a:spcBef>
              <a:spcAft>
                <a:spcPts val="0"/>
              </a:spcAft>
              <a:buNone/>
            </a:pPr>
            <a:endParaRPr/>
          </a:p>
          <a:p>
            <a:pPr marL="0" lvl="0" indent="0" algn="l" rtl="0">
              <a:spcBef>
                <a:spcPts val="0"/>
              </a:spcBef>
              <a:spcAft>
                <a:spcPts val="0"/>
              </a:spcAft>
              <a:buNone/>
            </a:pPr>
            <a:r>
              <a:rPr lang="en-US" b="1"/>
              <a:t>(</a:t>
            </a:r>
            <a:r>
              <a:rPr lang="en-US" b="1" i="1"/>
              <a:t>Click for animation 3) </a:t>
            </a:r>
            <a:r>
              <a:rPr lang="en-US" b="0" i="0" u="none"/>
              <a:t>The </a:t>
            </a:r>
            <a:r>
              <a:rPr lang="en-US"/>
              <a:t>bottom row defines the adult role for that area or routine. </a:t>
            </a:r>
            <a:endParaRPr/>
          </a:p>
        </p:txBody>
      </p:sp>
      <p:sp>
        <p:nvSpPr>
          <p:cNvPr id="665" name="Google Shape;665;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260e7629d4_2_217:notes"/>
          <p:cNvSpPr>
            <a:spLocks noGrp="1" noRot="1" noChangeAspect="1"/>
          </p:cNvSpPr>
          <p:nvPr>
            <p:ph type="sldImg" idx="2"/>
          </p:nvPr>
        </p:nvSpPr>
        <p:spPr>
          <a:xfrm>
            <a:off x="-357188" y="685800"/>
            <a:ext cx="4572001"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260e7629d4_2_2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Calibri"/>
                <a:ea typeface="Calibri"/>
                <a:cs typeface="Calibri"/>
                <a:sym typeface="Calibri"/>
              </a:rPr>
              <a:t>The main idea here is to get teams thinking about how to make family/student/community involvement  more equitable. Restate a couple of the examples for emphasis. Add any local examples you have.</a:t>
            </a: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79" name="Google Shape;279;g1260e7629d4_2_217:notes"/>
          <p:cNvSpPr txBox="1">
            <a:spLocks noGrp="1"/>
          </p:cNvSpPr>
          <p:nvPr>
            <p:ph type="sldNum" idx="12"/>
          </p:nvPr>
        </p:nvSpPr>
        <p:spPr>
          <a:xfrm>
            <a:off x="3884613" y="868521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260e7629d4_2_225:notes"/>
          <p:cNvSpPr>
            <a:spLocks noGrp="1" noRot="1" noChangeAspect="1"/>
          </p:cNvSpPr>
          <p:nvPr>
            <p:ph type="sldImg" idx="2"/>
          </p:nvPr>
        </p:nvSpPr>
        <p:spPr>
          <a:xfrm>
            <a:off x="1205508" y="685800"/>
            <a:ext cx="1446609"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1260e7629d4_2_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Provide teams with the overall goal of faculty/student/family involvement  from an Equity or Cultural Responsiveness perspective.</a:t>
            </a:r>
            <a:endParaRPr/>
          </a:p>
          <a:p>
            <a:pPr marL="0" lvl="0" indent="0" algn="l" rtl="0">
              <a:spcBef>
                <a:spcPts val="0"/>
              </a:spcBef>
              <a:spcAft>
                <a:spcPts val="0"/>
              </a:spcAft>
              <a:buNone/>
            </a:pPr>
            <a:endParaRPr/>
          </a:p>
        </p:txBody>
      </p:sp>
      <p:sp>
        <p:nvSpPr>
          <p:cNvPr id="288" name="Google Shape;288;g1260e7629d4_2_225: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260e7629d4_2_231:notes"/>
          <p:cNvSpPr>
            <a:spLocks noGrp="1" noRot="1" noChangeAspect="1"/>
          </p:cNvSpPr>
          <p:nvPr>
            <p:ph type="sldImg" idx="2"/>
          </p:nvPr>
        </p:nvSpPr>
        <p:spPr>
          <a:xfrm>
            <a:off x="-357188" y="685800"/>
            <a:ext cx="4572001"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1260e7629d4_2_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The main idea here is to get teams thinking about how to make family/student/community involvement  more equitable. Restate a couple of the examples for emphasis. Add any local examples you have.</a:t>
            </a:r>
            <a:endParaRPr/>
          </a:p>
          <a:p>
            <a:pPr marL="0" lvl="0" indent="0" algn="l" rtl="0">
              <a:spcBef>
                <a:spcPts val="0"/>
              </a:spcBef>
              <a:spcAft>
                <a:spcPts val="0"/>
              </a:spcAft>
              <a:buNone/>
            </a:pPr>
            <a:endParaRPr/>
          </a:p>
        </p:txBody>
      </p:sp>
      <p:sp>
        <p:nvSpPr>
          <p:cNvPr id="295" name="Google Shape;295;g1260e7629d4_2_231: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646dc873b_0_4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646dc873b_0_4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8646dc873b_0_4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0" y="4188564"/>
            <a:ext cx="9144000" cy="1199100"/>
          </a:xfrm>
          <a:prstGeom prst="rect">
            <a:avLst/>
          </a:prstGeom>
          <a:solidFill>
            <a:schemeClr val="accent1"/>
          </a:solidFill>
          <a:ln>
            <a:noFill/>
          </a:ln>
        </p:spPr>
        <p:txBody>
          <a:bodyPr spcFirstLastPara="1" wrap="square" lIns="137150" tIns="68575" rIns="137150" bIns="68575" anchor="ctr" anchorCtr="0">
            <a:normAutofit/>
          </a:bodyPr>
          <a:lstStyle>
            <a:lvl1pPr lvl="0" algn="ctr">
              <a:lnSpc>
                <a:spcPct val="90000"/>
              </a:lnSpc>
              <a:spcBef>
                <a:spcPts val="0"/>
              </a:spcBef>
              <a:spcAft>
                <a:spcPts val="0"/>
              </a:spcAft>
              <a:buClr>
                <a:schemeClr val="lt1"/>
              </a:buClr>
              <a:buSzPts val="2700"/>
              <a:buFont typeface="Calibri"/>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 name="Google Shape;17;p2"/>
          <p:cNvSpPr/>
          <p:nvPr/>
        </p:nvSpPr>
        <p:spPr>
          <a:xfrm>
            <a:off x="0" y="5387786"/>
            <a:ext cx="9144000" cy="1470300"/>
          </a:xfrm>
          <a:prstGeom prst="rect">
            <a:avLst/>
          </a:prstGeom>
          <a:solidFill>
            <a:srgbClr val="E8E8E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8" name="Google Shape;18;p2"/>
          <p:cNvSpPr txBox="1">
            <a:spLocks noGrp="1"/>
          </p:cNvSpPr>
          <p:nvPr>
            <p:ph type="body" idx="1"/>
          </p:nvPr>
        </p:nvSpPr>
        <p:spPr>
          <a:xfrm>
            <a:off x="2101850" y="5644884"/>
            <a:ext cx="4940400" cy="903300"/>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0"/>
              </a:spcBef>
              <a:spcAft>
                <a:spcPts val="0"/>
              </a:spcAft>
              <a:buSzPts val="1400"/>
              <a:buNone/>
              <a:defRPr sz="1400"/>
            </a:lvl1pPr>
            <a:lvl2pPr marL="914400" lvl="1" indent="-317500" algn="l">
              <a:lnSpc>
                <a:spcPct val="100000"/>
              </a:lnSpc>
              <a:spcBef>
                <a:spcPts val="800"/>
              </a:spcBef>
              <a:spcAft>
                <a:spcPts val="0"/>
              </a:spcAft>
              <a:buSzPts val="1400"/>
              <a:buChar char="•"/>
              <a:defRPr/>
            </a:lvl2pPr>
            <a:lvl3pPr marL="1371600" lvl="2" indent="-317500" algn="l">
              <a:lnSpc>
                <a:spcPct val="100000"/>
              </a:lnSpc>
              <a:spcBef>
                <a:spcPts val="800"/>
              </a:spcBef>
              <a:spcAft>
                <a:spcPts val="0"/>
              </a:spcAft>
              <a:buSzPts val="1400"/>
              <a:buChar char="•"/>
              <a:defRPr/>
            </a:lvl3pPr>
            <a:lvl4pPr marL="1828800" lvl="3" indent="-317500" algn="l">
              <a:lnSpc>
                <a:spcPct val="100000"/>
              </a:lnSpc>
              <a:spcBef>
                <a:spcPts val="800"/>
              </a:spcBef>
              <a:spcAft>
                <a:spcPts val="0"/>
              </a:spcAft>
              <a:buSzPts val="1400"/>
              <a:buChar char="•"/>
              <a:defRPr/>
            </a:lvl4pPr>
            <a:lvl5pPr marL="2286000" lvl="4" indent="-317500" algn="l">
              <a:lnSpc>
                <a:spcPct val="100000"/>
              </a:lnSpc>
              <a:spcBef>
                <a:spcPts val="800"/>
              </a:spcBef>
              <a:spcAft>
                <a:spcPts val="0"/>
              </a:spcAft>
              <a:buSzPts val="14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p2"/>
          <p:cNvSpPr txBox="1">
            <a:spLocks noGrp="1"/>
          </p:cNvSpPr>
          <p:nvPr>
            <p:ph type="dt" idx="10"/>
          </p:nvPr>
        </p:nvSpPr>
        <p:spPr>
          <a:xfrm>
            <a:off x="628650" y="6356350"/>
            <a:ext cx="10188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2"/>
          <p:cNvSpPr txBox="1">
            <a:spLocks noGrp="1"/>
          </p:cNvSpPr>
          <p:nvPr>
            <p:ph type="ftr" idx="11"/>
          </p:nvPr>
        </p:nvSpPr>
        <p:spPr>
          <a:xfrm>
            <a:off x="2476633" y="6356349"/>
            <a:ext cx="41907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900">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 name="Google Shape;21;p2"/>
          <p:cNvSpPr txBox="1">
            <a:spLocks noGrp="1"/>
          </p:cNvSpPr>
          <p:nvPr>
            <p:ph type="sldNum" idx="12"/>
          </p:nvPr>
        </p:nvSpPr>
        <p:spPr>
          <a:xfrm>
            <a:off x="7418349" y="6356350"/>
            <a:ext cx="10971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2"/>
          <p:cNvPicPr preferRelativeResize="0"/>
          <p:nvPr/>
        </p:nvPicPr>
        <p:blipFill rotWithShape="1">
          <a:blip r:embed="rId2">
            <a:alphaModFix/>
          </a:blip>
          <a:srcRect/>
          <a:stretch/>
        </p:blipFill>
        <p:spPr>
          <a:xfrm>
            <a:off x="2529283" y="1803811"/>
            <a:ext cx="4085434" cy="542820"/>
          </a:xfrm>
          <a:prstGeom prst="rect">
            <a:avLst/>
          </a:prstGeom>
          <a:noFill/>
          <a:ln>
            <a:noFill/>
          </a:ln>
        </p:spPr>
      </p:pic>
      <p:pic>
        <p:nvPicPr>
          <p:cNvPr id="23" name="Google Shape;23;p2" descr="08E63123-0EA5-48C1-AA21-28EADA3137E5"/>
          <p:cNvPicPr preferRelativeResize="0"/>
          <p:nvPr/>
        </p:nvPicPr>
        <p:blipFill rotWithShape="1">
          <a:blip r:embed="rId3">
            <a:alphaModFix/>
          </a:blip>
          <a:srcRect/>
          <a:stretch/>
        </p:blipFill>
        <p:spPr>
          <a:xfrm>
            <a:off x="3527857" y="2722866"/>
            <a:ext cx="2088286" cy="9691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p11"/>
          <p:cNvSpPr txBox="1">
            <a:spLocks noGrp="1"/>
          </p:cNvSpPr>
          <p:nvPr>
            <p:ph type="ctrTitle"/>
          </p:nvPr>
        </p:nvSpPr>
        <p:spPr>
          <a:xfrm>
            <a:off x="1143000" y="1122363"/>
            <a:ext cx="6858000" cy="2387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6" name="Google Shape;86;p11"/>
          <p:cNvSpPr txBox="1">
            <a:spLocks noGrp="1"/>
          </p:cNvSpPr>
          <p:nvPr>
            <p:ph type="subTitle" idx="1"/>
          </p:nvPr>
        </p:nvSpPr>
        <p:spPr>
          <a:xfrm>
            <a:off x="1143000" y="3602038"/>
            <a:ext cx="6858000" cy="1655700"/>
          </a:xfrm>
          <a:prstGeom prst="rect">
            <a:avLst/>
          </a:prstGeom>
          <a:noFill/>
          <a:ln>
            <a:noFill/>
          </a:ln>
        </p:spPr>
        <p:txBody>
          <a:bodyPr spcFirstLastPara="1" wrap="square" lIns="68575" tIns="34275" rIns="68575" bIns="34275" anchor="t" anchorCtr="0">
            <a:normAutofit/>
          </a:bodyPr>
          <a:lstStyle>
            <a:lvl1pPr lvl="0" algn="ctr" rtl="0">
              <a:lnSpc>
                <a:spcPct val="100000"/>
              </a:lnSpc>
              <a:spcBef>
                <a:spcPts val="800"/>
              </a:spcBef>
              <a:spcAft>
                <a:spcPts val="0"/>
              </a:spcAft>
              <a:buSzPts val="1800"/>
              <a:buNone/>
              <a:defRPr sz="1800"/>
            </a:lvl1pPr>
            <a:lvl2pPr lvl="1" algn="ctr" rtl="0">
              <a:lnSpc>
                <a:spcPct val="100000"/>
              </a:lnSpc>
              <a:spcBef>
                <a:spcPts val="800"/>
              </a:spcBef>
              <a:spcAft>
                <a:spcPts val="0"/>
              </a:spcAft>
              <a:buSzPts val="1500"/>
              <a:buNone/>
              <a:defRPr sz="1500"/>
            </a:lvl2pPr>
            <a:lvl3pPr lvl="2" algn="ctr" rtl="0">
              <a:lnSpc>
                <a:spcPct val="100000"/>
              </a:lnSpc>
              <a:spcBef>
                <a:spcPts val="800"/>
              </a:spcBef>
              <a:spcAft>
                <a:spcPts val="0"/>
              </a:spcAft>
              <a:buSzPts val="1400"/>
              <a:buNone/>
              <a:defRPr sz="1400"/>
            </a:lvl3pPr>
            <a:lvl4pPr lvl="3" algn="ctr" rtl="0">
              <a:lnSpc>
                <a:spcPct val="100000"/>
              </a:lnSpc>
              <a:spcBef>
                <a:spcPts val="800"/>
              </a:spcBef>
              <a:spcAft>
                <a:spcPts val="0"/>
              </a:spcAft>
              <a:buSzPts val="1200"/>
              <a:buNone/>
              <a:defRPr sz="1200"/>
            </a:lvl4pPr>
            <a:lvl5pPr lvl="4" algn="ctr" rtl="0">
              <a:lnSpc>
                <a:spcPct val="100000"/>
              </a:lnSpc>
              <a:spcBef>
                <a:spcPts val="800"/>
              </a:spcBef>
              <a:spcAft>
                <a:spcPts val="0"/>
              </a:spcAft>
              <a:buSzPts val="1200"/>
              <a:buNone/>
              <a:defRPr sz="1200"/>
            </a:lvl5pPr>
            <a:lvl6pPr lvl="5" algn="ctr" rtl="0">
              <a:lnSpc>
                <a:spcPct val="90000"/>
              </a:lnSpc>
              <a:spcBef>
                <a:spcPts val="8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87" name="Google Shape;87;p11"/>
          <p:cNvSpPr txBox="1">
            <a:spLocks noGrp="1"/>
          </p:cNvSpPr>
          <p:nvPr>
            <p:ph type="dt" idx="10"/>
          </p:nvPr>
        </p:nvSpPr>
        <p:spPr>
          <a:xfrm>
            <a:off x="628650" y="6356350"/>
            <a:ext cx="10191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1"/>
          <p:cNvSpPr txBox="1">
            <a:spLocks noGrp="1"/>
          </p:cNvSpPr>
          <p:nvPr>
            <p:ph type="ftr" idx="11"/>
          </p:nvPr>
        </p:nvSpPr>
        <p:spPr>
          <a:xfrm>
            <a:off x="2476633" y="6356349"/>
            <a:ext cx="41907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1"/>
          <p:cNvSpPr txBox="1">
            <a:spLocks noGrp="1"/>
          </p:cNvSpPr>
          <p:nvPr>
            <p:ph type="sldNum" idx="12"/>
          </p:nvPr>
        </p:nvSpPr>
        <p:spPr>
          <a:xfrm>
            <a:off x="7418349" y="6356350"/>
            <a:ext cx="10971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LOGO">
  <p:cSld name="1_TITLE and LOGO">
    <p:spTree>
      <p:nvGrpSpPr>
        <p:cNvPr id="1" name="Shape 90"/>
        <p:cNvGrpSpPr/>
        <p:nvPr/>
      </p:nvGrpSpPr>
      <p:grpSpPr>
        <a:xfrm>
          <a:off x="0" y="0"/>
          <a:ext cx="0" cy="0"/>
          <a:chOff x="0" y="0"/>
          <a:chExt cx="0" cy="0"/>
        </a:xfrm>
      </p:grpSpPr>
      <p:cxnSp>
        <p:nvCxnSpPr>
          <p:cNvPr id="91" name="Google Shape;91;p12"/>
          <p:cNvCxnSpPr/>
          <p:nvPr/>
        </p:nvCxnSpPr>
        <p:spPr>
          <a:xfrm>
            <a:off x="352425" y="457200"/>
            <a:ext cx="0" cy="516900"/>
          </a:xfrm>
          <a:prstGeom prst="straightConnector1">
            <a:avLst/>
          </a:prstGeom>
          <a:noFill/>
          <a:ln w="63500" cap="flat" cmpd="sng">
            <a:solidFill>
              <a:srgbClr val="0078C0"/>
            </a:solidFill>
            <a:prstDash val="solid"/>
            <a:miter lim="800000"/>
            <a:headEnd type="none" w="sm" len="sm"/>
            <a:tailEnd type="none" w="sm" len="sm"/>
          </a:ln>
        </p:spPr>
      </p:cxnSp>
      <p:sp>
        <p:nvSpPr>
          <p:cNvPr id="92" name="Google Shape;92;p12"/>
          <p:cNvSpPr txBox="1">
            <a:spLocks noGrp="1"/>
          </p:cNvSpPr>
          <p:nvPr>
            <p:ph type="title"/>
          </p:nvPr>
        </p:nvSpPr>
        <p:spPr>
          <a:xfrm>
            <a:off x="438150" y="380941"/>
            <a:ext cx="2724300" cy="669300"/>
          </a:xfrm>
          <a:prstGeom prst="rect">
            <a:avLst/>
          </a:prstGeom>
          <a:noFill/>
          <a:ln>
            <a:noFill/>
          </a:ln>
        </p:spPr>
        <p:txBody>
          <a:bodyPr spcFirstLastPara="1" wrap="square" lIns="34300" tIns="17150" rIns="34300" bIns="17150" anchor="t" anchorCtr="0">
            <a:normAutofit/>
          </a:bodyPr>
          <a:lstStyle>
            <a:lvl1pPr marR="0" lvl="0" algn="l" rtl="0">
              <a:lnSpc>
                <a:spcPct val="90000"/>
              </a:lnSpc>
              <a:spcBef>
                <a:spcPts val="0"/>
              </a:spcBef>
              <a:spcAft>
                <a:spcPts val="0"/>
              </a:spcAft>
              <a:buClr>
                <a:schemeClr val="dk1"/>
              </a:buClr>
              <a:buSzPts val="1700"/>
              <a:buFont typeface="Calibri"/>
              <a:buNone/>
              <a:defRPr sz="17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9pPr>
          </a:lstStyle>
          <a:p>
            <a:endParaRPr/>
          </a:p>
        </p:txBody>
      </p:sp>
      <p:sp>
        <p:nvSpPr>
          <p:cNvPr id="93" name="Google Shape;93;p12"/>
          <p:cNvSpPr txBox="1">
            <a:spLocks noGrp="1"/>
          </p:cNvSpPr>
          <p:nvPr>
            <p:ph type="body" idx="1"/>
          </p:nvPr>
        </p:nvSpPr>
        <p:spPr>
          <a:xfrm>
            <a:off x="352425" y="1600200"/>
            <a:ext cx="5934000" cy="2286000"/>
          </a:xfrm>
          <a:prstGeom prst="rect">
            <a:avLst/>
          </a:prstGeom>
          <a:noFill/>
          <a:ln>
            <a:noFill/>
          </a:ln>
        </p:spPr>
        <p:txBody>
          <a:bodyPr spcFirstLastPara="1" wrap="square" lIns="34300" tIns="17150" rIns="34300" bIns="17150"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94"/>
        <p:cNvGrpSpPr/>
        <p:nvPr/>
      </p:nvGrpSpPr>
      <p:grpSpPr>
        <a:xfrm>
          <a:off x="0" y="0"/>
          <a:ext cx="0" cy="0"/>
          <a:chOff x="0" y="0"/>
          <a:chExt cx="0" cy="0"/>
        </a:xfrm>
      </p:grpSpPr>
      <p:sp>
        <p:nvSpPr>
          <p:cNvPr id="95" name="Google Shape;95;p13"/>
          <p:cNvSpPr txBox="1">
            <a:spLocks noGrp="1"/>
          </p:cNvSpPr>
          <p:nvPr>
            <p:ph type="title"/>
          </p:nvPr>
        </p:nvSpPr>
        <p:spPr>
          <a:xfrm>
            <a:off x="722313" y="4406900"/>
            <a:ext cx="7772400" cy="13620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rgbClr val="0E1529"/>
              </a:buClr>
              <a:buSzPts val="3000"/>
              <a:buFont typeface="Twentieth Century"/>
              <a:buNone/>
              <a:defRPr sz="3000" b="1"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6" name="Google Shape;96;p13"/>
          <p:cNvSpPr txBox="1">
            <a:spLocks noGrp="1"/>
          </p:cNvSpPr>
          <p:nvPr>
            <p:ph type="body" idx="1"/>
          </p:nvPr>
        </p:nvSpPr>
        <p:spPr>
          <a:xfrm>
            <a:off x="722313" y="2906713"/>
            <a:ext cx="7772400" cy="1500300"/>
          </a:xfrm>
          <a:prstGeom prst="rect">
            <a:avLst/>
          </a:prstGeom>
          <a:noFill/>
          <a:ln>
            <a:noFill/>
          </a:ln>
        </p:spPr>
        <p:txBody>
          <a:bodyPr spcFirstLastPara="1" wrap="square" lIns="68575" tIns="34275" rIns="68575" bIns="34275" anchor="b" anchorCtr="0">
            <a:normAutofit/>
          </a:bodyPr>
          <a:lstStyle>
            <a:lvl1pPr marL="457200" lvl="0" indent="-228600" algn="l" rtl="0">
              <a:spcBef>
                <a:spcPts val="300"/>
              </a:spcBef>
              <a:spcAft>
                <a:spcPts val="0"/>
              </a:spcAft>
              <a:buSzPts val="1500"/>
              <a:buNone/>
              <a:defRPr sz="1500">
                <a:solidFill>
                  <a:srgbClr val="3366FF"/>
                </a:solidFill>
              </a:defRPr>
            </a:lvl1pPr>
            <a:lvl2pPr marL="914400" lvl="1" indent="-228600" algn="l" rtl="0">
              <a:spcBef>
                <a:spcPts val="800"/>
              </a:spcBef>
              <a:spcAft>
                <a:spcPts val="0"/>
              </a:spcAft>
              <a:buSzPts val="1400"/>
              <a:buNone/>
              <a:defRPr sz="1400">
                <a:solidFill>
                  <a:srgbClr val="8F97C0"/>
                </a:solidFill>
              </a:defRPr>
            </a:lvl2pPr>
            <a:lvl3pPr marL="1371600" lvl="2" indent="-228600" algn="l" rtl="0">
              <a:spcBef>
                <a:spcPts val="800"/>
              </a:spcBef>
              <a:spcAft>
                <a:spcPts val="0"/>
              </a:spcAft>
              <a:buSzPts val="1200"/>
              <a:buNone/>
              <a:defRPr sz="1200">
                <a:solidFill>
                  <a:srgbClr val="8F97C0"/>
                </a:solidFill>
              </a:defRPr>
            </a:lvl3pPr>
            <a:lvl4pPr marL="1828800" lvl="3" indent="-228600" algn="l" rtl="0">
              <a:spcBef>
                <a:spcPts val="800"/>
              </a:spcBef>
              <a:spcAft>
                <a:spcPts val="0"/>
              </a:spcAft>
              <a:buClr>
                <a:srgbClr val="8F97C0"/>
              </a:buClr>
              <a:buSzPts val="1100"/>
              <a:buNone/>
              <a:defRPr sz="1100">
                <a:solidFill>
                  <a:srgbClr val="8F97C0"/>
                </a:solidFill>
              </a:defRPr>
            </a:lvl4pPr>
            <a:lvl5pPr marL="2286000" lvl="4" indent="-228600" algn="l" rtl="0">
              <a:spcBef>
                <a:spcPts val="800"/>
              </a:spcBef>
              <a:spcAft>
                <a:spcPts val="0"/>
              </a:spcAft>
              <a:buClr>
                <a:srgbClr val="8F97C0"/>
              </a:buClr>
              <a:buSzPts val="1100"/>
              <a:buNone/>
              <a:defRPr sz="1100">
                <a:solidFill>
                  <a:srgbClr val="8F97C0"/>
                </a:solidFill>
              </a:defRPr>
            </a:lvl5pPr>
            <a:lvl6pPr marL="2743200" lvl="5" indent="-228600" algn="l" rtl="0">
              <a:spcBef>
                <a:spcPts val="800"/>
              </a:spcBef>
              <a:spcAft>
                <a:spcPts val="0"/>
              </a:spcAft>
              <a:buClr>
                <a:srgbClr val="8F97C0"/>
              </a:buClr>
              <a:buSzPts val="1100"/>
              <a:buNone/>
              <a:defRPr sz="1100">
                <a:solidFill>
                  <a:srgbClr val="8F97C0"/>
                </a:solidFill>
              </a:defRPr>
            </a:lvl6pPr>
            <a:lvl7pPr marL="3200400" lvl="6" indent="-228600" algn="l" rtl="0">
              <a:spcBef>
                <a:spcPts val="200"/>
              </a:spcBef>
              <a:spcAft>
                <a:spcPts val="0"/>
              </a:spcAft>
              <a:buClr>
                <a:srgbClr val="8F97C0"/>
              </a:buClr>
              <a:buSzPts val="1100"/>
              <a:buNone/>
              <a:defRPr sz="1100">
                <a:solidFill>
                  <a:srgbClr val="8F97C0"/>
                </a:solidFill>
              </a:defRPr>
            </a:lvl7pPr>
            <a:lvl8pPr marL="3657600" lvl="7" indent="-228600" algn="l" rtl="0">
              <a:spcBef>
                <a:spcPts val="200"/>
              </a:spcBef>
              <a:spcAft>
                <a:spcPts val="0"/>
              </a:spcAft>
              <a:buClr>
                <a:srgbClr val="8F97C0"/>
              </a:buClr>
              <a:buSzPts val="1100"/>
              <a:buNone/>
              <a:defRPr sz="1100">
                <a:solidFill>
                  <a:srgbClr val="8F97C0"/>
                </a:solidFill>
              </a:defRPr>
            </a:lvl8pPr>
            <a:lvl9pPr marL="4114800" lvl="8" indent="-228600" algn="l" rtl="0">
              <a:spcBef>
                <a:spcPts val="200"/>
              </a:spcBef>
              <a:spcAft>
                <a:spcPts val="0"/>
              </a:spcAft>
              <a:buClr>
                <a:srgbClr val="8F97C0"/>
              </a:buClr>
              <a:buSzPts val="1100"/>
              <a:buNone/>
              <a:defRPr sz="1100">
                <a:solidFill>
                  <a:srgbClr val="8F97C0"/>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8084127" y="6293898"/>
            <a:ext cx="540900" cy="3657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sz="1100">
                <a:solidFill>
                  <a:schemeClr val="dk1"/>
                </a:solidFill>
                <a:latin typeface="Twentieth Century"/>
                <a:ea typeface="Twentieth Century"/>
                <a:cs typeface="Twentieth Century"/>
                <a:sym typeface="Twentieth Century"/>
              </a:defRPr>
            </a:lvl1pPr>
            <a:lvl2pPr marL="0" lvl="1" indent="0" algn="ctr" rtl="0">
              <a:spcBef>
                <a:spcPts val="0"/>
              </a:spcBef>
              <a:buNone/>
              <a:defRPr sz="1100">
                <a:solidFill>
                  <a:schemeClr val="dk1"/>
                </a:solidFill>
                <a:latin typeface="Twentieth Century"/>
                <a:ea typeface="Twentieth Century"/>
                <a:cs typeface="Twentieth Century"/>
                <a:sym typeface="Twentieth Century"/>
              </a:defRPr>
            </a:lvl2pPr>
            <a:lvl3pPr marL="0" lvl="2" indent="0" algn="ctr" rtl="0">
              <a:spcBef>
                <a:spcPts val="0"/>
              </a:spcBef>
              <a:buNone/>
              <a:defRPr sz="1100">
                <a:solidFill>
                  <a:schemeClr val="dk1"/>
                </a:solidFill>
                <a:latin typeface="Twentieth Century"/>
                <a:ea typeface="Twentieth Century"/>
                <a:cs typeface="Twentieth Century"/>
                <a:sym typeface="Twentieth Century"/>
              </a:defRPr>
            </a:lvl3pPr>
            <a:lvl4pPr marL="0" lvl="3" indent="0" algn="ctr" rtl="0">
              <a:spcBef>
                <a:spcPts val="0"/>
              </a:spcBef>
              <a:buNone/>
              <a:defRPr sz="1100">
                <a:solidFill>
                  <a:schemeClr val="dk1"/>
                </a:solidFill>
                <a:latin typeface="Twentieth Century"/>
                <a:ea typeface="Twentieth Century"/>
                <a:cs typeface="Twentieth Century"/>
                <a:sym typeface="Twentieth Century"/>
              </a:defRPr>
            </a:lvl4pPr>
            <a:lvl5pPr marL="0" lvl="4" indent="0" algn="ctr" rtl="0">
              <a:spcBef>
                <a:spcPts val="0"/>
              </a:spcBef>
              <a:buNone/>
              <a:defRPr sz="1100">
                <a:solidFill>
                  <a:schemeClr val="dk1"/>
                </a:solidFill>
                <a:latin typeface="Twentieth Century"/>
                <a:ea typeface="Twentieth Century"/>
                <a:cs typeface="Twentieth Century"/>
                <a:sym typeface="Twentieth Century"/>
              </a:defRPr>
            </a:lvl5pPr>
            <a:lvl6pPr marL="0" lvl="5" indent="0" algn="ctr" rtl="0">
              <a:spcBef>
                <a:spcPts val="0"/>
              </a:spcBef>
              <a:buNone/>
              <a:defRPr sz="1100">
                <a:solidFill>
                  <a:schemeClr val="dk1"/>
                </a:solidFill>
                <a:latin typeface="Twentieth Century"/>
                <a:ea typeface="Twentieth Century"/>
                <a:cs typeface="Twentieth Century"/>
                <a:sym typeface="Twentieth Century"/>
              </a:defRPr>
            </a:lvl6pPr>
            <a:lvl7pPr marL="0" lvl="6" indent="0" algn="ctr" rtl="0">
              <a:spcBef>
                <a:spcPts val="0"/>
              </a:spcBef>
              <a:buNone/>
              <a:defRPr sz="1100">
                <a:solidFill>
                  <a:schemeClr val="dk1"/>
                </a:solidFill>
                <a:latin typeface="Twentieth Century"/>
                <a:ea typeface="Twentieth Century"/>
                <a:cs typeface="Twentieth Century"/>
                <a:sym typeface="Twentieth Century"/>
              </a:defRPr>
            </a:lvl7pPr>
            <a:lvl8pPr marL="0" lvl="7" indent="0" algn="ctr" rtl="0">
              <a:spcBef>
                <a:spcPts val="0"/>
              </a:spcBef>
              <a:buNone/>
              <a:defRPr sz="1100">
                <a:solidFill>
                  <a:schemeClr val="dk1"/>
                </a:solidFill>
                <a:latin typeface="Twentieth Century"/>
                <a:ea typeface="Twentieth Century"/>
                <a:cs typeface="Twentieth Century"/>
                <a:sym typeface="Twentieth Century"/>
              </a:defRPr>
            </a:lvl8pPr>
            <a:lvl9pPr marL="0" lvl="8" indent="0" algn="ctr" rtl="0">
              <a:spcBef>
                <a:spcPts val="0"/>
              </a:spcBef>
              <a:buNone/>
              <a:defRPr sz="1100">
                <a:solidFill>
                  <a:schemeClr val="dk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99" name="Google Shape;99;p14"/>
          <p:cNvSpPr txBox="1">
            <a:spLocks noGrp="1"/>
          </p:cNvSpPr>
          <p:nvPr>
            <p:ph type="ftr" idx="11"/>
          </p:nvPr>
        </p:nvSpPr>
        <p:spPr>
          <a:xfrm>
            <a:off x="4160520" y="6293104"/>
            <a:ext cx="3941100" cy="3651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14"/>
          <p:cNvSpPr txBox="1">
            <a:spLocks noGrp="1"/>
          </p:cNvSpPr>
          <p:nvPr>
            <p:ph type="title"/>
          </p:nvPr>
        </p:nvSpPr>
        <p:spPr>
          <a:xfrm>
            <a:off x="1000529" y="325057"/>
            <a:ext cx="6987000" cy="915300"/>
          </a:xfrm>
          <a:prstGeom prst="rect">
            <a:avLst/>
          </a:prstGeom>
          <a:noFill/>
          <a:ln>
            <a:noFill/>
          </a:ln>
        </p:spPr>
        <p:txBody>
          <a:bodyPr spcFirstLastPara="1" wrap="square" lIns="68575" tIns="34275" rIns="68575" bIns="34275" anchor="ctr" anchorCtr="0">
            <a:normAutofit/>
          </a:bodyPr>
          <a:lstStyle>
            <a:lvl1pPr lvl="0" algn="ctr" rtl="0">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15"/>
          <p:cNvSpPr txBox="1">
            <a:spLocks noGrp="1"/>
          </p:cNvSpPr>
          <p:nvPr>
            <p:ph type="dt" idx="10"/>
          </p:nvPr>
        </p:nvSpPr>
        <p:spPr>
          <a:xfrm>
            <a:off x="457200" y="6356350"/>
            <a:ext cx="2133600" cy="3651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3" name="Google Shape;103;p15"/>
          <p:cNvSpPr txBox="1">
            <a:spLocks noGrp="1"/>
          </p:cNvSpPr>
          <p:nvPr>
            <p:ph type="ftr" idx="11"/>
          </p:nvPr>
        </p:nvSpPr>
        <p:spPr>
          <a:xfrm>
            <a:off x="3124200" y="6356350"/>
            <a:ext cx="2895600" cy="3651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04" name="Google Shape;104;p15"/>
          <p:cNvSpPr txBox="1">
            <a:spLocks noGrp="1"/>
          </p:cNvSpPr>
          <p:nvPr>
            <p:ph type="sldNum" idx="12"/>
          </p:nvPr>
        </p:nvSpPr>
        <p:spPr>
          <a:xfrm>
            <a:off x="6553200" y="6356350"/>
            <a:ext cx="2133600" cy="3651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1">
  <p:cSld name="2_Title and Content_1">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365298" y="350815"/>
            <a:ext cx="6987000" cy="915300"/>
          </a:xfrm>
          <a:prstGeom prst="rect">
            <a:avLst/>
          </a:prstGeom>
          <a:noFill/>
          <a:ln>
            <a:noFill/>
          </a:ln>
        </p:spPr>
        <p:txBody>
          <a:bodyPr spcFirstLastPara="1" wrap="square" lIns="68575" tIns="34275" rIns="68575" bIns="34275" anchor="ctr" anchorCtr="0">
            <a:normAutofit/>
          </a:bodyPr>
          <a:lstStyle>
            <a:lvl1pPr lvl="0" algn="ctr" rtl="0">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311700" y="593367"/>
            <a:ext cx="8520600" cy="7635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17"/>
          <p:cNvSpPr txBox="1">
            <a:spLocks noGrp="1"/>
          </p:cNvSpPr>
          <p:nvPr>
            <p:ph type="body" idx="1"/>
          </p:nvPr>
        </p:nvSpPr>
        <p:spPr>
          <a:xfrm>
            <a:off x="311700" y="1536633"/>
            <a:ext cx="3999900" cy="4555200"/>
          </a:xfrm>
          <a:prstGeom prst="rect">
            <a:avLst/>
          </a:prstGeom>
        </p:spPr>
        <p:txBody>
          <a:bodyPr spcFirstLastPara="1" wrap="square" lIns="68575" tIns="34275" rIns="68575" bIns="34275" anchor="t" anchorCtr="0">
            <a:normAutofit/>
          </a:bodyPr>
          <a:lstStyle>
            <a:lvl1pPr marL="457200" lvl="0" indent="-298450" rtl="0">
              <a:spcBef>
                <a:spcPts val="800"/>
              </a:spcBef>
              <a:spcAft>
                <a:spcPts val="0"/>
              </a:spcAft>
              <a:buSzPts val="1100"/>
              <a:buChar char="•"/>
              <a:defRPr sz="1100"/>
            </a:lvl1pPr>
            <a:lvl2pPr marL="914400" lvl="1" indent="-285750" rtl="0">
              <a:spcBef>
                <a:spcPts val="800"/>
              </a:spcBef>
              <a:spcAft>
                <a:spcPts val="0"/>
              </a:spcAft>
              <a:buSzPts val="900"/>
              <a:buChar char="•"/>
              <a:defRPr sz="900"/>
            </a:lvl2pPr>
            <a:lvl3pPr marL="1371600" lvl="2" indent="-285750" rtl="0">
              <a:spcBef>
                <a:spcPts val="800"/>
              </a:spcBef>
              <a:spcAft>
                <a:spcPts val="0"/>
              </a:spcAft>
              <a:buSzPts val="900"/>
              <a:buChar char="•"/>
              <a:defRPr sz="900"/>
            </a:lvl3pPr>
            <a:lvl4pPr marL="1828800" lvl="3" indent="-285750" rtl="0">
              <a:spcBef>
                <a:spcPts val="800"/>
              </a:spcBef>
              <a:spcAft>
                <a:spcPts val="0"/>
              </a:spcAft>
              <a:buSzPts val="900"/>
              <a:buChar char="•"/>
              <a:defRPr sz="900"/>
            </a:lvl4pPr>
            <a:lvl5pPr marL="2286000" lvl="4" indent="-285750" rtl="0">
              <a:spcBef>
                <a:spcPts val="800"/>
              </a:spcBef>
              <a:spcAft>
                <a:spcPts val="0"/>
              </a:spcAft>
              <a:buSzPts val="900"/>
              <a:buChar char="•"/>
              <a:defRPr sz="900"/>
            </a:lvl5pPr>
            <a:lvl6pPr marL="2743200" lvl="5" indent="-285750" rtl="0">
              <a:spcBef>
                <a:spcPts val="800"/>
              </a:spcBef>
              <a:spcAft>
                <a:spcPts val="0"/>
              </a:spcAft>
              <a:buSzPts val="900"/>
              <a:buChar char="•"/>
              <a:defRPr sz="900"/>
            </a:lvl6pPr>
            <a:lvl7pPr marL="3200400" lvl="6" indent="-285750" rtl="0">
              <a:spcBef>
                <a:spcPts val="400"/>
              </a:spcBef>
              <a:spcAft>
                <a:spcPts val="0"/>
              </a:spcAft>
              <a:buSzPts val="900"/>
              <a:buChar char="•"/>
              <a:defRPr sz="900"/>
            </a:lvl7pPr>
            <a:lvl8pPr marL="3657600" lvl="7" indent="-285750" rtl="0">
              <a:spcBef>
                <a:spcPts val="400"/>
              </a:spcBef>
              <a:spcAft>
                <a:spcPts val="0"/>
              </a:spcAft>
              <a:buSzPts val="900"/>
              <a:buChar char="•"/>
              <a:defRPr sz="900"/>
            </a:lvl8pPr>
            <a:lvl9pPr marL="4114800" lvl="8" indent="-285750" rtl="0">
              <a:spcBef>
                <a:spcPts val="400"/>
              </a:spcBef>
              <a:spcAft>
                <a:spcPts val="0"/>
              </a:spcAft>
              <a:buSzPts val="900"/>
              <a:buChar char="•"/>
              <a:defRPr sz="900"/>
            </a:lvl9pPr>
          </a:lstStyle>
          <a:p>
            <a:endParaRPr/>
          </a:p>
        </p:txBody>
      </p:sp>
      <p:sp>
        <p:nvSpPr>
          <p:cNvPr id="110" name="Google Shape;110;p17"/>
          <p:cNvSpPr txBox="1">
            <a:spLocks noGrp="1"/>
          </p:cNvSpPr>
          <p:nvPr>
            <p:ph type="body" idx="2"/>
          </p:nvPr>
        </p:nvSpPr>
        <p:spPr>
          <a:xfrm>
            <a:off x="4832400" y="1536633"/>
            <a:ext cx="3999900" cy="4555200"/>
          </a:xfrm>
          <a:prstGeom prst="rect">
            <a:avLst/>
          </a:prstGeom>
        </p:spPr>
        <p:txBody>
          <a:bodyPr spcFirstLastPara="1" wrap="square" lIns="68575" tIns="34275" rIns="68575" bIns="34275" anchor="t" anchorCtr="0">
            <a:normAutofit/>
          </a:bodyPr>
          <a:lstStyle>
            <a:lvl1pPr marL="457200" lvl="0" indent="-298450" rtl="0">
              <a:spcBef>
                <a:spcPts val="800"/>
              </a:spcBef>
              <a:spcAft>
                <a:spcPts val="0"/>
              </a:spcAft>
              <a:buSzPts val="1100"/>
              <a:buChar char="•"/>
              <a:defRPr sz="1100"/>
            </a:lvl1pPr>
            <a:lvl2pPr marL="914400" lvl="1" indent="-285750" rtl="0">
              <a:spcBef>
                <a:spcPts val="800"/>
              </a:spcBef>
              <a:spcAft>
                <a:spcPts val="0"/>
              </a:spcAft>
              <a:buSzPts val="900"/>
              <a:buChar char="•"/>
              <a:defRPr sz="900"/>
            </a:lvl2pPr>
            <a:lvl3pPr marL="1371600" lvl="2" indent="-285750" rtl="0">
              <a:spcBef>
                <a:spcPts val="800"/>
              </a:spcBef>
              <a:spcAft>
                <a:spcPts val="0"/>
              </a:spcAft>
              <a:buSzPts val="900"/>
              <a:buChar char="•"/>
              <a:defRPr sz="900"/>
            </a:lvl3pPr>
            <a:lvl4pPr marL="1828800" lvl="3" indent="-285750" rtl="0">
              <a:spcBef>
                <a:spcPts val="800"/>
              </a:spcBef>
              <a:spcAft>
                <a:spcPts val="0"/>
              </a:spcAft>
              <a:buSzPts val="900"/>
              <a:buChar char="•"/>
              <a:defRPr sz="900"/>
            </a:lvl4pPr>
            <a:lvl5pPr marL="2286000" lvl="4" indent="-285750" rtl="0">
              <a:spcBef>
                <a:spcPts val="800"/>
              </a:spcBef>
              <a:spcAft>
                <a:spcPts val="0"/>
              </a:spcAft>
              <a:buSzPts val="900"/>
              <a:buChar char="•"/>
              <a:defRPr sz="900"/>
            </a:lvl5pPr>
            <a:lvl6pPr marL="2743200" lvl="5" indent="-285750" rtl="0">
              <a:spcBef>
                <a:spcPts val="800"/>
              </a:spcBef>
              <a:spcAft>
                <a:spcPts val="0"/>
              </a:spcAft>
              <a:buSzPts val="900"/>
              <a:buChar char="•"/>
              <a:defRPr sz="900"/>
            </a:lvl6pPr>
            <a:lvl7pPr marL="3200400" lvl="6" indent="-285750" rtl="0">
              <a:spcBef>
                <a:spcPts val="400"/>
              </a:spcBef>
              <a:spcAft>
                <a:spcPts val="0"/>
              </a:spcAft>
              <a:buSzPts val="900"/>
              <a:buChar char="•"/>
              <a:defRPr sz="900"/>
            </a:lvl7pPr>
            <a:lvl8pPr marL="3657600" lvl="7" indent="-285750" rtl="0">
              <a:spcBef>
                <a:spcPts val="400"/>
              </a:spcBef>
              <a:spcAft>
                <a:spcPts val="0"/>
              </a:spcAft>
              <a:buSzPts val="900"/>
              <a:buChar char="•"/>
              <a:defRPr sz="900"/>
            </a:lvl8pPr>
            <a:lvl9pPr marL="4114800" lvl="8" indent="-285750" rtl="0">
              <a:spcBef>
                <a:spcPts val="400"/>
              </a:spcBef>
              <a:spcAft>
                <a:spcPts val="0"/>
              </a:spcAft>
              <a:buSzPts val="900"/>
              <a:buChar char="•"/>
              <a:defRPr sz="900"/>
            </a:lvl9pPr>
          </a:lstStyle>
          <a:p>
            <a:endParaRPr/>
          </a:p>
        </p:txBody>
      </p:sp>
      <p:sp>
        <p:nvSpPr>
          <p:cNvPr id="111" name="Google Shape;111;p17"/>
          <p:cNvSpPr txBox="1">
            <a:spLocks noGrp="1"/>
          </p:cNvSpPr>
          <p:nvPr>
            <p:ph type="sldNum" idx="12"/>
          </p:nvPr>
        </p:nvSpPr>
        <p:spPr>
          <a:xfrm>
            <a:off x="8472458" y="6217622"/>
            <a:ext cx="548700" cy="5247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11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1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64604" y="350815"/>
            <a:ext cx="6987000" cy="915300"/>
          </a:xfrm>
          <a:prstGeom prst="rect">
            <a:avLst/>
          </a:prstGeom>
          <a:noFill/>
          <a:ln>
            <a:noFill/>
          </a:ln>
        </p:spPr>
        <p:txBody>
          <a:bodyPr spcFirstLastPara="1" wrap="square" lIns="68575" tIns="34275" rIns="68575" bIns="34275" anchor="ctr" anchorCtr="0">
            <a:normAutofit/>
          </a:bodyPr>
          <a:lstStyle>
            <a:lvl1pPr lvl="0" algn="ctr" rtl="0">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0"/>
          <p:cNvSpPr txBox="1">
            <a:spLocks noGrp="1"/>
          </p:cNvSpPr>
          <p:nvPr>
            <p:ph type="body" idx="1"/>
          </p:nvPr>
        </p:nvSpPr>
        <p:spPr>
          <a:xfrm>
            <a:off x="364604" y="1600200"/>
            <a:ext cx="4038600" cy="4697100"/>
          </a:xfrm>
          <a:prstGeom prst="rect">
            <a:avLst/>
          </a:prstGeom>
          <a:noFill/>
          <a:ln>
            <a:noFill/>
          </a:ln>
        </p:spPr>
        <p:txBody>
          <a:bodyPr spcFirstLastPara="1" wrap="square" lIns="68575" tIns="34275" rIns="68575" bIns="34275" anchor="t" anchorCtr="0">
            <a:normAutofit/>
          </a:bodyPr>
          <a:lstStyle>
            <a:lvl1pPr marL="457200" lvl="0" indent="-361950" algn="l" rtl="0">
              <a:spcBef>
                <a:spcPts val="400"/>
              </a:spcBef>
              <a:spcAft>
                <a:spcPts val="0"/>
              </a:spcAft>
              <a:buSzPts val="2100"/>
              <a:buChar char="•"/>
              <a:defRPr sz="2100"/>
            </a:lvl1pPr>
            <a:lvl2pPr marL="914400" lvl="1" indent="-342900" algn="l" rtl="0">
              <a:spcBef>
                <a:spcPts val="800"/>
              </a:spcBef>
              <a:spcAft>
                <a:spcPts val="0"/>
              </a:spcAft>
              <a:buSzPts val="1800"/>
              <a:buChar char="•"/>
              <a:defRPr sz="1800"/>
            </a:lvl2pPr>
            <a:lvl3pPr marL="1371600" lvl="2" indent="-323850" algn="l" rtl="0">
              <a:spcBef>
                <a:spcPts val="800"/>
              </a:spcBef>
              <a:spcAft>
                <a:spcPts val="0"/>
              </a:spcAft>
              <a:buSzPts val="1500"/>
              <a:buChar char="•"/>
              <a:defRPr sz="1500"/>
            </a:lvl3pPr>
            <a:lvl4pPr marL="1828800" lvl="3" indent="-317500" algn="l" rtl="0">
              <a:spcBef>
                <a:spcPts val="800"/>
              </a:spcBef>
              <a:spcAft>
                <a:spcPts val="0"/>
              </a:spcAft>
              <a:buClr>
                <a:schemeClr val="dk2"/>
              </a:buClr>
              <a:buSzPts val="1400"/>
              <a:buChar char="•"/>
              <a:defRPr sz="1400"/>
            </a:lvl4pPr>
            <a:lvl5pPr marL="2286000" lvl="4" indent="-317500" algn="l" rtl="0">
              <a:spcBef>
                <a:spcPts val="800"/>
              </a:spcBef>
              <a:spcAft>
                <a:spcPts val="0"/>
              </a:spcAft>
              <a:buClr>
                <a:schemeClr val="dk2"/>
              </a:buClr>
              <a:buSzPts val="1400"/>
              <a:buChar char="•"/>
              <a:defRPr sz="1400"/>
            </a:lvl5pPr>
            <a:lvl6pPr marL="2743200" lvl="5" indent="-317500" algn="l" rtl="0">
              <a:spcBef>
                <a:spcPts val="800"/>
              </a:spcBef>
              <a:spcAft>
                <a:spcPts val="0"/>
              </a:spcAft>
              <a:buClr>
                <a:schemeClr val="dk1"/>
              </a:buClr>
              <a:buSzPts val="1400"/>
              <a:buChar char="•"/>
              <a:defRPr sz="1400"/>
            </a:lvl6pPr>
            <a:lvl7pPr marL="3200400" lvl="6" indent="-317500" algn="l" rtl="0">
              <a:spcBef>
                <a:spcPts val="300"/>
              </a:spcBef>
              <a:spcAft>
                <a:spcPts val="0"/>
              </a:spcAft>
              <a:buClr>
                <a:schemeClr val="dk1"/>
              </a:buClr>
              <a:buSzPts val="1400"/>
              <a:buChar char="•"/>
              <a:defRPr sz="1400"/>
            </a:lvl7pPr>
            <a:lvl8pPr marL="3657600" lvl="7" indent="-317500" algn="l" rtl="0">
              <a:spcBef>
                <a:spcPts val="300"/>
              </a:spcBef>
              <a:spcAft>
                <a:spcPts val="0"/>
              </a:spcAft>
              <a:buClr>
                <a:schemeClr val="dk1"/>
              </a:buClr>
              <a:buSzPts val="1400"/>
              <a:buChar char="•"/>
              <a:defRPr sz="1400"/>
            </a:lvl8pPr>
            <a:lvl9pPr marL="4114800" lvl="8" indent="-317500" algn="l" rtl="0">
              <a:spcBef>
                <a:spcPts val="300"/>
              </a:spcBef>
              <a:spcAft>
                <a:spcPts val="0"/>
              </a:spcAft>
              <a:buClr>
                <a:schemeClr val="dk1"/>
              </a:buClr>
              <a:buSzPts val="1400"/>
              <a:buChar char="•"/>
              <a:defRPr sz="1400"/>
            </a:lvl9pPr>
          </a:lstStyle>
          <a:p>
            <a:endParaRPr/>
          </a:p>
        </p:txBody>
      </p:sp>
      <p:sp>
        <p:nvSpPr>
          <p:cNvPr id="117" name="Google Shape;117;p20"/>
          <p:cNvSpPr txBox="1">
            <a:spLocks noGrp="1"/>
          </p:cNvSpPr>
          <p:nvPr>
            <p:ph type="body" idx="2"/>
          </p:nvPr>
        </p:nvSpPr>
        <p:spPr>
          <a:xfrm>
            <a:off x="4555604" y="1600200"/>
            <a:ext cx="4038600" cy="4697100"/>
          </a:xfrm>
          <a:prstGeom prst="rect">
            <a:avLst/>
          </a:prstGeom>
          <a:noFill/>
          <a:ln>
            <a:noFill/>
          </a:ln>
        </p:spPr>
        <p:txBody>
          <a:bodyPr spcFirstLastPara="1" wrap="square" lIns="68575" tIns="34275" rIns="68575" bIns="34275" anchor="t" anchorCtr="0">
            <a:normAutofit/>
          </a:bodyPr>
          <a:lstStyle>
            <a:lvl1pPr marL="457200" lvl="0" indent="-361950" algn="l" rtl="0">
              <a:spcBef>
                <a:spcPts val="400"/>
              </a:spcBef>
              <a:spcAft>
                <a:spcPts val="0"/>
              </a:spcAft>
              <a:buSzPts val="2100"/>
              <a:buChar char="•"/>
              <a:defRPr sz="2100"/>
            </a:lvl1pPr>
            <a:lvl2pPr marL="914400" lvl="1" indent="-342900" algn="l" rtl="0">
              <a:spcBef>
                <a:spcPts val="800"/>
              </a:spcBef>
              <a:spcAft>
                <a:spcPts val="0"/>
              </a:spcAft>
              <a:buSzPts val="1800"/>
              <a:buChar char="•"/>
              <a:defRPr sz="1800"/>
            </a:lvl2pPr>
            <a:lvl3pPr marL="1371600" lvl="2" indent="-323850" algn="l" rtl="0">
              <a:spcBef>
                <a:spcPts val="800"/>
              </a:spcBef>
              <a:spcAft>
                <a:spcPts val="0"/>
              </a:spcAft>
              <a:buSzPts val="1500"/>
              <a:buChar char="•"/>
              <a:defRPr sz="1500"/>
            </a:lvl3pPr>
            <a:lvl4pPr marL="1828800" lvl="3" indent="-317500" algn="l" rtl="0">
              <a:spcBef>
                <a:spcPts val="800"/>
              </a:spcBef>
              <a:spcAft>
                <a:spcPts val="0"/>
              </a:spcAft>
              <a:buClr>
                <a:schemeClr val="dk2"/>
              </a:buClr>
              <a:buSzPts val="1400"/>
              <a:buChar char="•"/>
              <a:defRPr sz="1400"/>
            </a:lvl4pPr>
            <a:lvl5pPr marL="2286000" lvl="4" indent="-317500" algn="l" rtl="0">
              <a:spcBef>
                <a:spcPts val="800"/>
              </a:spcBef>
              <a:spcAft>
                <a:spcPts val="0"/>
              </a:spcAft>
              <a:buClr>
                <a:schemeClr val="dk2"/>
              </a:buClr>
              <a:buSzPts val="1400"/>
              <a:buChar char="•"/>
              <a:defRPr sz="1400"/>
            </a:lvl5pPr>
            <a:lvl6pPr marL="2743200" lvl="5" indent="-317500" algn="l" rtl="0">
              <a:spcBef>
                <a:spcPts val="800"/>
              </a:spcBef>
              <a:spcAft>
                <a:spcPts val="0"/>
              </a:spcAft>
              <a:buClr>
                <a:schemeClr val="dk1"/>
              </a:buClr>
              <a:buSzPts val="1400"/>
              <a:buChar char="•"/>
              <a:defRPr sz="1400"/>
            </a:lvl6pPr>
            <a:lvl7pPr marL="3200400" lvl="6" indent="-317500" algn="l" rtl="0">
              <a:spcBef>
                <a:spcPts val="300"/>
              </a:spcBef>
              <a:spcAft>
                <a:spcPts val="0"/>
              </a:spcAft>
              <a:buClr>
                <a:schemeClr val="dk1"/>
              </a:buClr>
              <a:buSzPts val="1400"/>
              <a:buChar char="•"/>
              <a:defRPr sz="1400"/>
            </a:lvl7pPr>
            <a:lvl8pPr marL="3657600" lvl="7" indent="-317500" algn="l" rtl="0">
              <a:spcBef>
                <a:spcPts val="300"/>
              </a:spcBef>
              <a:spcAft>
                <a:spcPts val="0"/>
              </a:spcAft>
              <a:buClr>
                <a:schemeClr val="dk1"/>
              </a:buClr>
              <a:buSzPts val="1400"/>
              <a:buChar char="•"/>
              <a:defRPr sz="1400"/>
            </a:lvl8pPr>
            <a:lvl9pPr marL="4114800" lvl="8" indent="-317500" algn="l" rtl="0">
              <a:spcBef>
                <a:spcPts val="300"/>
              </a:spcBef>
              <a:spcAft>
                <a:spcPts val="0"/>
              </a:spcAft>
              <a:buClr>
                <a:schemeClr val="dk1"/>
              </a:buClr>
              <a:buSzPts val="1400"/>
              <a:buChar char="•"/>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628650" y="-1"/>
            <a:ext cx="7886700" cy="1215900"/>
          </a:xfrm>
          <a:prstGeom prst="rect">
            <a:avLst/>
          </a:prstGeom>
          <a:noFill/>
          <a:ln>
            <a:noFill/>
          </a:ln>
        </p:spPr>
        <p:txBody>
          <a:bodyPr spcFirstLastPara="1" wrap="square" lIns="0" tIns="34275" rIns="0" bIns="34275" anchor="ctr" anchorCtr="0">
            <a:normAutofit/>
          </a:bodyPr>
          <a:lstStyle>
            <a:lvl1pPr lvl="0" algn="r">
              <a:lnSpc>
                <a:spcPct val="90000"/>
              </a:lnSpc>
              <a:spcBef>
                <a:spcPts val="0"/>
              </a:spcBef>
              <a:spcAft>
                <a:spcPts val="0"/>
              </a:spcAft>
              <a:buClr>
                <a:schemeClr val="dk1"/>
              </a:buClr>
              <a:buSzPts val="2000"/>
              <a:buFont typeface="Calibri"/>
              <a:buNone/>
              <a:defRPr sz="20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 name="Google Shape;26;p3"/>
          <p:cNvSpPr txBox="1">
            <a:spLocks noGrp="1"/>
          </p:cNvSpPr>
          <p:nvPr>
            <p:ph type="body" idx="1"/>
          </p:nvPr>
        </p:nvSpPr>
        <p:spPr>
          <a:xfrm>
            <a:off x="628650" y="1366346"/>
            <a:ext cx="7886700" cy="4788300"/>
          </a:xfrm>
          <a:prstGeom prst="rect">
            <a:avLst/>
          </a:prstGeom>
          <a:noFill/>
          <a:ln>
            <a:noFill/>
          </a:ln>
        </p:spPr>
        <p:txBody>
          <a:bodyPr spcFirstLastPara="1" wrap="square" lIns="68575" tIns="34275" rIns="68575" bIns="34275" anchor="t" anchorCtr="0">
            <a:normAutofit/>
          </a:bodyPr>
          <a:lstStyle>
            <a:lvl1pPr marL="457200" lvl="0" indent="-349250" algn="l">
              <a:lnSpc>
                <a:spcPct val="100000"/>
              </a:lnSpc>
              <a:spcBef>
                <a:spcPts val="800"/>
              </a:spcBef>
              <a:spcAft>
                <a:spcPts val="0"/>
              </a:spcAft>
              <a:buSzPts val="1900"/>
              <a:buChar char="•"/>
              <a:defRPr>
                <a:solidFill>
                  <a:schemeClr val="dk2"/>
                </a:solidFill>
              </a:defRPr>
            </a:lvl1pPr>
            <a:lvl2pPr marL="914400" lvl="1" indent="-330200" algn="l">
              <a:lnSpc>
                <a:spcPct val="100000"/>
              </a:lnSpc>
              <a:spcBef>
                <a:spcPts val="800"/>
              </a:spcBef>
              <a:spcAft>
                <a:spcPts val="0"/>
              </a:spcAft>
              <a:buSzPts val="1600"/>
              <a:buChar char="•"/>
              <a:defRPr>
                <a:solidFill>
                  <a:schemeClr val="dk2"/>
                </a:solidFill>
              </a:defRPr>
            </a:lvl2pPr>
            <a:lvl3pPr marL="1371600" lvl="2" indent="-311150" algn="l">
              <a:lnSpc>
                <a:spcPct val="100000"/>
              </a:lnSpc>
              <a:spcBef>
                <a:spcPts val="800"/>
              </a:spcBef>
              <a:spcAft>
                <a:spcPts val="0"/>
              </a:spcAft>
              <a:buSzPts val="1300"/>
              <a:buChar char="•"/>
              <a:defRPr>
                <a:solidFill>
                  <a:schemeClr val="dk2"/>
                </a:solidFill>
              </a:defRPr>
            </a:lvl3pPr>
            <a:lvl4pPr marL="1828800" lvl="3" indent="-311150" algn="l">
              <a:lnSpc>
                <a:spcPct val="100000"/>
              </a:lnSpc>
              <a:spcBef>
                <a:spcPts val="800"/>
              </a:spcBef>
              <a:spcAft>
                <a:spcPts val="0"/>
              </a:spcAft>
              <a:buSzPts val="1300"/>
              <a:buChar char="•"/>
              <a:defRPr>
                <a:solidFill>
                  <a:schemeClr val="dk2"/>
                </a:solidFill>
              </a:defRPr>
            </a:lvl4pPr>
            <a:lvl5pPr marL="2286000" lvl="4" indent="-311150" algn="l">
              <a:lnSpc>
                <a:spcPct val="100000"/>
              </a:lnSpc>
              <a:spcBef>
                <a:spcPts val="800"/>
              </a:spcBef>
              <a:spcAft>
                <a:spcPts val="0"/>
              </a:spcAft>
              <a:buSzPts val="1300"/>
              <a:buChar char="•"/>
              <a:defRPr>
                <a:solidFill>
                  <a:schemeClr val="dk2"/>
                </a:solidFil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 name="Google Shape;27;p3"/>
          <p:cNvSpPr txBox="1">
            <a:spLocks noGrp="1"/>
          </p:cNvSpPr>
          <p:nvPr>
            <p:ph type="dt" idx="10"/>
          </p:nvPr>
        </p:nvSpPr>
        <p:spPr>
          <a:xfrm>
            <a:off x="628651" y="6356352"/>
            <a:ext cx="10188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 name="Google Shape;28;p3"/>
          <p:cNvSpPr txBox="1">
            <a:spLocks noGrp="1"/>
          </p:cNvSpPr>
          <p:nvPr>
            <p:ph type="ftr" idx="11"/>
          </p:nvPr>
        </p:nvSpPr>
        <p:spPr>
          <a:xfrm>
            <a:off x="2476634" y="6356351"/>
            <a:ext cx="41907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700">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 name="Google Shape;29;p3"/>
          <p:cNvSpPr txBox="1">
            <a:spLocks noGrp="1"/>
          </p:cNvSpPr>
          <p:nvPr>
            <p:ph type="sldNum" idx="12"/>
          </p:nvPr>
        </p:nvSpPr>
        <p:spPr>
          <a:xfrm>
            <a:off x="7418350" y="6356352"/>
            <a:ext cx="10971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_AND_BODY_2">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1635760" y="350815"/>
            <a:ext cx="6987000" cy="915300"/>
          </a:xfrm>
          <a:prstGeom prst="rect">
            <a:avLst/>
          </a:prstGeom>
          <a:noFill/>
          <a:ln>
            <a:noFill/>
          </a:ln>
        </p:spPr>
        <p:txBody>
          <a:bodyPr spcFirstLastPara="1" wrap="square" lIns="91425" tIns="91425" rIns="91425" bIns="91425" anchor="ctr" anchorCtr="0">
            <a:normAutofit/>
          </a:bodyPr>
          <a:lstStyle>
            <a:lvl1pPr marR="0" lvl="0" algn="ctr" rtl="0">
              <a:spcBef>
                <a:spcPts val="0"/>
              </a:spcBef>
              <a:spcAft>
                <a:spcPts val="0"/>
              </a:spcAft>
              <a:buClr>
                <a:schemeClr val="dk2"/>
              </a:buClr>
              <a:buSzPts val="4400"/>
              <a:buFont typeface="Questrial"/>
              <a:buNone/>
              <a:defRPr sz="4400" b="0" i="0" u="none" strike="noStrike" cap="none">
                <a:solidFill>
                  <a:schemeClr val="dk2"/>
                </a:solidFill>
                <a:latin typeface="Questrial"/>
                <a:ea typeface="Questrial"/>
                <a:cs typeface="Questrial"/>
                <a:sym typeface="Quest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882450" y="754103"/>
            <a:ext cx="7379100" cy="763600"/>
          </a:xfrm>
          <a:prstGeom prst="rect">
            <a:avLst/>
          </a:prstGeom>
          <a:noFill/>
          <a:ln>
            <a:noFill/>
          </a:ln>
        </p:spPr>
        <p:txBody>
          <a:bodyPr spcFirstLastPara="1" wrap="square" lIns="68575" tIns="34275" rIns="68575" bIns="34275" anchor="ctr" anchorCtr="0">
            <a:normAutofit/>
          </a:bodyPr>
          <a:lstStyle>
            <a:lvl1pPr lvl="0" algn="ctr" rtl="0">
              <a:spcBef>
                <a:spcPts val="0"/>
              </a:spcBef>
              <a:spcAft>
                <a:spcPts val="0"/>
              </a:spcAft>
              <a:buClr>
                <a:schemeClr val="dk1"/>
              </a:buClr>
              <a:buSzPts val="3300"/>
              <a:buNone/>
              <a:defRPr sz="3500"/>
            </a:lvl1pPr>
            <a:lvl2pPr lvl="1" rtl="0">
              <a:spcBef>
                <a:spcPts val="0"/>
              </a:spcBef>
              <a:spcAft>
                <a:spcPts val="0"/>
              </a:spcAft>
              <a:buClr>
                <a:schemeClr val="lt2"/>
              </a:buClr>
              <a:buSzPts val="1100"/>
              <a:buNone/>
              <a:defRPr>
                <a:solidFill>
                  <a:schemeClr val="lt2"/>
                </a:solidFill>
              </a:defRPr>
            </a:lvl2pPr>
            <a:lvl3pPr lvl="2" rtl="0">
              <a:spcBef>
                <a:spcPts val="0"/>
              </a:spcBef>
              <a:spcAft>
                <a:spcPts val="0"/>
              </a:spcAft>
              <a:buClr>
                <a:schemeClr val="lt2"/>
              </a:buClr>
              <a:buSzPts val="1100"/>
              <a:buNone/>
              <a:defRPr>
                <a:solidFill>
                  <a:schemeClr val="lt2"/>
                </a:solidFill>
              </a:defRPr>
            </a:lvl3pPr>
            <a:lvl4pPr lvl="3" rtl="0">
              <a:spcBef>
                <a:spcPts val="0"/>
              </a:spcBef>
              <a:spcAft>
                <a:spcPts val="0"/>
              </a:spcAft>
              <a:buClr>
                <a:schemeClr val="lt2"/>
              </a:buClr>
              <a:buSzPts val="1100"/>
              <a:buNone/>
              <a:defRPr>
                <a:solidFill>
                  <a:schemeClr val="lt2"/>
                </a:solidFill>
              </a:defRPr>
            </a:lvl4pPr>
            <a:lvl5pPr lvl="4" rtl="0">
              <a:spcBef>
                <a:spcPts val="0"/>
              </a:spcBef>
              <a:spcAft>
                <a:spcPts val="0"/>
              </a:spcAft>
              <a:buClr>
                <a:schemeClr val="lt2"/>
              </a:buClr>
              <a:buSzPts val="1100"/>
              <a:buNone/>
              <a:defRPr>
                <a:solidFill>
                  <a:schemeClr val="lt2"/>
                </a:solidFill>
              </a:defRPr>
            </a:lvl5pPr>
            <a:lvl6pPr lvl="5" rtl="0">
              <a:spcBef>
                <a:spcPts val="0"/>
              </a:spcBef>
              <a:spcAft>
                <a:spcPts val="0"/>
              </a:spcAft>
              <a:buClr>
                <a:schemeClr val="lt2"/>
              </a:buClr>
              <a:buSzPts val="1100"/>
              <a:buNone/>
              <a:defRPr>
                <a:solidFill>
                  <a:schemeClr val="lt2"/>
                </a:solidFill>
              </a:defRPr>
            </a:lvl6pPr>
            <a:lvl7pPr lvl="6" rtl="0">
              <a:spcBef>
                <a:spcPts val="0"/>
              </a:spcBef>
              <a:spcAft>
                <a:spcPts val="0"/>
              </a:spcAft>
              <a:buClr>
                <a:schemeClr val="lt2"/>
              </a:buClr>
              <a:buSzPts val="1100"/>
              <a:buNone/>
              <a:defRPr>
                <a:solidFill>
                  <a:schemeClr val="lt2"/>
                </a:solidFill>
              </a:defRPr>
            </a:lvl7pPr>
            <a:lvl8pPr lvl="7" rtl="0">
              <a:spcBef>
                <a:spcPts val="0"/>
              </a:spcBef>
              <a:spcAft>
                <a:spcPts val="0"/>
              </a:spcAft>
              <a:buClr>
                <a:schemeClr val="lt2"/>
              </a:buClr>
              <a:buSzPts val="1100"/>
              <a:buNone/>
              <a:defRPr>
                <a:solidFill>
                  <a:schemeClr val="lt2"/>
                </a:solidFill>
              </a:defRPr>
            </a:lvl8pPr>
            <a:lvl9pPr lvl="8" rtl="0">
              <a:spcBef>
                <a:spcPts val="0"/>
              </a:spcBef>
              <a:spcAft>
                <a:spcPts val="0"/>
              </a:spcAft>
              <a:buClr>
                <a:schemeClr val="lt2"/>
              </a:buClr>
              <a:buSzPts val="1100"/>
              <a:buNone/>
              <a:defRPr>
                <a:solidFill>
                  <a:schemeClr val="lt2"/>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911673" y="486892"/>
            <a:ext cx="7317900" cy="10371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2"/>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4" name="Google Shape;124;p23"/>
          <p:cNvSpPr txBox="1">
            <a:spLocks noGrp="1"/>
          </p:cNvSpPr>
          <p:nvPr>
            <p:ph type="body" idx="1"/>
          </p:nvPr>
        </p:nvSpPr>
        <p:spPr>
          <a:xfrm>
            <a:off x="457200" y="2057400"/>
            <a:ext cx="8229600" cy="40689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800"/>
              </a:spcBef>
              <a:spcAft>
                <a:spcPts val="0"/>
              </a:spcAft>
              <a:buSzPts val="1800"/>
              <a:buChar char="•"/>
              <a:defRPr/>
            </a:lvl2pPr>
            <a:lvl3pPr marL="1371600" lvl="2" indent="-342900" algn="l" rtl="0">
              <a:spcBef>
                <a:spcPts val="800"/>
              </a:spcBef>
              <a:spcAft>
                <a:spcPts val="0"/>
              </a:spcAft>
              <a:buSzPts val="1800"/>
              <a:buChar char="•"/>
              <a:defRPr/>
            </a:lvl3pPr>
            <a:lvl4pPr marL="1828800" lvl="3" indent="-342900" algn="l" rtl="0">
              <a:spcBef>
                <a:spcPts val="800"/>
              </a:spcBef>
              <a:spcAft>
                <a:spcPts val="0"/>
              </a:spcAft>
              <a:buClr>
                <a:schemeClr val="dk2"/>
              </a:buClr>
              <a:buSzPts val="1800"/>
              <a:buChar char="•"/>
              <a:defRPr/>
            </a:lvl4pPr>
            <a:lvl5pPr marL="2286000" lvl="4" indent="-342900" algn="l" rtl="0">
              <a:spcBef>
                <a:spcPts val="800"/>
              </a:spcBef>
              <a:spcAft>
                <a:spcPts val="0"/>
              </a:spcAft>
              <a:buClr>
                <a:schemeClr val="dk2"/>
              </a:buClr>
              <a:buSzPts val="1800"/>
              <a:buChar char="•"/>
              <a:defRPr/>
            </a:lvl5pPr>
            <a:lvl6pPr marL="2743200" lvl="5" indent="-342900" algn="l" rtl="0">
              <a:spcBef>
                <a:spcPts val="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1256681" y="502281"/>
            <a:ext cx="7297800" cy="9153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2"/>
              </a:buClr>
              <a:buSzPts val="4400"/>
              <a:buFont typeface="Twentieth Century"/>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4"/>
          <p:cNvSpPr txBox="1">
            <a:spLocks noGrp="1"/>
          </p:cNvSpPr>
          <p:nvPr>
            <p:ph type="body" idx="1"/>
          </p:nvPr>
        </p:nvSpPr>
        <p:spPr>
          <a:xfrm>
            <a:off x="324920" y="152188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SzPts val="2400"/>
              <a:buNone/>
              <a:defRPr sz="2400" b="1"/>
            </a:lvl1pPr>
            <a:lvl2pPr marL="914400" lvl="1" indent="-228600" algn="l" rtl="0">
              <a:spcBef>
                <a:spcPts val="800"/>
              </a:spcBef>
              <a:spcAft>
                <a:spcPts val="0"/>
              </a:spcAft>
              <a:buSzPts val="2000"/>
              <a:buNone/>
              <a:defRPr sz="2000" b="1"/>
            </a:lvl2pPr>
            <a:lvl3pPr marL="1371600" lvl="2" indent="-228600" algn="l" rtl="0">
              <a:spcBef>
                <a:spcPts val="800"/>
              </a:spcBef>
              <a:spcAft>
                <a:spcPts val="0"/>
              </a:spcAft>
              <a:buSzPts val="1800"/>
              <a:buNone/>
              <a:defRPr sz="1800" b="1"/>
            </a:lvl3pPr>
            <a:lvl4pPr marL="1828800" lvl="3" indent="-228600" algn="l" rtl="0">
              <a:spcBef>
                <a:spcPts val="800"/>
              </a:spcBef>
              <a:spcAft>
                <a:spcPts val="0"/>
              </a:spcAft>
              <a:buClr>
                <a:schemeClr val="dk2"/>
              </a:buClr>
              <a:buSzPts val="1600"/>
              <a:buNone/>
              <a:defRPr sz="1600" b="1"/>
            </a:lvl4pPr>
            <a:lvl5pPr marL="2286000" lvl="4" indent="-228600" algn="l" rtl="0">
              <a:spcBef>
                <a:spcPts val="800"/>
              </a:spcBef>
              <a:spcAft>
                <a:spcPts val="0"/>
              </a:spcAft>
              <a:buClr>
                <a:schemeClr val="dk2"/>
              </a:buClr>
              <a:buSzPts val="1600"/>
              <a:buNone/>
              <a:defRPr sz="1600" b="1"/>
            </a:lvl5pPr>
            <a:lvl6pPr marL="2743200" lvl="5" indent="-228600" algn="l" rtl="0">
              <a:spcBef>
                <a:spcPts val="80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28" name="Google Shape;128;p24"/>
          <p:cNvSpPr txBox="1">
            <a:spLocks noGrp="1"/>
          </p:cNvSpPr>
          <p:nvPr>
            <p:ph type="body" idx="2"/>
          </p:nvPr>
        </p:nvSpPr>
        <p:spPr>
          <a:xfrm>
            <a:off x="324920" y="2161645"/>
            <a:ext cx="4040100" cy="4109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SzPts val="2400"/>
              <a:buChar char="•"/>
              <a:defRPr sz="2400"/>
            </a:lvl1pPr>
            <a:lvl2pPr marL="914400" lvl="1" indent="-355600" algn="l" rtl="0">
              <a:spcBef>
                <a:spcPts val="800"/>
              </a:spcBef>
              <a:spcAft>
                <a:spcPts val="0"/>
              </a:spcAft>
              <a:buSzPts val="2000"/>
              <a:buChar char="•"/>
              <a:defRPr sz="2000"/>
            </a:lvl2pPr>
            <a:lvl3pPr marL="1371600" lvl="2" indent="-342900" algn="l" rtl="0">
              <a:spcBef>
                <a:spcPts val="800"/>
              </a:spcBef>
              <a:spcAft>
                <a:spcPts val="0"/>
              </a:spcAft>
              <a:buSzPts val="1800"/>
              <a:buChar char="•"/>
              <a:defRPr sz="1800"/>
            </a:lvl3pPr>
            <a:lvl4pPr marL="1828800" lvl="3" indent="-330200" algn="l" rtl="0">
              <a:spcBef>
                <a:spcPts val="800"/>
              </a:spcBef>
              <a:spcAft>
                <a:spcPts val="0"/>
              </a:spcAft>
              <a:buClr>
                <a:schemeClr val="dk2"/>
              </a:buClr>
              <a:buSzPts val="1600"/>
              <a:buChar char="•"/>
              <a:defRPr sz="1600"/>
            </a:lvl4pPr>
            <a:lvl5pPr marL="2286000" lvl="4" indent="-330200" algn="l" rtl="0">
              <a:spcBef>
                <a:spcPts val="800"/>
              </a:spcBef>
              <a:spcAft>
                <a:spcPts val="0"/>
              </a:spcAft>
              <a:buClr>
                <a:schemeClr val="dk2"/>
              </a:buClr>
              <a:buSzPts val="1600"/>
              <a:buChar char="•"/>
              <a:defRPr sz="1600"/>
            </a:lvl5pPr>
            <a:lvl6pPr marL="2743200" lvl="5" indent="-330200" algn="l" rtl="0">
              <a:spcBef>
                <a:spcPts val="80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9" name="Google Shape;129;p24"/>
          <p:cNvSpPr txBox="1">
            <a:spLocks noGrp="1"/>
          </p:cNvSpPr>
          <p:nvPr>
            <p:ph type="body" idx="3"/>
          </p:nvPr>
        </p:nvSpPr>
        <p:spPr>
          <a:xfrm>
            <a:off x="4512745" y="152188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SzPts val="2400"/>
              <a:buNone/>
              <a:defRPr sz="2400" b="1"/>
            </a:lvl1pPr>
            <a:lvl2pPr marL="914400" lvl="1" indent="-228600" algn="l" rtl="0">
              <a:spcBef>
                <a:spcPts val="800"/>
              </a:spcBef>
              <a:spcAft>
                <a:spcPts val="0"/>
              </a:spcAft>
              <a:buSzPts val="2000"/>
              <a:buNone/>
              <a:defRPr sz="2000" b="1"/>
            </a:lvl2pPr>
            <a:lvl3pPr marL="1371600" lvl="2" indent="-228600" algn="l" rtl="0">
              <a:spcBef>
                <a:spcPts val="800"/>
              </a:spcBef>
              <a:spcAft>
                <a:spcPts val="0"/>
              </a:spcAft>
              <a:buSzPts val="1800"/>
              <a:buNone/>
              <a:defRPr sz="1800" b="1"/>
            </a:lvl3pPr>
            <a:lvl4pPr marL="1828800" lvl="3" indent="-228600" algn="l" rtl="0">
              <a:spcBef>
                <a:spcPts val="800"/>
              </a:spcBef>
              <a:spcAft>
                <a:spcPts val="0"/>
              </a:spcAft>
              <a:buClr>
                <a:schemeClr val="dk2"/>
              </a:buClr>
              <a:buSzPts val="1600"/>
              <a:buNone/>
              <a:defRPr sz="1600" b="1"/>
            </a:lvl4pPr>
            <a:lvl5pPr marL="2286000" lvl="4" indent="-228600" algn="l" rtl="0">
              <a:spcBef>
                <a:spcPts val="800"/>
              </a:spcBef>
              <a:spcAft>
                <a:spcPts val="0"/>
              </a:spcAft>
              <a:buClr>
                <a:schemeClr val="dk2"/>
              </a:buClr>
              <a:buSzPts val="1600"/>
              <a:buNone/>
              <a:defRPr sz="1600" b="1"/>
            </a:lvl5pPr>
            <a:lvl6pPr marL="2743200" lvl="5" indent="-228600" algn="l" rtl="0">
              <a:spcBef>
                <a:spcPts val="80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30" name="Google Shape;130;p24"/>
          <p:cNvSpPr txBox="1">
            <a:spLocks noGrp="1"/>
          </p:cNvSpPr>
          <p:nvPr>
            <p:ph type="body" idx="4"/>
          </p:nvPr>
        </p:nvSpPr>
        <p:spPr>
          <a:xfrm>
            <a:off x="4512745" y="2161645"/>
            <a:ext cx="4041900" cy="4109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SzPts val="2400"/>
              <a:buChar char="•"/>
              <a:defRPr sz="2400"/>
            </a:lvl1pPr>
            <a:lvl2pPr marL="914400" lvl="1" indent="-355600" algn="l" rtl="0">
              <a:spcBef>
                <a:spcPts val="800"/>
              </a:spcBef>
              <a:spcAft>
                <a:spcPts val="0"/>
              </a:spcAft>
              <a:buSzPts val="2000"/>
              <a:buChar char="•"/>
              <a:defRPr sz="2000"/>
            </a:lvl2pPr>
            <a:lvl3pPr marL="1371600" lvl="2" indent="-342900" algn="l" rtl="0">
              <a:spcBef>
                <a:spcPts val="800"/>
              </a:spcBef>
              <a:spcAft>
                <a:spcPts val="0"/>
              </a:spcAft>
              <a:buSzPts val="1800"/>
              <a:buChar char="•"/>
              <a:defRPr sz="1800"/>
            </a:lvl3pPr>
            <a:lvl4pPr marL="1828800" lvl="3" indent="-330200" algn="l" rtl="0">
              <a:spcBef>
                <a:spcPts val="800"/>
              </a:spcBef>
              <a:spcAft>
                <a:spcPts val="0"/>
              </a:spcAft>
              <a:buClr>
                <a:schemeClr val="dk2"/>
              </a:buClr>
              <a:buSzPts val="1600"/>
              <a:buChar char="•"/>
              <a:defRPr sz="1600"/>
            </a:lvl4pPr>
            <a:lvl5pPr marL="2286000" lvl="4" indent="-330200" algn="l" rtl="0">
              <a:spcBef>
                <a:spcPts val="800"/>
              </a:spcBef>
              <a:spcAft>
                <a:spcPts val="0"/>
              </a:spcAft>
              <a:buClr>
                <a:schemeClr val="dk2"/>
              </a:buClr>
              <a:buSzPts val="1600"/>
              <a:buChar char="•"/>
              <a:defRPr sz="1600"/>
            </a:lvl5pPr>
            <a:lvl6pPr marL="2743200" lvl="5" indent="-330200" algn="l" rtl="0">
              <a:spcBef>
                <a:spcPts val="80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ctrTitle"/>
          </p:nvPr>
        </p:nvSpPr>
        <p:spPr>
          <a:xfrm>
            <a:off x="0" y="4188564"/>
            <a:ext cx="9144000" cy="1199223"/>
          </a:xfrm>
          <a:prstGeom prst="rect">
            <a:avLst/>
          </a:prstGeom>
          <a:solidFill>
            <a:schemeClr val="accent1"/>
          </a:solidFill>
          <a:ln>
            <a:noFill/>
          </a:ln>
        </p:spPr>
        <p:txBody>
          <a:bodyPr spcFirstLastPara="1" wrap="square" lIns="182875" tIns="91425" rIns="182875" bIns="91425" anchor="ctr" anchorCtr="0">
            <a:norm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6"/>
          <p:cNvSpPr/>
          <p:nvPr/>
        </p:nvSpPr>
        <p:spPr>
          <a:xfrm>
            <a:off x="0" y="5387786"/>
            <a:ext cx="9144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0" name="Google Shape;140;p26"/>
          <p:cNvSpPr txBox="1">
            <a:spLocks noGrp="1"/>
          </p:cNvSpPr>
          <p:nvPr>
            <p:ph type="body" idx="1"/>
          </p:nvPr>
        </p:nvSpPr>
        <p:spPr>
          <a:xfrm>
            <a:off x="2101850" y="5644884"/>
            <a:ext cx="4940300" cy="90306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6"/>
          <p:cNvSpPr txBox="1">
            <a:spLocks noGrp="1"/>
          </p:cNvSpPr>
          <p:nvPr>
            <p:ph type="dt" idx="10"/>
          </p:nvPr>
        </p:nvSpPr>
        <p:spPr>
          <a:xfrm>
            <a:off x="628650" y="6356350"/>
            <a:ext cx="10189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6"/>
          <p:cNvSpPr txBox="1">
            <a:spLocks noGrp="1"/>
          </p:cNvSpPr>
          <p:nvPr>
            <p:ph type="ftr" idx="11"/>
          </p:nvPr>
        </p:nvSpPr>
        <p:spPr>
          <a:xfrm>
            <a:off x="2476633" y="6356349"/>
            <a:ext cx="419073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6"/>
          <p:cNvSpPr txBox="1">
            <a:spLocks noGrp="1"/>
          </p:cNvSpPr>
          <p:nvPr>
            <p:ph type="sldNum" idx="12"/>
          </p:nvPr>
        </p:nvSpPr>
        <p:spPr>
          <a:xfrm>
            <a:off x="7418349" y="6356350"/>
            <a:ext cx="10970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pic>
        <p:nvPicPr>
          <p:cNvPr id="144" name="Google Shape;144;p26"/>
          <p:cNvPicPr preferRelativeResize="0"/>
          <p:nvPr/>
        </p:nvPicPr>
        <p:blipFill rotWithShape="1">
          <a:blip r:embed="rId2">
            <a:alphaModFix/>
          </a:blip>
          <a:srcRect/>
          <a:stretch/>
        </p:blipFill>
        <p:spPr>
          <a:xfrm>
            <a:off x="2529283" y="1803811"/>
            <a:ext cx="4085435" cy="542820"/>
          </a:xfrm>
          <a:prstGeom prst="rect">
            <a:avLst/>
          </a:prstGeom>
          <a:noFill/>
          <a:ln>
            <a:noFill/>
          </a:ln>
        </p:spPr>
      </p:pic>
      <p:pic>
        <p:nvPicPr>
          <p:cNvPr id="145" name="Google Shape;145;p26" descr="08E63123-0EA5-48C1-AA21-28EADA3137E5"/>
          <p:cNvPicPr preferRelativeResize="0"/>
          <p:nvPr/>
        </p:nvPicPr>
        <p:blipFill rotWithShape="1">
          <a:blip r:embed="rId3">
            <a:alphaModFix/>
          </a:blip>
          <a:srcRect/>
          <a:stretch/>
        </p:blipFill>
        <p:spPr>
          <a:xfrm>
            <a:off x="3527857" y="2722866"/>
            <a:ext cx="2088287" cy="96912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628650" y="-1"/>
            <a:ext cx="7886700" cy="1216025"/>
          </a:xfrm>
          <a:prstGeom prst="rect">
            <a:avLst/>
          </a:prstGeom>
          <a:noFill/>
          <a:ln>
            <a:noFill/>
          </a:ln>
        </p:spPr>
        <p:txBody>
          <a:bodyPr spcFirstLastPara="1" wrap="square" lIns="0" tIns="45700" rIns="0" bIns="45700" anchor="ctr" anchorCtr="0">
            <a:normAutofit/>
          </a:bodyPr>
          <a:lstStyle>
            <a:lvl1pPr lvl="0" algn="r">
              <a:lnSpc>
                <a:spcPct val="90000"/>
              </a:lnSpc>
              <a:spcBef>
                <a:spcPts val="0"/>
              </a:spcBef>
              <a:spcAft>
                <a:spcPts val="0"/>
              </a:spcAft>
              <a:buClr>
                <a:schemeClr val="dk1"/>
              </a:buClr>
              <a:buSzPts val="2700"/>
              <a:buFont typeface="Calibri"/>
              <a:buNone/>
              <a:defRPr sz="27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7"/>
          <p:cNvSpPr txBox="1">
            <a:spLocks noGrp="1"/>
          </p:cNvSpPr>
          <p:nvPr>
            <p:ph type="body" idx="1"/>
          </p:nvPr>
        </p:nvSpPr>
        <p:spPr>
          <a:xfrm>
            <a:off x="628650" y="1366346"/>
            <a:ext cx="7886700" cy="4788393"/>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7"/>
          <p:cNvSpPr txBox="1">
            <a:spLocks noGrp="1"/>
          </p:cNvSpPr>
          <p:nvPr>
            <p:ph type="dt" idx="10"/>
          </p:nvPr>
        </p:nvSpPr>
        <p:spPr>
          <a:xfrm>
            <a:off x="628651" y="6356352"/>
            <a:ext cx="10189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7"/>
          <p:cNvSpPr txBox="1">
            <a:spLocks noGrp="1"/>
          </p:cNvSpPr>
          <p:nvPr>
            <p:ph type="ftr" idx="11"/>
          </p:nvPr>
        </p:nvSpPr>
        <p:spPr>
          <a:xfrm>
            <a:off x="2476633" y="6356351"/>
            <a:ext cx="419073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7"/>
          <p:cNvSpPr txBox="1">
            <a:spLocks noGrp="1"/>
          </p:cNvSpPr>
          <p:nvPr>
            <p:ph type="sldNum" idx="12"/>
          </p:nvPr>
        </p:nvSpPr>
        <p:spPr>
          <a:xfrm>
            <a:off x="7418350" y="6356352"/>
            <a:ext cx="10970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White)" type="obj">
  <p:cSld name="OBJECT">
    <p:spTree>
      <p:nvGrpSpPr>
        <p:cNvPr id="1" name="Shape 152"/>
        <p:cNvGrpSpPr/>
        <p:nvPr/>
      </p:nvGrpSpPr>
      <p:grpSpPr>
        <a:xfrm>
          <a:off x="0" y="0"/>
          <a:ext cx="0" cy="0"/>
          <a:chOff x="0" y="0"/>
          <a:chExt cx="0" cy="0"/>
        </a:xfrm>
      </p:grpSpPr>
      <p:sp>
        <p:nvSpPr>
          <p:cNvPr id="153" name="Google Shape;153;p28"/>
          <p:cNvSpPr/>
          <p:nvPr/>
        </p:nvSpPr>
        <p:spPr>
          <a:xfrm>
            <a:off x="0" y="0"/>
            <a:ext cx="9144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4" name="Google Shape;154;p28"/>
          <p:cNvSpPr txBox="1">
            <a:spLocks noGrp="1"/>
          </p:cNvSpPr>
          <p:nvPr>
            <p:ph type="title"/>
          </p:nvPr>
        </p:nvSpPr>
        <p:spPr>
          <a:xfrm>
            <a:off x="1772997" y="152400"/>
            <a:ext cx="6742352"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8"/>
          <p:cNvSpPr txBox="1">
            <a:spLocks noGrp="1"/>
          </p:cNvSpPr>
          <p:nvPr>
            <p:ph type="dt" idx="10"/>
          </p:nvPr>
        </p:nvSpPr>
        <p:spPr>
          <a:xfrm>
            <a:off x="628650" y="6356350"/>
            <a:ext cx="10189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8"/>
          <p:cNvSpPr txBox="1">
            <a:spLocks noGrp="1"/>
          </p:cNvSpPr>
          <p:nvPr>
            <p:ph type="sldNum" idx="12"/>
          </p:nvPr>
        </p:nvSpPr>
        <p:spPr>
          <a:xfrm>
            <a:off x="7418349" y="6356350"/>
            <a:ext cx="10970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p28"/>
          <p:cNvSpPr/>
          <p:nvPr/>
        </p:nvSpPr>
        <p:spPr>
          <a:xfrm>
            <a:off x="0" y="1216025"/>
            <a:ext cx="9144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9" name="Google Shape;159;p28"/>
          <p:cNvSpPr txBox="1">
            <a:spLocks noGrp="1"/>
          </p:cNvSpPr>
          <p:nvPr>
            <p:ph type="ftr" idx="11"/>
          </p:nvPr>
        </p:nvSpPr>
        <p:spPr>
          <a:xfrm>
            <a:off x="2163942" y="6356350"/>
            <a:ext cx="4816115"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1200"/>
              <a:buFont typeface="Calibri"/>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60" name="Google Shape;160;p28"/>
          <p:cNvPicPr preferRelativeResize="0"/>
          <p:nvPr/>
        </p:nvPicPr>
        <p:blipFill>
          <a:blip r:embed="rId2">
            <a:alphaModFix/>
          </a:blip>
          <a:stretch>
            <a:fillRect/>
          </a:stretch>
        </p:blipFill>
        <p:spPr>
          <a:xfrm>
            <a:off x="735805" y="152400"/>
            <a:ext cx="1514475" cy="6858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Boxed)">
  <p:cSld name="Section Title (Boxed)">
    <p:bg>
      <p:bgPr>
        <a:solidFill>
          <a:srgbClr val="E8E8E8"/>
        </a:solidFill>
        <a:effectLst/>
      </p:bgPr>
    </p:bg>
    <p:spTree>
      <p:nvGrpSpPr>
        <p:cNvPr id="1" name="Shape 161"/>
        <p:cNvGrpSpPr/>
        <p:nvPr/>
      </p:nvGrpSpPr>
      <p:grpSpPr>
        <a:xfrm>
          <a:off x="0" y="0"/>
          <a:ext cx="0" cy="0"/>
          <a:chOff x="0" y="0"/>
          <a:chExt cx="0" cy="0"/>
        </a:xfrm>
      </p:grpSpPr>
      <p:sp>
        <p:nvSpPr>
          <p:cNvPr id="162" name="Google Shape;162;p29"/>
          <p:cNvSpPr/>
          <p:nvPr/>
        </p:nvSpPr>
        <p:spPr>
          <a:xfrm>
            <a:off x="0" y="0"/>
            <a:ext cx="9144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29"/>
          <p:cNvSpPr txBox="1">
            <a:spLocks noGrp="1"/>
          </p:cNvSpPr>
          <p:nvPr>
            <p:ph type="title"/>
          </p:nvPr>
        </p:nvSpPr>
        <p:spPr>
          <a:xfrm>
            <a:off x="628650" y="1335281"/>
            <a:ext cx="7886700" cy="4841682"/>
          </a:xfrm>
          <a:prstGeom prst="rect">
            <a:avLst/>
          </a:prstGeom>
          <a:solidFill>
            <a:schemeClr val="lt1"/>
          </a:solidFill>
          <a:ln>
            <a:noFill/>
          </a:ln>
        </p:spPr>
        <p:txBody>
          <a:bodyPr spcFirstLastPara="1" wrap="square" lIns="182875" tIns="91425" rIns="182875" bIns="274300" anchor="b" anchorCtr="0">
            <a:normAutofit/>
          </a:bodyPr>
          <a:lstStyle>
            <a:lvl1pPr lvl="0" algn="l">
              <a:lnSpc>
                <a:spcPct val="90000"/>
              </a:lnSpc>
              <a:spcBef>
                <a:spcPts val="0"/>
              </a:spcBef>
              <a:spcAft>
                <a:spcPts val="0"/>
              </a:spcAft>
              <a:buClr>
                <a:schemeClr val="dk1"/>
              </a:buClr>
              <a:buSzPts val="7200"/>
              <a:buFont typeface="Calibri"/>
              <a:buNone/>
              <a:defRPr sz="72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29"/>
          <p:cNvSpPr txBox="1">
            <a:spLocks noGrp="1"/>
          </p:cNvSpPr>
          <p:nvPr>
            <p:ph type="dt" idx="10"/>
          </p:nvPr>
        </p:nvSpPr>
        <p:spPr>
          <a:xfrm>
            <a:off x="628650" y="6356350"/>
            <a:ext cx="10189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9"/>
          <p:cNvSpPr txBox="1">
            <a:spLocks noGrp="1"/>
          </p:cNvSpPr>
          <p:nvPr>
            <p:ph type="sldNum" idx="12"/>
          </p:nvPr>
        </p:nvSpPr>
        <p:spPr>
          <a:xfrm>
            <a:off x="7418349" y="6356350"/>
            <a:ext cx="10970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29"/>
          <p:cNvSpPr/>
          <p:nvPr/>
        </p:nvSpPr>
        <p:spPr>
          <a:xfrm>
            <a:off x="0" y="1216025"/>
            <a:ext cx="9144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7" name="Google Shape;167;p29"/>
          <p:cNvSpPr txBox="1">
            <a:spLocks noGrp="1"/>
          </p:cNvSpPr>
          <p:nvPr>
            <p:ph type="ftr" idx="11"/>
          </p:nvPr>
        </p:nvSpPr>
        <p:spPr>
          <a:xfrm>
            <a:off x="2163942" y="6356350"/>
            <a:ext cx="4816115"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1200"/>
              <a:buFont typeface="Calibri"/>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68" name="Google Shape;168;p29"/>
          <p:cNvPicPr preferRelativeResize="0"/>
          <p:nvPr/>
        </p:nvPicPr>
        <p:blipFill>
          <a:blip r:embed="rId2">
            <a:alphaModFix/>
          </a:blip>
          <a:stretch>
            <a:fillRect/>
          </a:stretch>
        </p:blipFill>
        <p:spPr>
          <a:xfrm>
            <a:off x="407559" y="12900"/>
            <a:ext cx="1893094" cy="8572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169"/>
        <p:cNvGrpSpPr/>
        <p:nvPr/>
      </p:nvGrpSpPr>
      <p:grpSpPr>
        <a:xfrm>
          <a:off x="0" y="0"/>
          <a:ext cx="0" cy="0"/>
          <a:chOff x="0" y="0"/>
          <a:chExt cx="0" cy="0"/>
        </a:xfrm>
      </p:grpSpPr>
      <p:sp>
        <p:nvSpPr>
          <p:cNvPr id="170" name="Google Shape;170;p30"/>
          <p:cNvSpPr txBox="1">
            <a:spLocks noGrp="1"/>
          </p:cNvSpPr>
          <p:nvPr>
            <p:ph type="title"/>
          </p:nvPr>
        </p:nvSpPr>
        <p:spPr>
          <a:xfrm>
            <a:off x="628650" y="2212733"/>
            <a:ext cx="7886700" cy="14721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0"/>
          <p:cNvSpPr txBox="1">
            <a:spLocks noGrp="1"/>
          </p:cNvSpPr>
          <p:nvPr>
            <p:ph type="body" idx="1"/>
          </p:nvPr>
        </p:nvSpPr>
        <p:spPr>
          <a:xfrm>
            <a:off x="628650" y="3684897"/>
            <a:ext cx="7886700" cy="25176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30"/>
          <p:cNvSpPr txBox="1">
            <a:spLocks noGrp="1"/>
          </p:cNvSpPr>
          <p:nvPr>
            <p:ph type="dt" idx="10"/>
          </p:nvPr>
        </p:nvSpPr>
        <p:spPr>
          <a:xfrm>
            <a:off x="628650" y="6356350"/>
            <a:ext cx="10189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30"/>
          <p:cNvSpPr txBox="1">
            <a:spLocks noGrp="1"/>
          </p:cNvSpPr>
          <p:nvPr>
            <p:ph type="ftr" idx="11"/>
          </p:nvPr>
        </p:nvSpPr>
        <p:spPr>
          <a:xfrm>
            <a:off x="2163942" y="6356350"/>
            <a:ext cx="481611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30"/>
          <p:cNvSpPr txBox="1">
            <a:spLocks noGrp="1"/>
          </p:cNvSpPr>
          <p:nvPr>
            <p:ph type="sldNum" idx="12"/>
          </p:nvPr>
        </p:nvSpPr>
        <p:spPr>
          <a:xfrm>
            <a:off x="7418349" y="6356350"/>
            <a:ext cx="10970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FFFFFF"/>
                </a:solidFill>
                <a:latin typeface="Calibri"/>
                <a:ea typeface="Calibri"/>
                <a:cs typeface="Calibri"/>
                <a:sym typeface="Calibri"/>
              </a:defRPr>
            </a:lvl1pPr>
            <a:lvl2pPr marL="0" lvl="1" indent="0" algn="r">
              <a:spcBef>
                <a:spcPts val="0"/>
              </a:spcBef>
              <a:buNone/>
              <a:defRPr sz="1200">
                <a:solidFill>
                  <a:srgbClr val="FFFFFF"/>
                </a:solidFill>
                <a:latin typeface="Calibri"/>
                <a:ea typeface="Calibri"/>
                <a:cs typeface="Calibri"/>
                <a:sym typeface="Calibri"/>
              </a:defRPr>
            </a:lvl2pPr>
            <a:lvl3pPr marL="0" lvl="2" indent="0" algn="r">
              <a:spcBef>
                <a:spcPts val="0"/>
              </a:spcBef>
              <a:buNone/>
              <a:defRPr sz="1200">
                <a:solidFill>
                  <a:srgbClr val="FFFFFF"/>
                </a:solidFill>
                <a:latin typeface="Calibri"/>
                <a:ea typeface="Calibri"/>
                <a:cs typeface="Calibri"/>
                <a:sym typeface="Calibri"/>
              </a:defRPr>
            </a:lvl3pPr>
            <a:lvl4pPr marL="0" lvl="3" indent="0" algn="r">
              <a:spcBef>
                <a:spcPts val="0"/>
              </a:spcBef>
              <a:buNone/>
              <a:defRPr sz="1200">
                <a:solidFill>
                  <a:srgbClr val="FFFFFF"/>
                </a:solidFill>
                <a:latin typeface="Calibri"/>
                <a:ea typeface="Calibri"/>
                <a:cs typeface="Calibri"/>
                <a:sym typeface="Calibri"/>
              </a:defRPr>
            </a:lvl4pPr>
            <a:lvl5pPr marL="0" lvl="4" indent="0" algn="r">
              <a:spcBef>
                <a:spcPts val="0"/>
              </a:spcBef>
              <a:buNone/>
              <a:defRPr sz="1200">
                <a:solidFill>
                  <a:srgbClr val="FFFFFF"/>
                </a:solidFill>
                <a:latin typeface="Calibri"/>
                <a:ea typeface="Calibri"/>
                <a:cs typeface="Calibri"/>
                <a:sym typeface="Calibri"/>
              </a:defRPr>
            </a:lvl5pPr>
            <a:lvl6pPr marL="0" lvl="5" indent="0" algn="r">
              <a:spcBef>
                <a:spcPts val="0"/>
              </a:spcBef>
              <a:buNone/>
              <a:defRPr sz="1200">
                <a:solidFill>
                  <a:srgbClr val="FFFFFF"/>
                </a:solidFill>
                <a:latin typeface="Calibri"/>
                <a:ea typeface="Calibri"/>
                <a:cs typeface="Calibri"/>
                <a:sym typeface="Calibri"/>
              </a:defRPr>
            </a:lvl6pPr>
            <a:lvl7pPr marL="0" lvl="6" indent="0" algn="r">
              <a:spcBef>
                <a:spcPts val="0"/>
              </a:spcBef>
              <a:buNone/>
              <a:defRPr sz="1200">
                <a:solidFill>
                  <a:srgbClr val="FFFFFF"/>
                </a:solidFill>
                <a:latin typeface="Calibri"/>
                <a:ea typeface="Calibri"/>
                <a:cs typeface="Calibri"/>
                <a:sym typeface="Calibri"/>
              </a:defRPr>
            </a:lvl7pPr>
            <a:lvl8pPr marL="0" lvl="7" indent="0" algn="r">
              <a:spcBef>
                <a:spcPts val="0"/>
              </a:spcBef>
              <a:buNone/>
              <a:defRPr sz="1200">
                <a:solidFill>
                  <a:srgbClr val="FFFFFF"/>
                </a:solidFill>
                <a:latin typeface="Calibri"/>
                <a:ea typeface="Calibri"/>
                <a:cs typeface="Calibri"/>
                <a:sym typeface="Calibri"/>
              </a:defRPr>
            </a:lvl8pPr>
            <a:lvl9pPr marL="0" lvl="8" indent="0" algn="r">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p30"/>
          <p:cNvSpPr/>
          <p:nvPr/>
        </p:nvSpPr>
        <p:spPr>
          <a:xfrm>
            <a:off x="0" y="0"/>
            <a:ext cx="9144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76" name="Google Shape;176;p30"/>
          <p:cNvPicPr preferRelativeResize="0"/>
          <p:nvPr/>
        </p:nvPicPr>
        <p:blipFill rotWithShape="1">
          <a:blip r:embed="rId2">
            <a:alphaModFix/>
          </a:blip>
          <a:srcRect/>
          <a:stretch/>
        </p:blipFill>
        <p:spPr>
          <a:xfrm>
            <a:off x="5900382" y="594061"/>
            <a:ext cx="2614968" cy="347444"/>
          </a:xfrm>
          <a:prstGeom prst="rect">
            <a:avLst/>
          </a:prstGeom>
          <a:noFill/>
          <a:ln>
            <a:noFill/>
          </a:ln>
        </p:spPr>
      </p:pic>
      <p:pic>
        <p:nvPicPr>
          <p:cNvPr id="177" name="Google Shape;177;p30" descr="08E63123-0EA5-48C1-AA21-28EADA3137E5"/>
          <p:cNvPicPr preferRelativeResize="0"/>
          <p:nvPr/>
        </p:nvPicPr>
        <p:blipFill rotWithShape="1">
          <a:blip r:embed="rId3">
            <a:alphaModFix/>
          </a:blip>
          <a:srcRect/>
          <a:stretch/>
        </p:blipFill>
        <p:spPr>
          <a:xfrm>
            <a:off x="375332" y="353698"/>
            <a:ext cx="1272261" cy="59042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Boxed)">
  <p:cSld name="1_Title and Content (Boxed)">
    <p:bg>
      <p:bgPr>
        <a:solidFill>
          <a:srgbClr val="E8E8E8"/>
        </a:solidFill>
        <a:effectLst/>
      </p:bgPr>
    </p:bg>
    <p:spTree>
      <p:nvGrpSpPr>
        <p:cNvPr id="1" name="Shape 178"/>
        <p:cNvGrpSpPr/>
        <p:nvPr/>
      </p:nvGrpSpPr>
      <p:grpSpPr>
        <a:xfrm>
          <a:off x="0" y="0"/>
          <a:ext cx="0" cy="0"/>
          <a:chOff x="0" y="0"/>
          <a:chExt cx="0" cy="0"/>
        </a:xfrm>
      </p:grpSpPr>
      <p:sp>
        <p:nvSpPr>
          <p:cNvPr id="179" name="Google Shape;179;p31"/>
          <p:cNvSpPr/>
          <p:nvPr/>
        </p:nvSpPr>
        <p:spPr>
          <a:xfrm>
            <a:off x="0" y="0"/>
            <a:ext cx="9144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0" name="Google Shape;180;p31"/>
          <p:cNvSpPr txBox="1">
            <a:spLocks noGrp="1"/>
          </p:cNvSpPr>
          <p:nvPr>
            <p:ph type="title"/>
          </p:nvPr>
        </p:nvSpPr>
        <p:spPr>
          <a:xfrm>
            <a:off x="1772997" y="152400"/>
            <a:ext cx="6742352"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31"/>
          <p:cNvSpPr txBox="1">
            <a:spLocks noGrp="1"/>
          </p:cNvSpPr>
          <p:nvPr>
            <p:ph type="body" idx="1"/>
          </p:nvPr>
        </p:nvSpPr>
        <p:spPr>
          <a:xfrm>
            <a:off x="628650" y="1335281"/>
            <a:ext cx="7886700" cy="4841682"/>
          </a:xfrm>
          <a:prstGeom prst="rect">
            <a:avLst/>
          </a:prstGeom>
          <a:solidFill>
            <a:schemeClr val="lt1"/>
          </a:solidFill>
          <a:ln>
            <a:noFill/>
          </a:ln>
        </p:spPr>
        <p:txBody>
          <a:bodyPr spcFirstLastPara="1" wrap="square" lIns="228600" tIns="548625" rIns="274300" bIns="45700" anchor="t" anchorCtr="0">
            <a:normAutofit/>
          </a:bodyPr>
          <a:lstStyle>
            <a:lvl1pPr marL="457200" lvl="0" indent="-387350" algn="l">
              <a:lnSpc>
                <a:spcPct val="100000"/>
              </a:lnSpc>
              <a:spcBef>
                <a:spcPts val="1000"/>
              </a:spcBef>
              <a:spcAft>
                <a:spcPts val="0"/>
              </a:spcAft>
              <a:buClr>
                <a:schemeClr val="accent1"/>
              </a:buClr>
              <a:buSzPts val="2500"/>
              <a:buFont typeface="Arial"/>
              <a:buChar char="•"/>
              <a:defRPr sz="2500"/>
            </a:lvl1pPr>
            <a:lvl2pPr marL="914400" lvl="1" indent="-361950" algn="l">
              <a:lnSpc>
                <a:spcPct val="100000"/>
              </a:lnSpc>
              <a:spcBef>
                <a:spcPts val="1000"/>
              </a:spcBef>
              <a:spcAft>
                <a:spcPts val="0"/>
              </a:spcAft>
              <a:buClr>
                <a:schemeClr val="accent1"/>
              </a:buClr>
              <a:buSzPts val="2100"/>
              <a:buFont typeface="Arial"/>
              <a:buChar char="•"/>
              <a:defRPr sz="2100"/>
            </a:lvl2pPr>
            <a:lvl3pPr marL="1371600" lvl="2" indent="-336550" algn="l">
              <a:lnSpc>
                <a:spcPct val="100000"/>
              </a:lnSpc>
              <a:spcBef>
                <a:spcPts val="1000"/>
              </a:spcBef>
              <a:spcAft>
                <a:spcPts val="0"/>
              </a:spcAft>
              <a:buClr>
                <a:schemeClr val="accent1"/>
              </a:buClr>
              <a:buSzPts val="1700"/>
              <a:buFont typeface="Arial"/>
              <a:buChar char="•"/>
              <a:defRPr sz="1700"/>
            </a:lvl3pPr>
            <a:lvl4pPr marL="1828800" lvl="3" indent="-336550" algn="l">
              <a:lnSpc>
                <a:spcPct val="100000"/>
              </a:lnSpc>
              <a:spcBef>
                <a:spcPts val="1000"/>
              </a:spcBef>
              <a:spcAft>
                <a:spcPts val="0"/>
              </a:spcAft>
              <a:buClr>
                <a:schemeClr val="accent1"/>
              </a:buClr>
              <a:buSzPts val="1700"/>
              <a:buFont typeface="Arial"/>
              <a:buChar char="•"/>
              <a:defRPr sz="1700"/>
            </a:lvl4pPr>
            <a:lvl5pPr marL="2286000" lvl="4" indent="-336550" algn="l">
              <a:lnSpc>
                <a:spcPct val="100000"/>
              </a:lnSpc>
              <a:spcBef>
                <a:spcPts val="1000"/>
              </a:spcBef>
              <a:spcAft>
                <a:spcPts val="0"/>
              </a:spcAft>
              <a:buClr>
                <a:schemeClr val="accent1"/>
              </a:buClr>
              <a:buSzPts val="1700"/>
              <a:buFont typeface="Arial"/>
              <a:buChar char="•"/>
              <a:defRPr sz="17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31"/>
          <p:cNvSpPr txBox="1">
            <a:spLocks noGrp="1"/>
          </p:cNvSpPr>
          <p:nvPr>
            <p:ph type="dt" idx="10"/>
          </p:nvPr>
        </p:nvSpPr>
        <p:spPr>
          <a:xfrm>
            <a:off x="628650" y="6356350"/>
            <a:ext cx="10189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31"/>
          <p:cNvSpPr txBox="1">
            <a:spLocks noGrp="1"/>
          </p:cNvSpPr>
          <p:nvPr>
            <p:ph type="sldNum" idx="12"/>
          </p:nvPr>
        </p:nvSpPr>
        <p:spPr>
          <a:xfrm>
            <a:off x="7418349" y="6356350"/>
            <a:ext cx="10970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184" name="Google Shape;184;p31"/>
          <p:cNvSpPr/>
          <p:nvPr/>
        </p:nvSpPr>
        <p:spPr>
          <a:xfrm>
            <a:off x="0" y="1216025"/>
            <a:ext cx="9144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5" name="Google Shape;185;p31"/>
          <p:cNvSpPr txBox="1">
            <a:spLocks noGrp="1"/>
          </p:cNvSpPr>
          <p:nvPr>
            <p:ph type="ftr" idx="11"/>
          </p:nvPr>
        </p:nvSpPr>
        <p:spPr>
          <a:xfrm>
            <a:off x="2163942" y="6356350"/>
            <a:ext cx="4816115"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1200"/>
              <a:buFont typeface="Calibri"/>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86" name="Google Shape;186;p31"/>
          <p:cNvPicPr preferRelativeResize="0"/>
          <p:nvPr/>
        </p:nvPicPr>
        <p:blipFill>
          <a:blip r:embed="rId2">
            <a:alphaModFix/>
          </a:blip>
          <a:stretch>
            <a:fillRect/>
          </a:stretch>
        </p:blipFill>
        <p:spPr>
          <a:xfrm>
            <a:off x="628641" y="12900"/>
            <a:ext cx="1893094" cy="857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White)" type="obj">
  <p:cSld name="OBJECT">
    <p:spTree>
      <p:nvGrpSpPr>
        <p:cNvPr id="1" name="Shape 30"/>
        <p:cNvGrpSpPr/>
        <p:nvPr/>
      </p:nvGrpSpPr>
      <p:grpSpPr>
        <a:xfrm>
          <a:off x="0" y="0"/>
          <a:ext cx="0" cy="0"/>
          <a:chOff x="0" y="0"/>
          <a:chExt cx="0" cy="0"/>
        </a:xfrm>
      </p:grpSpPr>
      <p:sp>
        <p:nvSpPr>
          <p:cNvPr id="31" name="Google Shape;31;p4"/>
          <p:cNvSpPr/>
          <p:nvPr/>
        </p:nvSpPr>
        <p:spPr>
          <a:xfrm>
            <a:off x="0" y="0"/>
            <a:ext cx="9144000" cy="12192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32" name="Google Shape;32;p4"/>
          <p:cNvSpPr txBox="1">
            <a:spLocks noGrp="1"/>
          </p:cNvSpPr>
          <p:nvPr>
            <p:ph type="title"/>
          </p:nvPr>
        </p:nvSpPr>
        <p:spPr>
          <a:xfrm>
            <a:off x="1772997" y="152400"/>
            <a:ext cx="6742500" cy="9144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2700"/>
              <a:buFont typeface="Calibri"/>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 name="Google Shape;33;p4"/>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lvl="0" indent="-349250" algn="l">
              <a:lnSpc>
                <a:spcPct val="100000"/>
              </a:lnSpc>
              <a:spcBef>
                <a:spcPts val="800"/>
              </a:spcBef>
              <a:spcAft>
                <a:spcPts val="0"/>
              </a:spcAft>
              <a:buClr>
                <a:schemeClr val="accent1"/>
              </a:buClr>
              <a:buSzPts val="1900"/>
              <a:buChar char="•"/>
              <a:defRPr/>
            </a:lvl1pPr>
            <a:lvl2pPr marL="914400" lvl="1" indent="-330200" algn="l">
              <a:lnSpc>
                <a:spcPct val="100000"/>
              </a:lnSpc>
              <a:spcBef>
                <a:spcPts val="800"/>
              </a:spcBef>
              <a:spcAft>
                <a:spcPts val="0"/>
              </a:spcAft>
              <a:buClr>
                <a:schemeClr val="accent1"/>
              </a:buClr>
              <a:buSzPts val="1600"/>
              <a:buChar char="•"/>
              <a:defRPr/>
            </a:lvl2pPr>
            <a:lvl3pPr marL="1371600" lvl="2" indent="-311150" algn="l">
              <a:lnSpc>
                <a:spcPct val="100000"/>
              </a:lnSpc>
              <a:spcBef>
                <a:spcPts val="800"/>
              </a:spcBef>
              <a:spcAft>
                <a:spcPts val="0"/>
              </a:spcAft>
              <a:buClr>
                <a:schemeClr val="accent1"/>
              </a:buClr>
              <a:buSzPts val="1300"/>
              <a:buChar char="•"/>
              <a:defRPr/>
            </a:lvl3pPr>
            <a:lvl4pPr marL="1828800" lvl="3" indent="-311150" algn="l">
              <a:lnSpc>
                <a:spcPct val="100000"/>
              </a:lnSpc>
              <a:spcBef>
                <a:spcPts val="800"/>
              </a:spcBef>
              <a:spcAft>
                <a:spcPts val="0"/>
              </a:spcAft>
              <a:buClr>
                <a:schemeClr val="accent1"/>
              </a:buClr>
              <a:buSzPts val="1300"/>
              <a:buChar char="•"/>
              <a:defRPr/>
            </a:lvl4pPr>
            <a:lvl5pPr marL="2286000" lvl="4" indent="-311150" algn="l">
              <a:lnSpc>
                <a:spcPct val="100000"/>
              </a:lnSpc>
              <a:spcBef>
                <a:spcPts val="800"/>
              </a:spcBef>
              <a:spcAft>
                <a:spcPts val="0"/>
              </a:spcAft>
              <a:buClr>
                <a:schemeClr val="accent1"/>
              </a:buClr>
              <a:buSzPts val="13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 name="Google Shape;34;p4"/>
          <p:cNvSpPr txBox="1">
            <a:spLocks noGrp="1"/>
          </p:cNvSpPr>
          <p:nvPr>
            <p:ph type="dt" idx="10"/>
          </p:nvPr>
        </p:nvSpPr>
        <p:spPr>
          <a:xfrm>
            <a:off x="628650" y="6356350"/>
            <a:ext cx="10188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 name="Google Shape;35;p4"/>
          <p:cNvSpPr txBox="1">
            <a:spLocks noGrp="1"/>
          </p:cNvSpPr>
          <p:nvPr>
            <p:ph type="sldNum" idx="12"/>
          </p:nvPr>
        </p:nvSpPr>
        <p:spPr>
          <a:xfrm>
            <a:off x="7418349" y="6356350"/>
            <a:ext cx="10971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
          <p:cNvSpPr/>
          <p:nvPr/>
        </p:nvSpPr>
        <p:spPr>
          <a:xfrm>
            <a:off x="0" y="1216025"/>
            <a:ext cx="9144000" cy="1191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37" name="Google Shape;37;p4"/>
          <p:cNvSpPr txBox="1">
            <a:spLocks noGrp="1"/>
          </p:cNvSpPr>
          <p:nvPr>
            <p:ph type="ftr" idx="11"/>
          </p:nvPr>
        </p:nvSpPr>
        <p:spPr>
          <a:xfrm>
            <a:off x="2163942" y="6356350"/>
            <a:ext cx="4816200" cy="3651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chemeClr val="lt1"/>
              </a:buClr>
              <a:buSzPts val="900"/>
              <a:buFont typeface="Calibri"/>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38" name="Google Shape;38;p4"/>
          <p:cNvPicPr preferRelativeResize="0"/>
          <p:nvPr/>
        </p:nvPicPr>
        <p:blipFill>
          <a:blip r:embed="rId2">
            <a:alphaModFix/>
          </a:blip>
          <a:stretch>
            <a:fillRect/>
          </a:stretch>
        </p:blipFill>
        <p:spPr>
          <a:xfrm>
            <a:off x="735805" y="152400"/>
            <a:ext cx="1514475" cy="6858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White)">
  <p:cSld name="1_Title and Content (White)">
    <p:spTree>
      <p:nvGrpSpPr>
        <p:cNvPr id="1" name="Shape 187"/>
        <p:cNvGrpSpPr/>
        <p:nvPr/>
      </p:nvGrpSpPr>
      <p:grpSpPr>
        <a:xfrm>
          <a:off x="0" y="0"/>
          <a:ext cx="0" cy="0"/>
          <a:chOff x="0" y="0"/>
          <a:chExt cx="0" cy="0"/>
        </a:xfrm>
      </p:grpSpPr>
      <p:sp>
        <p:nvSpPr>
          <p:cNvPr id="188" name="Google Shape;188;p32"/>
          <p:cNvSpPr/>
          <p:nvPr/>
        </p:nvSpPr>
        <p:spPr>
          <a:xfrm>
            <a:off x="0" y="0"/>
            <a:ext cx="9144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9" name="Google Shape;189;p32"/>
          <p:cNvSpPr txBox="1">
            <a:spLocks noGrp="1"/>
          </p:cNvSpPr>
          <p:nvPr>
            <p:ph type="title"/>
          </p:nvPr>
        </p:nvSpPr>
        <p:spPr>
          <a:xfrm>
            <a:off x="1863437" y="152400"/>
            <a:ext cx="6651912"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32"/>
          <p:cNvSpPr txBox="1">
            <a:spLocks noGrp="1"/>
          </p:cNvSpPr>
          <p:nvPr>
            <p:ph type="dt" idx="10"/>
          </p:nvPr>
        </p:nvSpPr>
        <p:spPr>
          <a:xfrm>
            <a:off x="628650" y="6356350"/>
            <a:ext cx="10189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2"/>
          <p:cNvSpPr txBox="1">
            <a:spLocks noGrp="1"/>
          </p:cNvSpPr>
          <p:nvPr>
            <p:ph type="sldNum" idx="12"/>
          </p:nvPr>
        </p:nvSpPr>
        <p:spPr>
          <a:xfrm>
            <a:off x="7418349" y="6356350"/>
            <a:ext cx="10970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193" name="Google Shape;193;p32"/>
          <p:cNvSpPr/>
          <p:nvPr/>
        </p:nvSpPr>
        <p:spPr>
          <a:xfrm>
            <a:off x="0" y="1216025"/>
            <a:ext cx="9144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4" name="Google Shape;194;p32"/>
          <p:cNvSpPr txBox="1">
            <a:spLocks noGrp="1"/>
          </p:cNvSpPr>
          <p:nvPr>
            <p:ph type="ftr" idx="11"/>
          </p:nvPr>
        </p:nvSpPr>
        <p:spPr>
          <a:xfrm>
            <a:off x="2163943" y="6356352"/>
            <a:ext cx="4816115"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200"/>
              <a:buFont typeface="Calibri"/>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95" name="Google Shape;195;p32"/>
          <p:cNvPicPr preferRelativeResize="0"/>
          <p:nvPr/>
        </p:nvPicPr>
        <p:blipFill rotWithShape="1">
          <a:blip r:embed="rId2">
            <a:alphaModFix/>
          </a:blip>
          <a:srcRect/>
          <a:stretch/>
        </p:blipFill>
        <p:spPr>
          <a:xfrm>
            <a:off x="88323" y="216450"/>
            <a:ext cx="1344044" cy="583205"/>
          </a:xfrm>
          <a:prstGeom prst="rect">
            <a:avLst/>
          </a:prstGeom>
          <a:solidFill>
            <a:schemeClr val="lt1"/>
          </a:solid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1865376" y="155448"/>
            <a:ext cx="665226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E65AF"/>
              </a:buClr>
              <a:buSzPts val="4400"/>
              <a:buFont typeface="Calibri"/>
              <a:buNone/>
              <a:defRPr>
                <a:solidFill>
                  <a:srgbClr val="3E65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33"/>
          <p:cNvSpPr txBox="1">
            <a:spLocks noGrp="1"/>
          </p:cNvSpPr>
          <p:nvPr>
            <p:ph type="ftr" idx="11"/>
          </p:nvPr>
        </p:nvSpPr>
        <p:spPr>
          <a:xfrm>
            <a:off x="2476633" y="6356349"/>
            <a:ext cx="419073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3"/>
          <p:cNvSpPr txBox="1">
            <a:spLocks noGrp="1"/>
          </p:cNvSpPr>
          <p:nvPr>
            <p:ph type="sldNum" idx="12"/>
          </p:nvPr>
        </p:nvSpPr>
        <p:spPr>
          <a:xfrm>
            <a:off x="7418349" y="6356350"/>
            <a:ext cx="10970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rgbClr val="FFFFFF"/>
                </a:solidFill>
                <a:latin typeface="Calibri"/>
                <a:ea typeface="Calibri"/>
                <a:cs typeface="Calibri"/>
                <a:sym typeface="Calibri"/>
              </a:defRPr>
            </a:lvl1pPr>
            <a:lvl2pPr marL="0" lvl="1" indent="0" algn="r">
              <a:spcBef>
                <a:spcPts val="0"/>
              </a:spcBef>
              <a:buNone/>
              <a:defRPr sz="1200" b="1">
                <a:solidFill>
                  <a:srgbClr val="FFFFFF"/>
                </a:solidFill>
                <a:latin typeface="Calibri"/>
                <a:ea typeface="Calibri"/>
                <a:cs typeface="Calibri"/>
                <a:sym typeface="Calibri"/>
              </a:defRPr>
            </a:lvl2pPr>
            <a:lvl3pPr marL="0" lvl="2" indent="0" algn="r">
              <a:spcBef>
                <a:spcPts val="0"/>
              </a:spcBef>
              <a:buNone/>
              <a:defRPr sz="1200" b="1">
                <a:solidFill>
                  <a:srgbClr val="FFFFFF"/>
                </a:solidFill>
                <a:latin typeface="Calibri"/>
                <a:ea typeface="Calibri"/>
                <a:cs typeface="Calibri"/>
                <a:sym typeface="Calibri"/>
              </a:defRPr>
            </a:lvl3pPr>
            <a:lvl4pPr marL="0" lvl="3" indent="0" algn="r">
              <a:spcBef>
                <a:spcPts val="0"/>
              </a:spcBef>
              <a:buNone/>
              <a:defRPr sz="1200" b="1">
                <a:solidFill>
                  <a:srgbClr val="FFFFFF"/>
                </a:solidFill>
                <a:latin typeface="Calibri"/>
                <a:ea typeface="Calibri"/>
                <a:cs typeface="Calibri"/>
                <a:sym typeface="Calibri"/>
              </a:defRPr>
            </a:lvl4pPr>
            <a:lvl5pPr marL="0" lvl="4" indent="0" algn="r">
              <a:spcBef>
                <a:spcPts val="0"/>
              </a:spcBef>
              <a:buNone/>
              <a:defRPr sz="1200" b="1">
                <a:solidFill>
                  <a:srgbClr val="FFFFFF"/>
                </a:solidFill>
                <a:latin typeface="Calibri"/>
                <a:ea typeface="Calibri"/>
                <a:cs typeface="Calibri"/>
                <a:sym typeface="Calibri"/>
              </a:defRPr>
            </a:lvl5pPr>
            <a:lvl6pPr marL="0" lvl="5" indent="0" algn="r">
              <a:spcBef>
                <a:spcPts val="0"/>
              </a:spcBef>
              <a:buNone/>
              <a:defRPr sz="1200" b="1">
                <a:solidFill>
                  <a:srgbClr val="FFFFFF"/>
                </a:solidFill>
                <a:latin typeface="Calibri"/>
                <a:ea typeface="Calibri"/>
                <a:cs typeface="Calibri"/>
                <a:sym typeface="Calibri"/>
              </a:defRPr>
            </a:lvl6pPr>
            <a:lvl7pPr marL="0" lvl="6" indent="0" algn="r">
              <a:spcBef>
                <a:spcPts val="0"/>
              </a:spcBef>
              <a:buNone/>
              <a:defRPr sz="1200" b="1">
                <a:solidFill>
                  <a:srgbClr val="FFFFFF"/>
                </a:solidFill>
                <a:latin typeface="Calibri"/>
                <a:ea typeface="Calibri"/>
                <a:cs typeface="Calibri"/>
                <a:sym typeface="Calibri"/>
              </a:defRPr>
            </a:lvl7pPr>
            <a:lvl8pPr marL="0" lvl="7" indent="0" algn="r">
              <a:spcBef>
                <a:spcPts val="0"/>
              </a:spcBef>
              <a:buNone/>
              <a:defRPr sz="1200" b="1">
                <a:solidFill>
                  <a:srgbClr val="FFFFFF"/>
                </a:solidFill>
                <a:latin typeface="Calibri"/>
                <a:ea typeface="Calibri"/>
                <a:cs typeface="Calibri"/>
                <a:sym typeface="Calibri"/>
              </a:defRPr>
            </a:lvl8pPr>
            <a:lvl9pPr marL="0" lvl="8" indent="0" algn="r">
              <a:spcBef>
                <a:spcPts val="0"/>
              </a:spcBef>
              <a:buNone/>
              <a:defRPr sz="12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00" name="Google Shape;200;p33"/>
          <p:cNvPicPr preferRelativeResize="0"/>
          <p:nvPr/>
        </p:nvPicPr>
        <p:blipFill rotWithShape="1">
          <a:blip r:embed="rId2">
            <a:alphaModFix/>
          </a:blip>
          <a:srcRect/>
          <a:stretch/>
        </p:blipFill>
        <p:spPr>
          <a:xfrm>
            <a:off x="88323" y="216450"/>
            <a:ext cx="1344044" cy="583205"/>
          </a:xfrm>
          <a:prstGeom prst="rect">
            <a:avLst/>
          </a:prstGeom>
          <a:solidFill>
            <a:schemeClr val="lt1"/>
          </a:solid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1"/>
        <p:cNvGrpSpPr/>
        <p:nvPr/>
      </p:nvGrpSpPr>
      <p:grpSpPr>
        <a:xfrm>
          <a:off x="0" y="0"/>
          <a:ext cx="0" cy="0"/>
          <a:chOff x="0" y="0"/>
          <a:chExt cx="0" cy="0"/>
        </a:xfrm>
      </p:grpSpPr>
      <p:sp>
        <p:nvSpPr>
          <p:cNvPr id="202" name="Google Shape;202;p34"/>
          <p:cNvSpPr/>
          <p:nvPr/>
        </p:nvSpPr>
        <p:spPr>
          <a:xfrm>
            <a:off x="-75" y="6727600"/>
            <a:ext cx="9144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3" name="Google Shape;203;p34"/>
          <p:cNvSpPr txBox="1">
            <a:spLocks noGrp="1"/>
          </p:cNvSpPr>
          <p:nvPr>
            <p:ph type="title"/>
          </p:nvPr>
        </p:nvSpPr>
        <p:spPr>
          <a:xfrm>
            <a:off x="311700" y="593367"/>
            <a:ext cx="8520525" cy="9432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34"/>
          <p:cNvSpPr txBox="1">
            <a:spLocks noGrp="1"/>
          </p:cNvSpPr>
          <p:nvPr>
            <p:ph type="body" idx="1"/>
          </p:nvPr>
        </p:nvSpPr>
        <p:spPr>
          <a:xfrm>
            <a:off x="311700" y="1688433"/>
            <a:ext cx="8520525" cy="4403700"/>
          </a:xfrm>
          <a:prstGeom prst="rect">
            <a:avLst/>
          </a:prstGeom>
        </p:spPr>
        <p:txBody>
          <a:bodyPr spcFirstLastPara="1" wrap="square" lIns="91425" tIns="45700" rIns="91425" bIns="45700" anchor="t" anchorCtr="0">
            <a:normAutofit/>
          </a:bodyPr>
          <a:lstStyle>
            <a:lvl1pPr marL="457200" lvl="0" indent="-387350" rtl="0">
              <a:spcBef>
                <a:spcPts val="1000"/>
              </a:spcBef>
              <a:spcAft>
                <a:spcPts val="0"/>
              </a:spcAft>
              <a:buSzPts val="2500"/>
              <a:buChar char="•"/>
              <a:defRPr/>
            </a:lvl1pPr>
            <a:lvl2pPr marL="914400" lvl="1" indent="-361950" rtl="0">
              <a:spcBef>
                <a:spcPts val="1000"/>
              </a:spcBef>
              <a:spcAft>
                <a:spcPts val="0"/>
              </a:spcAft>
              <a:buSzPts val="2100"/>
              <a:buChar char="•"/>
              <a:defRPr/>
            </a:lvl2pPr>
            <a:lvl3pPr marL="1371600" lvl="2" indent="-336550" rtl="0">
              <a:spcBef>
                <a:spcPts val="1000"/>
              </a:spcBef>
              <a:spcAft>
                <a:spcPts val="0"/>
              </a:spcAft>
              <a:buSzPts val="1700"/>
              <a:buChar char="•"/>
              <a:defRPr/>
            </a:lvl3pPr>
            <a:lvl4pPr marL="1828800" lvl="3" indent="-336550" rtl="0">
              <a:spcBef>
                <a:spcPts val="1000"/>
              </a:spcBef>
              <a:spcAft>
                <a:spcPts val="0"/>
              </a:spcAft>
              <a:buSzPts val="1700"/>
              <a:buChar char="•"/>
              <a:defRPr/>
            </a:lvl4pPr>
            <a:lvl5pPr marL="2286000" lvl="4" indent="-336550" rtl="0">
              <a:spcBef>
                <a:spcPts val="1000"/>
              </a:spcBef>
              <a:spcAft>
                <a:spcPts val="0"/>
              </a:spcAft>
              <a:buSzPts val="1700"/>
              <a:buChar char="•"/>
              <a:defRPr/>
            </a:lvl5pPr>
            <a:lvl6pPr marL="2743200" lvl="5" indent="-342900" rtl="0">
              <a:spcBef>
                <a:spcPts val="10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05" name="Google Shape;205;p34"/>
          <p:cNvSpPr txBox="1">
            <a:spLocks noGrp="1"/>
          </p:cNvSpPr>
          <p:nvPr>
            <p:ph type="sldNum" idx="12"/>
          </p:nvPr>
        </p:nvSpPr>
        <p:spPr>
          <a:xfrm>
            <a:off x="8472458" y="6217622"/>
            <a:ext cx="548775"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6"/>
        <p:cNvGrpSpPr/>
        <p:nvPr/>
      </p:nvGrpSpPr>
      <p:grpSpPr>
        <a:xfrm>
          <a:off x="0" y="0"/>
          <a:ext cx="0" cy="0"/>
          <a:chOff x="0" y="0"/>
          <a:chExt cx="0" cy="0"/>
        </a:xfrm>
      </p:grpSpPr>
      <p:sp>
        <p:nvSpPr>
          <p:cNvPr id="207" name="Google Shape;207;p35"/>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35"/>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1000"/>
              </a:spcBef>
              <a:spcAft>
                <a:spcPts val="0"/>
              </a:spcAft>
              <a:buSzPts val="2400"/>
              <a:buNone/>
              <a:defRPr sz="2400"/>
            </a:lvl1pPr>
            <a:lvl2pPr lvl="1" algn="ctr" rtl="0">
              <a:lnSpc>
                <a:spcPct val="100000"/>
              </a:lnSpc>
              <a:spcBef>
                <a:spcPts val="1000"/>
              </a:spcBef>
              <a:spcAft>
                <a:spcPts val="0"/>
              </a:spcAft>
              <a:buSzPts val="2000"/>
              <a:buNone/>
              <a:defRPr sz="2000"/>
            </a:lvl2pPr>
            <a:lvl3pPr lvl="2" algn="ctr" rtl="0">
              <a:lnSpc>
                <a:spcPct val="100000"/>
              </a:lnSpc>
              <a:spcBef>
                <a:spcPts val="1000"/>
              </a:spcBef>
              <a:spcAft>
                <a:spcPts val="0"/>
              </a:spcAft>
              <a:buSzPts val="1800"/>
              <a:buNone/>
              <a:defRPr sz="1800"/>
            </a:lvl3pPr>
            <a:lvl4pPr lvl="3" algn="ctr" rtl="0">
              <a:lnSpc>
                <a:spcPct val="100000"/>
              </a:lnSpc>
              <a:spcBef>
                <a:spcPts val="1000"/>
              </a:spcBef>
              <a:spcAft>
                <a:spcPts val="0"/>
              </a:spcAft>
              <a:buSzPts val="1600"/>
              <a:buNone/>
              <a:defRPr sz="1600"/>
            </a:lvl4pPr>
            <a:lvl5pPr lvl="4" algn="ctr" rtl="0">
              <a:lnSpc>
                <a:spcPct val="100000"/>
              </a:lnSpc>
              <a:spcBef>
                <a:spcPts val="1000"/>
              </a:spcBef>
              <a:spcAft>
                <a:spcPts val="0"/>
              </a:spcAft>
              <a:buSzPts val="1600"/>
              <a:buNone/>
              <a:defRPr sz="1600"/>
            </a:lvl5pPr>
            <a:lvl6pPr lvl="5" algn="ctr" rtl="0">
              <a:lnSpc>
                <a:spcPct val="90000"/>
              </a:lnSpc>
              <a:spcBef>
                <a:spcPts val="10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09" name="Google Shape;209;p35"/>
          <p:cNvSpPr txBox="1">
            <a:spLocks noGrp="1"/>
          </p:cNvSpPr>
          <p:nvPr>
            <p:ph type="dt" idx="10"/>
          </p:nvPr>
        </p:nvSpPr>
        <p:spPr>
          <a:xfrm>
            <a:off x="628650" y="6356350"/>
            <a:ext cx="1019025"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p35"/>
          <p:cNvSpPr txBox="1">
            <a:spLocks noGrp="1"/>
          </p:cNvSpPr>
          <p:nvPr>
            <p:ph type="ftr" idx="11"/>
          </p:nvPr>
        </p:nvSpPr>
        <p:spPr>
          <a:xfrm>
            <a:off x="2476633" y="6356349"/>
            <a:ext cx="4190625"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p35"/>
          <p:cNvSpPr txBox="1">
            <a:spLocks noGrp="1"/>
          </p:cNvSpPr>
          <p:nvPr>
            <p:ph type="sldNum" idx="12"/>
          </p:nvPr>
        </p:nvSpPr>
        <p:spPr>
          <a:xfrm>
            <a:off x="7418349" y="6356350"/>
            <a:ext cx="10971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and LOGO">
  <p:cSld name="1_TITLE and LOGO">
    <p:spTree>
      <p:nvGrpSpPr>
        <p:cNvPr id="1" name="Shape 212"/>
        <p:cNvGrpSpPr/>
        <p:nvPr/>
      </p:nvGrpSpPr>
      <p:grpSpPr>
        <a:xfrm>
          <a:off x="0" y="0"/>
          <a:ext cx="0" cy="0"/>
          <a:chOff x="0" y="0"/>
          <a:chExt cx="0" cy="0"/>
        </a:xfrm>
      </p:grpSpPr>
      <p:cxnSp>
        <p:nvCxnSpPr>
          <p:cNvPr id="213" name="Google Shape;213;p36"/>
          <p:cNvCxnSpPr/>
          <p:nvPr/>
        </p:nvCxnSpPr>
        <p:spPr>
          <a:xfrm>
            <a:off x="352425" y="457200"/>
            <a:ext cx="0" cy="516900"/>
          </a:xfrm>
          <a:prstGeom prst="straightConnector1">
            <a:avLst/>
          </a:prstGeom>
          <a:noFill/>
          <a:ln w="63500" cap="flat" cmpd="sng">
            <a:solidFill>
              <a:srgbClr val="0078C0"/>
            </a:solidFill>
            <a:prstDash val="solid"/>
            <a:miter lim="800000"/>
            <a:headEnd type="none" w="sm" len="sm"/>
            <a:tailEnd type="none" w="sm" len="sm"/>
          </a:ln>
        </p:spPr>
      </p:cxnSp>
      <p:sp>
        <p:nvSpPr>
          <p:cNvPr id="214" name="Google Shape;214;p36"/>
          <p:cNvSpPr txBox="1">
            <a:spLocks noGrp="1"/>
          </p:cNvSpPr>
          <p:nvPr>
            <p:ph type="title"/>
          </p:nvPr>
        </p:nvSpPr>
        <p:spPr>
          <a:xfrm>
            <a:off x="438150" y="380941"/>
            <a:ext cx="2724300" cy="669300"/>
          </a:xfrm>
          <a:prstGeom prst="rect">
            <a:avLst/>
          </a:prstGeom>
          <a:noFill/>
          <a:ln>
            <a:noFill/>
          </a:ln>
        </p:spPr>
        <p:txBody>
          <a:bodyPr spcFirstLastPara="1" wrap="square" lIns="45725" tIns="22850" rIns="45725" bIns="22850" anchor="t" anchorCtr="0">
            <a:normAutofit/>
          </a:bodyPr>
          <a:lstStyle>
            <a:lvl1pPr marR="0" lvl="0" algn="l" rtl="0">
              <a:lnSpc>
                <a:spcPct val="90000"/>
              </a:lnSpc>
              <a:spcBef>
                <a:spcPts val="0"/>
              </a:spcBef>
              <a:spcAft>
                <a:spcPts val="0"/>
              </a:spcAft>
              <a:buClr>
                <a:schemeClr val="dk1"/>
              </a:buClr>
              <a:buSzPts val="2300"/>
              <a:buFont typeface="Calibri"/>
              <a:buNone/>
              <a:defRPr sz="23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215" name="Google Shape;215;p36"/>
          <p:cNvSpPr txBox="1">
            <a:spLocks noGrp="1"/>
          </p:cNvSpPr>
          <p:nvPr>
            <p:ph type="body" idx="1"/>
          </p:nvPr>
        </p:nvSpPr>
        <p:spPr>
          <a:xfrm>
            <a:off x="352425" y="1600200"/>
            <a:ext cx="5933925" cy="2286000"/>
          </a:xfrm>
          <a:prstGeom prst="rect">
            <a:avLst/>
          </a:prstGeom>
          <a:noFill/>
          <a:ln>
            <a:noFill/>
          </a:ln>
        </p:spPr>
        <p:txBody>
          <a:bodyPr spcFirstLastPara="1" wrap="square" lIns="45725" tIns="22850" rIns="45725" bIns="228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rgbClr val="0E1529"/>
              </a:buClr>
              <a:buSzPts val="4000"/>
              <a:buFont typeface="Twentieth Century"/>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p3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SzPts val="2000"/>
              <a:buNone/>
              <a:defRPr sz="2000">
                <a:solidFill>
                  <a:srgbClr val="3366FF"/>
                </a:solidFill>
              </a:defRPr>
            </a:lvl1pPr>
            <a:lvl2pPr marL="914400" lvl="1" indent="-228600" algn="l" rtl="0">
              <a:spcBef>
                <a:spcPts val="1000"/>
              </a:spcBef>
              <a:spcAft>
                <a:spcPts val="0"/>
              </a:spcAft>
              <a:buSzPts val="1800"/>
              <a:buNone/>
              <a:defRPr sz="1800">
                <a:solidFill>
                  <a:srgbClr val="8F97C0"/>
                </a:solidFill>
              </a:defRPr>
            </a:lvl2pPr>
            <a:lvl3pPr marL="1371600" lvl="2" indent="-228600" algn="l" rtl="0">
              <a:spcBef>
                <a:spcPts val="1000"/>
              </a:spcBef>
              <a:spcAft>
                <a:spcPts val="0"/>
              </a:spcAft>
              <a:buSzPts val="1600"/>
              <a:buNone/>
              <a:defRPr sz="1600">
                <a:solidFill>
                  <a:srgbClr val="8F97C0"/>
                </a:solidFill>
              </a:defRPr>
            </a:lvl3pPr>
            <a:lvl4pPr marL="1828800" lvl="3" indent="-228600" algn="l" rtl="0">
              <a:spcBef>
                <a:spcPts val="1000"/>
              </a:spcBef>
              <a:spcAft>
                <a:spcPts val="0"/>
              </a:spcAft>
              <a:buClr>
                <a:srgbClr val="8F97C0"/>
              </a:buClr>
              <a:buSzPts val="1400"/>
              <a:buNone/>
              <a:defRPr sz="1400">
                <a:solidFill>
                  <a:srgbClr val="8F97C0"/>
                </a:solidFill>
              </a:defRPr>
            </a:lvl4pPr>
            <a:lvl5pPr marL="2286000" lvl="4" indent="-228600" algn="l" rtl="0">
              <a:spcBef>
                <a:spcPts val="1000"/>
              </a:spcBef>
              <a:spcAft>
                <a:spcPts val="0"/>
              </a:spcAft>
              <a:buClr>
                <a:srgbClr val="8F97C0"/>
              </a:buClr>
              <a:buSzPts val="1400"/>
              <a:buNone/>
              <a:defRPr sz="1400">
                <a:solidFill>
                  <a:srgbClr val="8F97C0"/>
                </a:solidFill>
              </a:defRPr>
            </a:lvl5pPr>
            <a:lvl6pPr marL="2743200" lvl="5" indent="-228600" algn="l" rtl="0">
              <a:spcBef>
                <a:spcPts val="1000"/>
              </a:spcBef>
              <a:spcAft>
                <a:spcPts val="0"/>
              </a:spcAft>
              <a:buClr>
                <a:srgbClr val="8F97C0"/>
              </a:buClr>
              <a:buSzPts val="1400"/>
              <a:buNone/>
              <a:defRPr sz="1400">
                <a:solidFill>
                  <a:srgbClr val="8F97C0"/>
                </a:solidFill>
              </a:defRPr>
            </a:lvl6pPr>
            <a:lvl7pPr marL="3200400" lvl="6" indent="-228600" algn="l" rtl="0">
              <a:spcBef>
                <a:spcPts val="280"/>
              </a:spcBef>
              <a:spcAft>
                <a:spcPts val="0"/>
              </a:spcAft>
              <a:buClr>
                <a:srgbClr val="8F97C0"/>
              </a:buClr>
              <a:buSzPts val="1400"/>
              <a:buNone/>
              <a:defRPr sz="1400">
                <a:solidFill>
                  <a:srgbClr val="8F97C0"/>
                </a:solidFill>
              </a:defRPr>
            </a:lvl7pPr>
            <a:lvl8pPr marL="3657600" lvl="7" indent="-228600" algn="l" rtl="0">
              <a:spcBef>
                <a:spcPts val="280"/>
              </a:spcBef>
              <a:spcAft>
                <a:spcPts val="0"/>
              </a:spcAft>
              <a:buClr>
                <a:srgbClr val="8F97C0"/>
              </a:buClr>
              <a:buSzPts val="1400"/>
              <a:buNone/>
              <a:defRPr sz="1400">
                <a:solidFill>
                  <a:srgbClr val="8F97C0"/>
                </a:solidFill>
              </a:defRPr>
            </a:lvl8pPr>
            <a:lvl9pPr marL="4114800" lvl="8" indent="-228600" algn="l" rtl="0">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9"/>
        <p:cNvGrpSpPr/>
        <p:nvPr/>
      </p:nvGrpSpPr>
      <p:grpSpPr>
        <a:xfrm>
          <a:off x="0" y="0"/>
          <a:ext cx="0" cy="0"/>
          <a:chOff x="0" y="0"/>
          <a:chExt cx="0" cy="0"/>
        </a:xfrm>
      </p:grpSpPr>
      <p:sp>
        <p:nvSpPr>
          <p:cNvPr id="220" name="Google Shape;220;p38"/>
          <p:cNvSpPr txBox="1">
            <a:spLocks noGrp="1"/>
          </p:cNvSpPr>
          <p:nvPr>
            <p:ph type="sldNum" idx="12"/>
          </p:nvPr>
        </p:nvSpPr>
        <p:spPr>
          <a:xfrm>
            <a:off x="8084127" y="6293898"/>
            <a:ext cx="540900" cy="3657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a:solidFill>
                  <a:schemeClr val="dk1"/>
                </a:solidFill>
                <a:latin typeface="Twentieth Century"/>
                <a:ea typeface="Twentieth Century"/>
                <a:cs typeface="Twentieth Century"/>
                <a:sym typeface="Twentieth Century"/>
              </a:defRPr>
            </a:lvl1pPr>
            <a:lvl2pPr marL="0" lvl="1" indent="0" algn="ctr" rtl="0">
              <a:spcBef>
                <a:spcPts val="0"/>
              </a:spcBef>
              <a:buNone/>
              <a:defRPr sz="1400">
                <a:solidFill>
                  <a:schemeClr val="dk1"/>
                </a:solidFill>
                <a:latin typeface="Twentieth Century"/>
                <a:ea typeface="Twentieth Century"/>
                <a:cs typeface="Twentieth Century"/>
                <a:sym typeface="Twentieth Century"/>
              </a:defRPr>
            </a:lvl2pPr>
            <a:lvl3pPr marL="0" lvl="2" indent="0" algn="ctr" rtl="0">
              <a:spcBef>
                <a:spcPts val="0"/>
              </a:spcBef>
              <a:buNone/>
              <a:defRPr sz="1400">
                <a:solidFill>
                  <a:schemeClr val="dk1"/>
                </a:solidFill>
                <a:latin typeface="Twentieth Century"/>
                <a:ea typeface="Twentieth Century"/>
                <a:cs typeface="Twentieth Century"/>
                <a:sym typeface="Twentieth Century"/>
              </a:defRPr>
            </a:lvl3pPr>
            <a:lvl4pPr marL="0" lvl="3" indent="0" algn="ctr" rtl="0">
              <a:spcBef>
                <a:spcPts val="0"/>
              </a:spcBef>
              <a:buNone/>
              <a:defRPr sz="1400">
                <a:solidFill>
                  <a:schemeClr val="dk1"/>
                </a:solidFill>
                <a:latin typeface="Twentieth Century"/>
                <a:ea typeface="Twentieth Century"/>
                <a:cs typeface="Twentieth Century"/>
                <a:sym typeface="Twentieth Century"/>
              </a:defRPr>
            </a:lvl4pPr>
            <a:lvl5pPr marL="0" lvl="4" indent="0" algn="ctr" rtl="0">
              <a:spcBef>
                <a:spcPts val="0"/>
              </a:spcBef>
              <a:buNone/>
              <a:defRPr sz="1400">
                <a:solidFill>
                  <a:schemeClr val="dk1"/>
                </a:solidFill>
                <a:latin typeface="Twentieth Century"/>
                <a:ea typeface="Twentieth Century"/>
                <a:cs typeface="Twentieth Century"/>
                <a:sym typeface="Twentieth Century"/>
              </a:defRPr>
            </a:lvl5pPr>
            <a:lvl6pPr marL="0" lvl="5" indent="0" algn="ctr" rtl="0">
              <a:spcBef>
                <a:spcPts val="0"/>
              </a:spcBef>
              <a:buNone/>
              <a:defRPr sz="1400">
                <a:solidFill>
                  <a:schemeClr val="dk1"/>
                </a:solidFill>
                <a:latin typeface="Twentieth Century"/>
                <a:ea typeface="Twentieth Century"/>
                <a:cs typeface="Twentieth Century"/>
                <a:sym typeface="Twentieth Century"/>
              </a:defRPr>
            </a:lvl6pPr>
            <a:lvl7pPr marL="0" lvl="6" indent="0" algn="ctr" rtl="0">
              <a:spcBef>
                <a:spcPts val="0"/>
              </a:spcBef>
              <a:buNone/>
              <a:defRPr sz="1400">
                <a:solidFill>
                  <a:schemeClr val="dk1"/>
                </a:solidFill>
                <a:latin typeface="Twentieth Century"/>
                <a:ea typeface="Twentieth Century"/>
                <a:cs typeface="Twentieth Century"/>
                <a:sym typeface="Twentieth Century"/>
              </a:defRPr>
            </a:lvl7pPr>
            <a:lvl8pPr marL="0" lvl="7" indent="0" algn="ctr" rtl="0">
              <a:spcBef>
                <a:spcPts val="0"/>
              </a:spcBef>
              <a:buNone/>
              <a:defRPr sz="1400">
                <a:solidFill>
                  <a:schemeClr val="dk1"/>
                </a:solidFill>
                <a:latin typeface="Twentieth Century"/>
                <a:ea typeface="Twentieth Century"/>
                <a:cs typeface="Twentieth Century"/>
                <a:sym typeface="Twentieth Century"/>
              </a:defRPr>
            </a:lvl8pPr>
            <a:lvl9pPr marL="0" lvl="8" indent="0" algn="ctr" rtl="0">
              <a:spcBef>
                <a:spcPts val="0"/>
              </a:spcBef>
              <a:buNone/>
              <a:defRPr sz="1400">
                <a:solidFill>
                  <a:schemeClr val="dk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221" name="Google Shape;221;p38"/>
          <p:cNvSpPr txBox="1">
            <a:spLocks noGrp="1"/>
          </p:cNvSpPr>
          <p:nvPr>
            <p:ph type="ftr" idx="11"/>
          </p:nvPr>
        </p:nvSpPr>
        <p:spPr>
          <a:xfrm>
            <a:off x="4160520" y="6293104"/>
            <a:ext cx="39411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140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38"/>
          <p:cNvSpPr txBox="1">
            <a:spLocks noGrp="1"/>
          </p:cNvSpPr>
          <p:nvPr>
            <p:ph type="title"/>
          </p:nvPr>
        </p:nvSpPr>
        <p:spPr>
          <a:xfrm>
            <a:off x="1000529" y="325057"/>
            <a:ext cx="6986925" cy="9153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3"/>
        <p:cNvGrpSpPr/>
        <p:nvPr/>
      </p:nvGrpSpPr>
      <p:grpSpPr>
        <a:xfrm>
          <a:off x="0" y="0"/>
          <a:ext cx="0" cy="0"/>
          <a:chOff x="0" y="0"/>
          <a:chExt cx="0" cy="0"/>
        </a:xfrm>
      </p:grpSpPr>
      <p:sp>
        <p:nvSpPr>
          <p:cNvPr id="224" name="Google Shape;224;p39"/>
          <p:cNvSpPr txBox="1">
            <a:spLocks noGrp="1"/>
          </p:cNvSpPr>
          <p:nvPr>
            <p:ph type="dt" idx="10"/>
          </p:nvPr>
        </p:nvSpPr>
        <p:spPr>
          <a:xfrm>
            <a:off x="457200" y="6356350"/>
            <a:ext cx="2133675"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5" name="Google Shape;225;p39"/>
          <p:cNvSpPr txBox="1">
            <a:spLocks noGrp="1"/>
          </p:cNvSpPr>
          <p:nvPr>
            <p:ph type="ftr" idx="11"/>
          </p:nvPr>
        </p:nvSpPr>
        <p:spPr>
          <a:xfrm>
            <a:off x="3124200" y="6356350"/>
            <a:ext cx="2895525"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6" name="Google Shape;226;p39"/>
          <p:cNvSpPr txBox="1">
            <a:spLocks noGrp="1"/>
          </p:cNvSpPr>
          <p:nvPr>
            <p:ph type="sldNum" idx="12"/>
          </p:nvPr>
        </p:nvSpPr>
        <p:spPr>
          <a:xfrm>
            <a:off x="6553200" y="6356350"/>
            <a:ext cx="2133675"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1">
  <p:cSld name="2_Title and Content_1">
    <p:spTree>
      <p:nvGrpSpPr>
        <p:cNvPr id="1" name="Shape 227"/>
        <p:cNvGrpSpPr/>
        <p:nvPr/>
      </p:nvGrpSpPr>
      <p:grpSpPr>
        <a:xfrm>
          <a:off x="0" y="0"/>
          <a:ext cx="0" cy="0"/>
          <a:chOff x="0" y="0"/>
          <a:chExt cx="0" cy="0"/>
        </a:xfrm>
      </p:grpSpPr>
      <p:sp>
        <p:nvSpPr>
          <p:cNvPr id="228" name="Google Shape;228;p40"/>
          <p:cNvSpPr txBox="1">
            <a:spLocks noGrp="1"/>
          </p:cNvSpPr>
          <p:nvPr>
            <p:ph type="title"/>
          </p:nvPr>
        </p:nvSpPr>
        <p:spPr>
          <a:xfrm>
            <a:off x="365298" y="350815"/>
            <a:ext cx="6986925" cy="9153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9"/>
        <p:cNvGrpSpPr/>
        <p:nvPr/>
      </p:nvGrpSpPr>
      <p:grpSpPr>
        <a:xfrm>
          <a:off x="0" y="0"/>
          <a:ext cx="0" cy="0"/>
          <a:chOff x="0" y="0"/>
          <a:chExt cx="0" cy="0"/>
        </a:xfrm>
      </p:grpSpPr>
      <p:sp>
        <p:nvSpPr>
          <p:cNvPr id="230" name="Google Shape;230;p41"/>
          <p:cNvSpPr txBox="1">
            <a:spLocks noGrp="1"/>
          </p:cNvSpPr>
          <p:nvPr>
            <p:ph type="title"/>
          </p:nvPr>
        </p:nvSpPr>
        <p:spPr>
          <a:xfrm>
            <a:off x="311700" y="593367"/>
            <a:ext cx="8520525"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1" name="Google Shape;231;p41"/>
          <p:cNvSpPr txBox="1">
            <a:spLocks noGrp="1"/>
          </p:cNvSpPr>
          <p:nvPr>
            <p:ph type="body" idx="1"/>
          </p:nvPr>
        </p:nvSpPr>
        <p:spPr>
          <a:xfrm>
            <a:off x="311700" y="1536633"/>
            <a:ext cx="3999825" cy="4555200"/>
          </a:xfrm>
          <a:prstGeom prst="rect">
            <a:avLst/>
          </a:prstGeom>
        </p:spPr>
        <p:txBody>
          <a:bodyPr spcFirstLastPara="1" wrap="square" lIns="91425" tIns="45700" rIns="91425" bIns="45700" anchor="t" anchorCtr="0">
            <a:normAutofit/>
          </a:bodyPr>
          <a:lstStyle>
            <a:lvl1pPr marL="457200" lvl="0" indent="-317500" rtl="0">
              <a:spcBef>
                <a:spcPts val="1000"/>
              </a:spcBef>
              <a:spcAft>
                <a:spcPts val="0"/>
              </a:spcAft>
              <a:buSzPts val="1400"/>
              <a:buChar char="•"/>
              <a:defRPr sz="1400"/>
            </a:lvl1pPr>
            <a:lvl2pPr marL="914400" lvl="1" indent="-304800" rtl="0">
              <a:spcBef>
                <a:spcPts val="1000"/>
              </a:spcBef>
              <a:spcAft>
                <a:spcPts val="0"/>
              </a:spcAft>
              <a:buSzPts val="1200"/>
              <a:buChar char="•"/>
              <a:defRPr sz="1200"/>
            </a:lvl2pPr>
            <a:lvl3pPr marL="1371600" lvl="2" indent="-304800" rtl="0">
              <a:spcBef>
                <a:spcPts val="1000"/>
              </a:spcBef>
              <a:spcAft>
                <a:spcPts val="0"/>
              </a:spcAft>
              <a:buSzPts val="1200"/>
              <a:buChar char="•"/>
              <a:defRPr sz="1200"/>
            </a:lvl3pPr>
            <a:lvl4pPr marL="1828800" lvl="3" indent="-304800" rtl="0">
              <a:spcBef>
                <a:spcPts val="1000"/>
              </a:spcBef>
              <a:spcAft>
                <a:spcPts val="0"/>
              </a:spcAft>
              <a:buSzPts val="1200"/>
              <a:buChar char="•"/>
              <a:defRPr sz="1200"/>
            </a:lvl4pPr>
            <a:lvl5pPr marL="2286000" lvl="4" indent="-304800" rtl="0">
              <a:spcBef>
                <a:spcPts val="1000"/>
              </a:spcBef>
              <a:spcAft>
                <a:spcPts val="0"/>
              </a:spcAft>
              <a:buSzPts val="1200"/>
              <a:buChar char="•"/>
              <a:defRPr sz="1200"/>
            </a:lvl5pPr>
            <a:lvl6pPr marL="2743200" lvl="5" indent="-304800" rtl="0">
              <a:spcBef>
                <a:spcPts val="1000"/>
              </a:spcBef>
              <a:spcAft>
                <a:spcPts val="0"/>
              </a:spcAft>
              <a:buSzPts val="1200"/>
              <a:buChar char="•"/>
              <a:defRPr sz="1200"/>
            </a:lvl6pPr>
            <a:lvl7pPr marL="3200400" lvl="6" indent="-304800" rtl="0">
              <a:spcBef>
                <a:spcPts val="500"/>
              </a:spcBef>
              <a:spcAft>
                <a:spcPts val="0"/>
              </a:spcAft>
              <a:buSzPts val="1200"/>
              <a:buChar char="•"/>
              <a:defRPr sz="1200"/>
            </a:lvl7pPr>
            <a:lvl8pPr marL="3657600" lvl="7" indent="-304800" rtl="0">
              <a:spcBef>
                <a:spcPts val="500"/>
              </a:spcBef>
              <a:spcAft>
                <a:spcPts val="0"/>
              </a:spcAft>
              <a:buSzPts val="1200"/>
              <a:buChar char="•"/>
              <a:defRPr sz="1200"/>
            </a:lvl8pPr>
            <a:lvl9pPr marL="4114800" lvl="8" indent="-304800" rtl="0">
              <a:spcBef>
                <a:spcPts val="500"/>
              </a:spcBef>
              <a:spcAft>
                <a:spcPts val="0"/>
              </a:spcAft>
              <a:buSzPts val="1200"/>
              <a:buChar char="•"/>
              <a:defRPr sz="1200"/>
            </a:lvl9pPr>
          </a:lstStyle>
          <a:p>
            <a:endParaRPr/>
          </a:p>
        </p:txBody>
      </p:sp>
      <p:sp>
        <p:nvSpPr>
          <p:cNvPr id="232" name="Google Shape;232;p41"/>
          <p:cNvSpPr txBox="1">
            <a:spLocks noGrp="1"/>
          </p:cNvSpPr>
          <p:nvPr>
            <p:ph type="body" idx="2"/>
          </p:nvPr>
        </p:nvSpPr>
        <p:spPr>
          <a:xfrm>
            <a:off x="4832400" y="1536633"/>
            <a:ext cx="3999825" cy="4555200"/>
          </a:xfrm>
          <a:prstGeom prst="rect">
            <a:avLst/>
          </a:prstGeom>
        </p:spPr>
        <p:txBody>
          <a:bodyPr spcFirstLastPara="1" wrap="square" lIns="91425" tIns="45700" rIns="91425" bIns="45700" anchor="t" anchorCtr="0">
            <a:normAutofit/>
          </a:bodyPr>
          <a:lstStyle>
            <a:lvl1pPr marL="457200" lvl="0" indent="-317500" rtl="0">
              <a:spcBef>
                <a:spcPts val="1000"/>
              </a:spcBef>
              <a:spcAft>
                <a:spcPts val="0"/>
              </a:spcAft>
              <a:buSzPts val="1400"/>
              <a:buChar char="•"/>
              <a:defRPr sz="1400"/>
            </a:lvl1pPr>
            <a:lvl2pPr marL="914400" lvl="1" indent="-304800" rtl="0">
              <a:spcBef>
                <a:spcPts val="1000"/>
              </a:spcBef>
              <a:spcAft>
                <a:spcPts val="0"/>
              </a:spcAft>
              <a:buSzPts val="1200"/>
              <a:buChar char="•"/>
              <a:defRPr sz="1200"/>
            </a:lvl2pPr>
            <a:lvl3pPr marL="1371600" lvl="2" indent="-304800" rtl="0">
              <a:spcBef>
                <a:spcPts val="1000"/>
              </a:spcBef>
              <a:spcAft>
                <a:spcPts val="0"/>
              </a:spcAft>
              <a:buSzPts val="1200"/>
              <a:buChar char="•"/>
              <a:defRPr sz="1200"/>
            </a:lvl3pPr>
            <a:lvl4pPr marL="1828800" lvl="3" indent="-304800" rtl="0">
              <a:spcBef>
                <a:spcPts val="1000"/>
              </a:spcBef>
              <a:spcAft>
                <a:spcPts val="0"/>
              </a:spcAft>
              <a:buSzPts val="1200"/>
              <a:buChar char="•"/>
              <a:defRPr sz="1200"/>
            </a:lvl4pPr>
            <a:lvl5pPr marL="2286000" lvl="4" indent="-304800" rtl="0">
              <a:spcBef>
                <a:spcPts val="1000"/>
              </a:spcBef>
              <a:spcAft>
                <a:spcPts val="0"/>
              </a:spcAft>
              <a:buSzPts val="1200"/>
              <a:buChar char="•"/>
              <a:defRPr sz="1200"/>
            </a:lvl5pPr>
            <a:lvl6pPr marL="2743200" lvl="5" indent="-304800" rtl="0">
              <a:spcBef>
                <a:spcPts val="1000"/>
              </a:spcBef>
              <a:spcAft>
                <a:spcPts val="0"/>
              </a:spcAft>
              <a:buSzPts val="1200"/>
              <a:buChar char="•"/>
              <a:defRPr sz="1200"/>
            </a:lvl6pPr>
            <a:lvl7pPr marL="3200400" lvl="6" indent="-304800" rtl="0">
              <a:spcBef>
                <a:spcPts val="500"/>
              </a:spcBef>
              <a:spcAft>
                <a:spcPts val="0"/>
              </a:spcAft>
              <a:buSzPts val="1200"/>
              <a:buChar char="•"/>
              <a:defRPr sz="1200"/>
            </a:lvl7pPr>
            <a:lvl8pPr marL="3657600" lvl="7" indent="-304800" rtl="0">
              <a:spcBef>
                <a:spcPts val="500"/>
              </a:spcBef>
              <a:spcAft>
                <a:spcPts val="0"/>
              </a:spcAft>
              <a:buSzPts val="1200"/>
              <a:buChar char="•"/>
              <a:defRPr sz="1200"/>
            </a:lvl8pPr>
            <a:lvl9pPr marL="4114800" lvl="8" indent="-304800" rtl="0">
              <a:spcBef>
                <a:spcPts val="500"/>
              </a:spcBef>
              <a:spcAft>
                <a:spcPts val="0"/>
              </a:spcAft>
              <a:buSzPts val="1200"/>
              <a:buChar char="•"/>
              <a:defRPr sz="1200"/>
            </a:lvl9pPr>
          </a:lstStyle>
          <a:p>
            <a:endParaRPr/>
          </a:p>
        </p:txBody>
      </p:sp>
      <p:sp>
        <p:nvSpPr>
          <p:cNvPr id="233" name="Google Shape;233;p41"/>
          <p:cNvSpPr txBox="1">
            <a:spLocks noGrp="1"/>
          </p:cNvSpPr>
          <p:nvPr>
            <p:ph type="sldNum" idx="12"/>
          </p:nvPr>
        </p:nvSpPr>
        <p:spPr>
          <a:xfrm>
            <a:off x="8472458" y="6217622"/>
            <a:ext cx="548775"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Boxed)">
  <p:cSld name="Section Title (Boxed)">
    <p:bg>
      <p:bgPr>
        <a:solidFill>
          <a:srgbClr val="E8E8E8"/>
        </a:solidFill>
        <a:effectLst/>
      </p:bgPr>
    </p:bg>
    <p:spTree>
      <p:nvGrpSpPr>
        <p:cNvPr id="1" name="Shape 39"/>
        <p:cNvGrpSpPr/>
        <p:nvPr/>
      </p:nvGrpSpPr>
      <p:grpSpPr>
        <a:xfrm>
          <a:off x="0" y="0"/>
          <a:ext cx="0" cy="0"/>
          <a:chOff x="0" y="0"/>
          <a:chExt cx="0" cy="0"/>
        </a:xfrm>
      </p:grpSpPr>
      <p:sp>
        <p:nvSpPr>
          <p:cNvPr id="40" name="Google Shape;40;p5"/>
          <p:cNvSpPr/>
          <p:nvPr/>
        </p:nvSpPr>
        <p:spPr>
          <a:xfrm>
            <a:off x="0" y="0"/>
            <a:ext cx="9144000" cy="12192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1" name="Google Shape;41;p5"/>
          <p:cNvSpPr txBox="1">
            <a:spLocks noGrp="1"/>
          </p:cNvSpPr>
          <p:nvPr>
            <p:ph type="title"/>
          </p:nvPr>
        </p:nvSpPr>
        <p:spPr>
          <a:xfrm>
            <a:off x="628650" y="1335281"/>
            <a:ext cx="7886700" cy="4841700"/>
          </a:xfrm>
          <a:prstGeom prst="rect">
            <a:avLst/>
          </a:prstGeom>
          <a:solidFill>
            <a:schemeClr val="lt1"/>
          </a:solidFill>
          <a:ln>
            <a:noFill/>
          </a:ln>
        </p:spPr>
        <p:txBody>
          <a:bodyPr spcFirstLastPara="1" wrap="square" lIns="137150" tIns="68575" rIns="137150" bIns="205725" anchor="b" anchorCtr="0">
            <a:normAutofit/>
          </a:bodyPr>
          <a:lstStyle>
            <a:lvl1pPr lvl="0" algn="l">
              <a:lnSpc>
                <a:spcPct val="90000"/>
              </a:lnSpc>
              <a:spcBef>
                <a:spcPts val="0"/>
              </a:spcBef>
              <a:spcAft>
                <a:spcPts val="0"/>
              </a:spcAft>
              <a:buClr>
                <a:schemeClr val="dk1"/>
              </a:buClr>
              <a:buSzPts val="5400"/>
              <a:buFont typeface="Calibri"/>
              <a:buNone/>
              <a:defRPr sz="5400" b="1">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2" name="Google Shape;42;p5"/>
          <p:cNvSpPr txBox="1">
            <a:spLocks noGrp="1"/>
          </p:cNvSpPr>
          <p:nvPr>
            <p:ph type="dt" idx="10"/>
          </p:nvPr>
        </p:nvSpPr>
        <p:spPr>
          <a:xfrm>
            <a:off x="628650" y="6356350"/>
            <a:ext cx="10188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Google Shape;43;p5"/>
          <p:cNvSpPr txBox="1">
            <a:spLocks noGrp="1"/>
          </p:cNvSpPr>
          <p:nvPr>
            <p:ph type="sldNum" idx="12"/>
          </p:nvPr>
        </p:nvSpPr>
        <p:spPr>
          <a:xfrm>
            <a:off x="7418349" y="6356350"/>
            <a:ext cx="10971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5"/>
          <p:cNvSpPr/>
          <p:nvPr/>
        </p:nvSpPr>
        <p:spPr>
          <a:xfrm>
            <a:off x="0" y="1216025"/>
            <a:ext cx="9144000" cy="1191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5" name="Google Shape;45;p5"/>
          <p:cNvSpPr txBox="1">
            <a:spLocks noGrp="1"/>
          </p:cNvSpPr>
          <p:nvPr>
            <p:ph type="ftr" idx="11"/>
          </p:nvPr>
        </p:nvSpPr>
        <p:spPr>
          <a:xfrm>
            <a:off x="2163942" y="6356350"/>
            <a:ext cx="4816200" cy="3651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chemeClr val="lt1"/>
              </a:buClr>
              <a:buSzPts val="900"/>
              <a:buFont typeface="Calibri"/>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46" name="Google Shape;46;p5"/>
          <p:cNvPicPr preferRelativeResize="0"/>
          <p:nvPr/>
        </p:nvPicPr>
        <p:blipFill>
          <a:blip r:embed="rId2">
            <a:alphaModFix/>
          </a:blip>
          <a:stretch>
            <a:fillRect/>
          </a:stretch>
        </p:blipFill>
        <p:spPr>
          <a:xfrm>
            <a:off x="407559" y="12900"/>
            <a:ext cx="1893094" cy="8572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2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628650" y="2212733"/>
            <a:ext cx="7886700" cy="14721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lt1"/>
              </a:buClr>
              <a:buSzPts val="5300"/>
              <a:buFont typeface="Calibri"/>
              <a:buNone/>
              <a:defRPr sz="53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9" name="Google Shape;49;p6"/>
          <p:cNvSpPr txBox="1">
            <a:spLocks noGrp="1"/>
          </p:cNvSpPr>
          <p:nvPr>
            <p:ph type="body" idx="1"/>
          </p:nvPr>
        </p:nvSpPr>
        <p:spPr>
          <a:xfrm>
            <a:off x="628650" y="3684897"/>
            <a:ext cx="7886700" cy="2517600"/>
          </a:xfrm>
          <a:prstGeom prst="rect">
            <a:avLst/>
          </a:prstGeom>
          <a:noFill/>
          <a:ln>
            <a:noFill/>
          </a:ln>
        </p:spPr>
        <p:txBody>
          <a:bodyPr spcFirstLastPara="1" wrap="square" lIns="68575" tIns="34275" rIns="68575" bIns="34275" anchor="ctr" anchorCtr="0">
            <a:normAutofit/>
          </a:bodyPr>
          <a:lstStyle>
            <a:lvl1pPr marL="457200" lvl="0" indent="-228600" algn="ctr">
              <a:lnSpc>
                <a:spcPct val="100000"/>
              </a:lnSpc>
              <a:spcBef>
                <a:spcPts val="0"/>
              </a:spcBef>
              <a:spcAft>
                <a:spcPts val="0"/>
              </a:spcAft>
              <a:buSzPts val="1900"/>
              <a:buNone/>
              <a:defRPr>
                <a:solidFill>
                  <a:schemeClr val="lt1"/>
                </a:solidFill>
              </a:defRPr>
            </a:lvl1pPr>
            <a:lvl2pPr marL="914400" lvl="1" indent="-317500" algn="l">
              <a:lnSpc>
                <a:spcPct val="100000"/>
              </a:lnSpc>
              <a:spcBef>
                <a:spcPts val="800"/>
              </a:spcBef>
              <a:spcAft>
                <a:spcPts val="0"/>
              </a:spcAft>
              <a:buSzPts val="1400"/>
              <a:buChar char="•"/>
              <a:defRPr/>
            </a:lvl2pPr>
            <a:lvl3pPr marL="1371600" lvl="2" indent="-317500" algn="l">
              <a:lnSpc>
                <a:spcPct val="100000"/>
              </a:lnSpc>
              <a:spcBef>
                <a:spcPts val="800"/>
              </a:spcBef>
              <a:spcAft>
                <a:spcPts val="0"/>
              </a:spcAft>
              <a:buSzPts val="1400"/>
              <a:buChar char="•"/>
              <a:defRPr/>
            </a:lvl3pPr>
            <a:lvl4pPr marL="1828800" lvl="3" indent="-317500" algn="l">
              <a:lnSpc>
                <a:spcPct val="100000"/>
              </a:lnSpc>
              <a:spcBef>
                <a:spcPts val="800"/>
              </a:spcBef>
              <a:spcAft>
                <a:spcPts val="0"/>
              </a:spcAft>
              <a:buSzPts val="1400"/>
              <a:buChar char="•"/>
              <a:defRPr/>
            </a:lvl4pPr>
            <a:lvl5pPr marL="2286000" lvl="4" indent="-317500" algn="l">
              <a:lnSpc>
                <a:spcPct val="100000"/>
              </a:lnSpc>
              <a:spcBef>
                <a:spcPts val="800"/>
              </a:spcBef>
              <a:spcAft>
                <a:spcPts val="0"/>
              </a:spcAft>
              <a:buSzPts val="14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 name="Google Shape;50;p6"/>
          <p:cNvSpPr txBox="1">
            <a:spLocks noGrp="1"/>
          </p:cNvSpPr>
          <p:nvPr>
            <p:ph type="dt" idx="10"/>
          </p:nvPr>
        </p:nvSpPr>
        <p:spPr>
          <a:xfrm>
            <a:off x="628650" y="6356350"/>
            <a:ext cx="10188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 name="Google Shape;51;p6"/>
          <p:cNvSpPr txBox="1">
            <a:spLocks noGrp="1"/>
          </p:cNvSpPr>
          <p:nvPr>
            <p:ph type="ftr" idx="11"/>
          </p:nvPr>
        </p:nvSpPr>
        <p:spPr>
          <a:xfrm>
            <a:off x="2163942" y="6356350"/>
            <a:ext cx="48162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Google Shape;52;p6"/>
          <p:cNvSpPr txBox="1">
            <a:spLocks noGrp="1"/>
          </p:cNvSpPr>
          <p:nvPr>
            <p:ph type="sldNum" idx="12"/>
          </p:nvPr>
        </p:nvSpPr>
        <p:spPr>
          <a:xfrm>
            <a:off x="7418349" y="6356350"/>
            <a:ext cx="10971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rgbClr val="FFFFFF"/>
                </a:solidFill>
                <a:latin typeface="Calibri"/>
                <a:ea typeface="Calibri"/>
                <a:cs typeface="Calibri"/>
                <a:sym typeface="Calibri"/>
              </a:defRPr>
            </a:lvl1pPr>
            <a:lvl2pPr marL="0" lvl="1" indent="0" algn="r">
              <a:spcBef>
                <a:spcPts val="0"/>
              </a:spcBef>
              <a:buNone/>
              <a:defRPr sz="900">
                <a:solidFill>
                  <a:srgbClr val="FFFFFF"/>
                </a:solidFill>
                <a:latin typeface="Calibri"/>
                <a:ea typeface="Calibri"/>
                <a:cs typeface="Calibri"/>
                <a:sym typeface="Calibri"/>
              </a:defRPr>
            </a:lvl2pPr>
            <a:lvl3pPr marL="0" lvl="2" indent="0" algn="r">
              <a:spcBef>
                <a:spcPts val="0"/>
              </a:spcBef>
              <a:buNone/>
              <a:defRPr sz="900">
                <a:solidFill>
                  <a:srgbClr val="FFFFFF"/>
                </a:solidFill>
                <a:latin typeface="Calibri"/>
                <a:ea typeface="Calibri"/>
                <a:cs typeface="Calibri"/>
                <a:sym typeface="Calibri"/>
              </a:defRPr>
            </a:lvl3pPr>
            <a:lvl4pPr marL="0" lvl="3" indent="0" algn="r">
              <a:spcBef>
                <a:spcPts val="0"/>
              </a:spcBef>
              <a:buNone/>
              <a:defRPr sz="900">
                <a:solidFill>
                  <a:srgbClr val="FFFFFF"/>
                </a:solidFill>
                <a:latin typeface="Calibri"/>
                <a:ea typeface="Calibri"/>
                <a:cs typeface="Calibri"/>
                <a:sym typeface="Calibri"/>
              </a:defRPr>
            </a:lvl4pPr>
            <a:lvl5pPr marL="0" lvl="4" indent="0" algn="r">
              <a:spcBef>
                <a:spcPts val="0"/>
              </a:spcBef>
              <a:buNone/>
              <a:defRPr sz="900">
                <a:solidFill>
                  <a:srgbClr val="FFFFFF"/>
                </a:solidFill>
                <a:latin typeface="Calibri"/>
                <a:ea typeface="Calibri"/>
                <a:cs typeface="Calibri"/>
                <a:sym typeface="Calibri"/>
              </a:defRPr>
            </a:lvl5pPr>
            <a:lvl6pPr marL="0" lvl="5" indent="0" algn="r">
              <a:spcBef>
                <a:spcPts val="0"/>
              </a:spcBef>
              <a:buNone/>
              <a:defRPr sz="900">
                <a:solidFill>
                  <a:srgbClr val="FFFFFF"/>
                </a:solidFill>
                <a:latin typeface="Calibri"/>
                <a:ea typeface="Calibri"/>
                <a:cs typeface="Calibri"/>
                <a:sym typeface="Calibri"/>
              </a:defRPr>
            </a:lvl6pPr>
            <a:lvl7pPr marL="0" lvl="6" indent="0" algn="r">
              <a:spcBef>
                <a:spcPts val="0"/>
              </a:spcBef>
              <a:buNone/>
              <a:defRPr sz="900">
                <a:solidFill>
                  <a:srgbClr val="FFFFFF"/>
                </a:solidFill>
                <a:latin typeface="Calibri"/>
                <a:ea typeface="Calibri"/>
                <a:cs typeface="Calibri"/>
                <a:sym typeface="Calibri"/>
              </a:defRPr>
            </a:lvl7pPr>
            <a:lvl8pPr marL="0" lvl="7" indent="0" algn="r">
              <a:spcBef>
                <a:spcPts val="0"/>
              </a:spcBef>
              <a:buNone/>
              <a:defRPr sz="900">
                <a:solidFill>
                  <a:srgbClr val="FFFFFF"/>
                </a:solidFill>
                <a:latin typeface="Calibri"/>
                <a:ea typeface="Calibri"/>
                <a:cs typeface="Calibri"/>
                <a:sym typeface="Calibri"/>
              </a:defRPr>
            </a:lvl8pPr>
            <a:lvl9pPr marL="0" lvl="8" indent="0" algn="r">
              <a:spcBef>
                <a:spcPts val="0"/>
              </a:spcBef>
              <a:buNone/>
              <a:defRPr sz="9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6"/>
          <p:cNvSpPr/>
          <p:nvPr/>
        </p:nvSpPr>
        <p:spPr>
          <a:xfrm>
            <a:off x="0" y="0"/>
            <a:ext cx="9144000" cy="1651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pic>
        <p:nvPicPr>
          <p:cNvPr id="54" name="Google Shape;54;p6"/>
          <p:cNvPicPr preferRelativeResize="0"/>
          <p:nvPr/>
        </p:nvPicPr>
        <p:blipFill rotWithShape="1">
          <a:blip r:embed="rId2">
            <a:alphaModFix/>
          </a:blip>
          <a:srcRect/>
          <a:stretch/>
        </p:blipFill>
        <p:spPr>
          <a:xfrm>
            <a:off x="5900382" y="594061"/>
            <a:ext cx="2614968" cy="347444"/>
          </a:xfrm>
          <a:prstGeom prst="rect">
            <a:avLst/>
          </a:prstGeom>
          <a:noFill/>
          <a:ln>
            <a:noFill/>
          </a:ln>
        </p:spPr>
      </p:pic>
      <p:pic>
        <p:nvPicPr>
          <p:cNvPr id="55" name="Google Shape;55;p6" descr="08E63123-0EA5-48C1-AA21-28EADA3137E5"/>
          <p:cNvPicPr preferRelativeResize="0"/>
          <p:nvPr/>
        </p:nvPicPr>
        <p:blipFill rotWithShape="1">
          <a:blip r:embed="rId3">
            <a:alphaModFix/>
          </a:blip>
          <a:srcRect/>
          <a:stretch/>
        </p:blipFill>
        <p:spPr>
          <a:xfrm>
            <a:off x="375332" y="353698"/>
            <a:ext cx="1272261" cy="5904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Boxed)">
  <p:cSld name="1_Title and Content (Boxed)">
    <p:bg>
      <p:bgPr>
        <a:solidFill>
          <a:srgbClr val="E8E8E8"/>
        </a:solidFill>
        <a:effectLst/>
      </p:bgPr>
    </p:bg>
    <p:spTree>
      <p:nvGrpSpPr>
        <p:cNvPr id="1" name="Shape 56"/>
        <p:cNvGrpSpPr/>
        <p:nvPr/>
      </p:nvGrpSpPr>
      <p:grpSpPr>
        <a:xfrm>
          <a:off x="0" y="0"/>
          <a:ext cx="0" cy="0"/>
          <a:chOff x="0" y="0"/>
          <a:chExt cx="0" cy="0"/>
        </a:xfrm>
      </p:grpSpPr>
      <p:sp>
        <p:nvSpPr>
          <p:cNvPr id="57" name="Google Shape;57;p7"/>
          <p:cNvSpPr/>
          <p:nvPr/>
        </p:nvSpPr>
        <p:spPr>
          <a:xfrm>
            <a:off x="0" y="0"/>
            <a:ext cx="9144000" cy="12192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58" name="Google Shape;58;p7"/>
          <p:cNvSpPr txBox="1">
            <a:spLocks noGrp="1"/>
          </p:cNvSpPr>
          <p:nvPr>
            <p:ph type="title"/>
          </p:nvPr>
        </p:nvSpPr>
        <p:spPr>
          <a:xfrm>
            <a:off x="1772997" y="152400"/>
            <a:ext cx="6742500" cy="9144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2700"/>
              <a:buFont typeface="Calibri"/>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7"/>
          <p:cNvSpPr txBox="1">
            <a:spLocks noGrp="1"/>
          </p:cNvSpPr>
          <p:nvPr>
            <p:ph type="body" idx="1"/>
          </p:nvPr>
        </p:nvSpPr>
        <p:spPr>
          <a:xfrm>
            <a:off x="628650" y="1335281"/>
            <a:ext cx="7886700" cy="4841700"/>
          </a:xfrm>
          <a:prstGeom prst="rect">
            <a:avLst/>
          </a:prstGeom>
          <a:solidFill>
            <a:schemeClr val="lt1"/>
          </a:solidFill>
          <a:ln>
            <a:noFill/>
          </a:ln>
        </p:spPr>
        <p:txBody>
          <a:bodyPr spcFirstLastPara="1" wrap="square" lIns="171450" tIns="411475" rIns="205725" bIns="34275" anchor="t" anchorCtr="0">
            <a:normAutofit/>
          </a:bodyPr>
          <a:lstStyle>
            <a:lvl1pPr marL="457200" lvl="0" indent="-349250" algn="l">
              <a:lnSpc>
                <a:spcPct val="100000"/>
              </a:lnSpc>
              <a:spcBef>
                <a:spcPts val="800"/>
              </a:spcBef>
              <a:spcAft>
                <a:spcPts val="0"/>
              </a:spcAft>
              <a:buClr>
                <a:schemeClr val="accent1"/>
              </a:buClr>
              <a:buSzPts val="1900"/>
              <a:buFont typeface="Arial"/>
              <a:buChar char="•"/>
              <a:defRPr sz="1900"/>
            </a:lvl1pPr>
            <a:lvl2pPr marL="914400" lvl="1" indent="-330200" algn="l">
              <a:lnSpc>
                <a:spcPct val="100000"/>
              </a:lnSpc>
              <a:spcBef>
                <a:spcPts val="800"/>
              </a:spcBef>
              <a:spcAft>
                <a:spcPts val="0"/>
              </a:spcAft>
              <a:buClr>
                <a:schemeClr val="accent1"/>
              </a:buClr>
              <a:buSzPts val="1600"/>
              <a:buFont typeface="Arial"/>
              <a:buChar char="•"/>
              <a:defRPr sz="1600"/>
            </a:lvl2pPr>
            <a:lvl3pPr marL="1371600" lvl="2" indent="-311150" algn="l">
              <a:lnSpc>
                <a:spcPct val="100000"/>
              </a:lnSpc>
              <a:spcBef>
                <a:spcPts val="800"/>
              </a:spcBef>
              <a:spcAft>
                <a:spcPts val="0"/>
              </a:spcAft>
              <a:buClr>
                <a:schemeClr val="accent1"/>
              </a:buClr>
              <a:buSzPts val="1300"/>
              <a:buFont typeface="Arial"/>
              <a:buChar char="•"/>
              <a:defRPr sz="1300"/>
            </a:lvl3pPr>
            <a:lvl4pPr marL="1828800" lvl="3" indent="-311150" algn="l">
              <a:lnSpc>
                <a:spcPct val="100000"/>
              </a:lnSpc>
              <a:spcBef>
                <a:spcPts val="800"/>
              </a:spcBef>
              <a:spcAft>
                <a:spcPts val="0"/>
              </a:spcAft>
              <a:buClr>
                <a:schemeClr val="accent1"/>
              </a:buClr>
              <a:buSzPts val="1300"/>
              <a:buFont typeface="Arial"/>
              <a:buChar char="•"/>
              <a:defRPr sz="1300"/>
            </a:lvl4pPr>
            <a:lvl5pPr marL="2286000" lvl="4" indent="-311150" algn="l">
              <a:lnSpc>
                <a:spcPct val="100000"/>
              </a:lnSpc>
              <a:spcBef>
                <a:spcPts val="800"/>
              </a:spcBef>
              <a:spcAft>
                <a:spcPts val="0"/>
              </a:spcAft>
              <a:buClr>
                <a:schemeClr val="accent1"/>
              </a:buClr>
              <a:buSzPts val="1300"/>
              <a:buFont typeface="Arial"/>
              <a:buChar char="•"/>
              <a:defRPr sz="1300"/>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7"/>
          <p:cNvSpPr txBox="1">
            <a:spLocks noGrp="1"/>
          </p:cNvSpPr>
          <p:nvPr>
            <p:ph type="dt" idx="10"/>
          </p:nvPr>
        </p:nvSpPr>
        <p:spPr>
          <a:xfrm>
            <a:off x="628650" y="6356350"/>
            <a:ext cx="10188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7"/>
          <p:cNvSpPr txBox="1">
            <a:spLocks noGrp="1"/>
          </p:cNvSpPr>
          <p:nvPr>
            <p:ph type="sldNum" idx="12"/>
          </p:nvPr>
        </p:nvSpPr>
        <p:spPr>
          <a:xfrm>
            <a:off x="7418349" y="6356350"/>
            <a:ext cx="10971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7"/>
          <p:cNvSpPr/>
          <p:nvPr/>
        </p:nvSpPr>
        <p:spPr>
          <a:xfrm>
            <a:off x="0" y="1216025"/>
            <a:ext cx="9144000" cy="1191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3" name="Google Shape;63;p7"/>
          <p:cNvSpPr txBox="1">
            <a:spLocks noGrp="1"/>
          </p:cNvSpPr>
          <p:nvPr>
            <p:ph type="ftr" idx="11"/>
          </p:nvPr>
        </p:nvSpPr>
        <p:spPr>
          <a:xfrm>
            <a:off x="2163942" y="6356350"/>
            <a:ext cx="4816200" cy="3651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chemeClr val="lt1"/>
              </a:buClr>
              <a:buSzPts val="900"/>
              <a:buFont typeface="Calibri"/>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64" name="Google Shape;64;p7"/>
          <p:cNvPicPr preferRelativeResize="0"/>
          <p:nvPr/>
        </p:nvPicPr>
        <p:blipFill>
          <a:blip r:embed="rId2">
            <a:alphaModFix/>
          </a:blip>
          <a:stretch>
            <a:fillRect/>
          </a:stretch>
        </p:blipFill>
        <p:spPr>
          <a:xfrm>
            <a:off x="628641" y="12900"/>
            <a:ext cx="1893094" cy="8572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White)">
  <p:cSld name="1_Title and Content (White)">
    <p:spTree>
      <p:nvGrpSpPr>
        <p:cNvPr id="1" name="Shape 65"/>
        <p:cNvGrpSpPr/>
        <p:nvPr/>
      </p:nvGrpSpPr>
      <p:grpSpPr>
        <a:xfrm>
          <a:off x="0" y="0"/>
          <a:ext cx="0" cy="0"/>
          <a:chOff x="0" y="0"/>
          <a:chExt cx="0" cy="0"/>
        </a:xfrm>
      </p:grpSpPr>
      <p:sp>
        <p:nvSpPr>
          <p:cNvPr id="66" name="Google Shape;66;p8"/>
          <p:cNvSpPr/>
          <p:nvPr/>
        </p:nvSpPr>
        <p:spPr>
          <a:xfrm>
            <a:off x="0" y="0"/>
            <a:ext cx="9144000" cy="12192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 name="Google Shape;67;p8"/>
          <p:cNvSpPr txBox="1">
            <a:spLocks noGrp="1"/>
          </p:cNvSpPr>
          <p:nvPr>
            <p:ph type="title"/>
          </p:nvPr>
        </p:nvSpPr>
        <p:spPr>
          <a:xfrm>
            <a:off x="1863437" y="152400"/>
            <a:ext cx="6651900" cy="9144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2700"/>
              <a:buFont typeface="Calibri"/>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8"/>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lvl="0" indent="-349250" algn="l">
              <a:lnSpc>
                <a:spcPct val="100000"/>
              </a:lnSpc>
              <a:spcBef>
                <a:spcPts val="800"/>
              </a:spcBef>
              <a:spcAft>
                <a:spcPts val="0"/>
              </a:spcAft>
              <a:buClr>
                <a:schemeClr val="accent1"/>
              </a:buClr>
              <a:buSzPts val="1900"/>
              <a:buChar char="•"/>
              <a:defRPr/>
            </a:lvl1pPr>
            <a:lvl2pPr marL="914400" lvl="1" indent="-330200" algn="l">
              <a:lnSpc>
                <a:spcPct val="100000"/>
              </a:lnSpc>
              <a:spcBef>
                <a:spcPts val="800"/>
              </a:spcBef>
              <a:spcAft>
                <a:spcPts val="0"/>
              </a:spcAft>
              <a:buClr>
                <a:schemeClr val="accent1"/>
              </a:buClr>
              <a:buSzPts val="1600"/>
              <a:buChar char="•"/>
              <a:defRPr/>
            </a:lvl2pPr>
            <a:lvl3pPr marL="1371600" lvl="2" indent="-311150" algn="l">
              <a:lnSpc>
                <a:spcPct val="100000"/>
              </a:lnSpc>
              <a:spcBef>
                <a:spcPts val="800"/>
              </a:spcBef>
              <a:spcAft>
                <a:spcPts val="0"/>
              </a:spcAft>
              <a:buClr>
                <a:schemeClr val="accent1"/>
              </a:buClr>
              <a:buSzPts val="1300"/>
              <a:buChar char="•"/>
              <a:defRPr/>
            </a:lvl3pPr>
            <a:lvl4pPr marL="1828800" lvl="3" indent="-311150" algn="l">
              <a:lnSpc>
                <a:spcPct val="100000"/>
              </a:lnSpc>
              <a:spcBef>
                <a:spcPts val="800"/>
              </a:spcBef>
              <a:spcAft>
                <a:spcPts val="0"/>
              </a:spcAft>
              <a:buClr>
                <a:schemeClr val="accent1"/>
              </a:buClr>
              <a:buSzPts val="1300"/>
              <a:buChar char="•"/>
              <a:defRPr/>
            </a:lvl4pPr>
            <a:lvl5pPr marL="2286000" lvl="4" indent="-311150" algn="l">
              <a:lnSpc>
                <a:spcPct val="100000"/>
              </a:lnSpc>
              <a:spcBef>
                <a:spcPts val="800"/>
              </a:spcBef>
              <a:spcAft>
                <a:spcPts val="0"/>
              </a:spcAft>
              <a:buClr>
                <a:schemeClr val="accent1"/>
              </a:buClr>
              <a:buSzPts val="13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9" name="Google Shape;69;p8"/>
          <p:cNvSpPr txBox="1">
            <a:spLocks noGrp="1"/>
          </p:cNvSpPr>
          <p:nvPr>
            <p:ph type="dt" idx="10"/>
          </p:nvPr>
        </p:nvSpPr>
        <p:spPr>
          <a:xfrm>
            <a:off x="628650" y="6356350"/>
            <a:ext cx="10188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8"/>
          <p:cNvSpPr txBox="1">
            <a:spLocks noGrp="1"/>
          </p:cNvSpPr>
          <p:nvPr>
            <p:ph type="sldNum" idx="12"/>
          </p:nvPr>
        </p:nvSpPr>
        <p:spPr>
          <a:xfrm>
            <a:off x="7418349" y="6356350"/>
            <a:ext cx="10971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8"/>
          <p:cNvSpPr/>
          <p:nvPr/>
        </p:nvSpPr>
        <p:spPr>
          <a:xfrm>
            <a:off x="0" y="1216025"/>
            <a:ext cx="9144000" cy="1191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72" name="Google Shape;72;p8"/>
          <p:cNvSpPr txBox="1">
            <a:spLocks noGrp="1"/>
          </p:cNvSpPr>
          <p:nvPr>
            <p:ph type="ftr" idx="11"/>
          </p:nvPr>
        </p:nvSpPr>
        <p:spPr>
          <a:xfrm>
            <a:off x="2163943" y="6356352"/>
            <a:ext cx="4816200" cy="3651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900"/>
              <a:buFont typeface="Calibri"/>
              <a:buNone/>
              <a:defRPr>
                <a:solidFill>
                  <a:srgbClr val="000000"/>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73" name="Google Shape;73;p8"/>
          <p:cNvPicPr preferRelativeResize="0"/>
          <p:nvPr/>
        </p:nvPicPr>
        <p:blipFill rotWithShape="1">
          <a:blip r:embed="rId2">
            <a:alphaModFix/>
          </a:blip>
          <a:srcRect/>
          <a:stretch/>
        </p:blipFill>
        <p:spPr>
          <a:xfrm>
            <a:off x="88323" y="216450"/>
            <a:ext cx="1344044" cy="583205"/>
          </a:xfrm>
          <a:prstGeom prst="rect">
            <a:avLst/>
          </a:prstGeom>
          <a:solidFill>
            <a:schemeClr val="lt1"/>
          </a:solid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74"/>
        <p:cNvGrpSpPr/>
        <p:nvPr/>
      </p:nvGrpSpPr>
      <p:grpSpPr>
        <a:xfrm>
          <a:off x="0" y="0"/>
          <a:ext cx="0" cy="0"/>
          <a:chOff x="0" y="0"/>
          <a:chExt cx="0" cy="0"/>
        </a:xfrm>
      </p:grpSpPr>
      <p:sp>
        <p:nvSpPr>
          <p:cNvPr id="75" name="Google Shape;75;p9"/>
          <p:cNvSpPr txBox="1">
            <a:spLocks noGrp="1"/>
          </p:cNvSpPr>
          <p:nvPr>
            <p:ph type="title"/>
          </p:nvPr>
        </p:nvSpPr>
        <p:spPr>
          <a:xfrm>
            <a:off x="1865376" y="155448"/>
            <a:ext cx="6652200" cy="914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E65AF"/>
              </a:buClr>
              <a:buSzPts val="3300"/>
              <a:buFont typeface="Calibri"/>
              <a:buNone/>
              <a:defRPr>
                <a:solidFill>
                  <a:srgbClr val="3E65A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9"/>
          <p:cNvSpPr txBox="1">
            <a:spLocks noGrp="1"/>
          </p:cNvSpPr>
          <p:nvPr>
            <p:ph type="ftr" idx="11"/>
          </p:nvPr>
        </p:nvSpPr>
        <p:spPr>
          <a:xfrm>
            <a:off x="2476633" y="6356349"/>
            <a:ext cx="41907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9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9"/>
          <p:cNvSpPr txBox="1">
            <a:spLocks noGrp="1"/>
          </p:cNvSpPr>
          <p:nvPr>
            <p:ph type="sldNum" idx="12"/>
          </p:nvPr>
        </p:nvSpPr>
        <p:spPr>
          <a:xfrm>
            <a:off x="7418349" y="6356350"/>
            <a:ext cx="10971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a:solidFill>
                  <a:srgbClr val="FFFFFF"/>
                </a:solidFill>
                <a:latin typeface="Calibri"/>
                <a:ea typeface="Calibri"/>
                <a:cs typeface="Calibri"/>
                <a:sym typeface="Calibri"/>
              </a:defRPr>
            </a:lvl1pPr>
            <a:lvl2pPr marL="0" lvl="1" indent="0" algn="r">
              <a:spcBef>
                <a:spcPts val="0"/>
              </a:spcBef>
              <a:buNone/>
              <a:defRPr sz="900" b="1">
                <a:solidFill>
                  <a:srgbClr val="FFFFFF"/>
                </a:solidFill>
                <a:latin typeface="Calibri"/>
                <a:ea typeface="Calibri"/>
                <a:cs typeface="Calibri"/>
                <a:sym typeface="Calibri"/>
              </a:defRPr>
            </a:lvl2pPr>
            <a:lvl3pPr marL="0" lvl="2" indent="0" algn="r">
              <a:spcBef>
                <a:spcPts val="0"/>
              </a:spcBef>
              <a:buNone/>
              <a:defRPr sz="900" b="1">
                <a:solidFill>
                  <a:srgbClr val="FFFFFF"/>
                </a:solidFill>
                <a:latin typeface="Calibri"/>
                <a:ea typeface="Calibri"/>
                <a:cs typeface="Calibri"/>
                <a:sym typeface="Calibri"/>
              </a:defRPr>
            </a:lvl3pPr>
            <a:lvl4pPr marL="0" lvl="3" indent="0" algn="r">
              <a:spcBef>
                <a:spcPts val="0"/>
              </a:spcBef>
              <a:buNone/>
              <a:defRPr sz="900" b="1">
                <a:solidFill>
                  <a:srgbClr val="FFFFFF"/>
                </a:solidFill>
                <a:latin typeface="Calibri"/>
                <a:ea typeface="Calibri"/>
                <a:cs typeface="Calibri"/>
                <a:sym typeface="Calibri"/>
              </a:defRPr>
            </a:lvl4pPr>
            <a:lvl5pPr marL="0" lvl="4" indent="0" algn="r">
              <a:spcBef>
                <a:spcPts val="0"/>
              </a:spcBef>
              <a:buNone/>
              <a:defRPr sz="900" b="1">
                <a:solidFill>
                  <a:srgbClr val="FFFFFF"/>
                </a:solidFill>
                <a:latin typeface="Calibri"/>
                <a:ea typeface="Calibri"/>
                <a:cs typeface="Calibri"/>
                <a:sym typeface="Calibri"/>
              </a:defRPr>
            </a:lvl5pPr>
            <a:lvl6pPr marL="0" lvl="5" indent="0" algn="r">
              <a:spcBef>
                <a:spcPts val="0"/>
              </a:spcBef>
              <a:buNone/>
              <a:defRPr sz="900" b="1">
                <a:solidFill>
                  <a:srgbClr val="FFFFFF"/>
                </a:solidFill>
                <a:latin typeface="Calibri"/>
                <a:ea typeface="Calibri"/>
                <a:cs typeface="Calibri"/>
                <a:sym typeface="Calibri"/>
              </a:defRPr>
            </a:lvl6pPr>
            <a:lvl7pPr marL="0" lvl="6" indent="0" algn="r">
              <a:spcBef>
                <a:spcPts val="0"/>
              </a:spcBef>
              <a:buNone/>
              <a:defRPr sz="900" b="1">
                <a:solidFill>
                  <a:srgbClr val="FFFFFF"/>
                </a:solidFill>
                <a:latin typeface="Calibri"/>
                <a:ea typeface="Calibri"/>
                <a:cs typeface="Calibri"/>
                <a:sym typeface="Calibri"/>
              </a:defRPr>
            </a:lvl7pPr>
            <a:lvl8pPr marL="0" lvl="7" indent="0" algn="r">
              <a:spcBef>
                <a:spcPts val="0"/>
              </a:spcBef>
              <a:buNone/>
              <a:defRPr sz="900" b="1">
                <a:solidFill>
                  <a:srgbClr val="FFFFFF"/>
                </a:solidFill>
                <a:latin typeface="Calibri"/>
                <a:ea typeface="Calibri"/>
                <a:cs typeface="Calibri"/>
                <a:sym typeface="Calibri"/>
              </a:defRPr>
            </a:lvl8pPr>
            <a:lvl9pPr marL="0" lvl="8" indent="0" algn="r">
              <a:spcBef>
                <a:spcPts val="0"/>
              </a:spcBef>
              <a:buNone/>
              <a:defRPr sz="9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8" name="Google Shape;78;p9"/>
          <p:cNvPicPr preferRelativeResize="0"/>
          <p:nvPr/>
        </p:nvPicPr>
        <p:blipFill rotWithShape="1">
          <a:blip r:embed="rId2">
            <a:alphaModFix/>
          </a:blip>
          <a:srcRect/>
          <a:stretch/>
        </p:blipFill>
        <p:spPr>
          <a:xfrm>
            <a:off x="88323" y="216450"/>
            <a:ext cx="1344044" cy="583205"/>
          </a:xfrm>
          <a:prstGeom prst="rect">
            <a:avLst/>
          </a:prstGeom>
          <a:solidFill>
            <a:schemeClr val="lt1"/>
          </a:solid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0"/>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txBox="1">
            <a:spLocks noGrp="1"/>
          </p:cNvSpPr>
          <p:nvPr>
            <p:ph type="title"/>
          </p:nvPr>
        </p:nvSpPr>
        <p:spPr>
          <a:xfrm>
            <a:off x="311700" y="593367"/>
            <a:ext cx="8520600" cy="9432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2" name="Google Shape;82;p10"/>
          <p:cNvSpPr txBox="1">
            <a:spLocks noGrp="1"/>
          </p:cNvSpPr>
          <p:nvPr>
            <p:ph type="body" idx="1"/>
          </p:nvPr>
        </p:nvSpPr>
        <p:spPr>
          <a:xfrm>
            <a:off x="311700" y="1688433"/>
            <a:ext cx="8520600" cy="4403700"/>
          </a:xfrm>
          <a:prstGeom prst="rect">
            <a:avLst/>
          </a:prstGeom>
        </p:spPr>
        <p:txBody>
          <a:bodyPr spcFirstLastPara="1" wrap="square" lIns="68575" tIns="34275" rIns="68575" bIns="34275" anchor="t" anchorCtr="0">
            <a:normAutofit/>
          </a:bodyPr>
          <a:lstStyle>
            <a:lvl1pPr marL="457200" lvl="0" indent="-349250" rtl="0">
              <a:spcBef>
                <a:spcPts val="800"/>
              </a:spcBef>
              <a:spcAft>
                <a:spcPts val="0"/>
              </a:spcAft>
              <a:buSzPts val="1900"/>
              <a:buChar char="•"/>
              <a:defRPr/>
            </a:lvl1pPr>
            <a:lvl2pPr marL="914400" lvl="1" indent="-330200" rtl="0">
              <a:spcBef>
                <a:spcPts val="800"/>
              </a:spcBef>
              <a:spcAft>
                <a:spcPts val="0"/>
              </a:spcAft>
              <a:buSzPts val="1600"/>
              <a:buChar char="•"/>
              <a:defRPr/>
            </a:lvl2pPr>
            <a:lvl3pPr marL="1371600" lvl="2" indent="-311150" rtl="0">
              <a:spcBef>
                <a:spcPts val="800"/>
              </a:spcBef>
              <a:spcAft>
                <a:spcPts val="0"/>
              </a:spcAft>
              <a:buSzPts val="1300"/>
              <a:buChar char="•"/>
              <a:defRPr/>
            </a:lvl3pPr>
            <a:lvl4pPr marL="1828800" lvl="3" indent="-311150" rtl="0">
              <a:spcBef>
                <a:spcPts val="800"/>
              </a:spcBef>
              <a:spcAft>
                <a:spcPts val="0"/>
              </a:spcAft>
              <a:buSzPts val="1300"/>
              <a:buChar char="•"/>
              <a:defRPr/>
            </a:lvl4pPr>
            <a:lvl5pPr marL="2286000" lvl="4" indent="-311150" rtl="0">
              <a:spcBef>
                <a:spcPts val="800"/>
              </a:spcBef>
              <a:spcAft>
                <a:spcPts val="0"/>
              </a:spcAft>
              <a:buSzPts val="1300"/>
              <a:buChar char="•"/>
              <a:defRPr/>
            </a:lvl5pPr>
            <a:lvl6pPr marL="2743200" lvl="5" indent="-317500" rtl="0">
              <a:spcBef>
                <a:spcPts val="8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83" name="Google Shape;83;p10"/>
          <p:cNvSpPr txBox="1">
            <a:spLocks noGrp="1"/>
          </p:cNvSpPr>
          <p:nvPr>
            <p:ph type="sldNum" idx="12"/>
          </p:nvPr>
        </p:nvSpPr>
        <p:spPr>
          <a:xfrm>
            <a:off x="8472458" y="6217622"/>
            <a:ext cx="548700" cy="5247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 name="Google Shape;11;p1"/>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marR="0" lvl="0" indent="-349250" algn="l" rtl="0">
              <a:lnSpc>
                <a:spcPct val="100000"/>
              </a:lnSpc>
              <a:spcBef>
                <a:spcPts val="800"/>
              </a:spcBef>
              <a:spcAft>
                <a:spcPts val="0"/>
              </a:spcAft>
              <a:buClr>
                <a:schemeClr val="accent1"/>
              </a:buClr>
              <a:buSzPts val="1900"/>
              <a:buFont typeface="Arial"/>
              <a:buChar char="•"/>
              <a:defRPr sz="19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80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1150" algn="l" rtl="0">
              <a:lnSpc>
                <a:spcPct val="100000"/>
              </a:lnSpc>
              <a:spcBef>
                <a:spcPts val="80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3pPr>
            <a:lvl4pPr marL="1828800" marR="0" lvl="3" indent="-311150" algn="l" rtl="0">
              <a:lnSpc>
                <a:spcPct val="100000"/>
              </a:lnSpc>
              <a:spcBef>
                <a:spcPts val="80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80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1018800" cy="3651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2476633" y="6356349"/>
            <a:ext cx="4190700" cy="3651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7418349" y="6356350"/>
            <a:ext cx="10971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000000"/>
                </a:solidFill>
                <a:latin typeface="Calibri"/>
                <a:ea typeface="Calibri"/>
                <a:cs typeface="Calibri"/>
                <a:sym typeface="Calibri"/>
              </a:defRPr>
            </a:lvl1pPr>
            <a:lvl2pPr marL="0" marR="0" lvl="1" indent="0" algn="r" rtl="0">
              <a:spcBef>
                <a:spcPts val="0"/>
              </a:spcBef>
              <a:buNone/>
              <a:defRPr sz="900" b="0" i="0" u="none" strike="noStrike" cap="none">
                <a:solidFill>
                  <a:srgbClr val="000000"/>
                </a:solidFill>
                <a:latin typeface="Calibri"/>
                <a:ea typeface="Calibri"/>
                <a:cs typeface="Calibri"/>
                <a:sym typeface="Calibri"/>
              </a:defRPr>
            </a:lvl2pPr>
            <a:lvl3pPr marL="0" marR="0" lvl="2" indent="0" algn="r" rtl="0">
              <a:spcBef>
                <a:spcPts val="0"/>
              </a:spcBef>
              <a:buNone/>
              <a:defRPr sz="900" b="0" i="0" u="none" strike="noStrike" cap="none">
                <a:solidFill>
                  <a:srgbClr val="000000"/>
                </a:solidFill>
                <a:latin typeface="Calibri"/>
                <a:ea typeface="Calibri"/>
                <a:cs typeface="Calibri"/>
                <a:sym typeface="Calibri"/>
              </a:defRPr>
            </a:lvl3pPr>
            <a:lvl4pPr marL="0" marR="0" lvl="3" indent="0" algn="r" rtl="0">
              <a:spcBef>
                <a:spcPts val="0"/>
              </a:spcBef>
              <a:buNone/>
              <a:defRPr sz="900" b="0" i="0" u="none" strike="noStrike" cap="none">
                <a:solidFill>
                  <a:srgbClr val="000000"/>
                </a:solidFill>
                <a:latin typeface="Calibri"/>
                <a:ea typeface="Calibri"/>
                <a:cs typeface="Calibri"/>
                <a:sym typeface="Calibri"/>
              </a:defRPr>
            </a:lvl4pPr>
            <a:lvl5pPr marL="0" marR="0" lvl="4" indent="0" algn="r" rtl="0">
              <a:spcBef>
                <a:spcPts val="0"/>
              </a:spcBef>
              <a:buNone/>
              <a:defRPr sz="900" b="0" i="0" u="none" strike="noStrike" cap="none">
                <a:solidFill>
                  <a:srgbClr val="000000"/>
                </a:solidFill>
                <a:latin typeface="Calibri"/>
                <a:ea typeface="Calibri"/>
                <a:cs typeface="Calibri"/>
                <a:sym typeface="Calibri"/>
              </a:defRPr>
            </a:lvl5pPr>
            <a:lvl6pPr marL="0" marR="0" lvl="5" indent="0" algn="r" rtl="0">
              <a:spcBef>
                <a:spcPts val="0"/>
              </a:spcBef>
              <a:buNone/>
              <a:defRPr sz="900" b="0" i="0" u="none" strike="noStrike" cap="none">
                <a:solidFill>
                  <a:srgbClr val="000000"/>
                </a:solidFill>
                <a:latin typeface="Calibri"/>
                <a:ea typeface="Calibri"/>
                <a:cs typeface="Calibri"/>
                <a:sym typeface="Calibri"/>
              </a:defRPr>
            </a:lvl6pPr>
            <a:lvl7pPr marL="0" marR="0" lvl="6" indent="0" algn="r" rtl="0">
              <a:spcBef>
                <a:spcPts val="0"/>
              </a:spcBef>
              <a:buNone/>
              <a:defRPr sz="900" b="0" i="0" u="none" strike="noStrike" cap="none">
                <a:solidFill>
                  <a:srgbClr val="000000"/>
                </a:solidFill>
                <a:latin typeface="Calibri"/>
                <a:ea typeface="Calibri"/>
                <a:cs typeface="Calibri"/>
                <a:sym typeface="Calibri"/>
              </a:defRPr>
            </a:lvl7pPr>
            <a:lvl8pPr marL="0" marR="0" lvl="7" indent="0" algn="r" rtl="0">
              <a:spcBef>
                <a:spcPts val="0"/>
              </a:spcBef>
              <a:buNone/>
              <a:defRPr sz="900" b="0" i="0" u="none" strike="noStrike" cap="none">
                <a:solidFill>
                  <a:srgbClr val="000000"/>
                </a:solidFill>
                <a:latin typeface="Calibri"/>
                <a:ea typeface="Calibri"/>
                <a:cs typeface="Calibri"/>
                <a:sym typeface="Calibri"/>
              </a:defRPr>
            </a:lvl8pPr>
            <a:lvl9pPr marL="0" marR="0" lvl="8" indent="0" algn="r" rtl="0">
              <a:spcBef>
                <a:spcPts val="0"/>
              </a:spcBef>
              <a:buNone/>
              <a:defRPr sz="9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5"/>
          <p:cNvSpPr txBox="1">
            <a:spLocks noGrp="1"/>
          </p:cNvSpPr>
          <p:nvPr>
            <p:ph type="dt" idx="10"/>
          </p:nvPr>
        </p:nvSpPr>
        <p:spPr>
          <a:xfrm>
            <a:off x="628650" y="6356350"/>
            <a:ext cx="101894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5"/>
          <p:cNvSpPr txBox="1">
            <a:spLocks noGrp="1"/>
          </p:cNvSpPr>
          <p:nvPr>
            <p:ph type="ftr" idx="11"/>
          </p:nvPr>
        </p:nvSpPr>
        <p:spPr>
          <a:xfrm>
            <a:off x="2476633" y="6356349"/>
            <a:ext cx="4190735"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25"/>
          <p:cNvSpPr txBox="1">
            <a:spLocks noGrp="1"/>
          </p:cNvSpPr>
          <p:nvPr>
            <p:ph type="sldNum" idx="12"/>
          </p:nvPr>
        </p:nvSpPr>
        <p:spPr>
          <a:xfrm>
            <a:off x="7418349" y="6356350"/>
            <a:ext cx="109700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Calibri"/>
                <a:ea typeface="Calibri"/>
                <a:cs typeface="Calibri"/>
                <a:sym typeface="Calibri"/>
              </a:defRPr>
            </a:lvl1pPr>
            <a:lvl2pPr marL="0" marR="0" lvl="1" indent="0" algn="r" rtl="0">
              <a:spcBef>
                <a:spcPts val="0"/>
              </a:spcBef>
              <a:buNone/>
              <a:defRPr sz="1200" b="0" i="0" u="none" strike="noStrike" cap="none">
                <a:solidFill>
                  <a:srgbClr val="000000"/>
                </a:solidFill>
                <a:latin typeface="Calibri"/>
                <a:ea typeface="Calibri"/>
                <a:cs typeface="Calibri"/>
                <a:sym typeface="Calibri"/>
              </a:defRPr>
            </a:lvl2pPr>
            <a:lvl3pPr marL="0" marR="0" lvl="2" indent="0" algn="r" rtl="0">
              <a:spcBef>
                <a:spcPts val="0"/>
              </a:spcBef>
              <a:buNone/>
              <a:defRPr sz="1200" b="0" i="0" u="none" strike="noStrike" cap="none">
                <a:solidFill>
                  <a:srgbClr val="000000"/>
                </a:solidFill>
                <a:latin typeface="Calibri"/>
                <a:ea typeface="Calibri"/>
                <a:cs typeface="Calibri"/>
                <a:sym typeface="Calibri"/>
              </a:defRPr>
            </a:lvl3pPr>
            <a:lvl4pPr marL="0" marR="0" lvl="3" indent="0" algn="r" rtl="0">
              <a:spcBef>
                <a:spcPts val="0"/>
              </a:spcBef>
              <a:buNone/>
              <a:defRPr sz="1200" b="0" i="0" u="none" strike="noStrike" cap="none">
                <a:solidFill>
                  <a:srgbClr val="000000"/>
                </a:solidFill>
                <a:latin typeface="Calibri"/>
                <a:ea typeface="Calibri"/>
                <a:cs typeface="Calibri"/>
                <a:sym typeface="Calibri"/>
              </a:defRPr>
            </a:lvl4pPr>
            <a:lvl5pPr marL="0" marR="0" lvl="4" indent="0" algn="r" rtl="0">
              <a:spcBef>
                <a:spcPts val="0"/>
              </a:spcBef>
              <a:buNone/>
              <a:defRPr sz="1200" b="0" i="0" u="none" strike="noStrike" cap="none">
                <a:solidFill>
                  <a:srgbClr val="000000"/>
                </a:solidFill>
                <a:latin typeface="Calibri"/>
                <a:ea typeface="Calibri"/>
                <a:cs typeface="Calibri"/>
                <a:sym typeface="Calibri"/>
              </a:defRPr>
            </a:lvl5pPr>
            <a:lvl6pPr marL="0" marR="0" lvl="5" indent="0" algn="r" rtl="0">
              <a:spcBef>
                <a:spcPts val="0"/>
              </a:spcBef>
              <a:buNone/>
              <a:defRPr sz="1200" b="0" i="0" u="none" strike="noStrike" cap="none">
                <a:solidFill>
                  <a:srgbClr val="000000"/>
                </a:solidFill>
                <a:latin typeface="Calibri"/>
                <a:ea typeface="Calibri"/>
                <a:cs typeface="Calibri"/>
                <a:sym typeface="Calibri"/>
              </a:defRPr>
            </a:lvl6pPr>
            <a:lvl7pPr marL="0" marR="0" lvl="6" indent="0" algn="r" rtl="0">
              <a:spcBef>
                <a:spcPts val="0"/>
              </a:spcBef>
              <a:buNone/>
              <a:defRPr sz="1200" b="0" i="0" u="none" strike="noStrike" cap="none">
                <a:solidFill>
                  <a:srgbClr val="000000"/>
                </a:solidFill>
                <a:latin typeface="Calibri"/>
                <a:ea typeface="Calibri"/>
                <a:cs typeface="Calibri"/>
                <a:sym typeface="Calibri"/>
              </a:defRPr>
            </a:lvl7pPr>
            <a:lvl8pPr marL="0" marR="0" lvl="7" indent="0" algn="r" rtl="0">
              <a:spcBef>
                <a:spcPts val="0"/>
              </a:spcBef>
              <a:buNone/>
              <a:defRPr sz="1200" b="0" i="0" u="none" strike="noStrike" cap="none">
                <a:solidFill>
                  <a:srgbClr val="000000"/>
                </a:solidFill>
                <a:latin typeface="Calibri"/>
                <a:ea typeface="Calibri"/>
                <a:cs typeface="Calibri"/>
                <a:sym typeface="Calibri"/>
              </a:defRPr>
            </a:lvl8pPr>
            <a:lvl9pPr marL="0" marR="0" lvl="8" indent="0" algn="r" rtl="0">
              <a:spcBef>
                <a:spcPts val="0"/>
              </a:spcBef>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forms/d/e/1FAIpQLScMJEIjQnLC21-GaUYSlSmFf1NRaSgLH5K1umonrHOf5NnwSQ/viewform?usp=sf_link"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1V6kEJ2qXI"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pbisapps.org/articles/including-student-voice-in-your-pbis-implementation"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bit.ly/Day7Workbook"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document/d/1qJdNblB5uMywVn1GeCxufJe0jKYEC2ZmPAHKgb56DUo/edit#heading=h.887rgnssiw54"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assets-global.website-files.com/5d3725188825e071f1670246/6062383b3f8932b212e9c98b_PBIS%20Cultural%20Responsiveness%20Field%20Guide%20v2.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hyperlink" Target="https://drive.google.com/open?id=1ZKlyiG1Oba_XMIYm0Jqx8nZDeOTuw3kK" TargetMode="Externa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hyperlink" Target="https://www.pbis.org/resource/supporting-families-with-pbis-at-home" TargetMode="External"/><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docs.google.com/presentation/d/1uXGZBd-2yK_ap1cU3WS4COmw28GRCCwgv83hGmxVRWM/edit#slide=id.g80ab3ab5cc_0_43"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assets-global.website-files.com/5d3725188825e071f1670246/6062383b3f8932b212e9c98b_PBIS%20Cultural%20Responsiveness%20Field%20Guide%20v2.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assets-global.website-files.com/5d3725188825e071f1670246/6062383b3f8932b212e9c98b_PBIS%20Cultural%20Responsiveness%20Field%20Guide%20v2.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3"/>
          <p:cNvSpPr/>
          <p:nvPr/>
        </p:nvSpPr>
        <p:spPr>
          <a:xfrm>
            <a:off x="685800" y="4550900"/>
            <a:ext cx="82224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400" b="1">
                <a:solidFill>
                  <a:schemeClr val="accent2"/>
                </a:solidFill>
                <a:latin typeface="Calibri"/>
                <a:ea typeface="Calibri"/>
                <a:cs typeface="Calibri"/>
                <a:sym typeface="Calibri"/>
              </a:rPr>
              <a:t>Faculty Involvement</a:t>
            </a:r>
            <a:r>
              <a:rPr lang="en-US" sz="3400" b="1" i="0" u="none" strike="noStrike" cap="none">
                <a:solidFill>
                  <a:schemeClr val="accent2"/>
                </a:solidFill>
                <a:latin typeface="Calibri"/>
                <a:ea typeface="Calibri"/>
                <a:cs typeface="Calibri"/>
                <a:sym typeface="Calibri"/>
              </a:rPr>
              <a:t> (TFI 1.</a:t>
            </a:r>
            <a:r>
              <a:rPr lang="en-US" sz="3400" b="1">
                <a:solidFill>
                  <a:schemeClr val="accent2"/>
                </a:solidFill>
                <a:latin typeface="Calibri"/>
                <a:ea typeface="Calibri"/>
                <a:cs typeface="Calibri"/>
                <a:sym typeface="Calibri"/>
              </a:rPr>
              <a:t>5</a:t>
            </a:r>
            <a:r>
              <a:rPr lang="en-US" sz="3400" b="1" i="0" u="none" strike="noStrike" cap="none">
                <a:solidFill>
                  <a:schemeClr val="accent2"/>
                </a:solidFill>
                <a:latin typeface="Calibri"/>
                <a:ea typeface="Calibri"/>
                <a:cs typeface="Calibri"/>
                <a:sym typeface="Calibri"/>
              </a:rPr>
              <a:t>)</a:t>
            </a:r>
            <a:endParaRPr sz="3400" b="1" i="0" u="none" strike="noStrike" cap="none">
              <a:solidFill>
                <a:schemeClr val="accent2"/>
              </a:solidFill>
              <a:latin typeface="Calibri"/>
              <a:ea typeface="Calibri"/>
              <a:cs typeface="Calibri"/>
              <a:sym typeface="Calibri"/>
            </a:endParaRPr>
          </a:p>
          <a:p>
            <a:pPr marL="0" marR="0" lvl="0" indent="0" algn="ctr" rtl="0">
              <a:spcBef>
                <a:spcPts val="0"/>
              </a:spcBef>
              <a:spcAft>
                <a:spcPts val="0"/>
              </a:spcAft>
              <a:buNone/>
            </a:pPr>
            <a:r>
              <a:rPr lang="en-US" sz="3400" b="1">
                <a:solidFill>
                  <a:schemeClr val="accent2"/>
                </a:solidFill>
                <a:latin typeface="Calibri"/>
                <a:ea typeface="Calibri"/>
                <a:cs typeface="Calibri"/>
                <a:sym typeface="Calibri"/>
              </a:rPr>
              <a:t>Students, Family and Community Involvement (TFI 1.6)</a:t>
            </a:r>
            <a:endParaRPr sz="3400" b="1" i="0" u="none" strike="noStrike" cap="none">
              <a:solidFill>
                <a:schemeClr val="accent2"/>
              </a:solidFill>
              <a:latin typeface="Calibri"/>
              <a:ea typeface="Calibri"/>
              <a:cs typeface="Calibri"/>
              <a:sym typeface="Calibri"/>
            </a:endParaRPr>
          </a:p>
          <a:p>
            <a:pPr marL="0" marR="0" lvl="0" indent="0" algn="ctr" rtl="0">
              <a:spcBef>
                <a:spcPts val="0"/>
              </a:spcBef>
              <a:spcAft>
                <a:spcPts val="0"/>
              </a:spcAft>
              <a:buNone/>
            </a:pPr>
            <a:endParaRPr sz="1800" b="1">
              <a:solidFill>
                <a:schemeClr val="accent2"/>
              </a:solidFill>
              <a:latin typeface="Calibri"/>
              <a:ea typeface="Calibri"/>
              <a:cs typeface="Calibri"/>
              <a:sym typeface="Calibri"/>
            </a:endParaRPr>
          </a:p>
          <a:p>
            <a:pPr marL="0" marR="0" lvl="0" indent="0" algn="ctr" rtl="0">
              <a:spcBef>
                <a:spcPts val="0"/>
              </a:spcBef>
              <a:spcAft>
                <a:spcPts val="0"/>
              </a:spcAft>
              <a:buNone/>
            </a:pPr>
            <a:r>
              <a:rPr lang="en-US" sz="1800" b="1">
                <a:solidFill>
                  <a:schemeClr val="accent2"/>
                </a:solidFill>
                <a:latin typeface="Calibri"/>
                <a:ea typeface="Calibri"/>
                <a:cs typeface="Calibri"/>
                <a:sym typeface="Calibri"/>
              </a:rPr>
              <a:t>Updated April 2022</a:t>
            </a:r>
            <a:endParaRPr sz="1800" b="1">
              <a:solidFill>
                <a:schemeClr val="accent2"/>
              </a:solidFill>
              <a:latin typeface="Calibri"/>
              <a:ea typeface="Calibri"/>
              <a:cs typeface="Calibri"/>
              <a:sym typeface="Calibri"/>
            </a:endParaRPr>
          </a:p>
        </p:txBody>
      </p:sp>
      <p:sp>
        <p:nvSpPr>
          <p:cNvPr id="241" name="Google Shape;241;p43"/>
          <p:cNvSpPr txBox="1">
            <a:spLocks noGrp="1"/>
          </p:cNvSpPr>
          <p:nvPr>
            <p:ph type="ctrTitle"/>
          </p:nvPr>
        </p:nvSpPr>
        <p:spPr>
          <a:xfrm>
            <a:off x="685800" y="2903619"/>
            <a:ext cx="7772400" cy="1470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2"/>
              </a:buClr>
              <a:buSzPct val="99773"/>
              <a:buFont typeface="Twentieth Century"/>
              <a:buNone/>
            </a:pPr>
            <a:r>
              <a:rPr lang="en-US" b="1" dirty="0"/>
              <a:t> </a:t>
            </a:r>
            <a:r>
              <a:rPr lang="en-US" sz="4410" b="1" dirty="0">
                <a:solidFill>
                  <a:srgbClr val="0E1529"/>
                </a:solidFill>
              </a:rPr>
              <a:t>PBIS Team </a:t>
            </a:r>
            <a:endParaRPr sz="4410" b="1" dirty="0">
              <a:solidFill>
                <a:srgbClr val="0E1529"/>
              </a:solidFill>
            </a:endParaRPr>
          </a:p>
          <a:p>
            <a:pPr marL="0" lvl="0" indent="0" algn="ctr" rtl="0">
              <a:spcBef>
                <a:spcPts val="0"/>
              </a:spcBef>
              <a:spcAft>
                <a:spcPts val="0"/>
              </a:spcAft>
              <a:buClr>
                <a:srgbClr val="0E1529"/>
              </a:buClr>
              <a:buSzPct val="100000"/>
              <a:buFont typeface="Arial"/>
              <a:buNone/>
            </a:pPr>
            <a:r>
              <a:rPr lang="en-US" sz="4410" b="1" dirty="0">
                <a:solidFill>
                  <a:srgbClr val="0E1529"/>
                </a:solidFill>
              </a:rPr>
              <a:t>Tier 1</a:t>
            </a:r>
            <a:endParaRPr sz="4410" b="1" dirty="0">
              <a:solidFill>
                <a:srgbClr val="0E1529"/>
              </a:solidFill>
            </a:endParaRPr>
          </a:p>
          <a:p>
            <a:pPr marL="0" lvl="0" indent="0" algn="ctr" rtl="0">
              <a:spcBef>
                <a:spcPts val="0"/>
              </a:spcBef>
              <a:spcAft>
                <a:spcPts val="0"/>
              </a:spcAft>
              <a:buClr>
                <a:schemeClr val="dk2"/>
              </a:buClr>
              <a:buSzPct val="89773"/>
              <a:buFont typeface="Twentieth Century"/>
              <a:buNone/>
            </a:pPr>
            <a:r>
              <a:rPr lang="en-US" sz="4410" b="1" dirty="0">
                <a:solidFill>
                  <a:srgbClr val="0E1529"/>
                </a:solidFill>
              </a:rPr>
              <a:t>Training Day 1</a:t>
            </a:r>
            <a:endParaRPr b="1" dirty="0"/>
          </a:p>
        </p:txBody>
      </p:sp>
      <p:pic>
        <p:nvPicPr>
          <p:cNvPr id="242" name="Google Shape;242;p4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52400"/>
            <a:ext cx="9143998" cy="21229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2"/>
          <p:cNvSpPr txBox="1">
            <a:spLocks noGrp="1"/>
          </p:cNvSpPr>
          <p:nvPr>
            <p:ph type="title"/>
          </p:nvPr>
        </p:nvSpPr>
        <p:spPr>
          <a:xfrm>
            <a:off x="2359750" y="61250"/>
            <a:ext cx="6563100" cy="1384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2"/>
              </a:buClr>
              <a:buSzPct val="99974"/>
              <a:buFont typeface="Twentieth Century"/>
              <a:buNone/>
            </a:pPr>
            <a:br>
              <a:rPr lang="en-US" sz="3959" b="1"/>
            </a:br>
            <a:r>
              <a:rPr lang="en-US" sz="3959" b="1"/>
              <a:t>Faculty Involvement Involves at least 80% buy-in</a:t>
            </a:r>
            <a:br>
              <a:rPr lang="en-US" sz="3959"/>
            </a:br>
            <a:endParaRPr sz="3959" b="1"/>
          </a:p>
        </p:txBody>
      </p:sp>
      <p:sp>
        <p:nvSpPr>
          <p:cNvPr id="314" name="Google Shape;314;p52"/>
          <p:cNvSpPr txBox="1">
            <a:spLocks noGrp="1"/>
          </p:cNvSpPr>
          <p:nvPr>
            <p:ph type="body" idx="1"/>
          </p:nvPr>
        </p:nvSpPr>
        <p:spPr>
          <a:xfrm>
            <a:off x="1359697" y="2169140"/>
            <a:ext cx="6832500" cy="350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en-US" sz="2800"/>
              <a:t>Collectively, staff will: </a:t>
            </a:r>
            <a:endParaRPr/>
          </a:p>
          <a:p>
            <a:pPr marL="742950" lvl="1" indent="-323850" algn="l" rtl="0">
              <a:spcBef>
                <a:spcPts val="560"/>
              </a:spcBef>
              <a:spcAft>
                <a:spcPts val="0"/>
              </a:spcAft>
              <a:buSzPts val="3400"/>
              <a:buChar char="•"/>
            </a:pPr>
            <a:r>
              <a:rPr lang="en-US" sz="2200"/>
              <a:t>identify focus </a:t>
            </a:r>
            <a:endParaRPr sz="2200"/>
          </a:p>
          <a:p>
            <a:pPr marL="742950" lvl="1" indent="-323850" algn="l" rtl="0">
              <a:spcBef>
                <a:spcPts val="560"/>
              </a:spcBef>
              <a:spcAft>
                <a:spcPts val="0"/>
              </a:spcAft>
              <a:buSzPts val="3400"/>
              <a:buChar char="•"/>
            </a:pPr>
            <a:r>
              <a:rPr lang="en-US" sz="2200"/>
              <a:t>identify ways to monitor progress</a:t>
            </a:r>
            <a:endParaRPr sz="2200"/>
          </a:p>
          <a:p>
            <a:pPr marL="742950" lvl="1" indent="-323850" algn="l" rtl="0">
              <a:spcBef>
                <a:spcPts val="560"/>
              </a:spcBef>
              <a:spcAft>
                <a:spcPts val="0"/>
              </a:spcAft>
              <a:buSzPts val="3400"/>
              <a:buChar char="•"/>
            </a:pPr>
            <a:r>
              <a:rPr lang="en-US" sz="2200"/>
              <a:t>identify goals  </a:t>
            </a:r>
            <a:endParaRPr sz="2200"/>
          </a:p>
          <a:p>
            <a:pPr marL="742950" lvl="1" indent="-323850" algn="l" rtl="0">
              <a:spcBef>
                <a:spcPts val="560"/>
              </a:spcBef>
              <a:spcAft>
                <a:spcPts val="0"/>
              </a:spcAft>
              <a:buSzPts val="3400"/>
              <a:buChar char="•"/>
            </a:pPr>
            <a:r>
              <a:rPr lang="en-US" sz="2200"/>
              <a:t>Identify ways to evaluate outcomes</a:t>
            </a:r>
            <a:endParaRPr sz="2200"/>
          </a:p>
          <a:p>
            <a:pPr marL="742950" lvl="1" indent="-323850" algn="l" rtl="0">
              <a:spcBef>
                <a:spcPts val="560"/>
              </a:spcBef>
              <a:spcAft>
                <a:spcPts val="800"/>
              </a:spcAft>
              <a:buSzPts val="3400"/>
              <a:buChar char="•"/>
            </a:pPr>
            <a:r>
              <a:rPr lang="en-US" sz="2200"/>
              <a:t>Identify how to engage resistant staff</a:t>
            </a:r>
            <a:endParaRPr sz="2200"/>
          </a:p>
        </p:txBody>
      </p:sp>
      <p:sp>
        <p:nvSpPr>
          <p:cNvPr id="315" name="Google Shape;315;p52"/>
          <p:cNvSpPr/>
          <p:nvPr/>
        </p:nvSpPr>
        <p:spPr>
          <a:xfrm>
            <a:off x="511149" y="1446050"/>
            <a:ext cx="8529600" cy="5337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None/>
            </a:pPr>
            <a:r>
              <a:rPr lang="en-US" sz="3000" b="1">
                <a:solidFill>
                  <a:schemeClr val="accent2"/>
                </a:solidFill>
                <a:latin typeface="Calibri"/>
                <a:ea typeface="Calibri"/>
                <a:cs typeface="Calibri"/>
                <a:sym typeface="Calibri"/>
              </a:rPr>
              <a:t>Why do we need faculty involvement?</a:t>
            </a:r>
            <a:endParaRPr sz="20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xEl>
                                              <p:pRg st="0" end="0"/>
                                            </p:txEl>
                                          </p:spTgt>
                                        </p:tgtEl>
                                        <p:attrNameLst>
                                          <p:attrName>style.visibility</p:attrName>
                                        </p:attrNameLst>
                                      </p:cBhvr>
                                      <p:to>
                                        <p:strVal val="visible"/>
                                      </p:to>
                                    </p:set>
                                    <p:animEffect transition="in" filter="fade">
                                      <p:cBhvr>
                                        <p:cTn id="7" dur="500"/>
                                        <p:tgtEl>
                                          <p:spTgt spid="3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xEl>
                                              <p:pRg st="1" end="1"/>
                                            </p:txEl>
                                          </p:spTgt>
                                        </p:tgtEl>
                                        <p:attrNameLst>
                                          <p:attrName>style.visibility</p:attrName>
                                        </p:attrNameLst>
                                      </p:cBhvr>
                                      <p:to>
                                        <p:strVal val="visible"/>
                                      </p:to>
                                    </p:set>
                                    <p:animEffect transition="in" filter="fade">
                                      <p:cBhvr>
                                        <p:cTn id="12" dur="500"/>
                                        <p:tgtEl>
                                          <p:spTgt spid="3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4">
                                            <p:txEl>
                                              <p:pRg st="2" end="2"/>
                                            </p:txEl>
                                          </p:spTgt>
                                        </p:tgtEl>
                                        <p:attrNameLst>
                                          <p:attrName>style.visibility</p:attrName>
                                        </p:attrNameLst>
                                      </p:cBhvr>
                                      <p:to>
                                        <p:strVal val="visible"/>
                                      </p:to>
                                    </p:set>
                                    <p:animEffect transition="in" filter="fade">
                                      <p:cBhvr>
                                        <p:cTn id="17" dur="500"/>
                                        <p:tgtEl>
                                          <p:spTgt spid="3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4">
                                            <p:txEl>
                                              <p:pRg st="3" end="3"/>
                                            </p:txEl>
                                          </p:spTgt>
                                        </p:tgtEl>
                                        <p:attrNameLst>
                                          <p:attrName>style.visibility</p:attrName>
                                        </p:attrNameLst>
                                      </p:cBhvr>
                                      <p:to>
                                        <p:strVal val="visible"/>
                                      </p:to>
                                    </p:set>
                                    <p:animEffect transition="in" filter="fade">
                                      <p:cBhvr>
                                        <p:cTn id="22" dur="500"/>
                                        <p:tgtEl>
                                          <p:spTgt spid="3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4">
                                            <p:txEl>
                                              <p:pRg st="4" end="4"/>
                                            </p:txEl>
                                          </p:spTgt>
                                        </p:tgtEl>
                                        <p:attrNameLst>
                                          <p:attrName>style.visibility</p:attrName>
                                        </p:attrNameLst>
                                      </p:cBhvr>
                                      <p:to>
                                        <p:strVal val="visible"/>
                                      </p:to>
                                    </p:set>
                                    <p:animEffect transition="in" filter="fade">
                                      <p:cBhvr>
                                        <p:cTn id="27" dur="500"/>
                                        <p:tgtEl>
                                          <p:spTgt spid="3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4">
                                            <p:txEl>
                                              <p:pRg st="5" end="5"/>
                                            </p:txEl>
                                          </p:spTgt>
                                        </p:tgtEl>
                                        <p:attrNameLst>
                                          <p:attrName>style.visibility</p:attrName>
                                        </p:attrNameLst>
                                      </p:cBhvr>
                                      <p:to>
                                        <p:strVal val="visible"/>
                                      </p:to>
                                    </p:set>
                                    <p:animEffect transition="in" filter="fade">
                                      <p:cBhvr>
                                        <p:cTn id="32" dur="500"/>
                                        <p:tgtEl>
                                          <p:spTgt spid="3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3"/>
          <p:cNvSpPr txBox="1">
            <a:spLocks noGrp="1"/>
          </p:cNvSpPr>
          <p:nvPr>
            <p:ph type="title"/>
          </p:nvPr>
        </p:nvSpPr>
        <p:spPr>
          <a:xfrm>
            <a:off x="2359750" y="61250"/>
            <a:ext cx="6563100" cy="1384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2"/>
              </a:buClr>
              <a:buSzPct val="99974"/>
              <a:buFont typeface="Twentieth Century"/>
              <a:buNone/>
            </a:pPr>
            <a:br>
              <a:rPr lang="en-US" sz="3959" b="1"/>
            </a:br>
            <a:r>
              <a:rPr lang="en-US" sz="3959" b="1"/>
              <a:t>Increasing Staff Buy-in/Commitemnt Quick Tips</a:t>
            </a:r>
            <a:br>
              <a:rPr lang="en-US" sz="3959"/>
            </a:br>
            <a:endParaRPr sz="3959" b="1"/>
          </a:p>
        </p:txBody>
      </p:sp>
      <p:sp>
        <p:nvSpPr>
          <p:cNvPr id="322" name="Google Shape;322;p53"/>
          <p:cNvSpPr txBox="1">
            <a:spLocks noGrp="1"/>
          </p:cNvSpPr>
          <p:nvPr>
            <p:ph type="body" idx="1"/>
          </p:nvPr>
        </p:nvSpPr>
        <p:spPr>
          <a:xfrm>
            <a:off x="1315447" y="1520215"/>
            <a:ext cx="6832500" cy="350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endParaRPr/>
          </a:p>
          <a:p>
            <a:pPr marL="742950" lvl="1" indent="-323850" algn="l" rtl="0">
              <a:spcBef>
                <a:spcPts val="560"/>
              </a:spcBef>
              <a:spcAft>
                <a:spcPts val="0"/>
              </a:spcAft>
              <a:buSzPts val="3400"/>
              <a:buChar char="•"/>
            </a:pPr>
            <a:r>
              <a:rPr lang="en-US" sz="2200"/>
              <a:t>Have a PBIS calendar with all PBIS lessons, events, timelines ready in advance of the school year to share with staff</a:t>
            </a:r>
            <a:endParaRPr sz="2200"/>
          </a:p>
          <a:p>
            <a:pPr marL="742950" lvl="1" indent="-323850" algn="l" rtl="0">
              <a:spcBef>
                <a:spcPts val="560"/>
              </a:spcBef>
              <a:spcAft>
                <a:spcPts val="0"/>
              </a:spcAft>
              <a:buSzPts val="3400"/>
              <a:buChar char="•"/>
            </a:pPr>
            <a:r>
              <a:rPr lang="en-US" sz="2200"/>
              <a:t>Provide simple classroom management strategies that tie into school-wide systems</a:t>
            </a:r>
            <a:endParaRPr sz="2200"/>
          </a:p>
          <a:p>
            <a:pPr marL="742950" lvl="1" indent="-323850" algn="l" rtl="0">
              <a:spcBef>
                <a:spcPts val="560"/>
              </a:spcBef>
              <a:spcAft>
                <a:spcPts val="0"/>
              </a:spcAft>
              <a:buSzPts val="3400"/>
              <a:buChar char="•"/>
            </a:pPr>
            <a:r>
              <a:rPr lang="en-US" sz="2200"/>
              <a:t>share data  </a:t>
            </a:r>
            <a:endParaRPr sz="2200"/>
          </a:p>
          <a:p>
            <a:pPr marL="742950" lvl="1" indent="-323850" algn="l" rtl="0">
              <a:spcBef>
                <a:spcPts val="560"/>
              </a:spcBef>
              <a:spcAft>
                <a:spcPts val="0"/>
              </a:spcAft>
              <a:buSzPts val="3400"/>
              <a:buChar char="•"/>
            </a:pPr>
            <a:r>
              <a:rPr lang="en-US" sz="2200"/>
              <a:t>Provide PD to staff as needed</a:t>
            </a:r>
            <a:endParaRPr sz="2200"/>
          </a:p>
          <a:p>
            <a:pPr marL="742950" lvl="1" indent="-323850" algn="l" rtl="0">
              <a:spcBef>
                <a:spcPts val="560"/>
              </a:spcBef>
              <a:spcAft>
                <a:spcPts val="800"/>
              </a:spcAft>
              <a:buSzPts val="3400"/>
              <a:buChar char="•"/>
            </a:pPr>
            <a:r>
              <a:rPr lang="en-US" sz="2200"/>
              <a:t>Staff Acknowledgements</a:t>
            </a:r>
            <a:endParaRPr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animEffect transition="in" filter="fade">
                                      <p:cBhvr>
                                        <p:cTn id="7" dur="500"/>
                                        <p:tgtEl>
                                          <p:spTgt spid="3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xEl>
                                              <p:pRg st="1" end="1"/>
                                            </p:txEl>
                                          </p:spTgt>
                                        </p:tgtEl>
                                        <p:attrNameLst>
                                          <p:attrName>style.visibility</p:attrName>
                                        </p:attrNameLst>
                                      </p:cBhvr>
                                      <p:to>
                                        <p:strVal val="visible"/>
                                      </p:to>
                                    </p:set>
                                    <p:animEffect transition="in" filter="fade">
                                      <p:cBhvr>
                                        <p:cTn id="12" dur="500"/>
                                        <p:tgtEl>
                                          <p:spTgt spid="3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2">
                                            <p:txEl>
                                              <p:pRg st="2" end="2"/>
                                            </p:txEl>
                                          </p:spTgt>
                                        </p:tgtEl>
                                        <p:attrNameLst>
                                          <p:attrName>style.visibility</p:attrName>
                                        </p:attrNameLst>
                                      </p:cBhvr>
                                      <p:to>
                                        <p:strVal val="visible"/>
                                      </p:to>
                                    </p:set>
                                    <p:animEffect transition="in" filter="fade">
                                      <p:cBhvr>
                                        <p:cTn id="17" dur="500"/>
                                        <p:tgtEl>
                                          <p:spTgt spid="3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2">
                                            <p:txEl>
                                              <p:pRg st="3" end="3"/>
                                            </p:txEl>
                                          </p:spTgt>
                                        </p:tgtEl>
                                        <p:attrNameLst>
                                          <p:attrName>style.visibility</p:attrName>
                                        </p:attrNameLst>
                                      </p:cBhvr>
                                      <p:to>
                                        <p:strVal val="visible"/>
                                      </p:to>
                                    </p:set>
                                    <p:animEffect transition="in" filter="fade">
                                      <p:cBhvr>
                                        <p:cTn id="22" dur="500"/>
                                        <p:tgtEl>
                                          <p:spTgt spid="3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2">
                                            <p:txEl>
                                              <p:pRg st="4" end="4"/>
                                            </p:txEl>
                                          </p:spTgt>
                                        </p:tgtEl>
                                        <p:attrNameLst>
                                          <p:attrName>style.visibility</p:attrName>
                                        </p:attrNameLst>
                                      </p:cBhvr>
                                      <p:to>
                                        <p:strVal val="visible"/>
                                      </p:to>
                                    </p:set>
                                    <p:animEffect transition="in" filter="fade">
                                      <p:cBhvr>
                                        <p:cTn id="27" dur="500"/>
                                        <p:tgtEl>
                                          <p:spTgt spid="3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2">
                                            <p:txEl>
                                              <p:pRg st="5" end="5"/>
                                            </p:txEl>
                                          </p:spTgt>
                                        </p:tgtEl>
                                        <p:attrNameLst>
                                          <p:attrName>style.visibility</p:attrName>
                                        </p:attrNameLst>
                                      </p:cBhvr>
                                      <p:to>
                                        <p:strVal val="visible"/>
                                      </p:to>
                                    </p:set>
                                    <p:animEffect transition="in" filter="fade">
                                      <p:cBhvr>
                                        <p:cTn id="32" dur="500"/>
                                        <p:tgtEl>
                                          <p:spTgt spid="3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71950" y="3024900"/>
            <a:ext cx="6779400" cy="3833100"/>
          </a:xfrm>
          <a:prstGeom prst="rect">
            <a:avLst/>
          </a:prstGeom>
          <a:noFill/>
          <a:ln>
            <a:noFill/>
          </a:ln>
        </p:spPr>
      </p:pic>
      <p:sp>
        <p:nvSpPr>
          <p:cNvPr id="328" name="Google Shape;328;p54"/>
          <p:cNvSpPr txBox="1">
            <a:spLocks noGrp="1"/>
          </p:cNvSpPr>
          <p:nvPr>
            <p:ph type="title"/>
          </p:nvPr>
        </p:nvSpPr>
        <p:spPr>
          <a:xfrm>
            <a:off x="2286001" y="190250"/>
            <a:ext cx="5997000" cy="883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80"/>
              <a:buFont typeface="Twentieth Century"/>
              <a:buNone/>
            </a:pPr>
            <a:r>
              <a:rPr lang="en-US" sz="3080" b="1"/>
              <a:t>How will you engage staff in the implementation of PBIS?</a:t>
            </a:r>
            <a:endParaRPr sz="2630" b="1"/>
          </a:p>
        </p:txBody>
      </p:sp>
      <p:sp>
        <p:nvSpPr>
          <p:cNvPr id="329" name="Google Shape;329;p54"/>
          <p:cNvSpPr txBox="1"/>
          <p:nvPr/>
        </p:nvSpPr>
        <p:spPr>
          <a:xfrm>
            <a:off x="1094620" y="1330479"/>
            <a:ext cx="6779400" cy="31086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000000"/>
              </a:buClr>
              <a:buSzPts val="2800"/>
              <a:buFont typeface="Noto Sans Symbols"/>
              <a:buChar char="✔"/>
            </a:pPr>
            <a:r>
              <a:rPr lang="en-US" sz="2800" i="1">
                <a:solidFill>
                  <a:srgbClr val="000000"/>
                </a:solidFill>
                <a:latin typeface="Twentieth Century"/>
                <a:ea typeface="Twentieth Century"/>
                <a:cs typeface="Twentieth Century"/>
                <a:sym typeface="Twentieth Century"/>
              </a:rPr>
              <a:t>Building a shared vision</a:t>
            </a:r>
            <a:endParaRPr/>
          </a:p>
          <a:p>
            <a:pPr marL="457200" marR="0" lvl="0" indent="-457200" algn="l" rtl="0">
              <a:spcBef>
                <a:spcPts val="0"/>
              </a:spcBef>
              <a:spcAft>
                <a:spcPts val="0"/>
              </a:spcAft>
              <a:buClr>
                <a:srgbClr val="000000"/>
              </a:buClr>
              <a:buSzPts val="2800"/>
              <a:buFont typeface="Noto Sans Symbols"/>
              <a:buChar char="✔"/>
            </a:pPr>
            <a:r>
              <a:rPr lang="en-US" sz="2800" i="1">
                <a:solidFill>
                  <a:srgbClr val="000000"/>
                </a:solidFill>
                <a:latin typeface="Twentieth Century"/>
                <a:ea typeface="Twentieth Century"/>
                <a:cs typeface="Twentieth Century"/>
                <a:sym typeface="Twentieth Century"/>
              </a:rPr>
              <a:t>Rethinking Discipline</a:t>
            </a:r>
            <a:endParaRPr/>
          </a:p>
          <a:p>
            <a:pPr marL="457200" marR="0" lvl="0" indent="-457200" algn="l" rtl="0">
              <a:spcBef>
                <a:spcPts val="0"/>
              </a:spcBef>
              <a:spcAft>
                <a:spcPts val="0"/>
              </a:spcAft>
              <a:buClr>
                <a:srgbClr val="000000"/>
              </a:buClr>
              <a:buSzPts val="2800"/>
              <a:buFont typeface="Noto Sans Symbols"/>
              <a:buChar char="✔"/>
            </a:pPr>
            <a:r>
              <a:rPr lang="en-US" sz="2800" i="1">
                <a:solidFill>
                  <a:srgbClr val="000000"/>
                </a:solidFill>
                <a:latin typeface="Twentieth Century"/>
                <a:ea typeface="Twentieth Century"/>
                <a:cs typeface="Twentieth Century"/>
                <a:sym typeface="Twentieth Century"/>
              </a:rPr>
              <a:t>Sharing data</a:t>
            </a:r>
            <a:endParaRPr/>
          </a:p>
          <a:p>
            <a:pPr marL="457200" marR="0" lvl="0" indent="-457200" algn="l" rtl="0">
              <a:spcBef>
                <a:spcPts val="0"/>
              </a:spcBef>
              <a:spcAft>
                <a:spcPts val="0"/>
              </a:spcAft>
              <a:buClr>
                <a:srgbClr val="000000"/>
              </a:buClr>
              <a:buSzPts val="2800"/>
              <a:buFont typeface="Noto Sans Symbols"/>
              <a:buChar char="✔"/>
            </a:pPr>
            <a:r>
              <a:rPr lang="en-US" sz="2800" i="1">
                <a:solidFill>
                  <a:srgbClr val="000000"/>
                </a:solidFill>
                <a:latin typeface="Twentieth Century"/>
                <a:ea typeface="Twentieth Century"/>
                <a:cs typeface="Twentieth Century"/>
                <a:sym typeface="Twentieth Century"/>
              </a:rPr>
              <a:t>Encouraging input and feedback</a:t>
            </a:r>
            <a:endParaRPr/>
          </a:p>
          <a:p>
            <a:pPr marL="457200" marR="0" lvl="0" indent="-457200" algn="l" rtl="0">
              <a:spcBef>
                <a:spcPts val="0"/>
              </a:spcBef>
              <a:spcAft>
                <a:spcPts val="0"/>
              </a:spcAft>
              <a:buClr>
                <a:srgbClr val="000000"/>
              </a:buClr>
              <a:buSzPts val="2800"/>
              <a:buFont typeface="Noto Sans Symbols"/>
              <a:buChar char="✔"/>
            </a:pPr>
            <a:r>
              <a:rPr lang="en-US" sz="2800" i="1">
                <a:solidFill>
                  <a:srgbClr val="000000"/>
                </a:solidFill>
                <a:latin typeface="Twentieth Century"/>
                <a:ea typeface="Twentieth Century"/>
                <a:cs typeface="Twentieth Century"/>
                <a:sym typeface="Twentieth Century"/>
              </a:rPr>
              <a:t>Implementation prompts/reminders for staff</a:t>
            </a:r>
            <a:endParaRPr/>
          </a:p>
          <a:p>
            <a:pPr marL="457200" marR="0" lvl="0" indent="-457200" algn="l" rtl="0">
              <a:spcBef>
                <a:spcPts val="0"/>
              </a:spcBef>
              <a:spcAft>
                <a:spcPts val="0"/>
              </a:spcAft>
              <a:buClr>
                <a:srgbClr val="000000"/>
              </a:buClr>
              <a:buSzPts val="2800"/>
              <a:buFont typeface="Noto Sans Symbols"/>
              <a:buChar char="✔"/>
            </a:pPr>
            <a:r>
              <a:rPr lang="en-US" sz="2800" i="1">
                <a:solidFill>
                  <a:srgbClr val="000000"/>
                </a:solidFill>
                <a:latin typeface="Twentieth Century"/>
                <a:ea typeface="Twentieth Century"/>
                <a:cs typeface="Twentieth Century"/>
                <a:sym typeface="Twentieth Century"/>
              </a:rPr>
              <a:t>Establishing a communication system</a:t>
            </a:r>
            <a:endParaRPr/>
          </a:p>
          <a:p>
            <a:pPr marL="0" marR="0" lvl="0" indent="0" algn="l" rtl="0">
              <a:spcBef>
                <a:spcPts val="0"/>
              </a:spcBef>
              <a:spcAft>
                <a:spcPts val="0"/>
              </a:spcAft>
              <a:buNone/>
            </a:pPr>
            <a:endParaRPr sz="28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5"/>
          <p:cNvSpPr txBox="1">
            <a:spLocks noGrp="1"/>
          </p:cNvSpPr>
          <p:nvPr>
            <p:ph type="title"/>
          </p:nvPr>
        </p:nvSpPr>
        <p:spPr>
          <a:xfrm>
            <a:off x="2448253" y="166550"/>
            <a:ext cx="4992600" cy="9153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Staff Feedback</a:t>
            </a:r>
            <a:endParaRPr sz="3000" b="1"/>
          </a:p>
        </p:txBody>
      </p:sp>
      <p:sp>
        <p:nvSpPr>
          <p:cNvPr id="336" name="Google Shape;336;p55"/>
          <p:cNvSpPr txBox="1">
            <a:spLocks noGrp="1"/>
          </p:cNvSpPr>
          <p:nvPr>
            <p:ph type="body" idx="1"/>
          </p:nvPr>
        </p:nvSpPr>
        <p:spPr>
          <a:xfrm>
            <a:off x="-165625" y="1231375"/>
            <a:ext cx="4383600" cy="609900"/>
          </a:xfrm>
          <a:prstGeom prst="rect">
            <a:avLst/>
          </a:prstGeom>
        </p:spPr>
        <p:txBody>
          <a:bodyPr spcFirstLastPara="1" wrap="square" lIns="68575" tIns="34275" rIns="68575" bIns="34275" anchor="t" anchorCtr="0">
            <a:normAutofit/>
          </a:bodyPr>
          <a:lstStyle/>
          <a:p>
            <a:pPr marL="0" lvl="0" indent="0" algn="l" rtl="0">
              <a:spcBef>
                <a:spcPts val="800"/>
              </a:spcBef>
              <a:spcAft>
                <a:spcPts val="800"/>
              </a:spcAft>
              <a:buNone/>
            </a:pPr>
            <a:r>
              <a:rPr lang="en-US"/>
              <a:t>                    </a:t>
            </a:r>
            <a:r>
              <a:rPr lang="en-US" u="sng">
                <a:solidFill>
                  <a:schemeClr val="hlink"/>
                </a:solidFill>
                <a:hlinkClick r:id="rId3"/>
              </a:rPr>
              <a:t>Staff Survey Questions</a:t>
            </a:r>
            <a:r>
              <a:rPr lang="en-US"/>
              <a:t> </a:t>
            </a:r>
            <a:endParaRPr/>
          </a:p>
        </p:txBody>
      </p:sp>
      <p:pic>
        <p:nvPicPr>
          <p:cNvPr id="337" name="Google Shape;337;p55" descr="Shows a google form entitled 'Pawsitive Pride Staff survey 2020'. "/>
          <p:cNvPicPr preferRelativeResize="0"/>
          <p:nvPr/>
        </p:nvPicPr>
        <p:blipFill>
          <a:blip r:embed="rId4">
            <a:alphaModFix/>
          </a:blip>
          <a:stretch>
            <a:fillRect/>
          </a:stretch>
        </p:blipFill>
        <p:spPr>
          <a:xfrm>
            <a:off x="251200" y="1841275"/>
            <a:ext cx="4294900" cy="3527150"/>
          </a:xfrm>
          <a:prstGeom prst="rect">
            <a:avLst/>
          </a:prstGeom>
          <a:noFill/>
          <a:ln>
            <a:noFill/>
          </a:ln>
        </p:spPr>
      </p:pic>
      <p:sp>
        <p:nvSpPr>
          <p:cNvPr id="339" name="Google Shape;339;p55"/>
          <p:cNvSpPr txBox="1"/>
          <p:nvPr/>
        </p:nvSpPr>
        <p:spPr>
          <a:xfrm>
            <a:off x="4672250" y="1681325"/>
            <a:ext cx="42948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solidFill>
                  <a:schemeClr val="accent2"/>
                </a:solidFill>
                <a:latin typeface="Calibri"/>
                <a:ea typeface="Calibri"/>
                <a:cs typeface="Calibri"/>
                <a:sym typeface="Calibri"/>
              </a:rPr>
              <a:t>Needs to happen on a regular basis</a:t>
            </a:r>
            <a:endParaRPr sz="2100" b="1">
              <a:solidFill>
                <a:schemeClr val="accent2"/>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formalized survey</a:t>
            </a:r>
            <a:endParaRPr sz="2100">
              <a:solidFill>
                <a:schemeClr val="dk1"/>
              </a:solidFill>
              <a:latin typeface="Calibri"/>
              <a:ea typeface="Calibri"/>
              <a:cs typeface="Calibri"/>
              <a:sym typeface="Calibri"/>
            </a:endParaRPr>
          </a:p>
          <a:p>
            <a:pPr marL="457200" lvl="0" indent="-361950" algn="l" rtl="0">
              <a:spcBef>
                <a:spcPts val="0"/>
              </a:spcBef>
              <a:spcAft>
                <a:spcPts val="0"/>
              </a:spcAft>
              <a:buSzPts val="2100"/>
              <a:buFont typeface="Calibri"/>
              <a:buChar char="●"/>
            </a:pPr>
            <a:r>
              <a:rPr lang="en-US" sz="2100">
                <a:latin typeface="Calibri"/>
                <a:ea typeface="Calibri"/>
                <a:cs typeface="Calibri"/>
                <a:sym typeface="Calibri"/>
              </a:rPr>
              <a:t>suggestion box</a:t>
            </a:r>
            <a:endParaRPr sz="2100">
              <a:latin typeface="Calibri"/>
              <a:ea typeface="Calibri"/>
              <a:cs typeface="Calibri"/>
              <a:sym typeface="Calibri"/>
            </a:endParaRPr>
          </a:p>
          <a:p>
            <a:pPr marL="457200" lvl="0" indent="-361950" algn="l" rtl="0">
              <a:spcBef>
                <a:spcPts val="0"/>
              </a:spcBef>
              <a:spcAft>
                <a:spcPts val="0"/>
              </a:spcAft>
              <a:buSzPts val="2100"/>
              <a:buFont typeface="Calibri"/>
              <a:buChar char="●"/>
            </a:pPr>
            <a:r>
              <a:rPr lang="en-US" sz="2100">
                <a:latin typeface="Calibri"/>
                <a:ea typeface="Calibri"/>
                <a:cs typeface="Calibri"/>
                <a:sym typeface="Calibri"/>
              </a:rPr>
              <a:t>post it notes  at staff meeting</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b="1">
                <a:solidFill>
                  <a:schemeClr val="accent2"/>
                </a:solidFill>
                <a:latin typeface="Calibri"/>
                <a:ea typeface="Calibri"/>
                <a:cs typeface="Calibri"/>
                <a:sym typeface="Calibri"/>
              </a:rPr>
              <a:t>What to get input on</a:t>
            </a:r>
            <a:endParaRPr sz="2100" b="1">
              <a:solidFill>
                <a:schemeClr val="accent2"/>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what acknowledgements work (staff and students)</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2"/>
              </a:buClr>
              <a:buSzPts val="2100"/>
              <a:buFont typeface="Calibri"/>
              <a:buChar char="●"/>
            </a:pPr>
            <a:r>
              <a:rPr lang="en-US" sz="2100">
                <a:solidFill>
                  <a:schemeClr val="dk2"/>
                </a:solidFill>
                <a:latin typeface="Calibri"/>
                <a:ea typeface="Calibri"/>
                <a:cs typeface="Calibri"/>
                <a:sym typeface="Calibri"/>
              </a:rPr>
              <a:t>how lessons are going</a:t>
            </a:r>
            <a:endParaRPr sz="2100">
              <a:solidFill>
                <a:schemeClr val="dk2"/>
              </a:solidFill>
              <a:latin typeface="Calibri"/>
              <a:ea typeface="Calibri"/>
              <a:cs typeface="Calibri"/>
              <a:sym typeface="Calibri"/>
            </a:endParaRPr>
          </a:p>
          <a:p>
            <a:pPr marL="457200" lvl="0" indent="-361950" algn="l" rtl="0">
              <a:spcBef>
                <a:spcPts val="0"/>
              </a:spcBef>
              <a:spcAft>
                <a:spcPts val="0"/>
              </a:spcAft>
              <a:buClr>
                <a:schemeClr val="dk2"/>
              </a:buClr>
              <a:buSzPts val="2100"/>
              <a:buFont typeface="Calibri"/>
              <a:buChar char="●"/>
            </a:pPr>
            <a:r>
              <a:rPr lang="en-US" sz="2100">
                <a:solidFill>
                  <a:schemeClr val="dk2"/>
                </a:solidFill>
                <a:latin typeface="Calibri"/>
                <a:ea typeface="Calibri"/>
                <a:cs typeface="Calibri"/>
                <a:sym typeface="Calibri"/>
              </a:rPr>
              <a:t>what behaviors they are seeing and does it match up to the data</a:t>
            </a:r>
            <a:endParaRPr sz="2100" b="1">
              <a:solidFill>
                <a:schemeClr val="accent2"/>
              </a:solidFill>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6"/>
          <p:cNvSpPr txBox="1">
            <a:spLocks noGrp="1"/>
          </p:cNvSpPr>
          <p:nvPr>
            <p:ph type="title"/>
          </p:nvPr>
        </p:nvSpPr>
        <p:spPr>
          <a:xfrm>
            <a:off x="2448253" y="166550"/>
            <a:ext cx="4992600" cy="9153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Staff Acknowledgement</a:t>
            </a:r>
            <a:endParaRPr sz="3000" b="1"/>
          </a:p>
        </p:txBody>
      </p:sp>
      <p:pic>
        <p:nvPicPr>
          <p:cNvPr id="346" name="Google Shape;346;p56" descr="DSCN0099"/>
          <p:cNvPicPr preferRelativeResize="0"/>
          <p:nvPr/>
        </p:nvPicPr>
        <p:blipFill rotWithShape="1">
          <a:blip r:embed="rId3">
            <a:alphaModFix/>
          </a:blip>
          <a:srcRect/>
          <a:stretch/>
        </p:blipFill>
        <p:spPr>
          <a:xfrm rot="1">
            <a:off x="6366850" y="1645550"/>
            <a:ext cx="2220375" cy="2865773"/>
          </a:xfrm>
          <a:prstGeom prst="rect">
            <a:avLst/>
          </a:prstGeom>
          <a:noFill/>
          <a:ln w="12700" cap="flat" cmpd="sng">
            <a:solidFill>
              <a:srgbClr val="1D2A53"/>
            </a:solidFill>
            <a:prstDash val="solid"/>
            <a:miter lim="400000"/>
            <a:headEnd type="none" w="sm" len="sm"/>
            <a:tailEnd type="none" w="sm" len="sm"/>
          </a:ln>
          <a:effectLst>
            <a:outerShdw blurRad="292100" dist="139700" dir="2700000" rotWithShape="0">
              <a:srgbClr val="333333">
                <a:alpha val="64709"/>
              </a:srgbClr>
            </a:outerShdw>
          </a:effectLst>
        </p:spPr>
      </p:pic>
      <p:pic>
        <p:nvPicPr>
          <p:cNvPr id="347" name="Google Shape;347;p56" descr="2001_0413_194152AA"/>
          <p:cNvPicPr preferRelativeResize="0"/>
          <p:nvPr/>
        </p:nvPicPr>
        <p:blipFill rotWithShape="1">
          <a:blip r:embed="rId4">
            <a:alphaModFix/>
          </a:blip>
          <a:srcRect/>
          <a:stretch/>
        </p:blipFill>
        <p:spPr>
          <a:xfrm>
            <a:off x="3573136" y="1560888"/>
            <a:ext cx="2220375" cy="2926418"/>
          </a:xfrm>
          <a:prstGeom prst="rect">
            <a:avLst/>
          </a:prstGeom>
          <a:noFill/>
          <a:ln w="28575" cap="flat" cmpd="sng">
            <a:solidFill>
              <a:srgbClr val="1D2A53"/>
            </a:solidFill>
            <a:prstDash val="solid"/>
            <a:miter lim="400000"/>
            <a:headEnd type="none" w="sm" len="sm"/>
            <a:tailEnd type="none" w="sm" len="sm"/>
          </a:ln>
          <a:effectLst>
            <a:outerShdw blurRad="292100" dist="139700" dir="2700000" rotWithShape="0">
              <a:srgbClr val="333333">
                <a:alpha val="64709"/>
              </a:srgbClr>
            </a:outerShdw>
          </a:effectLst>
        </p:spPr>
      </p:pic>
      <p:pic>
        <p:nvPicPr>
          <p:cNvPr id="348" name="Google Shape;348;p56" descr="Shows a form used by a student to write a note of appreciation to a teacher. "/>
          <p:cNvPicPr preferRelativeResize="0"/>
          <p:nvPr/>
        </p:nvPicPr>
        <p:blipFill>
          <a:blip r:embed="rId5">
            <a:alphaModFix/>
          </a:blip>
          <a:stretch>
            <a:fillRect/>
          </a:stretch>
        </p:blipFill>
        <p:spPr>
          <a:xfrm>
            <a:off x="277103" y="1563326"/>
            <a:ext cx="2638475" cy="3253475"/>
          </a:xfrm>
          <a:prstGeom prst="rect">
            <a:avLst/>
          </a:prstGeom>
          <a:noFill/>
          <a:ln w="28575" cap="flat" cmpd="sng">
            <a:solidFill>
              <a:srgbClr val="1D2A53"/>
            </a:solidFill>
            <a:prstDash val="solid"/>
            <a:miter lim="8000"/>
            <a:headEnd type="none" w="sm" len="sm"/>
            <a:tailEnd type="none" w="sm" len="sm"/>
          </a:ln>
          <a:effectLst>
            <a:outerShdw blurRad="292100" dist="139700" dir="2700000" rotWithShape="0">
              <a:srgbClr val="333333">
                <a:alpha val="64709"/>
              </a:srgbClr>
            </a:outerShdw>
          </a:effectLst>
        </p:spPr>
      </p:pic>
      <p:pic>
        <p:nvPicPr>
          <p:cNvPr id="349" name="Google Shape;349;p56" descr="Shows a Facebook post congratulating a paraprofessional as PBIS Staff of the Week at Vandyke Elementary School. "/>
          <p:cNvPicPr preferRelativeResize="0"/>
          <p:nvPr/>
        </p:nvPicPr>
        <p:blipFill>
          <a:blip r:embed="rId6">
            <a:alphaModFix/>
          </a:blip>
          <a:stretch>
            <a:fillRect/>
          </a:stretch>
        </p:blipFill>
        <p:spPr>
          <a:xfrm>
            <a:off x="3118260" y="4816799"/>
            <a:ext cx="5760292" cy="1744475"/>
          </a:xfrm>
          <a:prstGeom prst="rect">
            <a:avLst/>
          </a:prstGeom>
          <a:noFill/>
          <a:ln>
            <a:noFill/>
          </a:ln>
        </p:spPr>
      </p:pic>
      <p:sp>
        <p:nvSpPr>
          <p:cNvPr id="350" name="Google Shape;350;p56">
            <a:extLst>
              <a:ext uri="{C183D7F6-B498-43B3-948B-1728B52AA6E4}">
                <adec:decorative xmlns:adec="http://schemas.microsoft.com/office/drawing/2017/decorative" val="1"/>
              </a:ext>
            </a:extLst>
          </p:cNvPr>
          <p:cNvSpPr/>
          <p:nvPr/>
        </p:nvSpPr>
        <p:spPr>
          <a:xfrm>
            <a:off x="6150075" y="5545400"/>
            <a:ext cx="1290900" cy="22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6">
            <a:extLst>
              <a:ext uri="{C183D7F6-B498-43B3-948B-1728B52AA6E4}">
                <adec:decorative xmlns:adec="http://schemas.microsoft.com/office/drawing/2017/decorative" val="1"/>
              </a:ext>
            </a:extLst>
          </p:cNvPr>
          <p:cNvSpPr/>
          <p:nvPr/>
        </p:nvSpPr>
        <p:spPr>
          <a:xfrm>
            <a:off x="6150075" y="5766500"/>
            <a:ext cx="452400" cy="22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7"/>
          <p:cNvSpPr txBox="1">
            <a:spLocks noGrp="1"/>
          </p:cNvSpPr>
          <p:nvPr>
            <p:ph type="title"/>
          </p:nvPr>
        </p:nvSpPr>
        <p:spPr>
          <a:xfrm>
            <a:off x="1772997" y="152400"/>
            <a:ext cx="67425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Share Data With Staff</a:t>
            </a:r>
            <a:endParaRPr sz="3000" b="1"/>
          </a:p>
        </p:txBody>
      </p:sp>
      <p:sp>
        <p:nvSpPr>
          <p:cNvPr id="358" name="Google Shape;358;p57"/>
          <p:cNvSpPr txBox="1">
            <a:spLocks noGrp="1"/>
          </p:cNvSpPr>
          <p:nvPr>
            <p:ph type="body" idx="1"/>
          </p:nvPr>
        </p:nvSpPr>
        <p:spPr>
          <a:xfrm>
            <a:off x="628650" y="1825625"/>
            <a:ext cx="7886700" cy="43512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US" sz="2300" b="1"/>
              <a:t>Share data monthly</a:t>
            </a:r>
            <a:endParaRPr sz="2300" b="1"/>
          </a:p>
          <a:p>
            <a:pPr marL="457200" lvl="0" indent="-349250" algn="l" rtl="0">
              <a:spcBef>
                <a:spcPts val="800"/>
              </a:spcBef>
              <a:spcAft>
                <a:spcPts val="0"/>
              </a:spcAft>
              <a:buSzPts val="1900"/>
              <a:buChar char="•"/>
            </a:pPr>
            <a:r>
              <a:rPr lang="en-US"/>
              <a:t>staff meeting</a:t>
            </a:r>
            <a:endParaRPr/>
          </a:p>
          <a:p>
            <a:pPr marL="457200" lvl="0" indent="-349250" algn="l" rtl="0">
              <a:spcBef>
                <a:spcPts val="0"/>
              </a:spcBef>
              <a:spcAft>
                <a:spcPts val="0"/>
              </a:spcAft>
              <a:buSzPts val="1900"/>
              <a:buChar char="•"/>
            </a:pPr>
            <a:r>
              <a:rPr lang="en-US"/>
              <a:t>bulletin board in staff areas</a:t>
            </a:r>
            <a:endParaRPr/>
          </a:p>
          <a:p>
            <a:pPr marL="457200" lvl="0" indent="-349250" algn="l" rtl="0">
              <a:spcBef>
                <a:spcPts val="0"/>
              </a:spcBef>
              <a:spcAft>
                <a:spcPts val="0"/>
              </a:spcAft>
              <a:buSzPts val="1900"/>
              <a:buChar char="•"/>
            </a:pPr>
            <a:r>
              <a:rPr lang="en-US"/>
              <a:t>emails</a:t>
            </a:r>
            <a:endParaRPr/>
          </a:p>
          <a:p>
            <a:pPr marL="457200" lvl="0" indent="-349250" algn="l" rtl="0">
              <a:spcBef>
                <a:spcPts val="0"/>
              </a:spcBef>
              <a:spcAft>
                <a:spcPts val="0"/>
              </a:spcAft>
              <a:buSzPts val="1900"/>
              <a:buChar char="•"/>
            </a:pPr>
            <a:r>
              <a:rPr lang="en-US"/>
              <a:t>Tik Tok Style video</a:t>
            </a:r>
            <a:endParaRPr/>
          </a:p>
          <a:p>
            <a:pPr marL="0" lvl="0" indent="0" algn="l" rtl="0">
              <a:spcBef>
                <a:spcPts val="800"/>
              </a:spcBef>
              <a:spcAft>
                <a:spcPts val="0"/>
              </a:spcAft>
              <a:buNone/>
            </a:pPr>
            <a:endParaRPr/>
          </a:p>
          <a:p>
            <a:pPr marL="457200" lvl="0" indent="-349250" algn="l" rtl="0">
              <a:spcBef>
                <a:spcPts val="800"/>
              </a:spcBef>
              <a:spcAft>
                <a:spcPts val="0"/>
              </a:spcAft>
              <a:buSzPts val="1900"/>
              <a:buChar char="•"/>
            </a:pPr>
            <a:r>
              <a:rPr lang="en-US" sz="2200" b="1"/>
              <a:t>Update Staff on School-wide PBIS</a:t>
            </a:r>
            <a:br>
              <a:rPr lang="en-US"/>
            </a:br>
            <a:r>
              <a:rPr lang="en-US"/>
              <a:t>acknowledgements</a:t>
            </a:r>
            <a:endParaRPr/>
          </a:p>
          <a:p>
            <a:pPr marL="457200" lvl="0" indent="-349250" algn="l" rtl="0">
              <a:spcBef>
                <a:spcPts val="0"/>
              </a:spcBef>
              <a:spcAft>
                <a:spcPts val="0"/>
              </a:spcAft>
              <a:buSzPts val="1900"/>
              <a:buChar char="•"/>
            </a:pPr>
            <a:r>
              <a:rPr lang="en-US"/>
              <a:t>focus areas/behaviors</a:t>
            </a:r>
            <a:endParaRPr/>
          </a:p>
          <a:p>
            <a:pPr marL="457200" lvl="0" indent="-349250" algn="l" rtl="0">
              <a:spcBef>
                <a:spcPts val="0"/>
              </a:spcBef>
              <a:spcAft>
                <a:spcPts val="0"/>
              </a:spcAft>
              <a:buSzPts val="1900"/>
              <a:buChar char="•"/>
            </a:pPr>
            <a:r>
              <a:rPr lang="en-US"/>
              <a:t>how it is making a difference</a:t>
            </a:r>
            <a:endParaRPr/>
          </a:p>
        </p:txBody>
      </p:sp>
      <p:sp>
        <p:nvSpPr>
          <p:cNvPr id="359" name="Google Shape;359;p57"/>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8"/>
          <p:cNvSpPr txBox="1">
            <a:spLocks noGrp="1"/>
          </p:cNvSpPr>
          <p:nvPr>
            <p:ph type="body" idx="1"/>
          </p:nvPr>
        </p:nvSpPr>
        <p:spPr>
          <a:xfrm>
            <a:off x="342618" y="1766277"/>
            <a:ext cx="8257500" cy="46911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000086"/>
              </a:buClr>
              <a:buSzPts val="2800"/>
              <a:buFont typeface="Noto Sans Symbols"/>
              <a:buNone/>
            </a:pPr>
            <a:r>
              <a:rPr lang="en-US" sz="2800" i="0" u="none" strike="noStrike" cap="none">
                <a:solidFill>
                  <a:schemeClr val="dk2"/>
                </a:solidFill>
              </a:rPr>
              <a:t>New adults in the school and classroom need to know how they participate in PBIS.</a:t>
            </a:r>
            <a:endParaRPr/>
          </a:p>
          <a:p>
            <a:pPr marL="0" marR="0" lvl="0" indent="0" algn="l" rtl="0">
              <a:spcBef>
                <a:spcPts val="560"/>
              </a:spcBef>
              <a:spcAft>
                <a:spcPts val="0"/>
              </a:spcAft>
              <a:buClr>
                <a:srgbClr val="000086"/>
              </a:buClr>
              <a:buSzPts val="2800"/>
              <a:buFont typeface="Noto Sans Symbols"/>
              <a:buNone/>
            </a:pPr>
            <a:endParaRPr sz="2800" i="0" u="none" strike="noStrike" cap="none">
              <a:solidFill>
                <a:schemeClr val="dk2"/>
              </a:solidFill>
            </a:endParaRPr>
          </a:p>
          <a:p>
            <a:pPr marL="0" marR="0" lvl="0" indent="0" algn="l" rtl="0">
              <a:spcBef>
                <a:spcPts val="560"/>
              </a:spcBef>
              <a:spcAft>
                <a:spcPts val="0"/>
              </a:spcAft>
              <a:buClr>
                <a:srgbClr val="000086"/>
              </a:buClr>
              <a:buSzPts val="2800"/>
              <a:buFont typeface="Noto Sans Symbols"/>
              <a:buNone/>
            </a:pPr>
            <a:r>
              <a:rPr lang="en-US" sz="2800" i="0" u="none" strike="noStrike" cap="none">
                <a:solidFill>
                  <a:schemeClr val="dk2"/>
                </a:solidFill>
              </a:rPr>
              <a:t>Most relevant for expectations, acknowledgements and discipline. </a:t>
            </a:r>
            <a:endParaRPr/>
          </a:p>
          <a:p>
            <a:pPr marL="0" marR="0" lvl="0" indent="0" algn="l" rtl="0">
              <a:spcBef>
                <a:spcPts val="560"/>
              </a:spcBef>
              <a:spcAft>
                <a:spcPts val="0"/>
              </a:spcAft>
              <a:buClr>
                <a:srgbClr val="000086"/>
              </a:buClr>
              <a:buSzPts val="2800"/>
              <a:buFont typeface="Noto Sans Symbols"/>
              <a:buNone/>
            </a:pPr>
            <a:endParaRPr sz="2800" i="0" u="none" strike="noStrike" cap="none">
              <a:solidFill>
                <a:schemeClr val="dk2"/>
              </a:solidFill>
            </a:endParaRPr>
          </a:p>
          <a:p>
            <a:pPr marL="0" marR="0" lvl="0" indent="0" algn="l" rtl="0">
              <a:spcBef>
                <a:spcPts val="560"/>
              </a:spcBef>
              <a:spcAft>
                <a:spcPts val="0"/>
              </a:spcAft>
              <a:buClr>
                <a:srgbClr val="000086"/>
              </a:buClr>
              <a:buSzPts val="2800"/>
              <a:buFont typeface="Noto Sans Symbols"/>
              <a:buNone/>
            </a:pPr>
            <a:r>
              <a:rPr lang="en-US" sz="2800" i="0" u="none" strike="noStrike" cap="none">
                <a:solidFill>
                  <a:schemeClr val="dk2"/>
                </a:solidFill>
              </a:rPr>
              <a:t>Part of the binder, part of the PD, part of </a:t>
            </a:r>
            <a:br>
              <a:rPr lang="en-US" sz="2800" i="0" u="none" strike="noStrike" cap="none">
                <a:solidFill>
                  <a:schemeClr val="dk2"/>
                </a:solidFill>
              </a:rPr>
            </a:br>
            <a:r>
              <a:rPr lang="en-US" sz="2800" i="0" u="none" strike="noStrike" cap="none">
                <a:solidFill>
                  <a:schemeClr val="dk2"/>
                </a:solidFill>
              </a:rPr>
              <a:t>substitute / guest teacher information for EVERY class.</a:t>
            </a:r>
            <a:endParaRPr sz="2400" i="0" u="none" strike="noStrike" cap="none">
              <a:solidFill>
                <a:schemeClr val="dk2"/>
              </a:solidFill>
            </a:endParaRPr>
          </a:p>
        </p:txBody>
      </p:sp>
      <p:sp>
        <p:nvSpPr>
          <p:cNvPr id="366" name="Google Shape;366;p58"/>
          <p:cNvSpPr txBox="1">
            <a:spLocks noGrp="1"/>
          </p:cNvSpPr>
          <p:nvPr>
            <p:ph type="title"/>
          </p:nvPr>
        </p:nvSpPr>
        <p:spPr>
          <a:xfrm>
            <a:off x="2403975" y="236400"/>
            <a:ext cx="6504000" cy="721200"/>
          </a:xfrm>
          <a:prstGeom prst="rect">
            <a:avLst/>
          </a:prstGeom>
          <a:noFill/>
          <a:ln>
            <a:noFill/>
          </a:ln>
        </p:spPr>
        <p:txBody>
          <a:bodyPr spcFirstLastPara="1" wrap="square" lIns="91425" tIns="45700" rIns="91425" bIns="45700" anchor="ctr" anchorCtr="0">
            <a:normAutofit fontScale="90000"/>
          </a:bodyPr>
          <a:lstStyle/>
          <a:p>
            <a:pPr marL="0" marR="0" lvl="0" indent="0" algn="l" rtl="0">
              <a:spcBef>
                <a:spcPts val="0"/>
              </a:spcBef>
              <a:spcAft>
                <a:spcPts val="0"/>
              </a:spcAft>
              <a:buClr>
                <a:srgbClr val="1D2A53"/>
              </a:buClr>
              <a:buSzPct val="146666"/>
              <a:buFont typeface="Questrial"/>
              <a:buNone/>
            </a:pPr>
            <a:r>
              <a:rPr lang="en-US" sz="3000" b="1" i="0" u="none" strike="noStrike" cap="none"/>
              <a:t>Orienting Guest Teachers and Substitutes </a:t>
            </a:r>
            <a:endParaRPr sz="3000" b="1" i="0" u="none" strike="noStrike" cap="none"/>
          </a:p>
        </p:txBody>
      </p:sp>
      <p:sp>
        <p:nvSpPr>
          <p:cNvPr id="367" name="Google Shape;367;p58"/>
          <p:cNvSpPr txBox="1"/>
          <p:nvPr/>
        </p:nvSpPr>
        <p:spPr>
          <a:xfrm>
            <a:off x="342625" y="5869850"/>
            <a:ext cx="8646000" cy="738900"/>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Calibri"/>
                <a:ea typeface="Calibri"/>
                <a:cs typeface="Calibri"/>
                <a:sym typeface="Calibri"/>
              </a:rPr>
              <a:t>Teams: Take a few minutes to discuss what you do familiarize guest teachers/substitute teachers to your building? Does this include your PBIS framework?</a:t>
            </a:r>
            <a:endParaRPr sz="18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 name="Title 1">
            <a:extLst>
              <a:ext uri="{FF2B5EF4-FFF2-40B4-BE49-F238E27FC236}">
                <a16:creationId xmlns:a16="http://schemas.microsoft.com/office/drawing/2014/main" id="{A5D6050C-957C-0196-4AF0-826681435A5B}"/>
              </a:ext>
            </a:extLst>
          </p:cNvPr>
          <p:cNvSpPr>
            <a:spLocks noGrp="1"/>
          </p:cNvSpPr>
          <p:nvPr>
            <p:ph type="title"/>
          </p:nvPr>
        </p:nvSpPr>
        <p:spPr/>
        <p:txBody>
          <a:bodyPr>
            <a:normAutofit fontScale="90000"/>
          </a:bodyPr>
          <a:lstStyle/>
          <a:p>
            <a:r>
              <a:rPr lang="en-US" sz="3600" b="1" dirty="0"/>
              <a:t>Student Involvement</a:t>
            </a:r>
            <a:br>
              <a:rPr lang="en-US" sz="3600" b="1" dirty="0"/>
            </a:br>
            <a:endParaRPr lang="en-US" dirty="0"/>
          </a:p>
        </p:txBody>
      </p:sp>
      <p:pic>
        <p:nvPicPr>
          <p:cNvPr id="374" name="Google Shape;374;p59" descr="Photo shows a group of smiling students."/>
          <p:cNvPicPr preferRelativeResize="0"/>
          <p:nvPr/>
        </p:nvPicPr>
        <p:blipFill>
          <a:blip r:embed="rId3">
            <a:alphaModFix/>
          </a:blip>
          <a:stretch>
            <a:fillRect/>
          </a:stretch>
        </p:blipFill>
        <p:spPr>
          <a:xfrm>
            <a:off x="1533014" y="2103875"/>
            <a:ext cx="5348925" cy="3162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0"/>
          <p:cNvSpPr txBox="1">
            <a:spLocks noGrp="1"/>
          </p:cNvSpPr>
          <p:nvPr>
            <p:ph type="title"/>
          </p:nvPr>
        </p:nvSpPr>
        <p:spPr>
          <a:xfrm>
            <a:off x="2551475" y="152400"/>
            <a:ext cx="59640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Student Survey- Statewide Data</a:t>
            </a:r>
            <a:endParaRPr sz="3000" b="1"/>
          </a:p>
        </p:txBody>
      </p:sp>
      <p:sp>
        <p:nvSpPr>
          <p:cNvPr id="381" name="Google Shape;381;p60"/>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382" name="Google Shape;382;p60" descr="Bar graph shows response to the question &quot;Adults at my school listen to the students.&quot; Table below also indicates the percentage of students who strongly agree, agree, disagree and strongly disagree."/>
          <p:cNvPicPr preferRelativeResize="0"/>
          <p:nvPr/>
        </p:nvPicPr>
        <p:blipFill>
          <a:blip r:embed="rId3">
            <a:alphaModFix/>
          </a:blip>
          <a:stretch>
            <a:fillRect/>
          </a:stretch>
        </p:blipFill>
        <p:spPr>
          <a:xfrm>
            <a:off x="369250" y="1431675"/>
            <a:ext cx="5068206" cy="5289776"/>
          </a:xfrm>
          <a:prstGeom prst="rect">
            <a:avLst/>
          </a:prstGeom>
          <a:noFill/>
          <a:ln>
            <a:noFill/>
          </a:ln>
        </p:spPr>
      </p:pic>
      <p:sp>
        <p:nvSpPr>
          <p:cNvPr id="383" name="Google Shape;383;p60"/>
          <p:cNvSpPr txBox="1"/>
          <p:nvPr/>
        </p:nvSpPr>
        <p:spPr>
          <a:xfrm>
            <a:off x="5840350" y="1769800"/>
            <a:ext cx="33036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9th grade results from 2019</a:t>
            </a: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sz="1700">
              <a:solidFill>
                <a:schemeClr val="dk1"/>
              </a:solidFill>
              <a:latin typeface="Calibri"/>
              <a:ea typeface="Calibri"/>
              <a:cs typeface="Calibri"/>
              <a:sym typeface="Calibri"/>
            </a:endParaRPr>
          </a:p>
          <a:p>
            <a:pPr marL="0" lvl="0" indent="0" algn="l" rtl="0">
              <a:spcBef>
                <a:spcPts val="0"/>
              </a:spcBef>
              <a:spcAft>
                <a:spcPts val="0"/>
              </a:spcAft>
              <a:buNone/>
            </a:pPr>
            <a:r>
              <a:rPr lang="en-US" sz="1700">
                <a:solidFill>
                  <a:schemeClr val="dk1"/>
                </a:solidFill>
                <a:latin typeface="Calibri"/>
                <a:ea typeface="Calibri"/>
                <a:cs typeface="Calibri"/>
                <a:sym typeface="Calibri"/>
              </a:rPr>
              <a:t>What are your initial thoughts when you see this?</a:t>
            </a:r>
            <a:endParaRPr sz="17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1"/>
          <p:cNvSpPr txBox="1">
            <a:spLocks noGrp="1"/>
          </p:cNvSpPr>
          <p:nvPr>
            <p:ph type="title"/>
          </p:nvPr>
        </p:nvSpPr>
        <p:spPr>
          <a:xfrm>
            <a:off x="2551475" y="152400"/>
            <a:ext cx="59640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Student Voice</a:t>
            </a:r>
            <a:endParaRPr sz="3000" b="1"/>
          </a:p>
        </p:txBody>
      </p:sp>
      <p:sp>
        <p:nvSpPr>
          <p:cNvPr id="390" name="Google Shape;390;p61"/>
          <p:cNvSpPr txBox="1">
            <a:spLocks noGrp="1"/>
          </p:cNvSpPr>
          <p:nvPr>
            <p:ph type="body" idx="1"/>
          </p:nvPr>
        </p:nvSpPr>
        <p:spPr>
          <a:xfrm>
            <a:off x="628650" y="1825625"/>
            <a:ext cx="7886700" cy="4351200"/>
          </a:xfrm>
          <a:prstGeom prst="rect">
            <a:avLst/>
          </a:prstGeom>
        </p:spPr>
        <p:txBody>
          <a:bodyPr spcFirstLastPara="1" wrap="square" lIns="68575" tIns="34275" rIns="68575" bIns="34275" anchor="t" anchorCtr="0">
            <a:normAutofit/>
          </a:bodyPr>
          <a:lstStyle/>
          <a:p>
            <a:pPr marL="0" lvl="0" indent="0" algn="ctr" rtl="0">
              <a:spcBef>
                <a:spcPts val="0"/>
              </a:spcBef>
              <a:spcAft>
                <a:spcPts val="0"/>
              </a:spcAft>
              <a:buNone/>
            </a:pPr>
            <a:r>
              <a:rPr lang="en-US" sz="2700" i="1"/>
              <a:t>“Since adolescents have a developmental need to play an active role in their own lives, </a:t>
            </a:r>
            <a:endParaRPr sz="2700" i="1"/>
          </a:p>
          <a:p>
            <a:pPr marL="0" lvl="0" indent="0" algn="ctr" rtl="0">
              <a:spcBef>
                <a:spcPts val="0"/>
              </a:spcBef>
              <a:spcAft>
                <a:spcPts val="0"/>
              </a:spcAft>
              <a:buNone/>
            </a:pPr>
            <a:r>
              <a:rPr lang="en-US" sz="2700" i="1"/>
              <a:t>students who are included </a:t>
            </a:r>
            <a:endParaRPr sz="2700" i="1"/>
          </a:p>
          <a:p>
            <a:pPr marL="0" lvl="0" indent="0" algn="ctr" rtl="0">
              <a:spcBef>
                <a:spcPts val="0"/>
              </a:spcBef>
              <a:spcAft>
                <a:spcPts val="0"/>
              </a:spcAft>
              <a:buNone/>
            </a:pPr>
            <a:r>
              <a:rPr lang="en-US" sz="2700" i="1"/>
              <a:t>in decision-making and implementation </a:t>
            </a:r>
            <a:endParaRPr sz="2700" i="1"/>
          </a:p>
          <a:p>
            <a:pPr marL="0" lvl="0" indent="0" algn="ctr" rtl="0">
              <a:spcBef>
                <a:spcPts val="0"/>
              </a:spcBef>
              <a:spcAft>
                <a:spcPts val="0"/>
              </a:spcAft>
              <a:buNone/>
            </a:pPr>
            <a:r>
              <a:rPr lang="en-US" sz="2700" i="1"/>
              <a:t>are more likely to </a:t>
            </a:r>
            <a:endParaRPr sz="2700" i="1"/>
          </a:p>
          <a:p>
            <a:pPr marL="0" lvl="0" indent="0" algn="ctr" rtl="0">
              <a:spcBef>
                <a:spcPts val="0"/>
              </a:spcBef>
              <a:spcAft>
                <a:spcPts val="0"/>
              </a:spcAft>
              <a:buNone/>
            </a:pPr>
            <a:r>
              <a:rPr lang="en-US" sz="2700" i="1"/>
              <a:t>accept and participate in the initiative.” </a:t>
            </a:r>
            <a:endParaRPr sz="2700" i="1"/>
          </a:p>
          <a:p>
            <a:pPr marL="0" lvl="0" indent="0" algn="l" rtl="0">
              <a:spcBef>
                <a:spcPts val="800"/>
              </a:spcBef>
              <a:spcAft>
                <a:spcPts val="0"/>
              </a:spcAft>
              <a:buNone/>
            </a:pPr>
            <a:endParaRPr sz="3000" b="1"/>
          </a:p>
          <a:p>
            <a:pPr marL="0" lvl="0" indent="0" algn="l" rtl="0">
              <a:spcBef>
                <a:spcPts val="800"/>
              </a:spcBef>
              <a:spcAft>
                <a:spcPts val="800"/>
              </a:spcAft>
              <a:buNone/>
            </a:pPr>
            <a:r>
              <a:rPr lang="en-US" sz="1400"/>
              <a:t>(Mager &amp; Nowak, 2012; Mitra, Serriere, &amp; Kirshner, 2013)</a:t>
            </a:r>
            <a:endParaRPr sz="1400"/>
          </a:p>
        </p:txBody>
      </p:sp>
      <p:sp>
        <p:nvSpPr>
          <p:cNvPr id="391" name="Google Shape;391;p61"/>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aphicFrame>
        <p:nvGraphicFramePr>
          <p:cNvPr id="248" name="Google Shape;248;p44" descr="1.12 discipline data, 1.13 data-based decision making, 1.14 fidelity data, 1.15 annual evaluation" title="TFI sub-scale: evaluation"/>
          <p:cNvGraphicFramePr/>
          <p:nvPr/>
        </p:nvGraphicFramePr>
        <p:xfrm>
          <a:off x="4708716" y="1541009"/>
          <a:ext cx="4059300" cy="1737410"/>
        </p:xfrm>
        <a:graphic>
          <a:graphicData uri="http://schemas.openxmlformats.org/drawingml/2006/table">
            <a:tbl>
              <a:tblPr firstRow="1" bandRow="1">
                <a:noFill/>
                <a:tableStyleId>{3882D9F3-C0BA-44AD-885E-B5B989011933}</a:tableStyleId>
              </a:tblPr>
              <a:tblGrid>
                <a:gridCol w="936950">
                  <a:extLst>
                    <a:ext uri="{9D8B030D-6E8A-4147-A177-3AD203B41FA5}">
                      <a16:colId xmlns:a16="http://schemas.microsoft.com/office/drawing/2014/main" val="20000"/>
                    </a:ext>
                  </a:extLst>
                </a:gridCol>
                <a:gridCol w="3122350">
                  <a:extLst>
                    <a:ext uri="{9D8B030D-6E8A-4147-A177-3AD203B41FA5}">
                      <a16:colId xmlns:a16="http://schemas.microsoft.com/office/drawing/2014/main" val="20001"/>
                    </a:ext>
                  </a:extLst>
                </a:gridCol>
              </a:tblGrid>
              <a:tr h="281550">
                <a:tc gridSpan="2">
                  <a:txBody>
                    <a:bodyPr/>
                    <a:lstStyle/>
                    <a:p>
                      <a:pPr marL="0" marR="0" lvl="0" indent="0" algn="ctr" rtl="0">
                        <a:spcBef>
                          <a:spcPts val="0"/>
                        </a:spcBef>
                        <a:spcAft>
                          <a:spcPts val="0"/>
                        </a:spcAft>
                        <a:buNone/>
                      </a:pPr>
                      <a:r>
                        <a:rPr lang="en-US" sz="2000" b="0" u="none" strike="noStrike" cap="none"/>
                        <a:t>TFI Sub-Scale: </a:t>
                      </a:r>
                      <a:r>
                        <a:rPr lang="en-US" sz="2000" u="none" strike="noStrike" cap="none"/>
                        <a:t>Evaluation </a:t>
                      </a:r>
                      <a:endParaRPr sz="2000" b="0" u="none" strike="noStrike" cap="none">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38225">
                <a:tc>
                  <a:txBody>
                    <a:bodyPr/>
                    <a:lstStyle/>
                    <a:p>
                      <a:pPr marL="0" marR="0" lvl="0" indent="0" algn="l" rtl="0">
                        <a:spcBef>
                          <a:spcPts val="0"/>
                        </a:spcBef>
                        <a:spcAft>
                          <a:spcPts val="0"/>
                        </a:spcAft>
                        <a:buNone/>
                      </a:pPr>
                      <a:r>
                        <a:rPr lang="en-US" sz="1600" u="none" strike="noStrike" cap="none">
                          <a:solidFill>
                            <a:schemeClr val="dk2"/>
                          </a:solidFill>
                        </a:rPr>
                        <a:t>TFI 1.12</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Discipline Data</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238225">
                <a:tc>
                  <a:txBody>
                    <a:bodyPr/>
                    <a:lstStyle/>
                    <a:p>
                      <a:pPr marL="0" marR="0" lvl="0" indent="0" algn="l" rtl="0">
                        <a:spcBef>
                          <a:spcPts val="0"/>
                        </a:spcBef>
                        <a:spcAft>
                          <a:spcPts val="0"/>
                        </a:spcAft>
                        <a:buNone/>
                      </a:pPr>
                      <a:r>
                        <a:rPr lang="en-US" sz="1600">
                          <a:solidFill>
                            <a:schemeClr val="dk2"/>
                          </a:solidFill>
                        </a:rPr>
                        <a:t>TFI 1.13</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Data-based Decision Making</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38225">
                <a:tc>
                  <a:txBody>
                    <a:bodyPr/>
                    <a:lstStyle/>
                    <a:p>
                      <a:pPr marL="0" marR="0" lvl="0" indent="0" algn="l" rtl="0">
                        <a:spcBef>
                          <a:spcPts val="0"/>
                        </a:spcBef>
                        <a:spcAft>
                          <a:spcPts val="0"/>
                        </a:spcAft>
                        <a:buNone/>
                      </a:pPr>
                      <a:r>
                        <a:rPr lang="en-US" sz="1600">
                          <a:solidFill>
                            <a:schemeClr val="dk2"/>
                          </a:solidFill>
                        </a:rPr>
                        <a:t>TFI 1.14</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Fidelity Data</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238225">
                <a:tc>
                  <a:txBody>
                    <a:bodyPr/>
                    <a:lstStyle/>
                    <a:p>
                      <a:pPr marL="0" marR="0" lvl="0" indent="0" algn="l" rtl="0">
                        <a:spcBef>
                          <a:spcPts val="0"/>
                        </a:spcBef>
                        <a:spcAft>
                          <a:spcPts val="0"/>
                        </a:spcAft>
                        <a:buNone/>
                      </a:pPr>
                      <a:r>
                        <a:rPr lang="en-US" sz="1600">
                          <a:solidFill>
                            <a:schemeClr val="dk2"/>
                          </a:solidFill>
                        </a:rPr>
                        <a:t>TFI 1.15</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Annual Evaluation</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249" name="Google Shape;249;p44" descr="1.3 behavioral expectations, 1.4 teaching expecations, 1.5 problem behavior definitions, 1.6 discipline policies, 1.7 professional development, 1.8 classroom procedures, 1.9 feedback and acknowledgement, 1.10 faculty involvement, 1.11 student, family, community involvement" title="TFI Sub-scale: Implementarion"/>
          <p:cNvGraphicFramePr/>
          <p:nvPr/>
        </p:nvGraphicFramePr>
        <p:xfrm>
          <a:off x="724107" y="2803251"/>
          <a:ext cx="3834775" cy="3826210"/>
        </p:xfrm>
        <a:graphic>
          <a:graphicData uri="http://schemas.openxmlformats.org/drawingml/2006/table">
            <a:tbl>
              <a:tblPr firstRow="1" bandRow="1">
                <a:noFill/>
                <a:tableStyleId>{3882D9F3-C0BA-44AD-885E-B5B989011933}</a:tableStyleId>
              </a:tblPr>
              <a:tblGrid>
                <a:gridCol w="893800">
                  <a:extLst>
                    <a:ext uri="{9D8B030D-6E8A-4147-A177-3AD203B41FA5}">
                      <a16:colId xmlns:a16="http://schemas.microsoft.com/office/drawing/2014/main" val="20000"/>
                    </a:ext>
                  </a:extLst>
                </a:gridCol>
                <a:gridCol w="2940975">
                  <a:extLst>
                    <a:ext uri="{9D8B030D-6E8A-4147-A177-3AD203B41FA5}">
                      <a16:colId xmlns:a16="http://schemas.microsoft.com/office/drawing/2014/main" val="20001"/>
                    </a:ext>
                  </a:extLst>
                </a:gridCol>
              </a:tblGrid>
              <a:tr h="344700">
                <a:tc gridSpan="2">
                  <a:txBody>
                    <a:bodyPr/>
                    <a:lstStyle/>
                    <a:p>
                      <a:pPr marL="0" marR="0" lvl="0" indent="0" algn="ctr" rtl="0">
                        <a:spcBef>
                          <a:spcPts val="0"/>
                        </a:spcBef>
                        <a:spcAft>
                          <a:spcPts val="0"/>
                        </a:spcAft>
                        <a:buNone/>
                      </a:pPr>
                      <a:r>
                        <a:rPr lang="en-US" sz="2000" b="0" u="none"/>
                        <a:t>TFI Sub-Scale: </a:t>
                      </a:r>
                      <a:r>
                        <a:rPr lang="en-US" sz="2000" u="none"/>
                        <a:t>Implementation </a:t>
                      </a:r>
                      <a:endParaRPr sz="2000" b="0" u="none">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91675">
                <a:tc>
                  <a:txBody>
                    <a:bodyPr/>
                    <a:lstStyle/>
                    <a:p>
                      <a:pPr marL="0" marR="0" lvl="0" indent="0" algn="l" rtl="0">
                        <a:spcBef>
                          <a:spcPts val="0"/>
                        </a:spcBef>
                        <a:spcAft>
                          <a:spcPts val="0"/>
                        </a:spcAft>
                        <a:buNone/>
                      </a:pPr>
                      <a:r>
                        <a:rPr lang="en-US" sz="1600" b="0">
                          <a:solidFill>
                            <a:schemeClr val="dk2"/>
                          </a:solidFill>
                        </a:rPr>
                        <a:t>TFI 1.3</a:t>
                      </a:r>
                      <a:endParaRPr sz="1600" b="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b="0">
                          <a:solidFill>
                            <a:schemeClr val="dk2"/>
                          </a:solidFill>
                        </a:rPr>
                        <a:t>Behavioral Expectations</a:t>
                      </a:r>
                      <a:endParaRPr sz="1600" b="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291675">
                <a:tc>
                  <a:txBody>
                    <a:bodyPr/>
                    <a:lstStyle/>
                    <a:p>
                      <a:pPr marL="0" marR="0" lvl="0" indent="0" algn="l" rtl="0">
                        <a:spcBef>
                          <a:spcPts val="0"/>
                        </a:spcBef>
                        <a:spcAft>
                          <a:spcPts val="0"/>
                        </a:spcAft>
                        <a:buNone/>
                      </a:pPr>
                      <a:r>
                        <a:rPr lang="en-US" sz="1600" b="0">
                          <a:solidFill>
                            <a:schemeClr val="dk2"/>
                          </a:solidFill>
                        </a:rPr>
                        <a:t>TFI 1.4</a:t>
                      </a:r>
                      <a:endParaRPr sz="1600" b="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b="0">
                          <a:solidFill>
                            <a:schemeClr val="dk2"/>
                          </a:solidFill>
                        </a:rPr>
                        <a:t>Teaching Expectations</a:t>
                      </a:r>
                      <a:endParaRPr sz="1600" b="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91675">
                <a:tc>
                  <a:txBody>
                    <a:bodyPr/>
                    <a:lstStyle/>
                    <a:p>
                      <a:pPr marL="0" marR="0" lvl="0" indent="0" algn="l" rtl="0">
                        <a:spcBef>
                          <a:spcPts val="0"/>
                        </a:spcBef>
                        <a:spcAft>
                          <a:spcPts val="0"/>
                        </a:spcAft>
                        <a:buNone/>
                      </a:pPr>
                      <a:r>
                        <a:rPr lang="en-US" sz="1600"/>
                        <a:t>TFI 1.5</a:t>
                      </a:r>
                      <a:endParaRPr sz="1600"/>
                    </a:p>
                  </a:txBody>
                  <a:tcPr marL="91450" marR="91450" marT="45725" marB="45725"/>
                </a:tc>
                <a:tc>
                  <a:txBody>
                    <a:bodyPr/>
                    <a:lstStyle/>
                    <a:p>
                      <a:pPr marL="0" marR="0" lvl="0" indent="0" algn="l" rtl="0">
                        <a:spcBef>
                          <a:spcPts val="0"/>
                        </a:spcBef>
                        <a:spcAft>
                          <a:spcPts val="0"/>
                        </a:spcAft>
                        <a:buNone/>
                      </a:pPr>
                      <a:r>
                        <a:rPr lang="en-US" sz="1600">
                          <a:solidFill>
                            <a:schemeClr val="dk2"/>
                          </a:solidFill>
                        </a:rPr>
                        <a:t>Problem Behavior Definitions</a:t>
                      </a:r>
                      <a:endParaRPr sz="1600">
                        <a:solidFill>
                          <a:schemeClr val="dk2"/>
                        </a:solidFill>
                      </a:endParaRPr>
                    </a:p>
                  </a:txBody>
                  <a:tcPr marL="91450" marR="91450" marT="45725" marB="45725"/>
                </a:tc>
                <a:extLst>
                  <a:ext uri="{0D108BD9-81ED-4DB2-BD59-A6C34878D82A}">
                    <a16:rowId xmlns:a16="http://schemas.microsoft.com/office/drawing/2014/main" val="10003"/>
                  </a:ext>
                </a:extLst>
              </a:tr>
              <a:tr h="291675">
                <a:tc>
                  <a:txBody>
                    <a:bodyPr/>
                    <a:lstStyle/>
                    <a:p>
                      <a:pPr marL="0" marR="0" lvl="0" indent="0" algn="l" rtl="0">
                        <a:spcBef>
                          <a:spcPts val="0"/>
                        </a:spcBef>
                        <a:spcAft>
                          <a:spcPts val="0"/>
                        </a:spcAft>
                        <a:buNone/>
                      </a:pPr>
                      <a:r>
                        <a:rPr lang="en-US" sz="1600"/>
                        <a:t>TFI 1.6</a:t>
                      </a:r>
                      <a:endParaRPr sz="1600"/>
                    </a:p>
                  </a:txBody>
                  <a:tcPr marL="91450" marR="91450" marT="45725" marB="45725"/>
                </a:tc>
                <a:tc>
                  <a:txBody>
                    <a:bodyPr/>
                    <a:lstStyle/>
                    <a:p>
                      <a:pPr marL="0" marR="0" lvl="0" indent="0" algn="l" rtl="0">
                        <a:spcBef>
                          <a:spcPts val="0"/>
                        </a:spcBef>
                        <a:spcAft>
                          <a:spcPts val="0"/>
                        </a:spcAft>
                        <a:buNone/>
                      </a:pPr>
                      <a:r>
                        <a:rPr lang="en-US" sz="1600">
                          <a:solidFill>
                            <a:schemeClr val="dk2"/>
                          </a:solidFill>
                        </a:rPr>
                        <a:t>Discipline Policies</a:t>
                      </a:r>
                      <a:endParaRPr sz="1600">
                        <a:solidFill>
                          <a:schemeClr val="dk2"/>
                        </a:solidFill>
                      </a:endParaRPr>
                    </a:p>
                  </a:txBody>
                  <a:tcPr marL="91450" marR="91450" marT="45725" marB="45725"/>
                </a:tc>
                <a:extLst>
                  <a:ext uri="{0D108BD9-81ED-4DB2-BD59-A6C34878D82A}">
                    <a16:rowId xmlns:a16="http://schemas.microsoft.com/office/drawing/2014/main" val="10004"/>
                  </a:ext>
                </a:extLst>
              </a:tr>
              <a:tr h="291675">
                <a:tc>
                  <a:txBody>
                    <a:bodyPr/>
                    <a:lstStyle/>
                    <a:p>
                      <a:pPr marL="0" marR="0" lvl="0" indent="0" algn="l" rtl="0">
                        <a:spcBef>
                          <a:spcPts val="0"/>
                        </a:spcBef>
                        <a:spcAft>
                          <a:spcPts val="0"/>
                        </a:spcAft>
                        <a:buNone/>
                      </a:pPr>
                      <a:r>
                        <a:rPr lang="en-US" sz="1600">
                          <a:solidFill>
                            <a:schemeClr val="dk2"/>
                          </a:solidFill>
                        </a:rPr>
                        <a:t>TFI 1.7</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Professional Development</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291675">
                <a:tc>
                  <a:txBody>
                    <a:bodyPr/>
                    <a:lstStyle/>
                    <a:p>
                      <a:pPr marL="0" marR="0" lvl="0" indent="0" algn="l" rtl="0">
                        <a:spcBef>
                          <a:spcPts val="0"/>
                        </a:spcBef>
                        <a:spcAft>
                          <a:spcPts val="0"/>
                        </a:spcAft>
                        <a:buNone/>
                      </a:pPr>
                      <a:r>
                        <a:rPr lang="en-US" sz="1600">
                          <a:solidFill>
                            <a:srgbClr val="000000"/>
                          </a:solidFill>
                        </a:rPr>
                        <a:t>TFI 1.8</a:t>
                      </a:r>
                      <a:endParaRPr sz="1600">
                        <a:solidFill>
                          <a:srgbClr val="000000"/>
                        </a:solidFill>
                      </a:endParaRPr>
                    </a:p>
                  </a:txBody>
                  <a:tcPr marL="91450" marR="91450" marT="45725" marB="45725"/>
                </a:tc>
                <a:tc>
                  <a:txBody>
                    <a:bodyPr/>
                    <a:lstStyle/>
                    <a:p>
                      <a:pPr marL="0" marR="0" lvl="0" indent="0" algn="l" rtl="0">
                        <a:spcBef>
                          <a:spcPts val="0"/>
                        </a:spcBef>
                        <a:spcAft>
                          <a:spcPts val="0"/>
                        </a:spcAft>
                        <a:buNone/>
                      </a:pPr>
                      <a:r>
                        <a:rPr lang="en-US" sz="1600">
                          <a:solidFill>
                            <a:srgbClr val="000000"/>
                          </a:solidFill>
                        </a:rPr>
                        <a:t>Classroom Procedures</a:t>
                      </a:r>
                      <a:endParaRPr sz="1600">
                        <a:solidFill>
                          <a:srgbClr val="000000"/>
                        </a:solidFill>
                      </a:endParaRPr>
                    </a:p>
                  </a:txBody>
                  <a:tcPr marL="91450" marR="91450" marT="45725" marB="45725"/>
                </a:tc>
                <a:extLst>
                  <a:ext uri="{0D108BD9-81ED-4DB2-BD59-A6C34878D82A}">
                    <a16:rowId xmlns:a16="http://schemas.microsoft.com/office/drawing/2014/main" val="10006"/>
                  </a:ext>
                </a:extLst>
              </a:tr>
              <a:tr h="503800">
                <a:tc>
                  <a:txBody>
                    <a:bodyPr/>
                    <a:lstStyle/>
                    <a:p>
                      <a:pPr marL="0" marR="0" lvl="0" indent="0" algn="l" rtl="0">
                        <a:spcBef>
                          <a:spcPts val="0"/>
                        </a:spcBef>
                        <a:spcAft>
                          <a:spcPts val="0"/>
                        </a:spcAft>
                        <a:buNone/>
                      </a:pPr>
                      <a:r>
                        <a:rPr lang="en-US" sz="1600">
                          <a:solidFill>
                            <a:schemeClr val="dk2"/>
                          </a:solidFill>
                        </a:rPr>
                        <a:t>TFI 1.9</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Feedback and Acknowledgement</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r h="291675">
                <a:tc>
                  <a:txBody>
                    <a:bodyPr/>
                    <a:lstStyle/>
                    <a:p>
                      <a:pPr marL="0" marR="0" lvl="0" indent="0" algn="l" rtl="0">
                        <a:spcBef>
                          <a:spcPts val="0"/>
                        </a:spcBef>
                        <a:spcAft>
                          <a:spcPts val="0"/>
                        </a:spcAft>
                        <a:buNone/>
                      </a:pPr>
                      <a:r>
                        <a:rPr lang="en-US" sz="1600" b="1">
                          <a:solidFill>
                            <a:schemeClr val="accent2"/>
                          </a:solidFill>
                        </a:rPr>
                        <a:t>TFI 1.10</a:t>
                      </a:r>
                      <a:endParaRPr sz="1600" b="1">
                        <a:solidFill>
                          <a:schemeClr val="accent2"/>
                        </a:solidFill>
                      </a:endParaRPr>
                    </a:p>
                  </a:txBody>
                  <a:tcPr marL="91450" marR="91450" marT="45725" marB="45725"/>
                </a:tc>
                <a:tc>
                  <a:txBody>
                    <a:bodyPr/>
                    <a:lstStyle/>
                    <a:p>
                      <a:pPr marL="0" marR="0" lvl="0" indent="0" algn="l" rtl="0">
                        <a:spcBef>
                          <a:spcPts val="0"/>
                        </a:spcBef>
                        <a:spcAft>
                          <a:spcPts val="0"/>
                        </a:spcAft>
                        <a:buNone/>
                      </a:pPr>
                      <a:r>
                        <a:rPr lang="en-US" sz="1600" b="1">
                          <a:solidFill>
                            <a:schemeClr val="accent2"/>
                          </a:solidFill>
                        </a:rPr>
                        <a:t>Faculty Involvement</a:t>
                      </a:r>
                      <a:endParaRPr sz="1600" b="1">
                        <a:solidFill>
                          <a:schemeClr val="accent2"/>
                        </a:solidFill>
                      </a:endParaRPr>
                    </a:p>
                  </a:txBody>
                  <a:tcPr marL="91450" marR="91450" marT="45725" marB="45725"/>
                </a:tc>
                <a:extLst>
                  <a:ext uri="{0D108BD9-81ED-4DB2-BD59-A6C34878D82A}">
                    <a16:rowId xmlns:a16="http://schemas.microsoft.com/office/drawing/2014/main" val="10008"/>
                  </a:ext>
                </a:extLst>
              </a:tr>
              <a:tr h="555925">
                <a:tc>
                  <a:txBody>
                    <a:bodyPr/>
                    <a:lstStyle/>
                    <a:p>
                      <a:pPr marL="0" marR="0" lvl="0" indent="0" algn="l" rtl="0">
                        <a:spcBef>
                          <a:spcPts val="0"/>
                        </a:spcBef>
                        <a:spcAft>
                          <a:spcPts val="0"/>
                        </a:spcAft>
                        <a:buNone/>
                      </a:pPr>
                      <a:r>
                        <a:rPr lang="en-US" sz="1600" b="1">
                          <a:solidFill>
                            <a:schemeClr val="accent2"/>
                          </a:solidFill>
                        </a:rPr>
                        <a:t>TFI 1.11</a:t>
                      </a:r>
                      <a:endParaRPr sz="1600" b="1">
                        <a:solidFill>
                          <a:schemeClr val="accent2"/>
                        </a:solidFill>
                      </a:endParaRPr>
                    </a:p>
                  </a:txBody>
                  <a:tcPr marL="91450" marR="91450" marT="45725" marB="45725"/>
                </a:tc>
                <a:tc>
                  <a:txBody>
                    <a:bodyPr/>
                    <a:lstStyle/>
                    <a:p>
                      <a:pPr marL="0" marR="0" lvl="0" indent="0" algn="l" rtl="0">
                        <a:spcBef>
                          <a:spcPts val="0"/>
                        </a:spcBef>
                        <a:spcAft>
                          <a:spcPts val="0"/>
                        </a:spcAft>
                        <a:buNone/>
                      </a:pPr>
                      <a:r>
                        <a:rPr lang="en-US" sz="1600" b="1">
                          <a:solidFill>
                            <a:schemeClr val="accent2"/>
                          </a:solidFill>
                        </a:rPr>
                        <a:t>Student/Family/Community Involvement</a:t>
                      </a:r>
                      <a:endParaRPr sz="1600" b="1">
                        <a:solidFill>
                          <a:schemeClr val="accent2"/>
                        </a:solidFill>
                      </a:endParaRPr>
                    </a:p>
                  </a:txBody>
                  <a:tcPr marL="91450" marR="91450" marT="45725" marB="45725"/>
                </a:tc>
                <a:extLst>
                  <a:ext uri="{0D108BD9-81ED-4DB2-BD59-A6C34878D82A}">
                    <a16:rowId xmlns:a16="http://schemas.microsoft.com/office/drawing/2014/main" val="10009"/>
                  </a:ext>
                </a:extLst>
              </a:tr>
            </a:tbl>
          </a:graphicData>
        </a:graphic>
      </p:graphicFrame>
      <p:graphicFrame>
        <p:nvGraphicFramePr>
          <p:cNvPr id="250" name="Google Shape;250;p44" descr="1.1 Team composition; 1.2 Team operating procedures" title="TFI Sub-scale: Team  "/>
          <p:cNvGraphicFramePr/>
          <p:nvPr/>
        </p:nvGraphicFramePr>
        <p:xfrm>
          <a:off x="724108" y="1568697"/>
          <a:ext cx="3834775" cy="1066830"/>
        </p:xfrm>
        <a:graphic>
          <a:graphicData uri="http://schemas.openxmlformats.org/drawingml/2006/table">
            <a:tbl>
              <a:tblPr firstRow="1" bandRow="1">
                <a:noFill/>
                <a:tableStyleId>{3882D9F3-C0BA-44AD-885E-B5B989011933}</a:tableStyleId>
              </a:tblPr>
              <a:tblGrid>
                <a:gridCol w="893800">
                  <a:extLst>
                    <a:ext uri="{9D8B030D-6E8A-4147-A177-3AD203B41FA5}">
                      <a16:colId xmlns:a16="http://schemas.microsoft.com/office/drawing/2014/main" val="20000"/>
                    </a:ext>
                  </a:extLst>
                </a:gridCol>
                <a:gridCol w="2940975">
                  <a:extLst>
                    <a:ext uri="{9D8B030D-6E8A-4147-A177-3AD203B41FA5}">
                      <a16:colId xmlns:a16="http://schemas.microsoft.com/office/drawing/2014/main" val="20001"/>
                    </a:ext>
                  </a:extLst>
                </a:gridCol>
              </a:tblGrid>
              <a:tr h="316400">
                <a:tc gridSpan="2">
                  <a:txBody>
                    <a:bodyPr/>
                    <a:lstStyle/>
                    <a:p>
                      <a:pPr marL="0" marR="0" lvl="0" indent="0" algn="ctr" rtl="0">
                        <a:spcBef>
                          <a:spcPts val="0"/>
                        </a:spcBef>
                        <a:spcAft>
                          <a:spcPts val="0"/>
                        </a:spcAft>
                        <a:buNone/>
                      </a:pPr>
                      <a:r>
                        <a:rPr lang="en-US" sz="2000" b="0" u="none"/>
                        <a:t>TFI Sub-Scale: </a:t>
                      </a:r>
                      <a:r>
                        <a:rPr lang="en-US" sz="2000" u="none"/>
                        <a:t>Team </a:t>
                      </a:r>
                      <a:endParaRPr sz="2000" b="0" u="none">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86375">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TFI 1.1</a:t>
                      </a:r>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Team Composition</a:t>
                      </a:r>
                      <a:endParaRPr/>
                    </a:p>
                  </a:txBody>
                  <a:tcPr marL="91450" marR="91450" marT="45725" marB="45725"/>
                </a:tc>
                <a:extLst>
                  <a:ext uri="{0D108BD9-81ED-4DB2-BD59-A6C34878D82A}">
                    <a16:rowId xmlns:a16="http://schemas.microsoft.com/office/drawing/2014/main" val="10001"/>
                  </a:ext>
                </a:extLst>
              </a:tr>
              <a:tr h="286375">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TFI 1.2</a:t>
                      </a:r>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Team Operating Procedures</a:t>
                      </a:r>
                      <a:endParaRPr/>
                    </a:p>
                  </a:txBody>
                  <a:tcPr marL="91450" marR="91450" marT="45725" marB="45725"/>
                </a:tc>
                <a:extLst>
                  <a:ext uri="{0D108BD9-81ED-4DB2-BD59-A6C34878D82A}">
                    <a16:rowId xmlns:a16="http://schemas.microsoft.com/office/drawing/2014/main" val="10002"/>
                  </a:ext>
                </a:extLst>
              </a:tr>
            </a:tbl>
          </a:graphicData>
        </a:graphic>
      </p:graphicFrame>
      <p:sp>
        <p:nvSpPr>
          <p:cNvPr id="251" name="Google Shape;251;p44"/>
          <p:cNvSpPr txBox="1">
            <a:spLocks noGrp="1"/>
          </p:cNvSpPr>
          <p:nvPr>
            <p:ph type="title"/>
          </p:nvPr>
        </p:nvSpPr>
        <p:spPr>
          <a:xfrm>
            <a:off x="2374500" y="243875"/>
            <a:ext cx="6623400" cy="713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3240"/>
              <a:buFont typeface="Twentieth Century"/>
              <a:buNone/>
            </a:pPr>
            <a:r>
              <a:rPr lang="en-US" sz="2940"/>
              <a:t> </a:t>
            </a:r>
            <a:r>
              <a:rPr lang="en-US" sz="2940" b="1"/>
              <a:t>Tier 1: Implementation Fidelity</a:t>
            </a:r>
            <a:endParaRPr sz="4100" b="1"/>
          </a:p>
        </p:txBody>
      </p:sp>
      <p:pic>
        <p:nvPicPr>
          <p:cNvPr id="252" name="Google Shape;252;p44" descr="Tiered triangle shows about 80 of students in green at the bottom of the triangle, about 15 percent in yellow in the middle and about 5 percent in red at the top of the triangle. "/>
          <p:cNvPicPr preferRelativeResize="0"/>
          <p:nvPr/>
        </p:nvPicPr>
        <p:blipFill>
          <a:blip r:embed="rId3">
            <a:alphaModFix/>
          </a:blip>
          <a:stretch>
            <a:fillRect/>
          </a:stretch>
        </p:blipFill>
        <p:spPr>
          <a:xfrm>
            <a:off x="5532376" y="3877700"/>
            <a:ext cx="2412000" cy="2324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2"/>
          <p:cNvSpPr txBox="1">
            <a:spLocks noGrp="1"/>
          </p:cNvSpPr>
          <p:nvPr>
            <p:ph type="title"/>
          </p:nvPr>
        </p:nvSpPr>
        <p:spPr>
          <a:xfrm>
            <a:off x="2551475" y="152400"/>
            <a:ext cx="59640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Student Voice…it counts</a:t>
            </a:r>
            <a:endParaRPr sz="3000" b="1"/>
          </a:p>
        </p:txBody>
      </p:sp>
      <p:sp>
        <p:nvSpPr>
          <p:cNvPr id="398" name="Google Shape;398;p62"/>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399" name="Google Shape;399;p62"/>
          <p:cNvSpPr txBox="1"/>
          <p:nvPr/>
        </p:nvSpPr>
        <p:spPr>
          <a:xfrm>
            <a:off x="2551475" y="6138950"/>
            <a:ext cx="460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https://www.youtube.com/watch?v=s1V6kEJ2qXI</a:t>
            </a:r>
            <a:endParaRPr/>
          </a:p>
        </p:txBody>
      </p:sp>
      <p:pic>
        <p:nvPicPr>
          <p:cNvPr id="400" name="Google Shape;400;p6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681138" y="1543650"/>
            <a:ext cx="5781732" cy="4369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63" descr="Photo shows a student teaching adults near a bank of lockers. "/>
          <p:cNvPicPr preferRelativeResize="0"/>
          <p:nvPr/>
        </p:nvPicPr>
        <p:blipFill>
          <a:blip r:embed="rId3">
            <a:alphaModFix/>
          </a:blip>
          <a:stretch>
            <a:fillRect/>
          </a:stretch>
        </p:blipFill>
        <p:spPr>
          <a:xfrm>
            <a:off x="295594" y="1578787"/>
            <a:ext cx="2775319" cy="3700426"/>
          </a:xfrm>
          <a:prstGeom prst="rect">
            <a:avLst/>
          </a:prstGeom>
          <a:noFill/>
          <a:ln>
            <a:noFill/>
          </a:ln>
        </p:spPr>
      </p:pic>
      <p:pic>
        <p:nvPicPr>
          <p:cNvPr id="406" name="Google Shape;406;p63" descr="Photo shows two students teaching adults in the hallway. "/>
          <p:cNvPicPr preferRelativeResize="0"/>
          <p:nvPr/>
        </p:nvPicPr>
        <p:blipFill>
          <a:blip r:embed="rId4">
            <a:alphaModFix/>
          </a:blip>
          <a:stretch>
            <a:fillRect/>
          </a:stretch>
        </p:blipFill>
        <p:spPr>
          <a:xfrm>
            <a:off x="6298638" y="1728850"/>
            <a:ext cx="2775321" cy="3700428"/>
          </a:xfrm>
          <a:prstGeom prst="rect">
            <a:avLst/>
          </a:prstGeom>
          <a:noFill/>
          <a:ln>
            <a:noFill/>
          </a:ln>
        </p:spPr>
      </p:pic>
      <p:sp>
        <p:nvSpPr>
          <p:cNvPr id="407" name="Google Shape;407;p63"/>
          <p:cNvSpPr txBox="1"/>
          <p:nvPr/>
        </p:nvSpPr>
        <p:spPr>
          <a:xfrm>
            <a:off x="3174138" y="1389625"/>
            <a:ext cx="30213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alibri"/>
                <a:ea typeface="Calibri"/>
                <a:cs typeface="Calibri"/>
                <a:sym typeface="Calibri"/>
              </a:rPr>
              <a:t>Clover Ridge Elementary</a:t>
            </a:r>
            <a:endParaRPr sz="1800">
              <a:latin typeface="Calibri"/>
              <a:ea typeface="Calibri"/>
              <a:cs typeface="Calibri"/>
              <a:sym typeface="Calibri"/>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PBIS Tour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Students teaching matrix to adults</a:t>
            </a:r>
            <a:endParaRPr>
              <a:latin typeface="Lato"/>
              <a:ea typeface="Lato"/>
              <a:cs typeface="Lato"/>
              <a:sym typeface="Lato"/>
            </a:endParaRPr>
          </a:p>
        </p:txBody>
      </p:sp>
      <p:pic>
        <p:nvPicPr>
          <p:cNvPr id="408" name="Google Shape;408;p63" descr="Photo shows three adults in clover themed costumes near the Clover Ridge Elementary School sign. "/>
          <p:cNvPicPr preferRelativeResize="0"/>
          <p:nvPr/>
        </p:nvPicPr>
        <p:blipFill rotWithShape="1">
          <a:blip r:embed="rId5">
            <a:alphaModFix/>
          </a:blip>
          <a:srcRect t="17079" b="15224"/>
          <a:stretch/>
        </p:blipFill>
        <p:spPr>
          <a:xfrm>
            <a:off x="3272275" y="3071275"/>
            <a:ext cx="2893650" cy="3482392"/>
          </a:xfrm>
          <a:prstGeom prst="rect">
            <a:avLst/>
          </a:prstGeom>
          <a:noFill/>
          <a:ln>
            <a:noFill/>
          </a:ln>
        </p:spPr>
      </p:pic>
      <p:sp>
        <p:nvSpPr>
          <p:cNvPr id="409" name="Google Shape;409;p63"/>
          <p:cNvSpPr txBox="1">
            <a:spLocks noGrp="1"/>
          </p:cNvSpPr>
          <p:nvPr>
            <p:ph type="title"/>
          </p:nvPr>
        </p:nvSpPr>
        <p:spPr>
          <a:xfrm>
            <a:off x="2477725" y="152400"/>
            <a:ext cx="60378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Students as Leaders, Teaching Adults</a:t>
            </a:r>
            <a:endParaRPr sz="3000" b="1"/>
          </a:p>
          <a:p>
            <a:pPr marL="0" lvl="0" indent="0" algn="ctr" rtl="0">
              <a:spcBef>
                <a:spcPts val="0"/>
              </a:spcBef>
              <a:spcAft>
                <a:spcPts val="0"/>
              </a:spcAft>
              <a:buNone/>
            </a:pPr>
            <a:endParaRPr sz="3000" b="1"/>
          </a:p>
        </p:txBody>
      </p:sp>
      <p:sp>
        <p:nvSpPr>
          <p:cNvPr id="410" name="Google Shape;410;p63"/>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4"/>
          <p:cNvSpPr txBox="1">
            <a:spLocks noGrp="1"/>
          </p:cNvSpPr>
          <p:nvPr>
            <p:ph type="ftr" idx="11"/>
          </p:nvPr>
        </p:nvSpPr>
        <p:spPr>
          <a:xfrm>
            <a:off x="2163942" y="6356350"/>
            <a:ext cx="4816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Virtual Tier 1 Day 4</a:t>
            </a:r>
            <a:endParaRPr/>
          </a:p>
        </p:txBody>
      </p:sp>
      <p:sp>
        <p:nvSpPr>
          <p:cNvPr id="416" name="Google Shape;416;p64"/>
          <p:cNvSpPr txBox="1">
            <a:spLocks noGrp="1"/>
          </p:cNvSpPr>
          <p:nvPr>
            <p:ph type="sldNum" idx="12"/>
          </p:nvPr>
        </p:nvSpPr>
        <p:spPr>
          <a:xfrm>
            <a:off x="7418349" y="6356350"/>
            <a:ext cx="1097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900">
                <a:solidFill>
                  <a:srgbClr val="000000"/>
                </a:solidFill>
                <a:latin typeface="Calibri"/>
                <a:ea typeface="Calibri"/>
                <a:cs typeface="Calibri"/>
                <a:sym typeface="Calibri"/>
              </a:rPr>
              <a:t>22</a:t>
            </a:fld>
            <a:endParaRPr sz="900">
              <a:solidFill>
                <a:srgbClr val="000000"/>
              </a:solidFill>
              <a:latin typeface="Calibri"/>
              <a:ea typeface="Calibri"/>
              <a:cs typeface="Calibri"/>
              <a:sym typeface="Calibri"/>
            </a:endParaRPr>
          </a:p>
        </p:txBody>
      </p:sp>
      <p:sp>
        <p:nvSpPr>
          <p:cNvPr id="417" name="Google Shape;417;p64"/>
          <p:cNvSpPr txBox="1">
            <a:spLocks noGrp="1"/>
          </p:cNvSpPr>
          <p:nvPr>
            <p:ph type="title"/>
          </p:nvPr>
        </p:nvSpPr>
        <p:spPr>
          <a:xfrm>
            <a:off x="2300750" y="152400"/>
            <a:ext cx="6214800" cy="914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Twentieth Century"/>
              <a:buNone/>
            </a:pPr>
            <a:r>
              <a:rPr lang="en-US" sz="3000" b="1"/>
              <a:t>Full Representation Needed</a:t>
            </a:r>
            <a:endParaRPr sz="3000" b="1"/>
          </a:p>
        </p:txBody>
      </p:sp>
      <p:sp>
        <p:nvSpPr>
          <p:cNvPr id="418" name="Google Shape;418;p64"/>
          <p:cNvSpPr txBox="1">
            <a:spLocks noGrp="1"/>
          </p:cNvSpPr>
          <p:nvPr>
            <p:ph type="body" idx="1"/>
          </p:nvPr>
        </p:nvSpPr>
        <p:spPr>
          <a:xfrm>
            <a:off x="365300" y="1358525"/>
            <a:ext cx="4096200" cy="49329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000"/>
              <a:buChar char="•"/>
            </a:pPr>
            <a:r>
              <a:rPr lang="en-US" sz="2000"/>
              <a:t>High School/MS: Student Voice is essential for social validity</a:t>
            </a:r>
            <a:endParaRPr/>
          </a:p>
          <a:p>
            <a:pPr marL="342900" lvl="0" indent="-342900" algn="l" rtl="0">
              <a:spcBef>
                <a:spcPts val="400"/>
              </a:spcBef>
              <a:spcAft>
                <a:spcPts val="0"/>
              </a:spcAft>
              <a:buSzPts val="2000"/>
              <a:buChar char="•"/>
            </a:pPr>
            <a:r>
              <a:rPr lang="en-US" sz="2000"/>
              <a:t>Students teaching students is powerful</a:t>
            </a:r>
            <a:endParaRPr/>
          </a:p>
          <a:p>
            <a:pPr marL="342900" lvl="0" indent="-342900" algn="l" rtl="0">
              <a:spcBef>
                <a:spcPts val="400"/>
              </a:spcBef>
              <a:spcAft>
                <a:spcPts val="0"/>
              </a:spcAft>
              <a:buSzPts val="2000"/>
              <a:buChar char="•"/>
            </a:pPr>
            <a:r>
              <a:rPr lang="en-US" sz="2000"/>
              <a:t>Student clubs (e.g. the Expect Respect club) can develop curriculum and social media</a:t>
            </a:r>
            <a:endParaRPr/>
          </a:p>
          <a:p>
            <a:pPr marL="342900" lvl="0" indent="-342900" algn="l" rtl="0">
              <a:spcBef>
                <a:spcPts val="400"/>
              </a:spcBef>
              <a:spcAft>
                <a:spcPts val="0"/>
              </a:spcAft>
              <a:buSzPts val="2000"/>
              <a:buChar char="•"/>
            </a:pPr>
            <a:r>
              <a:rPr lang="en-US" sz="2000"/>
              <a:t>Students can help problems solve behaviors</a:t>
            </a:r>
            <a:endParaRPr sz="2000"/>
          </a:p>
          <a:p>
            <a:pPr marL="342900" lvl="0" indent="-342900" algn="l" rtl="0">
              <a:spcBef>
                <a:spcPts val="400"/>
              </a:spcBef>
              <a:spcAft>
                <a:spcPts val="0"/>
              </a:spcAft>
              <a:buSzPts val="2000"/>
              <a:buChar char="•"/>
            </a:pPr>
            <a:r>
              <a:rPr lang="en-US" sz="2000"/>
              <a:t>Students can give input on rewards</a:t>
            </a:r>
            <a:endParaRPr sz="2000"/>
          </a:p>
          <a:p>
            <a:pPr marL="342900" lvl="0" indent="-215900" algn="l" rtl="0">
              <a:spcBef>
                <a:spcPts val="400"/>
              </a:spcBef>
              <a:spcAft>
                <a:spcPts val="800"/>
              </a:spcAft>
              <a:buSzPts val="2000"/>
              <a:buNone/>
            </a:pPr>
            <a:endParaRPr sz="2000"/>
          </a:p>
        </p:txBody>
      </p:sp>
      <p:sp>
        <p:nvSpPr>
          <p:cNvPr id="419" name="Google Shape;419;p64"/>
          <p:cNvSpPr txBox="1"/>
          <p:nvPr/>
        </p:nvSpPr>
        <p:spPr>
          <a:xfrm>
            <a:off x="4943789" y="1600199"/>
            <a:ext cx="3165234" cy="4932744"/>
          </a:xfrm>
          <a:prstGeom prst="rect">
            <a:avLst/>
          </a:prstGeom>
          <a:solidFill>
            <a:srgbClr val="F1CBB4"/>
          </a:solidFill>
          <a:ln>
            <a:noFill/>
          </a:ln>
        </p:spPr>
        <p:txBody>
          <a:bodyPr spcFirstLastPara="1" wrap="square" lIns="91425" tIns="45700" rIns="91425" bIns="45700" anchor="t" anchorCtr="0">
            <a:noAutofit/>
          </a:bodyPr>
          <a:lstStyle/>
          <a:p>
            <a:pPr marL="57150" marR="0" lvl="0" indent="0" algn="ctr" rtl="0">
              <a:spcBef>
                <a:spcPts val="0"/>
              </a:spcBef>
              <a:spcAft>
                <a:spcPts val="0"/>
              </a:spcAft>
              <a:buClr>
                <a:schemeClr val="dk1"/>
              </a:buClr>
              <a:buSzPts val="1800"/>
              <a:buFont typeface="Noto Sans Symbols"/>
              <a:buNone/>
            </a:pPr>
            <a:r>
              <a:rPr lang="en-US" sz="1800" b="1">
                <a:solidFill>
                  <a:schemeClr val="accent6"/>
                </a:solidFill>
                <a:latin typeface="Twentieth Century"/>
                <a:ea typeface="Twentieth Century"/>
                <a:cs typeface="Twentieth Century"/>
                <a:sym typeface="Twentieth Century"/>
              </a:rPr>
              <a:t>Remember these Guidelines for who needs to be on the Tier 1 team?</a:t>
            </a:r>
            <a:endParaRPr/>
          </a:p>
          <a:p>
            <a:pPr marL="57150" marR="0" lvl="0" indent="0" algn="ctr" rtl="0">
              <a:spcBef>
                <a:spcPts val="0"/>
              </a:spcBef>
              <a:spcAft>
                <a:spcPts val="0"/>
              </a:spcAft>
              <a:buClr>
                <a:schemeClr val="dk1"/>
              </a:buClr>
              <a:buSzPts val="1400"/>
              <a:buFont typeface="Noto Sans Symbols"/>
              <a:buNone/>
            </a:pPr>
            <a:endParaRPr sz="1400" b="1">
              <a:solidFill>
                <a:schemeClr val="dk2"/>
              </a:solidFill>
              <a:latin typeface="Twentieth Century"/>
              <a:ea typeface="Twentieth Century"/>
              <a:cs typeface="Twentieth Century"/>
              <a:sym typeface="Twentieth Century"/>
            </a:endParaRPr>
          </a:p>
          <a:p>
            <a:pPr marL="57150" marR="0" lvl="0" indent="0" algn="r" rtl="0">
              <a:spcBef>
                <a:spcPts val="0"/>
              </a:spcBef>
              <a:spcAft>
                <a:spcPts val="0"/>
              </a:spcAft>
              <a:buClr>
                <a:schemeClr val="dk1"/>
              </a:buClr>
              <a:buSzPts val="1400"/>
              <a:buFont typeface="Noto Sans Symbols"/>
              <a:buNone/>
            </a:pPr>
            <a:r>
              <a:rPr lang="en-US" sz="1400" b="1">
                <a:solidFill>
                  <a:schemeClr val="dk2"/>
                </a:solidFill>
                <a:latin typeface="Twentieth Century"/>
                <a:ea typeface="Twentieth Century"/>
                <a:cs typeface="Twentieth Century"/>
                <a:sym typeface="Twentieth Century"/>
              </a:rPr>
              <a:t>TFI 1.1 Team Composition: </a:t>
            </a:r>
            <a:r>
              <a:rPr lang="en-US" sz="1400">
                <a:solidFill>
                  <a:schemeClr val="dk2"/>
                </a:solidFill>
                <a:latin typeface="Twentieth Century"/>
                <a:ea typeface="Twentieth Century"/>
                <a:cs typeface="Twentieth Century"/>
                <a:sym typeface="Twentieth Century"/>
              </a:rPr>
              <a:t>Tier I team includes a Tier I systems coordinator, a school administrator, a family member, and individuals able to provide (a) applied behavioral expertise, (b) coaching expertise, (c) knowledge of student academic and behavior patterns, (d) knowledge about </a:t>
            </a:r>
            <a:r>
              <a:rPr lang="en-US" sz="1600">
                <a:solidFill>
                  <a:schemeClr val="dk2"/>
                </a:solidFill>
                <a:latin typeface="Twentieth Century"/>
                <a:ea typeface="Twentieth Century"/>
                <a:cs typeface="Twentieth Century"/>
                <a:sym typeface="Twentieth Century"/>
              </a:rPr>
              <a:t>the op</a:t>
            </a:r>
            <a:r>
              <a:rPr lang="en-US" sz="1400">
                <a:solidFill>
                  <a:schemeClr val="dk2"/>
                </a:solidFill>
                <a:latin typeface="Twentieth Century"/>
                <a:ea typeface="Twentieth Century"/>
                <a:cs typeface="Twentieth Century"/>
                <a:sym typeface="Twentieth Century"/>
              </a:rPr>
              <a:t>erations of the school </a:t>
            </a:r>
            <a:r>
              <a:rPr lang="en-US" sz="1600">
                <a:solidFill>
                  <a:schemeClr val="dk2"/>
                </a:solidFill>
                <a:latin typeface="Twentieth Century"/>
                <a:ea typeface="Twentieth Century"/>
                <a:cs typeface="Twentieth Century"/>
                <a:sym typeface="Twentieth Century"/>
              </a:rPr>
              <a:t>across grade levels</a:t>
            </a:r>
            <a:r>
              <a:rPr lang="en-US" sz="1400">
                <a:solidFill>
                  <a:schemeClr val="dk2"/>
                </a:solidFill>
                <a:latin typeface="Twentieth Century"/>
                <a:ea typeface="Twentieth Century"/>
                <a:cs typeface="Twentieth Century"/>
                <a:sym typeface="Twentieth Century"/>
              </a:rPr>
              <a:t> and programs, </a:t>
            </a:r>
            <a:r>
              <a:rPr lang="en-US" sz="1800" b="1">
                <a:solidFill>
                  <a:schemeClr val="dk2"/>
                </a:solidFill>
                <a:latin typeface="Twentieth Century"/>
                <a:ea typeface="Twentieth Century"/>
                <a:cs typeface="Twentieth Century"/>
                <a:sym typeface="Twentieth Century"/>
              </a:rPr>
              <a:t>and</a:t>
            </a:r>
            <a:r>
              <a:rPr lang="en-US" sz="1800">
                <a:solidFill>
                  <a:schemeClr val="dk2"/>
                </a:solidFill>
                <a:latin typeface="Twentieth Century"/>
                <a:ea typeface="Twentieth Century"/>
                <a:cs typeface="Twentieth Century"/>
                <a:sym typeface="Twentieth Century"/>
              </a:rPr>
              <a:t> </a:t>
            </a:r>
            <a:r>
              <a:rPr lang="en-US" sz="1800" b="1">
                <a:solidFill>
                  <a:schemeClr val="dk2"/>
                </a:solidFill>
                <a:latin typeface="Twentieth Century"/>
                <a:ea typeface="Twentieth Century"/>
                <a:cs typeface="Twentieth Century"/>
                <a:sym typeface="Twentieth Century"/>
              </a:rPr>
              <a:t>for</a:t>
            </a:r>
            <a:r>
              <a:rPr lang="en-US" sz="1800">
                <a:solidFill>
                  <a:schemeClr val="dk2"/>
                </a:solidFill>
                <a:latin typeface="Twentieth Century"/>
                <a:ea typeface="Twentieth Century"/>
                <a:cs typeface="Twentieth Century"/>
                <a:sym typeface="Twentieth Century"/>
              </a:rPr>
              <a:t> </a:t>
            </a:r>
            <a:r>
              <a:rPr lang="en-US" sz="1800" b="1">
                <a:solidFill>
                  <a:schemeClr val="dk2"/>
                </a:solidFill>
                <a:latin typeface="Twentieth Century"/>
                <a:ea typeface="Twentieth Century"/>
                <a:cs typeface="Twentieth Century"/>
                <a:sym typeface="Twentieth Century"/>
              </a:rPr>
              <a:t>high schools</a:t>
            </a:r>
            <a:r>
              <a:rPr lang="en-US" sz="1800">
                <a:solidFill>
                  <a:schemeClr val="dk2"/>
                </a:solidFill>
                <a:latin typeface="Twentieth Century"/>
                <a:ea typeface="Twentieth Century"/>
                <a:cs typeface="Twentieth Century"/>
                <a:sym typeface="Twentieth Century"/>
              </a:rPr>
              <a:t>, (e) </a:t>
            </a:r>
            <a:r>
              <a:rPr lang="en-US" sz="2000" b="1">
                <a:solidFill>
                  <a:schemeClr val="dk2"/>
                </a:solidFill>
                <a:latin typeface="Twentieth Century"/>
                <a:ea typeface="Twentieth Century"/>
                <a:cs typeface="Twentieth Century"/>
                <a:sym typeface="Twentieth Century"/>
              </a:rPr>
              <a:t>student representation.</a:t>
            </a:r>
            <a:endParaRPr/>
          </a:p>
        </p:txBody>
      </p:sp>
      <p:pic>
        <p:nvPicPr>
          <p:cNvPr id="420" name="Google Shape;420;p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639257">
            <a:off x="5124200" y="3199666"/>
            <a:ext cx="5182366" cy="5118453"/>
          </a:xfrm>
          <a:prstGeom prst="rect">
            <a:avLst/>
          </a:prstGeom>
          <a:noFill/>
          <a:ln>
            <a:noFill/>
          </a:ln>
        </p:spPr>
      </p:pic>
      <p:sp>
        <p:nvSpPr>
          <p:cNvPr id="421" name="Google Shape;421;p64"/>
          <p:cNvSpPr txBox="1"/>
          <p:nvPr/>
        </p:nvSpPr>
        <p:spPr>
          <a:xfrm>
            <a:off x="147475" y="5340350"/>
            <a:ext cx="4645800" cy="619500"/>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latin typeface="Calibri"/>
                <a:ea typeface="Calibri"/>
                <a:cs typeface="Calibri"/>
                <a:sym typeface="Calibri"/>
              </a:rPr>
              <a:t>How do you include student voice?</a:t>
            </a:r>
            <a:endParaRPr sz="2300" b="1">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5"/>
          <p:cNvSpPr txBox="1">
            <a:spLocks noGrp="1"/>
          </p:cNvSpPr>
          <p:nvPr>
            <p:ph type="title"/>
          </p:nvPr>
        </p:nvSpPr>
        <p:spPr>
          <a:xfrm>
            <a:off x="2462975" y="152400"/>
            <a:ext cx="60525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Team Activity</a:t>
            </a:r>
            <a:endParaRPr sz="3000" b="1"/>
          </a:p>
        </p:txBody>
      </p:sp>
      <p:sp>
        <p:nvSpPr>
          <p:cNvPr id="428" name="Google Shape;428;p65"/>
          <p:cNvSpPr txBox="1">
            <a:spLocks noGrp="1"/>
          </p:cNvSpPr>
          <p:nvPr>
            <p:ph type="body" idx="1"/>
          </p:nvPr>
        </p:nvSpPr>
        <p:spPr>
          <a:xfrm>
            <a:off x="628650" y="1825625"/>
            <a:ext cx="7886700" cy="1522200"/>
          </a:xfrm>
          <a:prstGeom prst="rect">
            <a:avLst/>
          </a:prstGeom>
        </p:spPr>
        <p:txBody>
          <a:bodyPr spcFirstLastPara="1" wrap="square" lIns="68575" tIns="34275" rIns="68575" bIns="34275" anchor="t" anchorCtr="0">
            <a:normAutofit fontScale="92500" lnSpcReduction="20000"/>
          </a:bodyPr>
          <a:lstStyle/>
          <a:p>
            <a:pPr marL="0" lvl="0" indent="0" algn="l" rtl="0">
              <a:spcBef>
                <a:spcPts val="800"/>
              </a:spcBef>
              <a:spcAft>
                <a:spcPts val="0"/>
              </a:spcAft>
              <a:buNone/>
            </a:pPr>
            <a:r>
              <a:rPr lang="en-US"/>
              <a:t>Read this article on your own</a:t>
            </a:r>
            <a:endParaRPr/>
          </a:p>
          <a:p>
            <a:pPr marL="0" lvl="0" indent="0" algn="l" rtl="0">
              <a:spcBef>
                <a:spcPts val="800"/>
              </a:spcBef>
              <a:spcAft>
                <a:spcPts val="0"/>
              </a:spcAft>
              <a:buNone/>
            </a:pPr>
            <a:r>
              <a:rPr lang="en-US" u="sng">
                <a:solidFill>
                  <a:schemeClr val="hlink"/>
                </a:solidFill>
                <a:hlinkClick r:id="rId3"/>
              </a:rPr>
              <a:t>Including Student Voice Article</a:t>
            </a:r>
            <a:endParaRPr/>
          </a:p>
          <a:p>
            <a:pPr marL="0" lvl="0" indent="0" algn="l" rtl="0">
              <a:spcBef>
                <a:spcPts val="800"/>
              </a:spcBef>
              <a:spcAft>
                <a:spcPts val="0"/>
              </a:spcAft>
              <a:buNone/>
            </a:pPr>
            <a:r>
              <a:rPr lang="en-US"/>
              <a:t>Share with a partner your thoughts</a:t>
            </a:r>
            <a:endParaRPr/>
          </a:p>
          <a:p>
            <a:pPr marL="0" lvl="0" indent="0" algn="l" rtl="0">
              <a:spcBef>
                <a:spcPts val="800"/>
              </a:spcBef>
              <a:spcAft>
                <a:spcPts val="800"/>
              </a:spcAft>
              <a:buNone/>
            </a:pPr>
            <a:r>
              <a:rPr lang="en-US"/>
              <a:t>Bring your partner discussion back to the team to share interesting ideas</a:t>
            </a:r>
            <a:endParaRPr/>
          </a:p>
        </p:txBody>
      </p:sp>
      <p:sp>
        <p:nvSpPr>
          <p:cNvPr id="429" name="Google Shape;429;p65"/>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pic>
        <p:nvPicPr>
          <p:cNvPr id="430" name="Google Shape;430;p6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684325" y="3510176"/>
            <a:ext cx="6831022" cy="28461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7" name="Google Shape;437;p6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537345" y="1898937"/>
            <a:ext cx="3624450" cy="3060125"/>
          </a:xfrm>
          <a:prstGeom prst="rect">
            <a:avLst/>
          </a:prstGeom>
          <a:noFill/>
          <a:ln>
            <a:noFill/>
          </a:ln>
        </p:spPr>
      </p:pic>
      <p:sp>
        <p:nvSpPr>
          <p:cNvPr id="2" name="Title 1">
            <a:extLst>
              <a:ext uri="{FF2B5EF4-FFF2-40B4-BE49-F238E27FC236}">
                <a16:creationId xmlns:a16="http://schemas.microsoft.com/office/drawing/2014/main" id="{A53B16C6-85F8-5604-83DC-F99C40A3E363}"/>
              </a:ext>
            </a:extLst>
          </p:cNvPr>
          <p:cNvSpPr>
            <a:spLocks noGrp="1"/>
          </p:cNvSpPr>
          <p:nvPr>
            <p:ph type="title"/>
          </p:nvPr>
        </p:nvSpPr>
        <p:spPr/>
        <p:txBody>
          <a:bodyPr>
            <a:normAutofit fontScale="90000"/>
          </a:bodyPr>
          <a:lstStyle/>
          <a:p>
            <a:br>
              <a:rPr lang="en-US" sz="3600" b="1" dirty="0"/>
            </a:br>
            <a:r>
              <a:rPr lang="en-US" sz="3600" b="1" dirty="0"/>
              <a:t>Family Involvement</a:t>
            </a:r>
            <a:br>
              <a:rPr lang="en-US" sz="3600" b="1" dirty="0"/>
            </a:b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67" descr="pp"/>
          <p:cNvPicPr preferRelativeResize="0"/>
          <p:nvPr/>
        </p:nvPicPr>
        <p:blipFill rotWithShape="1">
          <a:blip r:embed="rId3">
            <a:alphaModFix/>
          </a:blip>
          <a:srcRect/>
          <a:stretch/>
        </p:blipFill>
        <p:spPr>
          <a:xfrm>
            <a:off x="37449" y="1933577"/>
            <a:ext cx="3685301" cy="4533543"/>
          </a:xfrm>
          <a:prstGeom prst="rect">
            <a:avLst/>
          </a:prstGeom>
          <a:noFill/>
          <a:ln>
            <a:noFill/>
          </a:ln>
        </p:spPr>
      </p:pic>
      <p:sp>
        <p:nvSpPr>
          <p:cNvPr id="446" name="Google Shape;446;p67"/>
          <p:cNvSpPr txBox="1"/>
          <p:nvPr/>
        </p:nvSpPr>
        <p:spPr>
          <a:xfrm>
            <a:off x="1332848" y="4814888"/>
            <a:ext cx="12192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D2A53"/>
              </a:buClr>
              <a:buSzPts val="1800"/>
              <a:buFont typeface="Calibri"/>
              <a:buNone/>
            </a:pPr>
            <a:r>
              <a:rPr lang="en-US" sz="1800" b="1" i="0">
                <a:solidFill>
                  <a:srgbClr val="1D2A53"/>
                </a:solidFill>
                <a:latin typeface="Calibri"/>
                <a:ea typeface="Calibri"/>
                <a:cs typeface="Calibri"/>
                <a:sym typeface="Calibri"/>
              </a:rPr>
              <a:t>80-90%</a:t>
            </a:r>
            <a:endParaRPr sz="1800" b="1">
              <a:solidFill>
                <a:srgbClr val="1D2A53"/>
              </a:solidFill>
              <a:latin typeface="Calibri"/>
              <a:ea typeface="Calibri"/>
              <a:cs typeface="Calibri"/>
              <a:sym typeface="Calibri"/>
            </a:endParaRPr>
          </a:p>
        </p:txBody>
      </p:sp>
      <p:sp>
        <p:nvSpPr>
          <p:cNvPr id="447" name="Google Shape;447;p67"/>
          <p:cNvSpPr txBox="1"/>
          <p:nvPr/>
        </p:nvSpPr>
        <p:spPr>
          <a:xfrm>
            <a:off x="1409048" y="3367088"/>
            <a:ext cx="9144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D2A53"/>
              </a:buClr>
              <a:buSzPts val="1800"/>
              <a:buFont typeface="Calibri"/>
              <a:buNone/>
            </a:pPr>
            <a:r>
              <a:rPr lang="en-US" sz="1800" b="1" i="0">
                <a:solidFill>
                  <a:srgbClr val="1D2A53"/>
                </a:solidFill>
                <a:latin typeface="Calibri"/>
                <a:ea typeface="Calibri"/>
                <a:cs typeface="Calibri"/>
                <a:sym typeface="Calibri"/>
              </a:rPr>
              <a:t>5-10%</a:t>
            </a:r>
            <a:endParaRPr sz="1800" b="1">
              <a:solidFill>
                <a:srgbClr val="1D2A53"/>
              </a:solidFill>
              <a:latin typeface="Calibri"/>
              <a:ea typeface="Calibri"/>
              <a:cs typeface="Calibri"/>
              <a:sym typeface="Calibri"/>
            </a:endParaRPr>
          </a:p>
        </p:txBody>
      </p:sp>
      <p:sp>
        <p:nvSpPr>
          <p:cNvPr id="448" name="Google Shape;448;p67"/>
          <p:cNvSpPr txBox="1"/>
          <p:nvPr/>
        </p:nvSpPr>
        <p:spPr>
          <a:xfrm>
            <a:off x="1332848" y="2362201"/>
            <a:ext cx="990600" cy="36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1D2A53"/>
              </a:buClr>
              <a:buSzPts val="1800"/>
              <a:buFont typeface="Calibri"/>
              <a:buNone/>
            </a:pPr>
            <a:r>
              <a:rPr lang="en-US" sz="1800" b="1" i="0">
                <a:solidFill>
                  <a:srgbClr val="1D2A53"/>
                </a:solidFill>
                <a:latin typeface="Calibri"/>
                <a:ea typeface="Calibri"/>
                <a:cs typeface="Calibri"/>
                <a:sym typeface="Calibri"/>
              </a:rPr>
              <a:t>1-5%</a:t>
            </a:r>
            <a:endParaRPr sz="1800" b="1">
              <a:solidFill>
                <a:srgbClr val="1D2A53"/>
              </a:solidFill>
              <a:latin typeface="Calibri"/>
              <a:ea typeface="Calibri"/>
              <a:cs typeface="Calibri"/>
              <a:sym typeface="Calibri"/>
            </a:endParaRPr>
          </a:p>
        </p:txBody>
      </p:sp>
      <p:sp>
        <p:nvSpPr>
          <p:cNvPr id="449" name="Google Shape;449;p67"/>
          <p:cNvSpPr txBox="1"/>
          <p:nvPr/>
        </p:nvSpPr>
        <p:spPr>
          <a:xfrm>
            <a:off x="3581402" y="3367088"/>
            <a:ext cx="5757300" cy="344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D2A53"/>
              </a:buClr>
              <a:buSzPts val="1800"/>
              <a:buFont typeface="Calibri"/>
              <a:buNone/>
            </a:pPr>
            <a:r>
              <a:rPr lang="en-US" sz="1800" b="1" i="0" u="sng">
                <a:solidFill>
                  <a:srgbClr val="1D2A53"/>
                </a:solidFill>
                <a:latin typeface="Calibri"/>
                <a:ea typeface="Calibri"/>
                <a:cs typeface="Calibri"/>
                <a:sym typeface="Calibri"/>
              </a:rPr>
              <a:t>Tier 1: </a:t>
            </a:r>
            <a:r>
              <a:rPr lang="en-US" sz="1800" b="1" i="0">
                <a:solidFill>
                  <a:srgbClr val="1D2A53"/>
                </a:solidFill>
                <a:latin typeface="Calibri"/>
                <a:ea typeface="Calibri"/>
                <a:cs typeface="Calibri"/>
                <a:sym typeface="Calibri"/>
              </a:rPr>
              <a:t>Universal Interventions</a:t>
            </a:r>
            <a:endParaRPr sz="1800" b="1" i="0">
              <a:solidFill>
                <a:srgbClr val="1D2A53"/>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Family representative(s) on Tier I team</a:t>
            </a:r>
            <a:endParaRPr sz="18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Self Assessments: Family Engagement Checklist, Surveys</a:t>
            </a:r>
            <a:endParaRPr sz="1800">
              <a:solidFill>
                <a:srgbClr val="1D2A53"/>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Skill Building Series Guest Speaker (Topics Vary- Survey Families)</a:t>
            </a:r>
            <a:endParaRPr sz="1800">
              <a:solidFill>
                <a:srgbClr val="1D2A53"/>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Newsletter, Resource Library , “Shout Outs”</a:t>
            </a:r>
            <a:endParaRPr sz="1800">
              <a:solidFill>
                <a:srgbClr val="1D2A53"/>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Volunteer Opportunities (DOGS- Dads of Great Students)</a:t>
            </a:r>
            <a:endParaRPr sz="1800">
              <a:solidFill>
                <a:srgbClr val="1D2A53"/>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Teacher Conferences- Goal Setting, Family Vision, Strengths Discovery</a:t>
            </a:r>
            <a:endParaRPr sz="1800">
              <a:solidFill>
                <a:srgbClr val="1D2A53"/>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Family Fun Nights throughout the year</a:t>
            </a:r>
            <a:endParaRPr sz="1800">
              <a:solidFill>
                <a:srgbClr val="1D2A53"/>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Participate in development of the School Handbook (Teaching Matrix – promote common language between school and home)</a:t>
            </a:r>
            <a:endParaRPr sz="1600" i="0">
              <a:solidFill>
                <a:srgbClr val="1D2A53"/>
              </a:solidFill>
              <a:latin typeface="Calibri"/>
              <a:ea typeface="Calibri"/>
              <a:cs typeface="Calibri"/>
              <a:sym typeface="Calibri"/>
            </a:endParaRPr>
          </a:p>
        </p:txBody>
      </p:sp>
      <p:sp>
        <p:nvSpPr>
          <p:cNvPr id="450" name="Google Shape;450;p67"/>
          <p:cNvSpPr txBox="1"/>
          <p:nvPr/>
        </p:nvSpPr>
        <p:spPr>
          <a:xfrm>
            <a:off x="3195637" y="2298781"/>
            <a:ext cx="53133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D2A53"/>
              </a:buClr>
              <a:buSzPts val="1800"/>
              <a:buFont typeface="Calibri"/>
              <a:buNone/>
            </a:pPr>
            <a:r>
              <a:rPr lang="en-US" sz="1800" b="1" i="0" u="sng">
                <a:solidFill>
                  <a:srgbClr val="1D2A53"/>
                </a:solidFill>
                <a:latin typeface="Calibri"/>
                <a:ea typeface="Calibri"/>
                <a:cs typeface="Calibri"/>
                <a:sym typeface="Calibri"/>
              </a:rPr>
              <a:t>Tier 2: </a:t>
            </a:r>
            <a:r>
              <a:rPr lang="en-US" sz="1800" b="1" i="0">
                <a:solidFill>
                  <a:srgbClr val="1D2A53"/>
                </a:solidFill>
                <a:latin typeface="Calibri"/>
                <a:ea typeface="Calibri"/>
                <a:cs typeface="Calibri"/>
                <a:sym typeface="Calibri"/>
              </a:rPr>
              <a:t>Targeted </a:t>
            </a:r>
            <a:r>
              <a:rPr lang="en-US" sz="1800" b="1">
                <a:solidFill>
                  <a:srgbClr val="1D2A53"/>
                </a:solidFill>
                <a:latin typeface="Calibri"/>
                <a:ea typeface="Calibri"/>
                <a:cs typeface="Calibri"/>
                <a:sym typeface="Calibri"/>
              </a:rPr>
              <a:t>Group</a:t>
            </a:r>
            <a:r>
              <a:rPr lang="en-US" sz="1800" b="1" i="0">
                <a:solidFill>
                  <a:srgbClr val="1D2A53"/>
                </a:solidFill>
                <a:latin typeface="Calibri"/>
                <a:ea typeface="Calibri"/>
                <a:cs typeface="Calibri"/>
                <a:sym typeface="Calibri"/>
              </a:rPr>
              <a:t> Interventions</a:t>
            </a:r>
            <a:endParaRPr sz="1800">
              <a:solidFill>
                <a:schemeClr val="dk1"/>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Support Groups (Military Families, Newcomer Group)</a:t>
            </a:r>
            <a:endParaRPr sz="1800">
              <a:solidFill>
                <a:srgbClr val="1D2A53"/>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Skill Building Sessions (Academic and Behavior)</a:t>
            </a:r>
            <a:endParaRPr sz="1600" i="0">
              <a:solidFill>
                <a:srgbClr val="1D2A53"/>
              </a:solidFill>
              <a:latin typeface="Calibri"/>
              <a:ea typeface="Calibri"/>
              <a:cs typeface="Calibri"/>
              <a:sym typeface="Calibri"/>
            </a:endParaRPr>
          </a:p>
        </p:txBody>
      </p:sp>
      <p:sp>
        <p:nvSpPr>
          <p:cNvPr id="451" name="Google Shape;451;p67"/>
          <p:cNvSpPr txBox="1"/>
          <p:nvPr/>
        </p:nvSpPr>
        <p:spPr>
          <a:xfrm>
            <a:off x="2382448" y="1239540"/>
            <a:ext cx="5892000" cy="135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1800"/>
              <a:buFont typeface="Calibri"/>
              <a:buNone/>
            </a:pPr>
            <a:r>
              <a:rPr lang="en-US" sz="1800" b="1" i="0" u="sng">
                <a:solidFill>
                  <a:schemeClr val="dk2"/>
                </a:solidFill>
                <a:latin typeface="Calibri"/>
                <a:ea typeface="Calibri"/>
                <a:cs typeface="Calibri"/>
                <a:sym typeface="Calibri"/>
              </a:rPr>
              <a:t>Tier 3: </a:t>
            </a:r>
            <a:r>
              <a:rPr lang="en-US" sz="1800" b="1" i="0">
                <a:solidFill>
                  <a:schemeClr val="dk2"/>
                </a:solidFill>
                <a:latin typeface="Calibri"/>
                <a:ea typeface="Calibri"/>
                <a:cs typeface="Calibri"/>
                <a:sym typeface="Calibri"/>
              </a:rPr>
              <a:t>Intensive, </a:t>
            </a:r>
            <a:r>
              <a:rPr lang="en-US" sz="1800" b="1">
                <a:solidFill>
                  <a:schemeClr val="dk2"/>
                </a:solidFill>
                <a:latin typeface="Calibri"/>
                <a:ea typeface="Calibri"/>
                <a:cs typeface="Calibri"/>
                <a:sym typeface="Calibri"/>
              </a:rPr>
              <a:t>Individual</a:t>
            </a:r>
            <a:r>
              <a:rPr lang="en-US" sz="1800" b="1" i="0">
                <a:solidFill>
                  <a:schemeClr val="dk2"/>
                </a:solidFill>
                <a:latin typeface="Calibri"/>
                <a:ea typeface="Calibri"/>
                <a:cs typeface="Calibri"/>
                <a:sym typeface="Calibri"/>
              </a:rPr>
              <a:t> Interventions</a:t>
            </a:r>
            <a:endParaRPr sz="1800" b="1" i="0">
              <a:solidFill>
                <a:schemeClr val="dk2"/>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Family Liaison-matched with family, needs matched with community resources</a:t>
            </a:r>
            <a:endParaRPr sz="1800">
              <a:solidFill>
                <a:srgbClr val="1D2A53"/>
              </a:solidFill>
              <a:latin typeface="Calibri"/>
              <a:ea typeface="Calibri"/>
              <a:cs typeface="Calibri"/>
              <a:sym typeface="Calibri"/>
            </a:endParaRPr>
          </a:p>
          <a:p>
            <a:pPr marL="0" marR="0" lvl="0" indent="-101600" algn="l" rtl="0">
              <a:spcBef>
                <a:spcPts val="0"/>
              </a:spcBef>
              <a:spcAft>
                <a:spcPts val="0"/>
              </a:spcAft>
              <a:buClr>
                <a:schemeClr val="dk1"/>
              </a:buClr>
              <a:buSzPts val="1600"/>
              <a:buFont typeface="Noto Sans Symbols"/>
              <a:buChar char="➢"/>
            </a:pPr>
            <a:r>
              <a:rPr lang="en-US" sz="1600" i="0">
                <a:solidFill>
                  <a:srgbClr val="1D2A53"/>
                </a:solidFill>
                <a:latin typeface="Calibri"/>
                <a:ea typeface="Calibri"/>
                <a:cs typeface="Calibri"/>
                <a:sym typeface="Calibri"/>
              </a:rPr>
              <a:t> Individual Skill Building Sessions</a:t>
            </a:r>
            <a:endParaRPr sz="1600" i="0">
              <a:solidFill>
                <a:srgbClr val="1D2A53"/>
              </a:solidFill>
              <a:latin typeface="Calibri"/>
              <a:ea typeface="Calibri"/>
              <a:cs typeface="Calibri"/>
              <a:sym typeface="Calibri"/>
            </a:endParaRPr>
          </a:p>
        </p:txBody>
      </p:sp>
      <p:sp>
        <p:nvSpPr>
          <p:cNvPr id="2" name="Title 1">
            <a:extLst>
              <a:ext uri="{FF2B5EF4-FFF2-40B4-BE49-F238E27FC236}">
                <a16:creationId xmlns:a16="http://schemas.microsoft.com/office/drawing/2014/main" id="{5EB013BA-3057-AD2A-9BA8-FA4B6557EF66}"/>
              </a:ext>
            </a:extLst>
          </p:cNvPr>
          <p:cNvSpPr>
            <a:spLocks noGrp="1"/>
          </p:cNvSpPr>
          <p:nvPr>
            <p:ph type="title"/>
          </p:nvPr>
        </p:nvSpPr>
        <p:spPr/>
        <p:txBody>
          <a:bodyPr/>
          <a:lstStyle/>
          <a:p>
            <a:r>
              <a:rPr lang="en-US" sz="2800" b="1" dirty="0"/>
              <a:t>Applying the Logic to Families </a:t>
            </a:r>
            <a:endParaRPr lang="en-US" dirty="0"/>
          </a:p>
        </p:txBody>
      </p:sp>
      <p:sp>
        <p:nvSpPr>
          <p:cNvPr id="3" name="Text Placeholder 2">
            <a:extLst>
              <a:ext uri="{FF2B5EF4-FFF2-40B4-BE49-F238E27FC236}">
                <a16:creationId xmlns:a16="http://schemas.microsoft.com/office/drawing/2014/main" id="{1EBC275E-7CF1-4A38-9051-93A79CFB1FF8}"/>
              </a:ext>
            </a:extLst>
          </p:cNvPr>
          <p:cNvSpPr>
            <a:spLocks noGrp="1"/>
          </p:cNvSpPr>
          <p:nvPr>
            <p:ph type="body" idx="1"/>
          </p:nvPr>
        </p:nvSpPr>
        <p:spPr/>
        <p:txBody>
          <a:bodyPr/>
          <a:lstStyle/>
          <a:p>
            <a:endParaRPr lang="en-US"/>
          </a:p>
        </p:txBody>
      </p:sp>
      <p:sp>
        <p:nvSpPr>
          <p:cNvPr id="452" name="Google Shape;452;p67"/>
          <p:cNvSpPr txBox="1">
            <a:spLocks noGrp="1"/>
          </p:cNvSpPr>
          <p:nvPr>
            <p:ph type="sldNum" idx="12"/>
          </p:nvPr>
        </p:nvSpPr>
        <p:spPr>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8"/>
          <p:cNvSpPr txBox="1">
            <a:spLocks noGrp="1"/>
          </p:cNvSpPr>
          <p:nvPr>
            <p:ph type="title"/>
          </p:nvPr>
        </p:nvSpPr>
        <p:spPr>
          <a:xfrm>
            <a:off x="2315500" y="152400"/>
            <a:ext cx="62001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latin typeface="Maven Pro"/>
                <a:ea typeface="Maven Pro"/>
                <a:cs typeface="Maven Pro"/>
                <a:sym typeface="Maven Pro"/>
              </a:rPr>
              <a:t>Family Involvemen</a:t>
            </a:r>
            <a:r>
              <a:rPr lang="en-US" sz="3000" b="1"/>
              <a:t>t</a:t>
            </a:r>
            <a:endParaRPr sz="2900"/>
          </a:p>
        </p:txBody>
      </p:sp>
      <p:sp>
        <p:nvSpPr>
          <p:cNvPr id="459" name="Google Shape;459;p68"/>
          <p:cNvSpPr txBox="1">
            <a:spLocks noGrp="1"/>
          </p:cNvSpPr>
          <p:nvPr>
            <p:ph type="body" idx="1"/>
          </p:nvPr>
        </p:nvSpPr>
        <p:spPr>
          <a:xfrm>
            <a:off x="628650" y="1825625"/>
            <a:ext cx="7886700" cy="4351200"/>
          </a:xfrm>
          <a:prstGeom prst="rect">
            <a:avLst/>
          </a:prstGeom>
        </p:spPr>
        <p:txBody>
          <a:bodyPr spcFirstLastPara="1" wrap="square" lIns="68575" tIns="34275" rIns="68575" bIns="34275" anchor="t" anchorCtr="0">
            <a:normAutofit/>
          </a:bodyPr>
          <a:lstStyle/>
          <a:p>
            <a:pPr marL="0" lvl="0" indent="0" algn="l" rtl="0">
              <a:spcBef>
                <a:spcPts val="600"/>
              </a:spcBef>
              <a:spcAft>
                <a:spcPts val="0"/>
              </a:spcAft>
              <a:buNone/>
            </a:pPr>
            <a:r>
              <a:rPr lang="en-US" sz="2400"/>
              <a:t>As a parent in your building…</a:t>
            </a:r>
            <a:endParaRPr sz="2400"/>
          </a:p>
          <a:p>
            <a:pPr marL="457200" lvl="0" indent="-381000" algn="l" rtl="0">
              <a:spcBef>
                <a:spcPts val="800"/>
              </a:spcBef>
              <a:spcAft>
                <a:spcPts val="0"/>
              </a:spcAft>
              <a:buClr>
                <a:schemeClr val="dk1"/>
              </a:buClr>
              <a:buSzPts val="2400"/>
              <a:buFont typeface="Calibri"/>
              <a:buChar char="●"/>
            </a:pPr>
            <a:r>
              <a:rPr lang="en-US" sz="2400"/>
              <a:t>I am aware of the school’s PBIS acronym.</a:t>
            </a:r>
            <a:endParaRPr sz="2400"/>
          </a:p>
          <a:p>
            <a:pPr marL="457200" lvl="0" indent="-381000" algn="l" rtl="0">
              <a:spcBef>
                <a:spcPts val="0"/>
              </a:spcBef>
              <a:spcAft>
                <a:spcPts val="0"/>
              </a:spcAft>
              <a:buClr>
                <a:schemeClr val="dk1"/>
              </a:buClr>
              <a:buSzPts val="2400"/>
              <a:buFont typeface="Calibri"/>
              <a:buChar char="●"/>
            </a:pPr>
            <a:r>
              <a:rPr lang="en-US" sz="2400"/>
              <a:t>I have seen the school’s teaching matrix. </a:t>
            </a:r>
            <a:endParaRPr sz="2400"/>
          </a:p>
          <a:p>
            <a:pPr marL="457200" lvl="0" indent="-381000" algn="l" rtl="0">
              <a:spcBef>
                <a:spcPts val="0"/>
              </a:spcBef>
              <a:spcAft>
                <a:spcPts val="0"/>
              </a:spcAft>
              <a:buClr>
                <a:schemeClr val="dk1"/>
              </a:buClr>
              <a:buSzPts val="2400"/>
              <a:buFont typeface="Calibri"/>
              <a:buChar char="●"/>
            </a:pPr>
            <a:r>
              <a:rPr lang="en-US" sz="2400"/>
              <a:t>I feel welcomed in the school. </a:t>
            </a:r>
            <a:endParaRPr sz="2400"/>
          </a:p>
          <a:p>
            <a:pPr marL="457200" lvl="0" indent="-381000" algn="l" rtl="0">
              <a:spcBef>
                <a:spcPts val="0"/>
              </a:spcBef>
              <a:spcAft>
                <a:spcPts val="0"/>
              </a:spcAft>
              <a:buClr>
                <a:schemeClr val="dk1"/>
              </a:buClr>
              <a:buSzPts val="2400"/>
              <a:buFont typeface="Calibri"/>
              <a:buChar char="●"/>
            </a:pPr>
            <a:r>
              <a:rPr lang="en-US" sz="2400"/>
              <a:t>I feel the staff here really care about my child. </a:t>
            </a:r>
            <a:endParaRPr sz="2400"/>
          </a:p>
          <a:p>
            <a:pPr marL="457200" lvl="0" indent="-381000" algn="l" rtl="0">
              <a:spcBef>
                <a:spcPts val="0"/>
              </a:spcBef>
              <a:spcAft>
                <a:spcPts val="0"/>
              </a:spcAft>
              <a:buClr>
                <a:schemeClr val="dk1"/>
              </a:buClr>
              <a:buSzPts val="2400"/>
              <a:buFont typeface="Calibri"/>
              <a:buChar char="●"/>
            </a:pPr>
            <a:r>
              <a:rPr lang="en-US" sz="2400"/>
              <a:t>I feel there is a place within the school where I can share my input about the school climate and programs. </a:t>
            </a:r>
            <a:endParaRPr sz="2400"/>
          </a:p>
          <a:p>
            <a:pPr marL="0" lvl="0" indent="0" algn="l" rtl="0">
              <a:spcBef>
                <a:spcPts val="800"/>
              </a:spcBef>
              <a:spcAft>
                <a:spcPts val="8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9"/>
          <p:cNvSpPr txBox="1">
            <a:spLocks noGrp="1"/>
          </p:cNvSpPr>
          <p:nvPr>
            <p:ph type="title"/>
          </p:nvPr>
        </p:nvSpPr>
        <p:spPr>
          <a:xfrm>
            <a:off x="2492475" y="152400"/>
            <a:ext cx="6023100" cy="914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3000" b="1">
                <a:latin typeface="Maven Pro"/>
                <a:ea typeface="Maven Pro"/>
                <a:cs typeface="Maven Pro"/>
                <a:sym typeface="Maven Pro"/>
              </a:rPr>
              <a:t>Family Involvement</a:t>
            </a:r>
            <a:endParaRPr sz="2900"/>
          </a:p>
        </p:txBody>
      </p:sp>
      <p:sp>
        <p:nvSpPr>
          <p:cNvPr id="466" name="Google Shape;466;p69"/>
          <p:cNvSpPr txBox="1">
            <a:spLocks noGrp="1"/>
          </p:cNvSpPr>
          <p:nvPr>
            <p:ph type="body" idx="1"/>
          </p:nvPr>
        </p:nvSpPr>
        <p:spPr>
          <a:xfrm>
            <a:off x="628650" y="1825625"/>
            <a:ext cx="7886700" cy="4351200"/>
          </a:xfrm>
          <a:prstGeom prst="rect">
            <a:avLst/>
          </a:prstGeom>
        </p:spPr>
        <p:txBody>
          <a:bodyPr spcFirstLastPara="1" wrap="square" lIns="68575" tIns="34275" rIns="68575" bIns="34275" anchor="t" anchorCtr="0">
            <a:normAutofit/>
          </a:bodyPr>
          <a:lstStyle/>
          <a:p>
            <a:pPr marL="0" lvl="0" indent="0" algn="l" rtl="0">
              <a:spcBef>
                <a:spcPts val="600"/>
              </a:spcBef>
              <a:spcAft>
                <a:spcPts val="0"/>
              </a:spcAft>
              <a:buNone/>
            </a:pPr>
            <a:r>
              <a:rPr lang="en-US" sz="2400"/>
              <a:t>As a parent…</a:t>
            </a:r>
            <a:endParaRPr sz="2400"/>
          </a:p>
          <a:p>
            <a:pPr marL="457200" lvl="0" indent="-381000" algn="l" rtl="0">
              <a:spcBef>
                <a:spcPts val="800"/>
              </a:spcBef>
              <a:spcAft>
                <a:spcPts val="0"/>
              </a:spcAft>
              <a:buClr>
                <a:schemeClr val="dk1"/>
              </a:buClr>
              <a:buSzPts val="2400"/>
              <a:buFont typeface="Calibri"/>
              <a:buChar char="●"/>
            </a:pPr>
            <a:r>
              <a:rPr lang="en-US" sz="2400"/>
              <a:t>I feel my input about the school climate and programs is valued. </a:t>
            </a:r>
            <a:endParaRPr sz="2400"/>
          </a:p>
          <a:p>
            <a:pPr marL="457200" lvl="0" indent="-381000" algn="l" rtl="0">
              <a:spcBef>
                <a:spcPts val="0"/>
              </a:spcBef>
              <a:spcAft>
                <a:spcPts val="0"/>
              </a:spcAft>
              <a:buClr>
                <a:schemeClr val="dk1"/>
              </a:buClr>
              <a:buSzPts val="2400"/>
              <a:buFont typeface="Calibri"/>
              <a:buChar char="●"/>
            </a:pPr>
            <a:r>
              <a:rPr lang="en-US" sz="2400"/>
              <a:t>It is easy for me to talk to staff about my child. </a:t>
            </a:r>
            <a:endParaRPr sz="2400"/>
          </a:p>
          <a:p>
            <a:pPr marL="457200" lvl="0" indent="-381000" algn="l" rtl="0">
              <a:spcBef>
                <a:spcPts val="0"/>
              </a:spcBef>
              <a:spcAft>
                <a:spcPts val="0"/>
              </a:spcAft>
              <a:buClr>
                <a:schemeClr val="dk1"/>
              </a:buClr>
              <a:buSzPts val="2400"/>
              <a:buFont typeface="Calibri"/>
              <a:buChar char="●"/>
            </a:pPr>
            <a:r>
              <a:rPr lang="en-US" sz="2400"/>
              <a:t>I believe that the staff in the school feel that I am doing the very best that I can for my child. </a:t>
            </a:r>
            <a:endParaRPr sz="2400"/>
          </a:p>
          <a:p>
            <a:pPr marL="457200" lvl="0" indent="-381000" algn="l" rtl="0">
              <a:spcBef>
                <a:spcPts val="0"/>
              </a:spcBef>
              <a:spcAft>
                <a:spcPts val="0"/>
              </a:spcAft>
              <a:buClr>
                <a:schemeClr val="dk1"/>
              </a:buClr>
              <a:buSzPts val="2400"/>
              <a:buFont typeface="Calibri"/>
              <a:buChar char="●"/>
            </a:pPr>
            <a:r>
              <a:rPr lang="en-US" sz="2400"/>
              <a:t>I know what my child is learning.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0"/>
          <p:cNvSpPr txBox="1">
            <a:spLocks noGrp="1"/>
          </p:cNvSpPr>
          <p:nvPr>
            <p:ph type="title"/>
          </p:nvPr>
        </p:nvSpPr>
        <p:spPr>
          <a:xfrm>
            <a:off x="2507225" y="152400"/>
            <a:ext cx="60084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latin typeface="Maven Pro"/>
                <a:ea typeface="Maven Pro"/>
                <a:cs typeface="Maven Pro"/>
                <a:sym typeface="Maven Pro"/>
              </a:rPr>
              <a:t>Enrichment Opportunities</a:t>
            </a:r>
            <a:endParaRPr sz="3000" b="1">
              <a:latin typeface="Maven Pro"/>
              <a:ea typeface="Maven Pro"/>
              <a:cs typeface="Maven Pro"/>
              <a:sym typeface="Maven Pro"/>
            </a:endParaRPr>
          </a:p>
          <a:p>
            <a:pPr marL="0" lvl="0" indent="0" algn="r" rtl="0">
              <a:spcBef>
                <a:spcPts val="0"/>
              </a:spcBef>
              <a:spcAft>
                <a:spcPts val="0"/>
              </a:spcAft>
              <a:buNone/>
            </a:pPr>
            <a:endParaRPr/>
          </a:p>
        </p:txBody>
      </p:sp>
      <p:sp>
        <p:nvSpPr>
          <p:cNvPr id="473" name="Google Shape;473;p70"/>
          <p:cNvSpPr txBox="1">
            <a:spLocks noGrp="1"/>
          </p:cNvSpPr>
          <p:nvPr>
            <p:ph type="body" idx="1"/>
          </p:nvPr>
        </p:nvSpPr>
        <p:spPr>
          <a:xfrm>
            <a:off x="294975" y="1825625"/>
            <a:ext cx="8220300" cy="4351200"/>
          </a:xfrm>
          <a:prstGeom prst="rect">
            <a:avLst/>
          </a:prstGeom>
        </p:spPr>
        <p:txBody>
          <a:bodyPr spcFirstLastPara="1" wrap="square" lIns="68575" tIns="34275" rIns="68575" bIns="34275" anchor="t" anchorCtr="0">
            <a:normAutofit/>
          </a:bodyPr>
          <a:lstStyle/>
          <a:p>
            <a:pPr marL="177800" lvl="0" indent="0" algn="l" rtl="0">
              <a:spcBef>
                <a:spcPts val="600"/>
              </a:spcBef>
              <a:spcAft>
                <a:spcPts val="0"/>
              </a:spcAft>
              <a:buNone/>
            </a:pPr>
            <a:r>
              <a:rPr lang="en-US" sz="2400"/>
              <a:t>Invite families to share information about their cultural background.</a:t>
            </a:r>
            <a:endParaRPr sz="2400"/>
          </a:p>
          <a:p>
            <a:pPr marL="914400" lvl="1" indent="-381000" algn="l" rtl="0">
              <a:spcBef>
                <a:spcPts val="800"/>
              </a:spcBef>
              <a:spcAft>
                <a:spcPts val="0"/>
              </a:spcAft>
              <a:buClr>
                <a:schemeClr val="dk1"/>
              </a:buClr>
              <a:buSzPts val="2400"/>
              <a:buFont typeface="Calibri"/>
              <a:buChar char="○"/>
            </a:pPr>
            <a:r>
              <a:rPr lang="en-US" sz="2400"/>
              <a:t>Perspectives </a:t>
            </a:r>
            <a:endParaRPr sz="2400"/>
          </a:p>
          <a:p>
            <a:pPr marL="914400" lvl="1" indent="-381000" algn="l" rtl="0">
              <a:spcBef>
                <a:spcPts val="0"/>
              </a:spcBef>
              <a:spcAft>
                <a:spcPts val="0"/>
              </a:spcAft>
              <a:buClr>
                <a:schemeClr val="dk1"/>
              </a:buClr>
              <a:buSzPts val="2400"/>
              <a:buFont typeface="Calibri"/>
              <a:buChar char="○"/>
            </a:pPr>
            <a:r>
              <a:rPr lang="en-US" sz="2400"/>
              <a:t>Families meet </a:t>
            </a:r>
            <a:endParaRPr sz="2400"/>
          </a:p>
          <a:p>
            <a:pPr marL="914400" lvl="1" indent="-381000" algn="l" rtl="0">
              <a:spcBef>
                <a:spcPts val="0"/>
              </a:spcBef>
              <a:spcAft>
                <a:spcPts val="0"/>
              </a:spcAft>
              <a:buClr>
                <a:schemeClr val="dk1"/>
              </a:buClr>
              <a:buSzPts val="2400"/>
              <a:buFont typeface="Calibri"/>
              <a:buChar char="○"/>
            </a:pPr>
            <a:r>
              <a:rPr lang="en-US" sz="2400"/>
              <a:t>Share experiences </a:t>
            </a:r>
            <a:endParaRPr sz="2400"/>
          </a:p>
          <a:p>
            <a:pPr marL="914400" lvl="1" indent="-381000" algn="l" rtl="0">
              <a:spcBef>
                <a:spcPts val="0"/>
              </a:spcBef>
              <a:spcAft>
                <a:spcPts val="0"/>
              </a:spcAft>
              <a:buClr>
                <a:schemeClr val="dk1"/>
              </a:buClr>
              <a:buSzPts val="2400"/>
              <a:buFont typeface="Calibri"/>
              <a:buChar char="○"/>
            </a:pPr>
            <a:r>
              <a:rPr lang="en-US" sz="2400"/>
              <a:t>Listening Circles</a:t>
            </a:r>
            <a:endParaRPr sz="2400"/>
          </a:p>
          <a:p>
            <a:pPr marL="0" lvl="0" indent="0" algn="l" rtl="0">
              <a:spcBef>
                <a:spcPts val="800"/>
              </a:spcBef>
              <a:spcAft>
                <a:spcPts val="800"/>
              </a:spcAft>
              <a:buNone/>
            </a:pPr>
            <a:endParaRPr/>
          </a:p>
        </p:txBody>
      </p:sp>
      <p:pic>
        <p:nvPicPr>
          <p:cNvPr id="474" name="Google Shape;474;p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870150" y="3036066"/>
            <a:ext cx="2671149" cy="26711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1"/>
          <p:cNvSpPr txBox="1">
            <a:spLocks noGrp="1"/>
          </p:cNvSpPr>
          <p:nvPr>
            <p:ph type="sldNum" idx="12"/>
          </p:nvPr>
        </p:nvSpPr>
        <p:spPr>
          <a:xfrm>
            <a:off x="7418349" y="6356350"/>
            <a:ext cx="1097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481" name="Google Shape;481;p71"/>
          <p:cNvSpPr txBox="1">
            <a:spLocks noGrp="1"/>
          </p:cNvSpPr>
          <p:nvPr>
            <p:ph type="title"/>
          </p:nvPr>
        </p:nvSpPr>
        <p:spPr>
          <a:xfrm>
            <a:off x="2256500" y="152400"/>
            <a:ext cx="6258900" cy="914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Twentieth Century"/>
              <a:buNone/>
            </a:pPr>
            <a:r>
              <a:rPr lang="en-US" sz="3000" b="1"/>
              <a:t>Introducing PBIS to Families</a:t>
            </a:r>
            <a:endParaRPr sz="3000" b="1"/>
          </a:p>
        </p:txBody>
      </p:sp>
      <p:sp>
        <p:nvSpPr>
          <p:cNvPr id="482" name="Google Shape;482;p71"/>
          <p:cNvSpPr txBox="1">
            <a:spLocks noGrp="1"/>
          </p:cNvSpPr>
          <p:nvPr>
            <p:ph type="body" idx="1"/>
          </p:nvPr>
        </p:nvSpPr>
        <p:spPr>
          <a:xfrm>
            <a:off x="197800" y="1796125"/>
            <a:ext cx="7886700" cy="435120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None/>
            </a:pPr>
            <a:r>
              <a:rPr lang="en-US" sz="2590" b="1"/>
              <a:t>Methods of communication: </a:t>
            </a:r>
            <a:endParaRPr b="1"/>
          </a:p>
          <a:p>
            <a:pPr marL="742950" lvl="1" indent="-285750" algn="l" rtl="0">
              <a:lnSpc>
                <a:spcPct val="90000"/>
              </a:lnSpc>
              <a:spcBef>
                <a:spcPts val="518"/>
              </a:spcBef>
              <a:spcAft>
                <a:spcPts val="0"/>
              </a:spcAft>
              <a:buSzPts val="2590"/>
              <a:buChar char="•"/>
            </a:pPr>
            <a:r>
              <a:rPr lang="en-US" sz="2590"/>
              <a:t>Written </a:t>
            </a:r>
            <a:endParaRPr sz="2220"/>
          </a:p>
          <a:p>
            <a:pPr marL="1143000" lvl="2" indent="-285750" algn="l" rtl="0">
              <a:lnSpc>
                <a:spcPct val="90000"/>
              </a:lnSpc>
              <a:spcBef>
                <a:spcPts val="444"/>
              </a:spcBef>
              <a:spcAft>
                <a:spcPts val="0"/>
              </a:spcAft>
              <a:buClr>
                <a:srgbClr val="000086"/>
              </a:buClr>
              <a:buSzPts val="1850"/>
              <a:buFont typeface="Twentieth Century"/>
              <a:buChar char="•"/>
            </a:pPr>
            <a:r>
              <a:rPr lang="en-US" sz="1850"/>
              <a:t>L</a:t>
            </a:r>
            <a:r>
              <a:rPr lang="en-US" sz="2220"/>
              <a:t>etters, newsletters, marques</a:t>
            </a:r>
            <a:endParaRPr/>
          </a:p>
          <a:p>
            <a:pPr marL="742950" lvl="1" indent="-285750" algn="l" rtl="0">
              <a:lnSpc>
                <a:spcPct val="90000"/>
              </a:lnSpc>
              <a:spcBef>
                <a:spcPts val="444"/>
              </a:spcBef>
              <a:spcAft>
                <a:spcPts val="0"/>
              </a:spcAft>
              <a:buSzPts val="2220"/>
              <a:buChar char="•"/>
            </a:pPr>
            <a:r>
              <a:rPr lang="en-US" sz="2220"/>
              <a:t>Face-to-Faces</a:t>
            </a:r>
            <a:endParaRPr/>
          </a:p>
          <a:p>
            <a:pPr marL="1143000" lvl="2" indent="-285750" algn="l" rtl="0">
              <a:lnSpc>
                <a:spcPct val="90000"/>
              </a:lnSpc>
              <a:spcBef>
                <a:spcPts val="444"/>
              </a:spcBef>
              <a:spcAft>
                <a:spcPts val="0"/>
              </a:spcAft>
              <a:buClr>
                <a:srgbClr val="000086"/>
              </a:buClr>
              <a:buSzPts val="1850"/>
              <a:buFont typeface="Twentieth Century"/>
              <a:buChar char="•"/>
            </a:pPr>
            <a:r>
              <a:rPr lang="en-US" sz="1850"/>
              <a:t>S</a:t>
            </a:r>
            <a:r>
              <a:rPr lang="en-US" sz="2220"/>
              <a:t>chool and/or community events</a:t>
            </a:r>
            <a:endParaRPr/>
          </a:p>
          <a:p>
            <a:pPr marL="742950" lvl="1" indent="-285750" algn="l" rtl="0">
              <a:lnSpc>
                <a:spcPct val="90000"/>
              </a:lnSpc>
              <a:spcBef>
                <a:spcPts val="444"/>
              </a:spcBef>
              <a:spcAft>
                <a:spcPts val="0"/>
              </a:spcAft>
              <a:buSzPts val="2220"/>
              <a:buChar char="•"/>
            </a:pPr>
            <a:r>
              <a:rPr lang="en-US" sz="2220"/>
              <a:t>Other:</a:t>
            </a:r>
            <a:endParaRPr/>
          </a:p>
          <a:p>
            <a:pPr marL="1143000" lvl="2" indent="-285750" algn="l" rtl="0">
              <a:lnSpc>
                <a:spcPct val="90000"/>
              </a:lnSpc>
              <a:spcBef>
                <a:spcPts val="444"/>
              </a:spcBef>
              <a:spcAft>
                <a:spcPts val="0"/>
              </a:spcAft>
              <a:buClr>
                <a:srgbClr val="000086"/>
              </a:buClr>
              <a:buSzPts val="2220"/>
              <a:buFont typeface="Twentieth Century"/>
              <a:buChar char="•"/>
            </a:pPr>
            <a:r>
              <a:rPr lang="en-US" sz="2220"/>
              <a:t>Hold message when they call into the office </a:t>
            </a:r>
            <a:endParaRPr/>
          </a:p>
          <a:p>
            <a:pPr marL="1143000" lvl="2" indent="-285750" algn="l" rtl="0">
              <a:lnSpc>
                <a:spcPct val="90000"/>
              </a:lnSpc>
              <a:spcBef>
                <a:spcPts val="444"/>
              </a:spcBef>
              <a:spcAft>
                <a:spcPts val="0"/>
              </a:spcAft>
              <a:buClr>
                <a:srgbClr val="000086"/>
              </a:buClr>
              <a:buSzPts val="1850"/>
              <a:buFont typeface="Twentieth Century"/>
              <a:buChar char="•"/>
            </a:pPr>
            <a:r>
              <a:rPr lang="en-US" sz="1850"/>
              <a:t>V</a:t>
            </a:r>
            <a:r>
              <a:rPr lang="en-US" sz="2220"/>
              <a:t>ideo demonstrations</a:t>
            </a:r>
            <a:endParaRPr/>
          </a:p>
          <a:p>
            <a:pPr marL="1143000" lvl="2" indent="-285750" algn="l" rtl="0">
              <a:lnSpc>
                <a:spcPct val="90000"/>
              </a:lnSpc>
              <a:spcBef>
                <a:spcPts val="370"/>
              </a:spcBef>
              <a:spcAft>
                <a:spcPts val="800"/>
              </a:spcAft>
              <a:buClr>
                <a:srgbClr val="000086"/>
              </a:buClr>
              <a:buSzPts val="1850"/>
              <a:buFont typeface="Twentieth Century"/>
              <a:buChar char="•"/>
            </a:pPr>
            <a:r>
              <a:rPr lang="en-US" sz="1850"/>
              <a:t>Website blurbs</a:t>
            </a:r>
            <a:endParaRPr sz="2220"/>
          </a:p>
        </p:txBody>
      </p:sp>
      <p:sp>
        <p:nvSpPr>
          <p:cNvPr id="483" name="Google Shape;483;p71"/>
          <p:cNvSpPr txBox="1">
            <a:spLocks noGrp="1"/>
          </p:cNvSpPr>
          <p:nvPr>
            <p:ph type="body" idx="4294967295"/>
          </p:nvPr>
        </p:nvSpPr>
        <p:spPr>
          <a:xfrm>
            <a:off x="707925" y="5464275"/>
            <a:ext cx="5103000" cy="990600"/>
          </a:xfrm>
          <a:prstGeom prst="rect">
            <a:avLst/>
          </a:prstGeom>
          <a:noFill/>
          <a:ln w="38100" cap="flat" cmpd="sng">
            <a:solidFill>
              <a:schemeClr val="accent2"/>
            </a:solidFill>
            <a:prstDash val="solid"/>
            <a:round/>
            <a:headEnd type="none" w="sm" len="sm"/>
            <a:tailEnd type="none" w="sm" len="sm"/>
          </a:ln>
        </p:spPr>
        <p:txBody>
          <a:bodyPr spcFirstLastPara="1" wrap="square" lIns="91425" tIns="45700" rIns="91425" bIns="45700" anchor="t" anchorCtr="0">
            <a:normAutofit/>
          </a:bodyPr>
          <a:lstStyle/>
          <a:p>
            <a:pPr marL="342900" lvl="0" indent="0" algn="l" rtl="0">
              <a:spcBef>
                <a:spcPts val="0"/>
              </a:spcBef>
              <a:spcAft>
                <a:spcPts val="800"/>
              </a:spcAft>
              <a:buNone/>
            </a:pPr>
            <a:r>
              <a:rPr lang="en-US" sz="2300" b="1"/>
              <a:t>Why introduce PBIS to your Families?</a:t>
            </a:r>
            <a:endParaRPr sz="2300" b="1"/>
          </a:p>
        </p:txBody>
      </p:sp>
      <p:pic>
        <p:nvPicPr>
          <p:cNvPr id="484" name="Google Shape;484;p71" descr="Shows PBIS brochure from Community Consolidated School district 93 including the district's mission statement. "/>
          <p:cNvPicPr preferRelativeResize="0"/>
          <p:nvPr/>
        </p:nvPicPr>
        <p:blipFill rotWithShape="1">
          <a:blip r:embed="rId3">
            <a:alphaModFix/>
          </a:blip>
          <a:srcRect/>
          <a:stretch/>
        </p:blipFill>
        <p:spPr>
          <a:xfrm rot="3">
            <a:off x="6630825" y="1807813"/>
            <a:ext cx="2161075" cy="3807524"/>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aphicFrame>
        <p:nvGraphicFramePr>
          <p:cNvPr id="259" name="Google Shape;259;p45" descr="There are two columns labeled Expectation and Behavior.&#10;1. Be responsible: Make yourself comfortable, take care of your needs (water, food, restroom etc.), action plan to implement what you are learning, follow through on your action items.&#10;2. Be Respectful: turn cell phones off or to vibrate, listen attentively while others are speaking, have only training materials up on your computer/tablet/phone.&#10;3. Be Engaged: Ask what you need to know to understand and contribute, contribute to the group by sharing relebant information and ideas" title="Expectatations and Behaviors "/>
          <p:cNvGraphicFramePr/>
          <p:nvPr>
            <p:extLst>
              <p:ext uri="{D42A27DB-BD31-4B8C-83A1-F6EECF244321}">
                <p14:modId xmlns:p14="http://schemas.microsoft.com/office/powerpoint/2010/main" val="4012151572"/>
              </p:ext>
            </p:extLst>
          </p:nvPr>
        </p:nvGraphicFramePr>
        <p:xfrm>
          <a:off x="462729" y="1846728"/>
          <a:ext cx="8218600" cy="4500425"/>
        </p:xfrm>
        <a:graphic>
          <a:graphicData uri="http://schemas.openxmlformats.org/drawingml/2006/table">
            <a:tbl>
              <a:tblPr firstRow="1">
                <a:noFill/>
                <a:tableStyleId>{1D3A0B13-6C1A-4C36-8EB6-5A1E2962635D}</a:tableStyleId>
              </a:tblPr>
              <a:tblGrid>
                <a:gridCol w="2181925">
                  <a:extLst>
                    <a:ext uri="{9D8B030D-6E8A-4147-A177-3AD203B41FA5}">
                      <a16:colId xmlns:a16="http://schemas.microsoft.com/office/drawing/2014/main" val="20000"/>
                    </a:ext>
                  </a:extLst>
                </a:gridCol>
                <a:gridCol w="6036675">
                  <a:extLst>
                    <a:ext uri="{9D8B030D-6E8A-4147-A177-3AD203B41FA5}">
                      <a16:colId xmlns:a16="http://schemas.microsoft.com/office/drawing/2014/main" val="20001"/>
                    </a:ext>
                  </a:extLst>
                </a:gridCol>
              </a:tblGrid>
              <a:tr h="479150">
                <a:tc>
                  <a:txBody>
                    <a:bodyPr/>
                    <a:lstStyle/>
                    <a:p>
                      <a:pPr marL="342900" marR="0" lvl="0" indent="-342900" algn="ctr" rtl="0">
                        <a:lnSpc>
                          <a:spcPct val="100000"/>
                        </a:lnSpc>
                        <a:spcBef>
                          <a:spcPts val="0"/>
                        </a:spcBef>
                        <a:spcAft>
                          <a:spcPts val="0"/>
                        </a:spcAft>
                        <a:buClr>
                          <a:srgbClr val="FFFFFF"/>
                        </a:buClr>
                        <a:buSzPts val="2400"/>
                        <a:buFont typeface="Calibri"/>
                        <a:buNone/>
                      </a:pPr>
                      <a:r>
                        <a:rPr lang="en-US" sz="2400" b="1" i="0" u="none" strike="noStrike" cap="none">
                          <a:solidFill>
                            <a:srgbClr val="FFFFFF"/>
                          </a:solidFill>
                          <a:latin typeface="Calibri"/>
                          <a:ea typeface="Calibri"/>
                          <a:cs typeface="Calibri"/>
                          <a:sym typeface="Calibri"/>
                        </a:rPr>
                        <a:t>EXPECTATION</a:t>
                      </a:r>
                      <a:endParaRPr/>
                    </a:p>
                  </a:txBody>
                  <a:tcPr marL="88200" marR="8820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342900" marR="0" lvl="0" indent="-342900" algn="ctr" rtl="0">
                        <a:lnSpc>
                          <a:spcPct val="100000"/>
                        </a:lnSpc>
                        <a:spcBef>
                          <a:spcPts val="0"/>
                        </a:spcBef>
                        <a:spcAft>
                          <a:spcPts val="0"/>
                        </a:spcAft>
                        <a:buClr>
                          <a:srgbClr val="FFFFFF"/>
                        </a:buClr>
                        <a:buSzPts val="2400"/>
                        <a:buFont typeface="Calibri"/>
                        <a:buNone/>
                      </a:pPr>
                      <a:r>
                        <a:rPr lang="en-US" sz="2400" b="1" i="0" u="none" strike="noStrike" cap="none" dirty="0">
                          <a:solidFill>
                            <a:srgbClr val="FFFFFF"/>
                          </a:solidFill>
                          <a:latin typeface="Calibri"/>
                          <a:ea typeface="Calibri"/>
                          <a:cs typeface="Calibri"/>
                          <a:sym typeface="Calibri"/>
                        </a:rPr>
                        <a:t>BEHAVIOR</a:t>
                      </a:r>
                      <a:endParaRPr dirty="0"/>
                    </a:p>
                  </a:txBody>
                  <a:tcPr marL="88200" marR="8820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1251200">
                <a:tc>
                  <a:txBody>
                    <a:bodyPr/>
                    <a:lstStyle/>
                    <a:p>
                      <a:pPr marL="342900" marR="0" lvl="0" indent="-342900" algn="ctr" rtl="0">
                        <a:lnSpc>
                          <a:spcPct val="100000"/>
                        </a:lnSpc>
                        <a:spcBef>
                          <a:spcPts val="0"/>
                        </a:spcBef>
                        <a:spcAft>
                          <a:spcPts val="0"/>
                        </a:spcAft>
                        <a:buClr>
                          <a:srgbClr val="1D2A53"/>
                        </a:buClr>
                        <a:buSzPts val="2200"/>
                        <a:buFont typeface="Calibri"/>
                        <a:buNone/>
                      </a:pPr>
                      <a:r>
                        <a:rPr lang="en-US" sz="2200" b="1" i="0" u="none" strike="noStrike" cap="none">
                          <a:solidFill>
                            <a:srgbClr val="1D2A53"/>
                          </a:solidFill>
                          <a:latin typeface="Calibri"/>
                          <a:ea typeface="Calibri"/>
                          <a:cs typeface="Calibri"/>
                          <a:sym typeface="Calibri"/>
                        </a:rPr>
                        <a:t>Be Responsible</a:t>
                      </a:r>
                      <a:endParaRPr>
                        <a:latin typeface="Calibri"/>
                        <a:ea typeface="Calibri"/>
                        <a:cs typeface="Calibri"/>
                        <a:sym typeface="Calibri"/>
                      </a:endParaRPr>
                    </a:p>
                  </a:txBody>
                  <a:tcPr marL="88200" marR="8820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2"/>
                        </a:buClr>
                        <a:buSzPts val="2000"/>
                        <a:buFont typeface="Noto Sans Symbols"/>
                        <a:buChar char="▪"/>
                      </a:pPr>
                      <a:r>
                        <a:rPr lang="en-US" sz="2000" i="0" u="none" strike="noStrike" cap="none">
                          <a:solidFill>
                            <a:srgbClr val="1D2A53"/>
                          </a:solidFill>
                          <a:latin typeface="Calibri"/>
                          <a:ea typeface="Calibri"/>
                          <a:cs typeface="Calibri"/>
                          <a:sym typeface="Calibri"/>
                        </a:rPr>
                        <a:t>Make yourself </a:t>
                      </a:r>
                      <a:r>
                        <a:rPr lang="en-US" sz="2000" b="1" i="0" u="none" strike="noStrike" cap="none">
                          <a:solidFill>
                            <a:srgbClr val="1D2A53"/>
                          </a:solidFill>
                          <a:latin typeface="Calibri"/>
                          <a:ea typeface="Calibri"/>
                          <a:cs typeface="Calibri"/>
                          <a:sym typeface="Calibri"/>
                        </a:rPr>
                        <a:t>comfortable</a:t>
                      </a:r>
                      <a:r>
                        <a:rPr lang="en-US" sz="2000" i="0" u="none" strike="noStrike" cap="none">
                          <a:solidFill>
                            <a:srgbClr val="1D2A53"/>
                          </a:solidFill>
                          <a:latin typeface="Calibri"/>
                          <a:ea typeface="Calibri"/>
                          <a:cs typeface="Calibri"/>
                          <a:sym typeface="Calibri"/>
                        </a:rPr>
                        <a:t> </a:t>
                      </a:r>
                      <a:endParaRPr>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i="0" u="none" strike="noStrike" cap="none">
                          <a:solidFill>
                            <a:srgbClr val="1D2A53"/>
                          </a:solidFill>
                          <a:latin typeface="Calibri"/>
                          <a:ea typeface="Calibri"/>
                          <a:cs typeface="Calibri"/>
                          <a:sym typeface="Calibri"/>
                        </a:rPr>
                        <a:t>Take care of your </a:t>
                      </a:r>
                      <a:r>
                        <a:rPr lang="en-US" sz="2000" b="1" i="0" u="none" strike="noStrike" cap="none">
                          <a:solidFill>
                            <a:srgbClr val="1D2A53"/>
                          </a:solidFill>
                          <a:latin typeface="Calibri"/>
                          <a:ea typeface="Calibri"/>
                          <a:cs typeface="Calibri"/>
                          <a:sym typeface="Calibri"/>
                        </a:rPr>
                        <a:t>needs</a:t>
                      </a:r>
                      <a:r>
                        <a:rPr lang="en-US" sz="2000" i="0" u="none" strike="noStrike" cap="none">
                          <a:solidFill>
                            <a:srgbClr val="1D2A53"/>
                          </a:solidFill>
                          <a:latin typeface="Calibri"/>
                          <a:ea typeface="Calibri"/>
                          <a:cs typeface="Calibri"/>
                          <a:sym typeface="Calibri"/>
                        </a:rPr>
                        <a:t> (water, food, restroom, etc.)</a:t>
                      </a:r>
                      <a:endParaRPr sz="2000" b="1" i="0" u="none" strike="noStrike" cap="none">
                        <a:solidFill>
                          <a:srgbClr val="1D2A53"/>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a:solidFill>
                            <a:srgbClr val="1D2A53"/>
                          </a:solidFill>
                          <a:latin typeface="Calibri"/>
                          <a:ea typeface="Calibri"/>
                          <a:cs typeface="Calibri"/>
                          <a:sym typeface="Calibri"/>
                        </a:rPr>
                        <a:t>Action plan </a:t>
                      </a:r>
                      <a:r>
                        <a:rPr lang="en-US" sz="2000" i="0" u="none" strike="noStrike" cap="none">
                          <a:solidFill>
                            <a:srgbClr val="1D2A53"/>
                          </a:solidFill>
                          <a:latin typeface="Calibri"/>
                          <a:ea typeface="Calibri"/>
                          <a:cs typeface="Calibri"/>
                          <a:sym typeface="Calibri"/>
                        </a:rPr>
                        <a:t>to implement what you are learning</a:t>
                      </a:r>
                      <a:endParaRPr>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a:solidFill>
                            <a:srgbClr val="1D2A53"/>
                          </a:solidFill>
                          <a:latin typeface="Calibri"/>
                          <a:ea typeface="Calibri"/>
                          <a:cs typeface="Calibri"/>
                          <a:sym typeface="Calibri"/>
                        </a:rPr>
                        <a:t>Follow through </a:t>
                      </a:r>
                      <a:r>
                        <a:rPr lang="en-US" sz="2000" i="0" u="none" strike="noStrike" cap="none">
                          <a:solidFill>
                            <a:srgbClr val="1D2A53"/>
                          </a:solidFill>
                          <a:latin typeface="Calibri"/>
                          <a:ea typeface="Calibri"/>
                          <a:cs typeface="Calibri"/>
                          <a:sym typeface="Calibri"/>
                        </a:rPr>
                        <a:t>on your action items</a:t>
                      </a:r>
                      <a:endParaRPr sz="2000" b="1" i="0" u="none" strike="noStrike" cap="none">
                        <a:solidFill>
                          <a:srgbClr val="1D2A53"/>
                        </a:solidFill>
                        <a:latin typeface="Calibri"/>
                        <a:ea typeface="Calibri"/>
                        <a:cs typeface="Calibri"/>
                        <a:sym typeface="Calibri"/>
                      </a:endParaRPr>
                    </a:p>
                  </a:txBody>
                  <a:tcPr marL="88200" marR="8820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399975">
                <a:tc>
                  <a:txBody>
                    <a:bodyPr/>
                    <a:lstStyle/>
                    <a:p>
                      <a:pPr marL="342900" marR="0" lvl="0" indent="-342900" algn="ctr" rtl="0">
                        <a:lnSpc>
                          <a:spcPct val="100000"/>
                        </a:lnSpc>
                        <a:spcBef>
                          <a:spcPts val="0"/>
                        </a:spcBef>
                        <a:spcAft>
                          <a:spcPts val="0"/>
                        </a:spcAft>
                        <a:buClr>
                          <a:srgbClr val="1D2A53"/>
                        </a:buClr>
                        <a:buSzPts val="2200"/>
                        <a:buFont typeface="Calibri"/>
                        <a:buNone/>
                      </a:pPr>
                      <a:r>
                        <a:rPr lang="en-US" sz="2200" b="1" i="0" u="none" strike="noStrike" cap="none">
                          <a:solidFill>
                            <a:srgbClr val="1D2A53"/>
                          </a:solidFill>
                          <a:latin typeface="Calibri"/>
                          <a:ea typeface="Calibri"/>
                          <a:cs typeface="Calibri"/>
                          <a:sym typeface="Calibri"/>
                        </a:rPr>
                        <a:t>Be Respectful</a:t>
                      </a:r>
                      <a:endParaRPr>
                        <a:latin typeface="Calibri"/>
                        <a:ea typeface="Calibri"/>
                        <a:cs typeface="Calibri"/>
                        <a:sym typeface="Calibri"/>
                      </a:endParaRPr>
                    </a:p>
                  </a:txBody>
                  <a:tcPr marL="88200" marR="8820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2"/>
                        </a:buClr>
                        <a:buSzPts val="2000"/>
                        <a:buFont typeface="Noto Sans Symbols"/>
                        <a:buChar char="▪"/>
                      </a:pPr>
                      <a:r>
                        <a:rPr lang="en-US" sz="2000" i="0" u="none" strike="noStrike" cap="none">
                          <a:solidFill>
                            <a:srgbClr val="1D2A53"/>
                          </a:solidFill>
                          <a:latin typeface="Calibri"/>
                          <a:ea typeface="Calibri"/>
                          <a:cs typeface="Calibri"/>
                          <a:sym typeface="Calibri"/>
                        </a:rPr>
                        <a:t>Turn </a:t>
                      </a:r>
                      <a:r>
                        <a:rPr lang="en-US" sz="2000" b="1" i="0" u="none" strike="noStrike" cap="none">
                          <a:solidFill>
                            <a:srgbClr val="1D2A53"/>
                          </a:solidFill>
                          <a:latin typeface="Calibri"/>
                          <a:ea typeface="Calibri"/>
                          <a:cs typeface="Calibri"/>
                          <a:sym typeface="Calibri"/>
                        </a:rPr>
                        <a:t>cell</a:t>
                      </a:r>
                      <a:r>
                        <a:rPr lang="en-US" sz="2000" i="0" u="none" strike="noStrike" cap="none">
                          <a:solidFill>
                            <a:srgbClr val="1D2A53"/>
                          </a:solidFill>
                          <a:latin typeface="Calibri"/>
                          <a:ea typeface="Calibri"/>
                          <a:cs typeface="Calibri"/>
                          <a:sym typeface="Calibri"/>
                        </a:rPr>
                        <a:t> </a:t>
                      </a:r>
                      <a:r>
                        <a:rPr lang="en-US" sz="2000" b="1" i="0" u="none" strike="noStrike" cap="none">
                          <a:solidFill>
                            <a:srgbClr val="1D2A53"/>
                          </a:solidFill>
                          <a:latin typeface="Calibri"/>
                          <a:ea typeface="Calibri"/>
                          <a:cs typeface="Calibri"/>
                          <a:sym typeface="Calibri"/>
                        </a:rPr>
                        <a:t>phones</a:t>
                      </a:r>
                      <a:r>
                        <a:rPr lang="en-US" sz="2000" i="0" u="none" strike="noStrike" cap="none">
                          <a:solidFill>
                            <a:srgbClr val="1D2A53"/>
                          </a:solidFill>
                          <a:latin typeface="Calibri"/>
                          <a:ea typeface="Calibri"/>
                          <a:cs typeface="Calibri"/>
                          <a:sym typeface="Calibri"/>
                        </a:rPr>
                        <a:t> off or to “vibrate”</a:t>
                      </a:r>
                      <a:endParaRPr sz="2000" i="0" u="none" strike="noStrike" cap="none">
                        <a:solidFill>
                          <a:srgbClr val="1D2A53"/>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a:solidFill>
                            <a:srgbClr val="1D2A53"/>
                          </a:solidFill>
                          <a:latin typeface="Calibri"/>
                          <a:ea typeface="Calibri"/>
                          <a:cs typeface="Calibri"/>
                          <a:sym typeface="Calibri"/>
                        </a:rPr>
                        <a:t>Listen </a:t>
                      </a:r>
                      <a:r>
                        <a:rPr lang="en-US" sz="2000" i="0" u="none" strike="noStrike" cap="none">
                          <a:solidFill>
                            <a:srgbClr val="1D2A53"/>
                          </a:solidFill>
                          <a:latin typeface="Calibri"/>
                          <a:ea typeface="Calibri"/>
                          <a:cs typeface="Calibri"/>
                          <a:sym typeface="Calibri"/>
                        </a:rPr>
                        <a:t>attentively while others are speaking </a:t>
                      </a:r>
                      <a:endParaRPr>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i="0" u="none" strike="noStrike" cap="none">
                          <a:solidFill>
                            <a:srgbClr val="1D2A53"/>
                          </a:solidFill>
                          <a:latin typeface="Calibri"/>
                          <a:ea typeface="Calibri"/>
                          <a:cs typeface="Calibri"/>
                          <a:sym typeface="Calibri"/>
                        </a:rPr>
                        <a:t>Have only the </a:t>
                      </a:r>
                      <a:r>
                        <a:rPr lang="en-US" sz="2000" b="1" i="0" u="none" strike="noStrike" cap="none">
                          <a:solidFill>
                            <a:srgbClr val="1D2A53"/>
                          </a:solidFill>
                          <a:latin typeface="Calibri"/>
                          <a:ea typeface="Calibri"/>
                          <a:cs typeface="Calibri"/>
                          <a:sym typeface="Calibri"/>
                        </a:rPr>
                        <a:t>training materials </a:t>
                      </a:r>
                      <a:r>
                        <a:rPr lang="en-US" sz="2000" i="0" u="none" strike="noStrike" cap="none">
                          <a:solidFill>
                            <a:srgbClr val="1D2A53"/>
                          </a:solidFill>
                          <a:latin typeface="Calibri"/>
                          <a:ea typeface="Calibri"/>
                          <a:cs typeface="Calibri"/>
                          <a:sym typeface="Calibri"/>
                        </a:rPr>
                        <a:t>up on your computer/tablet/phone</a:t>
                      </a:r>
                      <a:endParaRPr>
                        <a:latin typeface="Calibri"/>
                        <a:ea typeface="Calibri"/>
                        <a:cs typeface="Calibri"/>
                        <a:sym typeface="Calibri"/>
                      </a:endParaRPr>
                    </a:p>
                  </a:txBody>
                  <a:tcPr marL="88200" marR="8820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51200">
                <a:tc>
                  <a:txBody>
                    <a:bodyPr/>
                    <a:lstStyle/>
                    <a:p>
                      <a:pPr marL="342900" marR="0" lvl="0" indent="-342900" algn="ctr" rtl="0">
                        <a:lnSpc>
                          <a:spcPct val="100000"/>
                        </a:lnSpc>
                        <a:spcBef>
                          <a:spcPts val="0"/>
                        </a:spcBef>
                        <a:spcAft>
                          <a:spcPts val="0"/>
                        </a:spcAft>
                        <a:buClr>
                          <a:srgbClr val="1D2A53"/>
                        </a:buClr>
                        <a:buSzPts val="2200"/>
                        <a:buFont typeface="Calibri"/>
                        <a:buNone/>
                      </a:pPr>
                      <a:r>
                        <a:rPr lang="en-US" sz="2200" b="1" i="0" u="none" strike="noStrike" cap="none">
                          <a:solidFill>
                            <a:srgbClr val="1D2A53"/>
                          </a:solidFill>
                          <a:latin typeface="Calibri"/>
                          <a:ea typeface="Calibri"/>
                          <a:cs typeface="Calibri"/>
                          <a:sym typeface="Calibri"/>
                        </a:rPr>
                        <a:t>Be Engaged</a:t>
                      </a:r>
                      <a:endParaRPr>
                        <a:latin typeface="Calibri"/>
                        <a:ea typeface="Calibri"/>
                        <a:cs typeface="Calibri"/>
                        <a:sym typeface="Calibri"/>
                      </a:endParaRPr>
                    </a:p>
                  </a:txBody>
                  <a:tcPr marL="88200" marR="8820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dirty="0">
                          <a:solidFill>
                            <a:srgbClr val="1D2A53"/>
                          </a:solidFill>
                          <a:latin typeface="Calibri"/>
                          <a:ea typeface="Calibri"/>
                          <a:cs typeface="Calibri"/>
                          <a:sym typeface="Calibri"/>
                        </a:rPr>
                        <a:t>Ask</a:t>
                      </a:r>
                      <a:r>
                        <a:rPr lang="en-US" sz="2000" i="0" u="none" strike="noStrike" cap="none" dirty="0">
                          <a:solidFill>
                            <a:srgbClr val="1D2A53"/>
                          </a:solidFill>
                          <a:latin typeface="Calibri"/>
                          <a:ea typeface="Calibri"/>
                          <a:cs typeface="Calibri"/>
                          <a:sym typeface="Calibri"/>
                        </a:rPr>
                        <a:t> what you need to know to understand and contribute </a:t>
                      </a:r>
                      <a:endParaRPr dirty="0">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dirty="0">
                          <a:solidFill>
                            <a:srgbClr val="1D2A53"/>
                          </a:solidFill>
                          <a:latin typeface="Calibri"/>
                          <a:ea typeface="Calibri"/>
                          <a:cs typeface="Calibri"/>
                          <a:sym typeface="Calibri"/>
                        </a:rPr>
                        <a:t>Contribute </a:t>
                      </a:r>
                      <a:r>
                        <a:rPr lang="en-US" sz="2000" i="0" u="none" strike="noStrike" cap="none" dirty="0">
                          <a:solidFill>
                            <a:srgbClr val="1D2A53"/>
                          </a:solidFill>
                          <a:latin typeface="Calibri"/>
                          <a:ea typeface="Calibri"/>
                          <a:cs typeface="Calibri"/>
                          <a:sym typeface="Calibri"/>
                        </a:rPr>
                        <a:t>to the group by sharing relevant information and ideas</a:t>
                      </a:r>
                      <a:endParaRPr dirty="0">
                        <a:latin typeface="Calibri"/>
                        <a:ea typeface="Calibri"/>
                        <a:cs typeface="Calibri"/>
                        <a:sym typeface="Calibri"/>
                      </a:endParaRPr>
                    </a:p>
                  </a:txBody>
                  <a:tcPr marL="88200" marR="8820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260" name="Google Shape;260;p45"/>
          <p:cNvSpPr txBox="1">
            <a:spLocks noGrp="1"/>
          </p:cNvSpPr>
          <p:nvPr>
            <p:ph type="title"/>
          </p:nvPr>
        </p:nvSpPr>
        <p:spPr>
          <a:xfrm>
            <a:off x="2510397" y="152400"/>
            <a:ext cx="67425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3600"/>
              <a:buFont typeface="Calibri"/>
              <a:buNone/>
            </a:pPr>
            <a:r>
              <a:rPr lang="en-US" sz="4000" b="1"/>
              <a:t>Learning Expectations</a:t>
            </a:r>
            <a:endParaRPr sz="48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2"/>
          <p:cNvSpPr txBox="1">
            <a:spLocks noGrp="1"/>
          </p:cNvSpPr>
          <p:nvPr>
            <p:ph type="title"/>
          </p:nvPr>
        </p:nvSpPr>
        <p:spPr>
          <a:xfrm>
            <a:off x="2315500" y="152400"/>
            <a:ext cx="62001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Teaching Matrix</a:t>
            </a:r>
            <a:endParaRPr sz="3000" b="1"/>
          </a:p>
          <a:p>
            <a:pPr marL="0" lvl="0" indent="0" algn="l" rtl="0">
              <a:spcBef>
                <a:spcPts val="0"/>
              </a:spcBef>
              <a:spcAft>
                <a:spcPts val="0"/>
              </a:spcAft>
              <a:buNone/>
            </a:pPr>
            <a:endParaRPr sz="2800" b="1">
              <a:solidFill>
                <a:srgbClr val="424242"/>
              </a:solidFill>
              <a:latin typeface="Maven Pro"/>
              <a:ea typeface="Maven Pro"/>
              <a:cs typeface="Maven Pro"/>
              <a:sym typeface="Maven Pro"/>
            </a:endParaRPr>
          </a:p>
        </p:txBody>
      </p:sp>
      <p:sp>
        <p:nvSpPr>
          <p:cNvPr id="491" name="Google Shape;491;p72"/>
          <p:cNvSpPr txBox="1">
            <a:spLocks noGrp="1"/>
          </p:cNvSpPr>
          <p:nvPr>
            <p:ph type="body" idx="1"/>
          </p:nvPr>
        </p:nvSpPr>
        <p:spPr>
          <a:xfrm>
            <a:off x="628650" y="1825625"/>
            <a:ext cx="7886700" cy="4351200"/>
          </a:xfrm>
          <a:prstGeom prst="rect">
            <a:avLst/>
          </a:prstGeom>
        </p:spPr>
        <p:txBody>
          <a:bodyPr spcFirstLastPara="1" wrap="square" lIns="68575" tIns="34275" rIns="68575" bIns="34275" anchor="t" anchorCtr="0">
            <a:normAutofit/>
          </a:bodyPr>
          <a:lstStyle/>
          <a:p>
            <a:pPr marL="457200" lvl="0" indent="-381000" algn="l" rtl="0">
              <a:spcBef>
                <a:spcPts val="600"/>
              </a:spcBef>
              <a:spcAft>
                <a:spcPts val="0"/>
              </a:spcAft>
              <a:buClr>
                <a:schemeClr val="dk1"/>
              </a:buClr>
              <a:buSzPts val="2400"/>
              <a:buFont typeface="Calibri"/>
              <a:buChar char="●"/>
            </a:pPr>
            <a:r>
              <a:rPr lang="en-US" sz="2400"/>
              <a:t>Send home before start of school/semester</a:t>
            </a:r>
            <a:endParaRPr sz="2400"/>
          </a:p>
          <a:p>
            <a:pPr marL="457200" lvl="0" indent="-381000" algn="l" rtl="0">
              <a:spcBef>
                <a:spcPts val="0"/>
              </a:spcBef>
              <a:spcAft>
                <a:spcPts val="0"/>
              </a:spcAft>
              <a:buClr>
                <a:schemeClr val="dk1"/>
              </a:buClr>
              <a:buSzPts val="2400"/>
              <a:buFont typeface="Calibri"/>
              <a:buChar char="●"/>
            </a:pPr>
            <a:r>
              <a:rPr lang="en-US" sz="2400"/>
              <a:t>Handbook</a:t>
            </a:r>
            <a:endParaRPr sz="2400"/>
          </a:p>
          <a:p>
            <a:pPr marL="457200" lvl="0" indent="-381000" algn="l" rtl="0">
              <a:spcBef>
                <a:spcPts val="0"/>
              </a:spcBef>
              <a:spcAft>
                <a:spcPts val="0"/>
              </a:spcAft>
              <a:buClr>
                <a:schemeClr val="dk1"/>
              </a:buClr>
              <a:buSzPts val="2400"/>
              <a:buFont typeface="Calibri"/>
              <a:buChar char="●"/>
            </a:pPr>
            <a:r>
              <a:rPr lang="en-US" sz="2400"/>
              <a:t>For fridge</a:t>
            </a:r>
            <a:endParaRPr sz="2400"/>
          </a:p>
          <a:p>
            <a:pPr marL="457200" lvl="0" indent="-381000" algn="l" rtl="0">
              <a:spcBef>
                <a:spcPts val="0"/>
              </a:spcBef>
              <a:spcAft>
                <a:spcPts val="0"/>
              </a:spcAft>
              <a:buClr>
                <a:schemeClr val="dk1"/>
              </a:buClr>
              <a:buSzPts val="2400"/>
              <a:buFont typeface="Calibri"/>
              <a:buChar char="●"/>
            </a:pPr>
            <a:r>
              <a:rPr lang="en-US" sz="2400"/>
              <a:t>Newsletter back page</a:t>
            </a:r>
            <a:endParaRPr sz="2400"/>
          </a:p>
          <a:p>
            <a:pPr marL="457200" lvl="0" indent="-381000" algn="l" rtl="0">
              <a:spcBef>
                <a:spcPts val="0"/>
              </a:spcBef>
              <a:spcAft>
                <a:spcPts val="0"/>
              </a:spcAft>
              <a:buClr>
                <a:schemeClr val="dk1"/>
              </a:buClr>
              <a:buSzPts val="2400"/>
              <a:buFont typeface="Calibri"/>
              <a:buChar char="●"/>
            </a:pPr>
            <a:r>
              <a:rPr lang="en-US" sz="2400"/>
              <a:t>Printed on homework folder</a:t>
            </a:r>
            <a:endParaRPr sz="2400"/>
          </a:p>
          <a:p>
            <a:pPr marL="457200" lvl="0" indent="-381000" algn="l" rtl="0">
              <a:spcBef>
                <a:spcPts val="0"/>
              </a:spcBef>
              <a:spcAft>
                <a:spcPts val="0"/>
              </a:spcAft>
              <a:buClr>
                <a:schemeClr val="dk1"/>
              </a:buClr>
              <a:buSzPts val="2400"/>
              <a:buFont typeface="Calibri"/>
              <a:buChar char="●"/>
            </a:pPr>
            <a:r>
              <a:rPr lang="en-US" sz="2400"/>
              <a:t>Translated into multiple languages </a:t>
            </a:r>
            <a:endParaRPr sz="2400"/>
          </a:p>
          <a:p>
            <a:pPr marL="457200" lvl="0" indent="-381000" algn="l" rtl="0">
              <a:spcBef>
                <a:spcPts val="0"/>
              </a:spcBef>
              <a:spcAft>
                <a:spcPts val="0"/>
              </a:spcAft>
              <a:buClr>
                <a:schemeClr val="dk1"/>
              </a:buClr>
              <a:buSzPts val="2400"/>
              <a:buFont typeface="Calibri"/>
              <a:buChar char="●"/>
            </a:pPr>
            <a:r>
              <a:rPr lang="en-US" sz="2400"/>
              <a:t>Available online </a:t>
            </a:r>
            <a:endParaRPr sz="2400"/>
          </a:p>
          <a:p>
            <a:pPr marL="457200" lvl="0" indent="-381000" algn="l" rtl="0">
              <a:spcBef>
                <a:spcPts val="0"/>
              </a:spcBef>
              <a:spcAft>
                <a:spcPts val="0"/>
              </a:spcAft>
              <a:buClr>
                <a:schemeClr val="dk1"/>
              </a:buClr>
              <a:buSzPts val="2400"/>
              <a:buFont typeface="Calibri"/>
              <a:buChar char="●"/>
            </a:pPr>
            <a:r>
              <a:rPr lang="en-US" sz="2400"/>
              <a:t>Conference/event tables</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3"/>
          <p:cNvSpPr txBox="1">
            <a:spLocks noGrp="1"/>
          </p:cNvSpPr>
          <p:nvPr>
            <p:ph type="title"/>
          </p:nvPr>
        </p:nvSpPr>
        <p:spPr>
          <a:xfrm>
            <a:off x="2507225" y="152400"/>
            <a:ext cx="60084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Visuals When at School</a:t>
            </a:r>
            <a:endParaRPr sz="3000" b="1"/>
          </a:p>
        </p:txBody>
      </p:sp>
      <p:pic>
        <p:nvPicPr>
          <p:cNvPr id="498" name="Google Shape;498;p73" descr="Photo shows PBIS big 5 reports displayed on the windows of a school office. "/>
          <p:cNvPicPr preferRelativeResize="0"/>
          <p:nvPr/>
        </p:nvPicPr>
        <p:blipFill>
          <a:blip r:embed="rId3">
            <a:alphaModFix/>
          </a:blip>
          <a:stretch>
            <a:fillRect/>
          </a:stretch>
        </p:blipFill>
        <p:spPr>
          <a:xfrm>
            <a:off x="424971" y="1770034"/>
            <a:ext cx="4196798" cy="2360699"/>
          </a:xfrm>
          <a:prstGeom prst="rect">
            <a:avLst/>
          </a:prstGeom>
          <a:noFill/>
          <a:ln>
            <a:noFill/>
          </a:ln>
        </p:spPr>
      </p:pic>
      <p:pic>
        <p:nvPicPr>
          <p:cNvPr id="500" name="Google Shape;500;p73" descr="Shows a Storm Pride ticket which includes student name, location and school expectations - prepared, respectful, integrity, dependable, excellence."/>
          <p:cNvPicPr preferRelativeResize="0"/>
          <p:nvPr/>
        </p:nvPicPr>
        <p:blipFill rotWithShape="1">
          <a:blip r:embed="rId4">
            <a:alphaModFix/>
          </a:blip>
          <a:srcRect l="30066" r="38985" b="3744"/>
          <a:stretch/>
        </p:blipFill>
        <p:spPr>
          <a:xfrm rot="5400000">
            <a:off x="5537800" y="2852800"/>
            <a:ext cx="2329500" cy="4076100"/>
          </a:xfrm>
          <a:prstGeom prst="rect">
            <a:avLst/>
          </a:prstGeom>
          <a:noFill/>
          <a:ln>
            <a:noFill/>
          </a:ln>
        </p:spPr>
      </p:pic>
      <p:sp>
        <p:nvSpPr>
          <p:cNvPr id="501" name="Google Shape;501;p73"/>
          <p:cNvSpPr txBox="1"/>
          <p:nvPr/>
        </p:nvSpPr>
        <p:spPr>
          <a:xfrm>
            <a:off x="4870400" y="1770025"/>
            <a:ext cx="3867000" cy="10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Tickets for parents &amp; volunteers to hand out when they are at school.</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74" descr="Laketown Elementary School - Parent's Guide to PBIS brochure"/>
          <p:cNvPicPr preferRelativeResize="0"/>
          <p:nvPr/>
        </p:nvPicPr>
        <p:blipFill>
          <a:blip r:embed="rId3">
            <a:alphaModFix/>
          </a:blip>
          <a:stretch>
            <a:fillRect/>
          </a:stretch>
        </p:blipFill>
        <p:spPr>
          <a:xfrm>
            <a:off x="6461943" y="1577942"/>
            <a:ext cx="2196813" cy="5143499"/>
          </a:xfrm>
          <a:prstGeom prst="rect">
            <a:avLst/>
          </a:prstGeom>
          <a:noFill/>
          <a:ln>
            <a:noFill/>
          </a:ln>
        </p:spPr>
      </p:pic>
      <p:sp>
        <p:nvSpPr>
          <p:cNvPr id="507" name="Google Shape;507;p74"/>
          <p:cNvSpPr txBox="1">
            <a:spLocks noGrp="1"/>
          </p:cNvSpPr>
          <p:nvPr>
            <p:ph type="title"/>
          </p:nvPr>
        </p:nvSpPr>
        <p:spPr>
          <a:xfrm>
            <a:off x="2389250" y="152400"/>
            <a:ext cx="61263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Family Brochure</a:t>
            </a:r>
            <a:endParaRPr sz="3000" b="1"/>
          </a:p>
        </p:txBody>
      </p:sp>
      <p:sp>
        <p:nvSpPr>
          <p:cNvPr id="508" name="Google Shape;508;p74"/>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pic>
        <p:nvPicPr>
          <p:cNvPr id="509" name="Google Shape;509;p74" descr="Shows Tigers Roar parent hand-out from Cherry Elementary School. Includes a voice level poster and two sample expectations posters from the classroom and the hallways. "/>
          <p:cNvPicPr preferRelativeResize="0"/>
          <p:nvPr/>
        </p:nvPicPr>
        <p:blipFill>
          <a:blip r:embed="rId4">
            <a:alphaModFix/>
          </a:blip>
          <a:stretch>
            <a:fillRect/>
          </a:stretch>
        </p:blipFill>
        <p:spPr>
          <a:xfrm>
            <a:off x="79675" y="1486921"/>
            <a:ext cx="6286701" cy="4869425"/>
          </a:xfrm>
          <a:prstGeom prst="rect">
            <a:avLst/>
          </a:prstGeom>
          <a:noFill/>
          <a:ln>
            <a:noFill/>
          </a:ln>
        </p:spPr>
      </p:pic>
      <p:sp>
        <p:nvSpPr>
          <p:cNvPr id="510" name="Google Shape;510;p74"/>
          <p:cNvSpPr txBox="1"/>
          <p:nvPr/>
        </p:nvSpPr>
        <p:spPr>
          <a:xfrm>
            <a:off x="1828800" y="6209075"/>
            <a:ext cx="312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Cherry Elementary</a:t>
            </a:r>
            <a:endParaRPr sz="18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5"/>
          <p:cNvSpPr txBox="1">
            <a:spLocks noGrp="1"/>
          </p:cNvSpPr>
          <p:nvPr>
            <p:ph type="title" idx="4294967295"/>
          </p:nvPr>
        </p:nvSpPr>
        <p:spPr>
          <a:xfrm>
            <a:off x="690725" y="5545500"/>
            <a:ext cx="3984600" cy="914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sz="2400"/>
              <a:t>Sartell Middle School</a:t>
            </a:r>
            <a:endParaRPr sz="2400"/>
          </a:p>
        </p:txBody>
      </p:sp>
      <p:pic>
        <p:nvPicPr>
          <p:cNvPr id="516" name="Google Shape;516;p75" descr="Shows Sartell Sabres re-teaching poster which includes school-wide expectations and a QR code. "/>
          <p:cNvPicPr preferRelativeResize="0"/>
          <p:nvPr/>
        </p:nvPicPr>
        <p:blipFill>
          <a:blip r:embed="rId3">
            <a:alphaModFix/>
          </a:blip>
          <a:stretch>
            <a:fillRect/>
          </a:stretch>
        </p:blipFill>
        <p:spPr>
          <a:xfrm>
            <a:off x="4645801" y="1538158"/>
            <a:ext cx="2770350" cy="3535974"/>
          </a:xfrm>
          <a:prstGeom prst="rect">
            <a:avLst/>
          </a:prstGeom>
          <a:noFill/>
          <a:ln w="19050" cap="flat" cmpd="sng">
            <a:solidFill>
              <a:srgbClr val="595959"/>
            </a:solidFill>
            <a:prstDash val="solid"/>
            <a:round/>
            <a:headEnd type="none" w="sm" len="sm"/>
            <a:tailEnd type="none" w="sm" len="sm"/>
          </a:ln>
        </p:spPr>
      </p:pic>
      <p:pic>
        <p:nvPicPr>
          <p:cNvPr id="517" name="Google Shape;517;p75" descr="Shows the Sartell Sabres PBIS re-teaching tool reached using the QR code on the previous poster. "/>
          <p:cNvPicPr preferRelativeResize="0"/>
          <p:nvPr/>
        </p:nvPicPr>
        <p:blipFill>
          <a:blip r:embed="rId4">
            <a:alphaModFix/>
          </a:blip>
          <a:stretch>
            <a:fillRect/>
          </a:stretch>
        </p:blipFill>
        <p:spPr>
          <a:xfrm>
            <a:off x="6854638" y="2771375"/>
            <a:ext cx="2224525" cy="3950074"/>
          </a:xfrm>
          <a:prstGeom prst="rect">
            <a:avLst/>
          </a:prstGeom>
          <a:noFill/>
          <a:ln w="19050" cap="flat" cmpd="sng">
            <a:solidFill>
              <a:srgbClr val="595959"/>
            </a:solidFill>
            <a:prstDash val="solid"/>
            <a:round/>
            <a:headEnd type="none" w="sm" len="sm"/>
            <a:tailEnd type="none" w="sm" len="sm"/>
          </a:ln>
        </p:spPr>
      </p:pic>
      <p:sp>
        <p:nvSpPr>
          <p:cNvPr id="518" name="Google Shape;518;p75"/>
          <p:cNvSpPr txBox="1">
            <a:spLocks noGrp="1"/>
          </p:cNvSpPr>
          <p:nvPr>
            <p:ph type="title"/>
          </p:nvPr>
        </p:nvSpPr>
        <p:spPr>
          <a:xfrm>
            <a:off x="2448225" y="152400"/>
            <a:ext cx="60672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Information in Common Areas</a:t>
            </a:r>
            <a:endParaRPr sz="3000" b="1"/>
          </a:p>
        </p:txBody>
      </p:sp>
      <p:sp>
        <p:nvSpPr>
          <p:cNvPr id="519" name="Google Shape;519;p75"/>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520" name="Google Shape;520;p75"/>
          <p:cNvSpPr txBox="1"/>
          <p:nvPr/>
        </p:nvSpPr>
        <p:spPr>
          <a:xfrm>
            <a:off x="0" y="1445333"/>
            <a:ext cx="4645800" cy="2529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US" sz="1800" b="1">
                <a:solidFill>
                  <a:schemeClr val="dk1"/>
                </a:solidFill>
                <a:latin typeface="Calibri"/>
                <a:ea typeface="Calibri"/>
                <a:cs typeface="Calibri"/>
                <a:sym typeface="Calibri"/>
              </a:rPr>
              <a:t>Reteaching Expectations as Needed</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lvl="0" indent="-342900" algn="l" rtl="0">
              <a:spcBef>
                <a:spcPts val="1000"/>
              </a:spcBef>
              <a:spcAft>
                <a:spcPts val="0"/>
              </a:spcAft>
              <a:buSzPts val="1800"/>
              <a:buFont typeface="Calibri"/>
              <a:buChar char="●"/>
            </a:pPr>
            <a:r>
              <a:rPr lang="en-US" sz="1800">
                <a:latin typeface="Calibri"/>
                <a:ea typeface="Calibri"/>
                <a:cs typeface="Calibri"/>
                <a:sym typeface="Calibri"/>
              </a:rPr>
              <a:t>QR Codes around common areas in the building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Students who need reteaching will watch training video for that specific area and fill out a Google Form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Could modify to be a video that informs visitors about the expectations as well</a:t>
            </a:r>
            <a:endParaRPr sz="18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6"/>
          <p:cNvSpPr txBox="1">
            <a:spLocks noGrp="1"/>
          </p:cNvSpPr>
          <p:nvPr>
            <p:ph type="ftr" idx="11"/>
          </p:nvPr>
        </p:nvSpPr>
        <p:spPr>
          <a:xfrm>
            <a:off x="2163942" y="6356350"/>
            <a:ext cx="4816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Virtual Tier 1 Day 4</a:t>
            </a:r>
            <a:endParaRPr/>
          </a:p>
        </p:txBody>
      </p:sp>
      <p:sp>
        <p:nvSpPr>
          <p:cNvPr id="527" name="Google Shape;527;p76"/>
          <p:cNvSpPr txBox="1">
            <a:spLocks noGrp="1"/>
          </p:cNvSpPr>
          <p:nvPr>
            <p:ph type="sldNum" idx="12"/>
          </p:nvPr>
        </p:nvSpPr>
        <p:spPr>
          <a:xfrm>
            <a:off x="7418349" y="6356350"/>
            <a:ext cx="1097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900">
                <a:solidFill>
                  <a:srgbClr val="000000"/>
                </a:solidFill>
              </a:rPr>
              <a:t>34</a:t>
            </a:fld>
            <a:endParaRPr sz="900">
              <a:solidFill>
                <a:srgbClr val="000000"/>
              </a:solidFill>
            </a:endParaRPr>
          </a:p>
        </p:txBody>
      </p:sp>
      <p:pic>
        <p:nvPicPr>
          <p:cNvPr id="528" name="Google Shape;528;p76" descr="Shows Family/Guest walkthrough tool used a Longwood Elementary School. "/>
          <p:cNvPicPr preferRelativeResize="0"/>
          <p:nvPr/>
        </p:nvPicPr>
        <p:blipFill rotWithShape="1">
          <a:blip r:embed="rId3">
            <a:alphaModFix/>
          </a:blip>
          <a:srcRect/>
          <a:stretch/>
        </p:blipFill>
        <p:spPr>
          <a:xfrm>
            <a:off x="4273275" y="1072500"/>
            <a:ext cx="4527500" cy="5490349"/>
          </a:xfrm>
          <a:prstGeom prst="rect">
            <a:avLst/>
          </a:prstGeom>
          <a:noFill/>
          <a:ln>
            <a:noFill/>
          </a:ln>
          <a:effectLst>
            <a:outerShdw blurRad="292100" dist="139700" dir="2700000" algn="tl" rotWithShape="0">
              <a:srgbClr val="333333">
                <a:alpha val="64705"/>
              </a:srgbClr>
            </a:outerShdw>
          </a:effectLst>
        </p:spPr>
      </p:pic>
      <p:sp>
        <p:nvSpPr>
          <p:cNvPr id="529" name="Google Shape;529;p76"/>
          <p:cNvSpPr txBox="1">
            <a:spLocks noGrp="1"/>
          </p:cNvSpPr>
          <p:nvPr>
            <p:ph type="title"/>
          </p:nvPr>
        </p:nvSpPr>
        <p:spPr>
          <a:xfrm>
            <a:off x="2318672" y="158088"/>
            <a:ext cx="6742500" cy="914400"/>
          </a:xfrm>
          <a:prstGeom prst="rect">
            <a:avLst/>
          </a:prstGeom>
        </p:spPr>
        <p:txBody>
          <a:bodyPr spcFirstLastPara="1" wrap="square" lIns="68575" tIns="34275" rIns="68575" bIns="34275" anchor="ctr" anchorCtr="0">
            <a:noAutofit/>
          </a:bodyPr>
          <a:lstStyle/>
          <a:p>
            <a:pPr marL="0" lvl="0" indent="0" algn="ctr" rtl="0">
              <a:lnSpc>
                <a:spcPct val="100000"/>
              </a:lnSpc>
              <a:spcBef>
                <a:spcPts val="0"/>
              </a:spcBef>
              <a:spcAft>
                <a:spcPts val="0"/>
              </a:spcAft>
              <a:buClr>
                <a:srgbClr val="1D2A53"/>
              </a:buClr>
              <a:buSzPts val="2400"/>
              <a:buFont typeface="Twentieth Century"/>
              <a:buNone/>
            </a:pPr>
            <a:r>
              <a:rPr lang="en-US" sz="3000" b="1"/>
              <a:t>Family Building Walkthrough Survey</a:t>
            </a:r>
            <a:endParaRPr sz="3000"/>
          </a:p>
          <a:p>
            <a:pPr marL="0" lvl="0" indent="0" algn="ctr" rtl="0">
              <a:spcBef>
                <a:spcPts val="0"/>
              </a:spcBef>
              <a:spcAft>
                <a:spcPts val="0"/>
              </a:spcAft>
              <a:buNone/>
            </a:pPr>
            <a:endParaRPr sz="30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7"/>
          <p:cNvSpPr txBox="1">
            <a:spLocks noGrp="1"/>
          </p:cNvSpPr>
          <p:nvPr>
            <p:ph type="title"/>
          </p:nvPr>
        </p:nvSpPr>
        <p:spPr>
          <a:xfrm>
            <a:off x="2333447" y="152400"/>
            <a:ext cx="67425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latin typeface="Maven Pro"/>
                <a:ea typeface="Maven Pro"/>
                <a:cs typeface="Maven Pro"/>
                <a:sym typeface="Maven Pro"/>
              </a:rPr>
              <a:t>Parent Resource Library</a:t>
            </a:r>
            <a:endParaRPr sz="2800" b="1">
              <a:solidFill>
                <a:srgbClr val="424242"/>
              </a:solidFill>
              <a:latin typeface="Maven Pro"/>
              <a:ea typeface="Maven Pro"/>
              <a:cs typeface="Maven Pro"/>
              <a:sym typeface="Maven Pro"/>
            </a:endParaRPr>
          </a:p>
        </p:txBody>
      </p:sp>
      <p:sp>
        <p:nvSpPr>
          <p:cNvPr id="536" name="Google Shape;536;p77"/>
          <p:cNvSpPr txBox="1">
            <a:spLocks noGrp="1"/>
          </p:cNvSpPr>
          <p:nvPr>
            <p:ph type="body" idx="1"/>
          </p:nvPr>
        </p:nvSpPr>
        <p:spPr>
          <a:xfrm>
            <a:off x="628650" y="1825625"/>
            <a:ext cx="7886700" cy="4351200"/>
          </a:xfrm>
          <a:prstGeom prst="rect">
            <a:avLst/>
          </a:prstGeom>
        </p:spPr>
        <p:txBody>
          <a:bodyPr spcFirstLastPara="1" wrap="square" lIns="68575" tIns="34275" rIns="68575" bIns="34275" anchor="t" anchorCtr="0">
            <a:normAutofit/>
          </a:bodyPr>
          <a:lstStyle/>
          <a:p>
            <a:pPr marL="457200" lvl="0" indent="-381000" algn="l" rtl="0">
              <a:spcBef>
                <a:spcPts val="0"/>
              </a:spcBef>
              <a:spcAft>
                <a:spcPts val="0"/>
              </a:spcAft>
              <a:buClr>
                <a:srgbClr val="000000"/>
              </a:buClr>
              <a:buSzPts val="2400"/>
              <a:buFont typeface="Calibri"/>
              <a:buChar char="●"/>
            </a:pPr>
            <a:r>
              <a:rPr lang="en-US" sz="2400">
                <a:solidFill>
                  <a:srgbClr val="000000"/>
                </a:solidFill>
              </a:rPr>
              <a:t>Parents can check out books/Digital Access</a:t>
            </a:r>
            <a:endParaRPr sz="2400">
              <a:solidFill>
                <a:srgbClr val="000000"/>
              </a:solidFill>
            </a:endParaRPr>
          </a:p>
          <a:p>
            <a:pPr marL="914400" lvl="1" indent="-381000" algn="l" rtl="0">
              <a:spcBef>
                <a:spcPts val="0"/>
              </a:spcBef>
              <a:spcAft>
                <a:spcPts val="0"/>
              </a:spcAft>
              <a:buClr>
                <a:srgbClr val="000000"/>
              </a:buClr>
              <a:buSzPts val="2400"/>
              <a:buFont typeface="Calibri"/>
              <a:buChar char="○"/>
            </a:pPr>
            <a:r>
              <a:rPr lang="en-US" sz="2400">
                <a:solidFill>
                  <a:srgbClr val="000000"/>
                </a:solidFill>
              </a:rPr>
              <a:t>Positive parenting </a:t>
            </a:r>
            <a:endParaRPr sz="2400">
              <a:solidFill>
                <a:srgbClr val="000000"/>
              </a:solidFill>
            </a:endParaRPr>
          </a:p>
          <a:p>
            <a:pPr marL="914400" lvl="1" indent="-381000" algn="l" rtl="0">
              <a:spcBef>
                <a:spcPts val="0"/>
              </a:spcBef>
              <a:spcAft>
                <a:spcPts val="0"/>
              </a:spcAft>
              <a:buClr>
                <a:srgbClr val="000000"/>
              </a:buClr>
              <a:buSzPts val="2400"/>
              <a:buFont typeface="Calibri"/>
              <a:buChar char="○"/>
            </a:pPr>
            <a:r>
              <a:rPr lang="en-US" sz="2400">
                <a:solidFill>
                  <a:srgbClr val="000000"/>
                </a:solidFill>
              </a:rPr>
              <a:t>Brain research </a:t>
            </a:r>
            <a:endParaRPr sz="2400">
              <a:solidFill>
                <a:srgbClr val="000000"/>
              </a:solidFill>
            </a:endParaRPr>
          </a:p>
          <a:p>
            <a:pPr marL="914400" lvl="1" indent="-381000" algn="l" rtl="0">
              <a:spcBef>
                <a:spcPts val="0"/>
              </a:spcBef>
              <a:spcAft>
                <a:spcPts val="0"/>
              </a:spcAft>
              <a:buClr>
                <a:srgbClr val="000000"/>
              </a:buClr>
              <a:buSzPts val="2400"/>
              <a:buFont typeface="Calibri"/>
              <a:buChar char="○"/>
            </a:pPr>
            <a:r>
              <a:rPr lang="en-US" sz="2400">
                <a:solidFill>
                  <a:srgbClr val="000000"/>
                </a:solidFill>
              </a:rPr>
              <a:t>Single parenting </a:t>
            </a:r>
            <a:endParaRPr sz="2400">
              <a:solidFill>
                <a:srgbClr val="000000"/>
              </a:solidFill>
            </a:endParaRPr>
          </a:p>
          <a:p>
            <a:pPr marL="914400" lvl="1" indent="-381000" algn="l" rtl="0">
              <a:spcBef>
                <a:spcPts val="0"/>
              </a:spcBef>
              <a:spcAft>
                <a:spcPts val="0"/>
              </a:spcAft>
              <a:buClr>
                <a:srgbClr val="000000"/>
              </a:buClr>
              <a:buSzPts val="2400"/>
              <a:buFont typeface="Calibri"/>
              <a:buChar char="○"/>
            </a:pPr>
            <a:r>
              <a:rPr lang="en-US" sz="2400">
                <a:solidFill>
                  <a:srgbClr val="000000"/>
                </a:solidFill>
              </a:rPr>
              <a:t>Stepparent resources </a:t>
            </a:r>
            <a:endParaRPr sz="2400">
              <a:solidFill>
                <a:srgbClr val="000000"/>
              </a:solidFill>
            </a:endParaRPr>
          </a:p>
          <a:p>
            <a:pPr marL="914400" lvl="1" indent="-381000" algn="l" rtl="0">
              <a:spcBef>
                <a:spcPts val="0"/>
              </a:spcBef>
              <a:spcAft>
                <a:spcPts val="0"/>
              </a:spcAft>
              <a:buClr>
                <a:srgbClr val="000000"/>
              </a:buClr>
              <a:buSzPts val="2400"/>
              <a:buFont typeface="Calibri"/>
              <a:buChar char="○"/>
            </a:pPr>
            <a:r>
              <a:rPr lang="en-US" sz="2400">
                <a:solidFill>
                  <a:srgbClr val="000000"/>
                </a:solidFill>
              </a:rPr>
              <a:t>School navigation </a:t>
            </a:r>
            <a:endParaRPr sz="2400">
              <a:solidFill>
                <a:srgbClr val="000000"/>
              </a:solidFill>
            </a:endParaRPr>
          </a:p>
          <a:p>
            <a:pPr marL="914400" lvl="1" indent="-381000" algn="l" rtl="0">
              <a:spcBef>
                <a:spcPts val="0"/>
              </a:spcBef>
              <a:spcAft>
                <a:spcPts val="0"/>
              </a:spcAft>
              <a:buClr>
                <a:srgbClr val="000000"/>
              </a:buClr>
              <a:buSzPts val="2400"/>
              <a:buFont typeface="Calibri"/>
              <a:buChar char="○"/>
            </a:pPr>
            <a:r>
              <a:rPr lang="en-US" sz="2400">
                <a:solidFill>
                  <a:srgbClr val="000000"/>
                </a:solidFill>
              </a:rPr>
              <a:t>Various articles, multiple copies </a:t>
            </a:r>
            <a:endParaRPr sz="2400">
              <a:solidFill>
                <a:srgbClr val="000000"/>
              </a:solidFill>
            </a:endParaRPr>
          </a:p>
          <a:p>
            <a:pPr marL="457200" lvl="0" indent="-381000" algn="l" rtl="0">
              <a:spcBef>
                <a:spcPts val="0"/>
              </a:spcBef>
              <a:spcAft>
                <a:spcPts val="0"/>
              </a:spcAft>
              <a:buClr>
                <a:srgbClr val="000000"/>
              </a:buClr>
              <a:buSzPts val="2400"/>
              <a:buFont typeface="Calibri"/>
              <a:buChar char="●"/>
            </a:pPr>
            <a:r>
              <a:rPr lang="en-US" sz="2400">
                <a:solidFill>
                  <a:srgbClr val="000000"/>
                </a:solidFill>
              </a:rPr>
              <a:t>Parent Book Club?</a:t>
            </a:r>
            <a:endParaRPr sz="2400">
              <a:solidFill>
                <a:srgbClr val="000000"/>
              </a:solidFill>
            </a:endParaRPr>
          </a:p>
          <a:p>
            <a:pPr marL="457200" lvl="0" indent="-381000" algn="l" rtl="0">
              <a:spcBef>
                <a:spcPts val="0"/>
              </a:spcBef>
              <a:spcAft>
                <a:spcPts val="0"/>
              </a:spcAft>
              <a:buClr>
                <a:srgbClr val="000000"/>
              </a:buClr>
              <a:buSzPts val="2400"/>
              <a:buFont typeface="Nunito"/>
              <a:buChar char="●"/>
            </a:pPr>
            <a:endParaRPr sz="2400">
              <a:solidFill>
                <a:srgbClr val="000000"/>
              </a:solidFill>
            </a:endParaRPr>
          </a:p>
          <a:p>
            <a:pPr marL="0" lvl="0" indent="0" algn="l" rtl="0">
              <a:spcBef>
                <a:spcPts val="800"/>
              </a:spcBef>
              <a:spcAft>
                <a:spcPts val="800"/>
              </a:spcAft>
              <a:buNone/>
            </a:pPr>
            <a:endParaRPr/>
          </a:p>
        </p:txBody>
      </p:sp>
      <p:pic>
        <p:nvPicPr>
          <p:cNvPr id="537" name="Google Shape;537;p7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817188" y="1915233"/>
            <a:ext cx="1743075" cy="2619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8"/>
          <p:cNvSpPr txBox="1">
            <a:spLocks noGrp="1"/>
          </p:cNvSpPr>
          <p:nvPr>
            <p:ph type="title"/>
          </p:nvPr>
        </p:nvSpPr>
        <p:spPr>
          <a:xfrm>
            <a:off x="2521975" y="152400"/>
            <a:ext cx="59934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Postcards Home</a:t>
            </a:r>
            <a:endParaRPr sz="3000" b="1"/>
          </a:p>
        </p:txBody>
      </p:sp>
      <p:pic>
        <p:nvPicPr>
          <p:cNvPr id="543" name="Google Shape;543;p78">
            <a:extLst>
              <a:ext uri="{C183D7F6-B498-43B3-948B-1728B52AA6E4}">
                <adec:decorative xmlns:adec="http://schemas.microsoft.com/office/drawing/2017/decorative" val="1"/>
              </a:ext>
            </a:extLst>
          </p:cNvPr>
          <p:cNvPicPr preferRelativeResize="0"/>
          <p:nvPr/>
        </p:nvPicPr>
        <p:blipFill rotWithShape="1">
          <a:blip r:embed="rId3">
            <a:alphaModFix/>
          </a:blip>
          <a:srcRect t="7876"/>
          <a:stretch/>
        </p:blipFill>
        <p:spPr>
          <a:xfrm>
            <a:off x="521950" y="1420266"/>
            <a:ext cx="2961750" cy="4850568"/>
          </a:xfrm>
          <a:prstGeom prst="rect">
            <a:avLst/>
          </a:prstGeom>
          <a:noFill/>
          <a:ln>
            <a:noFill/>
          </a:ln>
        </p:spPr>
      </p:pic>
      <p:pic>
        <p:nvPicPr>
          <p:cNvPr id="544" name="Google Shape;544;p78" descr="Photo shows completed postcard which has been mailed home. "/>
          <p:cNvPicPr preferRelativeResize="0"/>
          <p:nvPr/>
        </p:nvPicPr>
        <p:blipFill>
          <a:blip r:embed="rId4">
            <a:alphaModFix/>
          </a:blip>
          <a:stretch>
            <a:fillRect/>
          </a:stretch>
        </p:blipFill>
        <p:spPr>
          <a:xfrm>
            <a:off x="6172375" y="3252767"/>
            <a:ext cx="2745125" cy="2263551"/>
          </a:xfrm>
          <a:prstGeom prst="rect">
            <a:avLst/>
          </a:prstGeom>
          <a:noFill/>
          <a:ln>
            <a:noFill/>
          </a:ln>
        </p:spPr>
      </p:pic>
      <p:pic>
        <p:nvPicPr>
          <p:cNvPr id="545" name="Google Shape;545;p78" descr="Photo shows front of postcard which reads: Laketown learning community thanks you for being peaceful respectful, inclusive, determined, engaged. "/>
          <p:cNvPicPr preferRelativeResize="0"/>
          <p:nvPr/>
        </p:nvPicPr>
        <p:blipFill>
          <a:blip r:embed="rId5">
            <a:alphaModFix/>
          </a:blip>
          <a:stretch>
            <a:fillRect/>
          </a:stretch>
        </p:blipFill>
        <p:spPr>
          <a:xfrm>
            <a:off x="4001625" y="1628725"/>
            <a:ext cx="2470251" cy="1946624"/>
          </a:xfrm>
          <a:prstGeom prst="rect">
            <a:avLst/>
          </a:prstGeom>
          <a:noFill/>
          <a:ln>
            <a:noFill/>
          </a:ln>
        </p:spPr>
      </p:pic>
      <p:sp>
        <p:nvSpPr>
          <p:cNvPr id="546" name="Google Shape;546;p78"/>
          <p:cNvSpPr txBox="1"/>
          <p:nvPr/>
        </p:nvSpPr>
        <p:spPr>
          <a:xfrm>
            <a:off x="4001625" y="4137267"/>
            <a:ext cx="1832400" cy="16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latin typeface="Caveat"/>
                <a:ea typeface="Caveat"/>
                <a:cs typeface="Caveat"/>
                <a:sym typeface="Caveat"/>
              </a:rPr>
              <a:t>For students and families</a:t>
            </a:r>
            <a:endParaRPr sz="2700">
              <a:latin typeface="Caveat"/>
              <a:ea typeface="Caveat"/>
              <a:cs typeface="Caveat"/>
              <a:sym typeface="Caveat"/>
            </a:endParaRPr>
          </a:p>
        </p:txBody>
      </p:sp>
      <p:sp>
        <p:nvSpPr>
          <p:cNvPr id="547" name="Google Shape;547;p78"/>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4" name="Google Shape;554;p7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762529" y="1855818"/>
            <a:ext cx="5463000" cy="2210100"/>
          </a:xfrm>
          <a:prstGeom prst="rect">
            <a:avLst/>
          </a:prstGeom>
          <a:noFill/>
          <a:ln>
            <a:noFill/>
          </a:ln>
        </p:spPr>
      </p:pic>
      <p:sp>
        <p:nvSpPr>
          <p:cNvPr id="2" name="Title 1">
            <a:extLst>
              <a:ext uri="{FF2B5EF4-FFF2-40B4-BE49-F238E27FC236}">
                <a16:creationId xmlns:a16="http://schemas.microsoft.com/office/drawing/2014/main" id="{A86541C4-8DD4-CBCD-C8B2-EE59E4D81136}"/>
              </a:ext>
            </a:extLst>
          </p:cNvPr>
          <p:cNvSpPr>
            <a:spLocks noGrp="1"/>
          </p:cNvSpPr>
          <p:nvPr>
            <p:ph type="title"/>
          </p:nvPr>
        </p:nvSpPr>
        <p:spPr/>
        <p:txBody>
          <a:bodyPr>
            <a:normAutofit fontScale="90000"/>
          </a:bodyPr>
          <a:lstStyle/>
          <a:p>
            <a:br>
              <a:rPr lang="en-US" sz="3600" b="1" dirty="0"/>
            </a:br>
            <a:r>
              <a:rPr lang="en-US" sz="3600" b="1" dirty="0"/>
              <a:t>Community Involvement</a:t>
            </a:r>
            <a:br>
              <a:rPr lang="en-US" sz="3600" b="1" dirty="0"/>
            </a:b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0"/>
          <p:cNvSpPr txBox="1">
            <a:spLocks noGrp="1"/>
          </p:cNvSpPr>
          <p:nvPr>
            <p:ph type="title"/>
          </p:nvPr>
        </p:nvSpPr>
        <p:spPr>
          <a:xfrm>
            <a:off x="2610450" y="167150"/>
            <a:ext cx="59049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Community Involvement</a:t>
            </a:r>
            <a:endParaRPr sz="3000" b="1"/>
          </a:p>
        </p:txBody>
      </p:sp>
      <p:sp>
        <p:nvSpPr>
          <p:cNvPr id="561" name="Google Shape;561;p80"/>
          <p:cNvSpPr txBox="1">
            <a:spLocks noGrp="1"/>
          </p:cNvSpPr>
          <p:nvPr>
            <p:ph type="body" idx="1"/>
          </p:nvPr>
        </p:nvSpPr>
        <p:spPr>
          <a:xfrm>
            <a:off x="628650" y="1825625"/>
            <a:ext cx="7886700" cy="43512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US" sz="2200">
                <a:solidFill>
                  <a:srgbClr val="424242"/>
                </a:solidFill>
              </a:rPr>
              <a:t>First off, think of WHO your school community is:</a:t>
            </a:r>
            <a:endParaRPr sz="2200">
              <a:solidFill>
                <a:srgbClr val="424242"/>
              </a:solidFill>
            </a:endParaRPr>
          </a:p>
          <a:p>
            <a:pPr marL="457200" lvl="0" indent="-368300" algn="l" rtl="0">
              <a:lnSpc>
                <a:spcPct val="115000"/>
              </a:lnSpc>
              <a:spcBef>
                <a:spcPts val="1600"/>
              </a:spcBef>
              <a:spcAft>
                <a:spcPts val="0"/>
              </a:spcAft>
              <a:buClr>
                <a:srgbClr val="424242"/>
              </a:buClr>
              <a:buSzPts val="2200"/>
              <a:buFont typeface="Calibri"/>
              <a:buChar char="●"/>
            </a:pPr>
            <a:r>
              <a:rPr lang="en-US" sz="2200">
                <a:solidFill>
                  <a:srgbClr val="424242"/>
                </a:solidFill>
              </a:rPr>
              <a:t>Former students</a:t>
            </a:r>
            <a:endParaRPr sz="2200">
              <a:solidFill>
                <a:srgbClr val="424242"/>
              </a:solidFill>
            </a:endParaRPr>
          </a:p>
          <a:p>
            <a:pPr marL="457200" lvl="0" indent="-368300" algn="l" rtl="0">
              <a:lnSpc>
                <a:spcPct val="115000"/>
              </a:lnSpc>
              <a:spcBef>
                <a:spcPts val="0"/>
              </a:spcBef>
              <a:spcAft>
                <a:spcPts val="0"/>
              </a:spcAft>
              <a:buClr>
                <a:srgbClr val="424242"/>
              </a:buClr>
              <a:buSzPts val="2200"/>
              <a:buFont typeface="Calibri"/>
              <a:buChar char="●"/>
            </a:pPr>
            <a:r>
              <a:rPr lang="en-US" sz="2200">
                <a:solidFill>
                  <a:srgbClr val="424242"/>
                </a:solidFill>
              </a:rPr>
              <a:t>Former parents</a:t>
            </a:r>
            <a:endParaRPr sz="2200">
              <a:solidFill>
                <a:srgbClr val="424242"/>
              </a:solidFill>
            </a:endParaRPr>
          </a:p>
          <a:p>
            <a:pPr marL="457200" lvl="0" indent="-368300" algn="l" rtl="0">
              <a:lnSpc>
                <a:spcPct val="115000"/>
              </a:lnSpc>
              <a:spcBef>
                <a:spcPts val="0"/>
              </a:spcBef>
              <a:spcAft>
                <a:spcPts val="0"/>
              </a:spcAft>
              <a:buClr>
                <a:srgbClr val="424242"/>
              </a:buClr>
              <a:buSzPts val="2200"/>
              <a:buFont typeface="Calibri"/>
              <a:buChar char="●"/>
            </a:pPr>
            <a:r>
              <a:rPr lang="en-US" sz="2200">
                <a:solidFill>
                  <a:srgbClr val="424242"/>
                </a:solidFill>
              </a:rPr>
              <a:t>Volunteers</a:t>
            </a:r>
            <a:endParaRPr sz="2200">
              <a:solidFill>
                <a:srgbClr val="424242"/>
              </a:solidFill>
            </a:endParaRPr>
          </a:p>
          <a:p>
            <a:pPr marL="457200" lvl="0" indent="-368300" algn="l" rtl="0">
              <a:lnSpc>
                <a:spcPct val="115000"/>
              </a:lnSpc>
              <a:spcBef>
                <a:spcPts val="0"/>
              </a:spcBef>
              <a:spcAft>
                <a:spcPts val="0"/>
              </a:spcAft>
              <a:buClr>
                <a:srgbClr val="424242"/>
              </a:buClr>
              <a:buSzPts val="2200"/>
              <a:buFont typeface="Calibri"/>
              <a:buChar char="●"/>
            </a:pPr>
            <a:r>
              <a:rPr lang="en-US" sz="2200">
                <a:solidFill>
                  <a:srgbClr val="424242"/>
                </a:solidFill>
              </a:rPr>
              <a:t>Sports teams</a:t>
            </a:r>
            <a:endParaRPr sz="2200">
              <a:solidFill>
                <a:srgbClr val="424242"/>
              </a:solidFill>
            </a:endParaRPr>
          </a:p>
          <a:p>
            <a:pPr marL="457200" lvl="0" indent="-368300" algn="l" rtl="0">
              <a:lnSpc>
                <a:spcPct val="115000"/>
              </a:lnSpc>
              <a:spcBef>
                <a:spcPts val="0"/>
              </a:spcBef>
              <a:spcAft>
                <a:spcPts val="0"/>
              </a:spcAft>
              <a:buClr>
                <a:srgbClr val="424242"/>
              </a:buClr>
              <a:buSzPts val="2200"/>
              <a:buFont typeface="Calibri"/>
              <a:buChar char="●"/>
            </a:pPr>
            <a:r>
              <a:rPr lang="en-US" sz="2200">
                <a:solidFill>
                  <a:srgbClr val="424242"/>
                </a:solidFill>
              </a:rPr>
              <a:t>Business partnerships            </a:t>
            </a:r>
            <a:endParaRPr sz="2200">
              <a:solidFill>
                <a:srgbClr val="424242"/>
              </a:solidFill>
            </a:endParaRPr>
          </a:p>
          <a:p>
            <a:pPr marL="457200" lvl="0" indent="-368300" algn="l" rtl="0">
              <a:lnSpc>
                <a:spcPct val="115000"/>
              </a:lnSpc>
              <a:spcBef>
                <a:spcPts val="0"/>
              </a:spcBef>
              <a:spcAft>
                <a:spcPts val="0"/>
              </a:spcAft>
              <a:buClr>
                <a:srgbClr val="424242"/>
              </a:buClr>
              <a:buSzPts val="2200"/>
              <a:buFont typeface="Calibri"/>
              <a:buChar char="●"/>
            </a:pPr>
            <a:r>
              <a:rPr lang="en-US" sz="2200">
                <a:solidFill>
                  <a:srgbClr val="424242"/>
                </a:solidFill>
              </a:rPr>
              <a:t>So much more!!!!</a:t>
            </a:r>
            <a:endParaRPr sz="2200">
              <a:solidFill>
                <a:srgbClr val="424242"/>
              </a:solidFill>
            </a:endParaRPr>
          </a:p>
          <a:p>
            <a:pPr marL="0" lvl="0" indent="0" algn="l" rtl="0">
              <a:spcBef>
                <a:spcPts val="1600"/>
              </a:spcBef>
              <a:spcAft>
                <a:spcPts val="80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1"/>
          <p:cNvSpPr txBox="1">
            <a:spLocks noGrp="1"/>
          </p:cNvSpPr>
          <p:nvPr>
            <p:ph type="title" idx="4294967295"/>
          </p:nvPr>
        </p:nvSpPr>
        <p:spPr>
          <a:xfrm>
            <a:off x="484225" y="5987850"/>
            <a:ext cx="4308900" cy="733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sz="2400"/>
              <a:t>Goodridge Elementary</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pic>
        <p:nvPicPr>
          <p:cNvPr id="567" name="Google Shape;567;p81" descr="Ticket system implemented in area churches/in weekly religious release time; several businesses, clubs, organizations etc. sponsor our PBIS program. Photos show charger pride expectations in athletics and the community. "/>
          <p:cNvPicPr preferRelativeResize="0"/>
          <p:nvPr/>
        </p:nvPicPr>
        <p:blipFill>
          <a:blip r:embed="rId3">
            <a:alphaModFix/>
          </a:blip>
          <a:stretch>
            <a:fillRect/>
          </a:stretch>
        </p:blipFill>
        <p:spPr>
          <a:xfrm>
            <a:off x="646450" y="1442167"/>
            <a:ext cx="7391398" cy="3718556"/>
          </a:xfrm>
          <a:prstGeom prst="rect">
            <a:avLst/>
          </a:prstGeom>
          <a:noFill/>
          <a:ln>
            <a:noFill/>
          </a:ln>
        </p:spPr>
      </p:pic>
      <p:sp>
        <p:nvSpPr>
          <p:cNvPr id="568" name="Google Shape;568;p81"/>
          <p:cNvSpPr txBox="1">
            <a:spLocks noGrp="1"/>
          </p:cNvSpPr>
          <p:nvPr>
            <p:ph type="title"/>
          </p:nvPr>
        </p:nvSpPr>
        <p:spPr>
          <a:xfrm>
            <a:off x="2315500" y="152400"/>
            <a:ext cx="6200100" cy="914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3000" b="1"/>
              <a:t>Common Language in Community</a:t>
            </a:r>
            <a:endParaRPr sz="3000" b="1"/>
          </a:p>
        </p:txBody>
      </p:sp>
      <p:sp>
        <p:nvSpPr>
          <p:cNvPr id="569" name="Google Shape;569;p81"/>
          <p:cNvSpPr txBox="1">
            <a:spLocks noGrp="1"/>
          </p:cNvSpPr>
          <p:nvPr>
            <p:ph type="sldNum" idx="12"/>
          </p:nvPr>
        </p:nvSpPr>
        <p:spPr>
          <a:xfrm>
            <a:off x="7418349" y="6356350"/>
            <a:ext cx="10971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6"/>
          <p:cNvSpPr txBox="1">
            <a:spLocks noGrp="1"/>
          </p:cNvSpPr>
          <p:nvPr>
            <p:ph type="body" idx="1"/>
          </p:nvPr>
        </p:nvSpPr>
        <p:spPr>
          <a:xfrm>
            <a:off x="266063" y="1551975"/>
            <a:ext cx="8611875" cy="503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Noto Sans Symbols"/>
              <a:buNone/>
            </a:pPr>
            <a:r>
              <a:rPr lang="en-US" sz="2600" b="1" i="0" u="none" strike="noStrike" cap="none">
                <a:latin typeface="Calibri"/>
                <a:ea typeface="Calibri"/>
                <a:cs typeface="Calibri"/>
                <a:sym typeface="Calibri"/>
              </a:rPr>
              <a:t>Purpose: </a:t>
            </a:r>
            <a:endParaRPr sz="2700">
              <a:latin typeface="Calibri"/>
              <a:ea typeface="Calibri"/>
              <a:cs typeface="Calibri"/>
              <a:sym typeface="Calibri"/>
            </a:endParaRPr>
          </a:p>
          <a:p>
            <a:pPr marL="57150" lvl="0" indent="0" algn="l" rtl="0">
              <a:spcBef>
                <a:spcPts val="600"/>
              </a:spcBef>
              <a:spcAft>
                <a:spcPts val="0"/>
              </a:spcAft>
              <a:buClr>
                <a:srgbClr val="2B3F7B"/>
              </a:buClr>
              <a:buSzPts val="1800"/>
              <a:buFont typeface="Noto Sans Symbols"/>
              <a:buNone/>
            </a:pPr>
            <a:r>
              <a:rPr lang="en-US" sz="1800">
                <a:solidFill>
                  <a:srgbClr val="1D2A53"/>
                </a:solidFill>
                <a:latin typeface="Twentieth Century"/>
                <a:ea typeface="Twentieth Century"/>
                <a:cs typeface="Twentieth Century"/>
                <a:sym typeface="Twentieth Century"/>
              </a:rPr>
              <a:t>Prepare and plan for involving all stake holders </a:t>
            </a:r>
            <a:br>
              <a:rPr lang="en-US" sz="1800">
                <a:solidFill>
                  <a:srgbClr val="1D2A53"/>
                </a:solidFill>
                <a:latin typeface="Twentieth Century"/>
                <a:ea typeface="Twentieth Century"/>
                <a:cs typeface="Twentieth Century"/>
                <a:sym typeface="Twentieth Century"/>
              </a:rPr>
            </a:br>
            <a:r>
              <a:rPr lang="en-US" sz="1800">
                <a:solidFill>
                  <a:srgbClr val="1D2A53"/>
                </a:solidFill>
                <a:latin typeface="Twentieth Century"/>
                <a:ea typeface="Twentieth Century"/>
                <a:cs typeface="Twentieth Century"/>
                <a:sym typeface="Twentieth Century"/>
              </a:rPr>
              <a:t>in decision-making and implementation</a:t>
            </a:r>
            <a:endParaRPr sz="2600" b="1"/>
          </a:p>
          <a:p>
            <a:pPr marL="0" marR="0" lvl="0" indent="0" algn="l" rtl="0">
              <a:lnSpc>
                <a:spcPct val="90000"/>
              </a:lnSpc>
              <a:spcBef>
                <a:spcPts val="480"/>
              </a:spcBef>
              <a:spcAft>
                <a:spcPts val="0"/>
              </a:spcAft>
              <a:buClr>
                <a:schemeClr val="dk1"/>
              </a:buClr>
              <a:buSzPts val="2400"/>
              <a:buFont typeface="Noto Sans Symbols"/>
              <a:buNone/>
            </a:pPr>
            <a:endParaRPr sz="2600" b="1"/>
          </a:p>
          <a:p>
            <a:pPr marL="0" marR="0" lvl="0" indent="0" algn="l" rtl="0">
              <a:lnSpc>
                <a:spcPct val="90000"/>
              </a:lnSpc>
              <a:spcBef>
                <a:spcPts val="480"/>
              </a:spcBef>
              <a:spcAft>
                <a:spcPts val="0"/>
              </a:spcAft>
              <a:buClr>
                <a:schemeClr val="dk1"/>
              </a:buClr>
              <a:buSzPts val="2400"/>
              <a:buFont typeface="Noto Sans Symbols"/>
              <a:buNone/>
            </a:pPr>
            <a:r>
              <a:rPr lang="en-US" sz="2600" b="1" i="0" u="none" strike="noStrike" cap="none">
                <a:latin typeface="Calibri"/>
                <a:ea typeface="Calibri"/>
                <a:cs typeface="Calibri"/>
                <a:sym typeface="Calibri"/>
              </a:rPr>
              <a:t>Outcome:</a:t>
            </a:r>
            <a:endParaRPr sz="2700">
              <a:latin typeface="Calibri"/>
              <a:ea typeface="Calibri"/>
              <a:cs typeface="Calibri"/>
              <a:sym typeface="Calibri"/>
            </a:endParaRPr>
          </a:p>
          <a:p>
            <a:pPr marL="457200" marR="0" lvl="0" indent="0" algn="l" rtl="0">
              <a:lnSpc>
                <a:spcPct val="90000"/>
              </a:lnSpc>
              <a:spcBef>
                <a:spcPts val="480"/>
              </a:spcBef>
              <a:spcAft>
                <a:spcPts val="0"/>
              </a:spcAft>
              <a:buClr>
                <a:schemeClr val="dk1"/>
              </a:buClr>
              <a:buSzPts val="2400"/>
              <a:buFont typeface="Noto Sans Symbols"/>
              <a:buNone/>
            </a:pPr>
            <a:r>
              <a:rPr lang="en-US" b="1" i="0" u="none" strike="noStrike" cap="none">
                <a:latin typeface="Calibri"/>
                <a:ea typeface="Calibri"/>
                <a:cs typeface="Calibri"/>
                <a:sym typeface="Calibri"/>
              </a:rPr>
              <a:t>TFI 1. </a:t>
            </a:r>
            <a:r>
              <a:rPr lang="en-US" b="1"/>
              <a:t>10</a:t>
            </a:r>
            <a:r>
              <a:rPr lang="en-US" b="1" i="0" u="none" strike="noStrike" cap="none">
                <a:latin typeface="Calibri"/>
                <a:ea typeface="Calibri"/>
                <a:cs typeface="Calibri"/>
                <a:sym typeface="Calibri"/>
              </a:rPr>
              <a:t> </a:t>
            </a:r>
            <a:r>
              <a:rPr lang="en-US" b="1"/>
              <a:t>Faculty Involvement</a:t>
            </a:r>
            <a:endParaRPr b="1"/>
          </a:p>
          <a:p>
            <a:pPr marL="457200" lvl="0" indent="0" algn="l" rtl="0">
              <a:spcBef>
                <a:spcPts val="960"/>
              </a:spcBef>
              <a:spcAft>
                <a:spcPts val="0"/>
              </a:spcAft>
              <a:buClr>
                <a:srgbClr val="2B3F7B"/>
              </a:buClr>
              <a:buSzPts val="1800"/>
              <a:buFont typeface="Noto Sans Symbols"/>
              <a:buNone/>
            </a:pPr>
            <a:r>
              <a:rPr lang="en-US" sz="2000">
                <a:solidFill>
                  <a:srgbClr val="1D2A53"/>
                </a:solidFill>
              </a:rPr>
              <a:t>Faculty are shown school-wide data regularly and </a:t>
            </a:r>
            <a:endParaRPr sz="2000">
              <a:solidFill>
                <a:srgbClr val="1D2A53"/>
              </a:solidFill>
            </a:endParaRPr>
          </a:p>
          <a:p>
            <a:pPr marL="457200" lvl="0" indent="0" algn="l" rtl="0">
              <a:spcBef>
                <a:spcPts val="960"/>
              </a:spcBef>
              <a:spcAft>
                <a:spcPts val="0"/>
              </a:spcAft>
              <a:buClr>
                <a:srgbClr val="2B3F7B"/>
              </a:buClr>
              <a:buSzPts val="1800"/>
              <a:buFont typeface="Noto Sans Symbols"/>
              <a:buNone/>
            </a:pPr>
            <a:r>
              <a:rPr lang="en-US" sz="2000">
                <a:solidFill>
                  <a:srgbClr val="1D2A53"/>
                </a:solidFill>
              </a:rPr>
              <a:t>provide input on universal foundations (e.g., expectations, acknowledgements, definitions, consequences) at least every 12 months.</a:t>
            </a:r>
            <a:endParaRPr sz="1600">
              <a:solidFill>
                <a:schemeClr val="dk2"/>
              </a:solidFill>
            </a:endParaRPr>
          </a:p>
          <a:p>
            <a:pPr marL="0" marR="0" lvl="0" indent="0" algn="l" rtl="0">
              <a:lnSpc>
                <a:spcPct val="90000"/>
              </a:lnSpc>
              <a:spcBef>
                <a:spcPts val="480"/>
              </a:spcBef>
              <a:spcAft>
                <a:spcPts val="0"/>
              </a:spcAft>
              <a:buClr>
                <a:schemeClr val="dk1"/>
              </a:buClr>
              <a:buSzPts val="2400"/>
              <a:buFont typeface="Noto Sans Symbols"/>
              <a:buNone/>
            </a:pPr>
            <a:endParaRPr b="1"/>
          </a:p>
          <a:p>
            <a:pPr marL="457200" marR="0" lvl="0" indent="0" algn="l" rtl="0">
              <a:lnSpc>
                <a:spcPct val="90000"/>
              </a:lnSpc>
              <a:spcBef>
                <a:spcPts val="480"/>
              </a:spcBef>
              <a:spcAft>
                <a:spcPts val="0"/>
              </a:spcAft>
              <a:buClr>
                <a:schemeClr val="dk1"/>
              </a:buClr>
              <a:buSzPts val="2400"/>
              <a:buFont typeface="Noto Sans Symbols"/>
              <a:buNone/>
            </a:pPr>
            <a:r>
              <a:rPr lang="en-US" b="1"/>
              <a:t>TFI 1.11 Student/Family/Community Involvement</a:t>
            </a:r>
            <a:endParaRPr b="1"/>
          </a:p>
          <a:p>
            <a:pPr marL="457200" lvl="0" indent="0" algn="l" rtl="0">
              <a:spcBef>
                <a:spcPts val="960"/>
              </a:spcBef>
              <a:spcAft>
                <a:spcPts val="0"/>
              </a:spcAft>
              <a:buClr>
                <a:srgbClr val="2B3F7B"/>
              </a:buClr>
              <a:buSzPts val="1800"/>
              <a:buFont typeface="Noto Sans Symbols"/>
              <a:buNone/>
            </a:pPr>
            <a:r>
              <a:rPr lang="en-US" sz="2000">
                <a:solidFill>
                  <a:srgbClr val="1D2A53"/>
                </a:solidFill>
                <a:latin typeface="Twentieth Century"/>
                <a:ea typeface="Twentieth Century"/>
                <a:cs typeface="Twentieth Century"/>
                <a:sym typeface="Twentieth Century"/>
              </a:rPr>
              <a:t>Stakeholders (students, families, and community members) provide input on universal foundations (e.g., expectations, consequences, acknowledgements) at least every 12 months.</a:t>
            </a:r>
            <a:endParaRPr sz="2400" i="1"/>
          </a:p>
          <a:p>
            <a:pPr marL="0" marR="0" lvl="0" indent="0" algn="l" rtl="0">
              <a:lnSpc>
                <a:spcPct val="90000"/>
              </a:lnSpc>
              <a:spcBef>
                <a:spcPts val="480"/>
              </a:spcBef>
              <a:spcAft>
                <a:spcPts val="0"/>
              </a:spcAft>
              <a:buClr>
                <a:schemeClr val="dk1"/>
              </a:buClr>
              <a:buSzPts val="2400"/>
              <a:buFont typeface="Noto Sans Symbols"/>
              <a:buNone/>
            </a:pPr>
            <a:endParaRPr sz="2400" i="1" u="none" strike="noStrike" cap="none">
              <a:solidFill>
                <a:schemeClr val="dk2"/>
              </a:solidFill>
              <a:latin typeface="Calibri"/>
              <a:ea typeface="Calibri"/>
              <a:cs typeface="Calibri"/>
              <a:sym typeface="Calibri"/>
            </a:endParaRPr>
          </a:p>
        </p:txBody>
      </p:sp>
      <p:sp>
        <p:nvSpPr>
          <p:cNvPr id="267" name="Google Shape;267;p46"/>
          <p:cNvSpPr txBox="1">
            <a:spLocks noGrp="1"/>
          </p:cNvSpPr>
          <p:nvPr>
            <p:ph type="title"/>
          </p:nvPr>
        </p:nvSpPr>
        <p:spPr>
          <a:xfrm>
            <a:off x="2265018" y="185525"/>
            <a:ext cx="6810000" cy="915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accent6"/>
              </a:buClr>
              <a:buSzPts val="4400"/>
              <a:buFont typeface="Questrial"/>
              <a:buNone/>
            </a:pPr>
            <a:r>
              <a:rPr lang="en-US" sz="4400">
                <a:latin typeface="Questrial"/>
                <a:ea typeface="Questrial"/>
                <a:cs typeface="Questrial"/>
                <a:sym typeface="Questrial"/>
              </a:rPr>
              <a:t>   </a:t>
            </a:r>
            <a:r>
              <a:rPr lang="en-US" sz="3000" b="1"/>
              <a:t>TFI 1.10 &amp; 1.11</a:t>
            </a:r>
            <a:endParaRPr sz="3000" b="1"/>
          </a:p>
          <a:p>
            <a:pPr marL="0" marR="0" lvl="0" indent="0" algn="ctr" rtl="0">
              <a:spcBef>
                <a:spcPts val="0"/>
              </a:spcBef>
              <a:spcAft>
                <a:spcPts val="0"/>
              </a:spcAft>
              <a:buClr>
                <a:schemeClr val="accent6"/>
              </a:buClr>
              <a:buSzPts val="4400"/>
              <a:buFont typeface="Questrial"/>
              <a:buNone/>
            </a:pPr>
            <a:r>
              <a:rPr lang="en-US" sz="3000" b="1" i="0" u="none" strike="noStrike" cap="none"/>
              <a:t> Purpose &amp; Outcomes</a:t>
            </a:r>
            <a:endParaRPr sz="3000" b="1" i="0" u="none" strike="noStrike" cap="none"/>
          </a:p>
        </p:txBody>
      </p:sp>
      <p:pic>
        <p:nvPicPr>
          <p:cNvPr id="268" name="Google Shape;268;p46" descr="This is graphic which shows three gears of increasing size and a human figure running across or up the top of the gears. "/>
          <p:cNvPicPr preferRelativeResize="0"/>
          <p:nvPr/>
        </p:nvPicPr>
        <p:blipFill rotWithShape="1">
          <a:blip r:embed="rId3">
            <a:alphaModFix/>
          </a:blip>
          <a:srcRect/>
          <a:stretch/>
        </p:blipFill>
        <p:spPr>
          <a:xfrm>
            <a:off x="6261549" y="1551975"/>
            <a:ext cx="2499502" cy="16451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2"/>
          <p:cNvSpPr txBox="1">
            <a:spLocks noGrp="1"/>
          </p:cNvSpPr>
          <p:nvPr>
            <p:ph type="title"/>
          </p:nvPr>
        </p:nvSpPr>
        <p:spPr>
          <a:xfrm>
            <a:off x="2462975" y="129600"/>
            <a:ext cx="5894400" cy="9153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Clr>
                <a:schemeClr val="dk2"/>
              </a:buClr>
              <a:buSzPts val="4400"/>
              <a:buFont typeface="Twentieth Century"/>
              <a:buNone/>
            </a:pPr>
            <a:r>
              <a:rPr lang="en-US" sz="3000" b="1"/>
              <a:t>Business Investment</a:t>
            </a:r>
            <a:endParaRPr/>
          </a:p>
        </p:txBody>
      </p:sp>
      <p:sp>
        <p:nvSpPr>
          <p:cNvPr id="576" name="Google Shape;576;p82"/>
          <p:cNvSpPr txBox="1">
            <a:spLocks noGrp="1"/>
          </p:cNvSpPr>
          <p:nvPr>
            <p:ph type="body" idx="1"/>
          </p:nvPr>
        </p:nvSpPr>
        <p:spPr>
          <a:xfrm>
            <a:off x="365299" y="1600200"/>
            <a:ext cx="4237200" cy="4373700"/>
          </a:xfrm>
          <a:prstGeom prst="rect">
            <a:avLst/>
          </a:prstGeom>
        </p:spPr>
        <p:txBody>
          <a:bodyPr spcFirstLastPara="1" wrap="square" lIns="68575" tIns="34275" rIns="68575" bIns="34275" anchor="t" anchorCtr="0">
            <a:normAutofit/>
          </a:bodyPr>
          <a:lstStyle/>
          <a:p>
            <a:pPr marL="342900" lvl="0" indent="-342900" algn="l" rtl="0">
              <a:spcBef>
                <a:spcPts val="0"/>
              </a:spcBef>
              <a:spcAft>
                <a:spcPts val="800"/>
              </a:spcAft>
              <a:buSzPts val="2400"/>
              <a:buChar char="▪"/>
            </a:pPr>
            <a:r>
              <a:rPr lang="en-US" sz="2400">
                <a:solidFill>
                  <a:srgbClr val="000000"/>
                </a:solidFill>
                <a:latin typeface="Twentieth Century"/>
                <a:ea typeface="Twentieth Century"/>
                <a:cs typeface="Twentieth Century"/>
                <a:sym typeface="Twentieth Century"/>
              </a:rPr>
              <a:t>Celebration night at a local restaurant for all students who received 35 gotchas in a month. Students bring in gotcha tickets and family receives one free entre</a:t>
            </a:r>
            <a:endParaRPr/>
          </a:p>
        </p:txBody>
      </p:sp>
      <p:pic>
        <p:nvPicPr>
          <p:cNvPr id="577" name="Google Shape;577;p82" descr="Photo of Tom's Restaurant."/>
          <p:cNvPicPr preferRelativeResize="0"/>
          <p:nvPr/>
        </p:nvPicPr>
        <p:blipFill rotWithShape="1">
          <a:blip r:embed="rId3">
            <a:alphaModFix/>
          </a:blip>
          <a:srcRect/>
          <a:stretch/>
        </p:blipFill>
        <p:spPr>
          <a:xfrm>
            <a:off x="5325533" y="1588395"/>
            <a:ext cx="3289764" cy="1921933"/>
          </a:xfrm>
          <a:prstGeom prst="rect">
            <a:avLst/>
          </a:prstGeom>
          <a:noFill/>
          <a:ln>
            <a:noFill/>
          </a:ln>
        </p:spPr>
      </p:pic>
      <p:pic>
        <p:nvPicPr>
          <p:cNvPr id="578" name="Google Shape;578;p82" descr="Photo of Blue Ribbon School Supplies"/>
          <p:cNvPicPr preferRelativeResize="0"/>
          <p:nvPr/>
        </p:nvPicPr>
        <p:blipFill rotWithShape="1">
          <a:blip r:embed="rId4">
            <a:alphaModFix/>
          </a:blip>
          <a:srcRect/>
          <a:stretch/>
        </p:blipFill>
        <p:spPr>
          <a:xfrm>
            <a:off x="881301" y="3944400"/>
            <a:ext cx="2779248" cy="2608800"/>
          </a:xfrm>
          <a:prstGeom prst="rect">
            <a:avLst/>
          </a:prstGeom>
          <a:noFill/>
          <a:ln>
            <a:noFill/>
          </a:ln>
        </p:spPr>
      </p:pic>
      <p:sp>
        <p:nvSpPr>
          <p:cNvPr id="579" name="Google Shape;579;p82"/>
          <p:cNvSpPr txBox="1"/>
          <p:nvPr/>
        </p:nvSpPr>
        <p:spPr>
          <a:xfrm rot="-525">
            <a:off x="4333750" y="4389126"/>
            <a:ext cx="3926400" cy="17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Twentieth Century"/>
                <a:ea typeface="Twentieth Century"/>
                <a:cs typeface="Twentieth Century"/>
                <a:sym typeface="Twentieth Century"/>
              </a:rPr>
              <a:t>Teacher supply and bookstore discounts or gift certificates for for giving out the most gotcha ticket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3"/>
          <p:cNvSpPr txBox="1">
            <a:spLocks noGrp="1"/>
          </p:cNvSpPr>
          <p:nvPr>
            <p:ph type="body" idx="1"/>
          </p:nvPr>
        </p:nvSpPr>
        <p:spPr>
          <a:xfrm>
            <a:off x="365298" y="1905000"/>
            <a:ext cx="8257500" cy="43737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3200"/>
              <a:buFont typeface="Noto Sans Symbols"/>
              <a:buNone/>
            </a:pPr>
            <a:r>
              <a:rPr lang="en-US" sz="3200" i="0" u="none" strike="noStrike" cap="none">
                <a:solidFill>
                  <a:schemeClr val="dk2"/>
                </a:solidFill>
              </a:rPr>
              <a:t>How will you share your School-wide PBIS plan with:</a:t>
            </a:r>
            <a:endParaRPr/>
          </a:p>
          <a:p>
            <a:pPr marL="742950" marR="0" lvl="1" indent="-285750" algn="l" rtl="0">
              <a:spcBef>
                <a:spcPts val="560"/>
              </a:spcBef>
              <a:spcAft>
                <a:spcPts val="0"/>
              </a:spcAft>
              <a:buClr>
                <a:schemeClr val="lt1"/>
              </a:buClr>
              <a:buSzPts val="2800"/>
              <a:buFont typeface="Calibri"/>
              <a:buChar char="▪"/>
            </a:pPr>
            <a:r>
              <a:rPr lang="en-US" sz="2800" i="0" u="none" strike="noStrike" cap="none">
                <a:solidFill>
                  <a:schemeClr val="dk2"/>
                </a:solidFill>
              </a:rPr>
              <a:t>Short-term and long-term substitutes?</a:t>
            </a:r>
            <a:endParaRPr/>
          </a:p>
          <a:p>
            <a:pPr marL="742950" marR="0" lvl="1" indent="-285750" algn="l" rtl="0">
              <a:spcBef>
                <a:spcPts val="560"/>
              </a:spcBef>
              <a:spcAft>
                <a:spcPts val="0"/>
              </a:spcAft>
              <a:buClr>
                <a:schemeClr val="lt1"/>
              </a:buClr>
              <a:buSzPts val="2800"/>
              <a:buFont typeface="Calibri"/>
              <a:buChar char="▪"/>
            </a:pPr>
            <a:r>
              <a:rPr lang="en-US" sz="2800" i="0" u="none" strike="noStrike" cap="none">
                <a:solidFill>
                  <a:schemeClr val="dk2"/>
                </a:solidFill>
              </a:rPr>
              <a:t>Staff starting after your school’s kick-off?</a:t>
            </a:r>
            <a:endParaRPr/>
          </a:p>
          <a:p>
            <a:pPr marL="742950" marR="0" lvl="1" indent="-285750" algn="l" rtl="0">
              <a:spcBef>
                <a:spcPts val="560"/>
              </a:spcBef>
              <a:spcAft>
                <a:spcPts val="0"/>
              </a:spcAft>
              <a:buClr>
                <a:schemeClr val="lt1"/>
              </a:buClr>
              <a:buSzPts val="2800"/>
              <a:buFont typeface="Calibri"/>
              <a:buChar char="▪"/>
            </a:pPr>
            <a:r>
              <a:rPr lang="en-US" sz="2800" i="0" u="none" strike="noStrike" cap="none">
                <a:solidFill>
                  <a:schemeClr val="dk2"/>
                </a:solidFill>
              </a:rPr>
              <a:t>Students starting after your school’s kick-off?</a:t>
            </a:r>
            <a:endParaRPr/>
          </a:p>
          <a:p>
            <a:pPr marL="742950" marR="0" lvl="1" indent="-285750" algn="l" rtl="0">
              <a:spcBef>
                <a:spcPts val="560"/>
              </a:spcBef>
              <a:spcAft>
                <a:spcPts val="0"/>
              </a:spcAft>
              <a:buClr>
                <a:schemeClr val="lt1"/>
              </a:buClr>
              <a:buSzPts val="2800"/>
              <a:buFont typeface="Calibri"/>
              <a:buChar char="▪"/>
            </a:pPr>
            <a:r>
              <a:rPr lang="en-US" sz="2800" i="0" u="none" strike="noStrike" cap="none">
                <a:solidFill>
                  <a:schemeClr val="dk2"/>
                </a:solidFill>
              </a:rPr>
              <a:t>Guest teachers or presenters?</a:t>
            </a:r>
            <a:endParaRPr/>
          </a:p>
          <a:p>
            <a:pPr marL="742950" marR="0" lvl="1" indent="-285750" algn="l" rtl="0">
              <a:spcBef>
                <a:spcPts val="560"/>
              </a:spcBef>
              <a:spcAft>
                <a:spcPts val="0"/>
              </a:spcAft>
              <a:buClr>
                <a:schemeClr val="lt1"/>
              </a:buClr>
              <a:buSzPts val="2800"/>
              <a:buFont typeface="Calibri"/>
              <a:buChar char="▪"/>
            </a:pPr>
            <a:r>
              <a:rPr lang="en-US" sz="2800" i="0" u="none" strike="noStrike" cap="none">
                <a:solidFill>
                  <a:schemeClr val="dk2"/>
                </a:solidFill>
              </a:rPr>
              <a:t>Volunteers?</a:t>
            </a:r>
            <a:endParaRPr/>
          </a:p>
          <a:p>
            <a:pPr marL="0" marR="0" lvl="0" indent="0" algn="l" rtl="0">
              <a:spcBef>
                <a:spcPts val="640"/>
              </a:spcBef>
              <a:spcAft>
                <a:spcPts val="0"/>
              </a:spcAft>
              <a:buClr>
                <a:schemeClr val="dk1"/>
              </a:buClr>
              <a:buSzPts val="3200"/>
              <a:buFont typeface="Noto Sans Symbols"/>
              <a:buNone/>
            </a:pPr>
            <a:endParaRPr sz="3200" b="0" i="0" u="none" strike="noStrike" cap="none">
              <a:solidFill>
                <a:schemeClr val="dk2"/>
              </a:solidFill>
              <a:latin typeface="Questrial"/>
              <a:ea typeface="Questrial"/>
              <a:cs typeface="Questrial"/>
              <a:sym typeface="Questrial"/>
            </a:endParaRPr>
          </a:p>
        </p:txBody>
      </p:sp>
      <p:sp>
        <p:nvSpPr>
          <p:cNvPr id="585" name="Google Shape;585;p83"/>
          <p:cNvSpPr txBox="1">
            <a:spLocks noGrp="1"/>
          </p:cNvSpPr>
          <p:nvPr>
            <p:ph type="title"/>
          </p:nvPr>
        </p:nvSpPr>
        <p:spPr>
          <a:xfrm>
            <a:off x="2330250" y="237825"/>
            <a:ext cx="6607200" cy="915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3959"/>
              <a:buFont typeface="Questrial"/>
              <a:buNone/>
            </a:pPr>
            <a:r>
              <a:rPr lang="en-US" sz="3000" b="1" i="0" u="none" strike="noStrike" cap="none"/>
              <a:t>How do you orient people new to your school community?</a:t>
            </a:r>
            <a:endParaRPr sz="3000" b="1" i="0" u="none" strike="noStrike" cap="none"/>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aphicFrame>
        <p:nvGraphicFramePr>
          <p:cNvPr id="591" name="Google Shape;591;p84"/>
          <p:cNvGraphicFramePr/>
          <p:nvPr/>
        </p:nvGraphicFramePr>
        <p:xfrm>
          <a:off x="153950" y="1191752"/>
          <a:ext cx="8848925" cy="5570350"/>
        </p:xfrm>
        <a:graphic>
          <a:graphicData uri="http://schemas.openxmlformats.org/drawingml/2006/table">
            <a:tbl>
              <a:tblPr firstRow="1" bandRow="1">
                <a:noFill/>
                <a:tableStyleId>{5634379C-1F21-4FC5-B7EC-57267693930C}</a:tableStyleId>
              </a:tblPr>
              <a:tblGrid>
                <a:gridCol w="1781725">
                  <a:extLst>
                    <a:ext uri="{9D8B030D-6E8A-4147-A177-3AD203B41FA5}">
                      <a16:colId xmlns:a16="http://schemas.microsoft.com/office/drawing/2014/main" val="20000"/>
                    </a:ext>
                  </a:extLst>
                </a:gridCol>
                <a:gridCol w="1757850">
                  <a:extLst>
                    <a:ext uri="{9D8B030D-6E8A-4147-A177-3AD203B41FA5}">
                      <a16:colId xmlns:a16="http://schemas.microsoft.com/office/drawing/2014/main" val="20001"/>
                    </a:ext>
                  </a:extLst>
                </a:gridCol>
                <a:gridCol w="1746050">
                  <a:extLst>
                    <a:ext uri="{9D8B030D-6E8A-4147-A177-3AD203B41FA5}">
                      <a16:colId xmlns:a16="http://schemas.microsoft.com/office/drawing/2014/main" val="20002"/>
                    </a:ext>
                  </a:extLst>
                </a:gridCol>
                <a:gridCol w="2065500">
                  <a:extLst>
                    <a:ext uri="{9D8B030D-6E8A-4147-A177-3AD203B41FA5}">
                      <a16:colId xmlns:a16="http://schemas.microsoft.com/office/drawing/2014/main" val="20003"/>
                    </a:ext>
                  </a:extLst>
                </a:gridCol>
                <a:gridCol w="1497800">
                  <a:extLst>
                    <a:ext uri="{9D8B030D-6E8A-4147-A177-3AD203B41FA5}">
                      <a16:colId xmlns:a16="http://schemas.microsoft.com/office/drawing/2014/main" val="20004"/>
                    </a:ext>
                  </a:extLst>
                </a:gridCol>
              </a:tblGrid>
              <a:tr h="1815700">
                <a:tc>
                  <a:txBody>
                    <a:bodyPr/>
                    <a:lstStyle/>
                    <a:p>
                      <a:pPr marL="0" marR="0" lvl="0" indent="0" algn="l" rtl="0">
                        <a:spcBef>
                          <a:spcPts val="0"/>
                        </a:spcBef>
                        <a:spcAft>
                          <a:spcPts val="0"/>
                        </a:spcAft>
                        <a:buNone/>
                      </a:pPr>
                      <a:r>
                        <a:rPr lang="en-US" sz="2000">
                          <a:latin typeface="Twentieth Century"/>
                          <a:ea typeface="Twentieth Century"/>
                          <a:cs typeface="Twentieth Century"/>
                          <a:sym typeface="Twentieth Century"/>
                        </a:rPr>
                        <a:t>Universal Foundations and Stakeholders</a:t>
                      </a: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ctr" rtl="0">
                        <a:spcBef>
                          <a:spcPts val="0"/>
                        </a:spcBef>
                        <a:spcAft>
                          <a:spcPts val="0"/>
                        </a:spcAft>
                        <a:buNone/>
                      </a:pPr>
                      <a:r>
                        <a:rPr lang="en-US" sz="2000">
                          <a:latin typeface="Twentieth Century"/>
                          <a:ea typeface="Twentieth Century"/>
                          <a:cs typeface="Twentieth Century"/>
                          <a:sym typeface="Twentieth Century"/>
                        </a:rPr>
                        <a:t>Expectations and Rules (Teaching Matrices)</a:t>
                      </a: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ctr" rtl="0">
                        <a:spcBef>
                          <a:spcPts val="0"/>
                        </a:spcBef>
                        <a:spcAft>
                          <a:spcPts val="0"/>
                        </a:spcAft>
                        <a:buNone/>
                      </a:pPr>
                      <a:r>
                        <a:rPr lang="en-US" sz="2000">
                          <a:latin typeface="Twentieth Century"/>
                          <a:ea typeface="Twentieth Century"/>
                          <a:cs typeface="Twentieth Century"/>
                          <a:sym typeface="Twentieth Century"/>
                        </a:rPr>
                        <a:t>Initial and on-going instruction on expectations</a:t>
                      </a: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ctr" rtl="0">
                        <a:spcBef>
                          <a:spcPts val="0"/>
                        </a:spcBef>
                        <a:spcAft>
                          <a:spcPts val="0"/>
                        </a:spcAft>
                        <a:buNone/>
                      </a:pPr>
                      <a:r>
                        <a:rPr lang="en-US" sz="2000">
                          <a:latin typeface="Twentieth Century"/>
                          <a:ea typeface="Twentieth Century"/>
                          <a:cs typeface="Twentieth Century"/>
                          <a:sym typeface="Twentieth Century"/>
                        </a:rPr>
                        <a:t>Acknowledgment Program</a:t>
                      </a:r>
                      <a:endParaRPr/>
                    </a:p>
                  </a:txBody>
                  <a:tcPr marL="91450" marR="91450" marT="45725" marB="45725"/>
                </a:tc>
                <a:tc>
                  <a:txBody>
                    <a:bodyPr/>
                    <a:lstStyle/>
                    <a:p>
                      <a:pPr marL="0" marR="0" lvl="0" indent="0" algn="ctr" rtl="0">
                        <a:spcBef>
                          <a:spcPts val="0"/>
                        </a:spcBef>
                        <a:spcAft>
                          <a:spcPts val="0"/>
                        </a:spcAft>
                        <a:buNone/>
                      </a:pPr>
                      <a:r>
                        <a:rPr lang="en-US" sz="2000">
                          <a:latin typeface="Twentieth Century"/>
                          <a:ea typeface="Twentieth Century"/>
                          <a:cs typeface="Twentieth Century"/>
                          <a:sym typeface="Twentieth Century"/>
                        </a:rPr>
                        <a:t>Discipline (problem behavior definitions, policies, procedures)</a:t>
                      </a:r>
                      <a:endParaRPr sz="2000">
                        <a:latin typeface="Twentieth Century"/>
                        <a:ea typeface="Twentieth Century"/>
                        <a:cs typeface="Twentieth Century"/>
                        <a:sym typeface="Twentieth Century"/>
                      </a:endParaRPr>
                    </a:p>
                  </a:txBody>
                  <a:tcPr marL="91450" marR="91450" marT="45725" marB="45725"/>
                </a:tc>
                <a:extLst>
                  <a:ext uri="{0D108BD9-81ED-4DB2-BD59-A6C34878D82A}">
                    <a16:rowId xmlns:a16="http://schemas.microsoft.com/office/drawing/2014/main" val="10000"/>
                  </a:ext>
                </a:extLst>
              </a:tr>
              <a:tr h="1063225">
                <a:tc>
                  <a:txBody>
                    <a:bodyPr/>
                    <a:lstStyle/>
                    <a:p>
                      <a:pPr marL="0" marR="0" lvl="0" indent="0" algn="l" rtl="0">
                        <a:spcBef>
                          <a:spcPts val="0"/>
                        </a:spcBef>
                        <a:spcAft>
                          <a:spcPts val="0"/>
                        </a:spcAft>
                        <a:buNone/>
                      </a:pPr>
                      <a:r>
                        <a:rPr lang="en-US" sz="2000">
                          <a:solidFill>
                            <a:srgbClr val="000000"/>
                          </a:solidFill>
                          <a:latin typeface="Twentieth Century"/>
                          <a:ea typeface="Twentieth Century"/>
                          <a:cs typeface="Twentieth Century"/>
                          <a:sym typeface="Twentieth Century"/>
                        </a:rPr>
                        <a:t>Students</a:t>
                      </a:r>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extLst>
                  <a:ext uri="{0D108BD9-81ED-4DB2-BD59-A6C34878D82A}">
                    <a16:rowId xmlns:a16="http://schemas.microsoft.com/office/drawing/2014/main" val="10001"/>
                  </a:ext>
                </a:extLst>
              </a:tr>
              <a:tr h="1261450">
                <a:tc>
                  <a:txBody>
                    <a:bodyPr/>
                    <a:lstStyle/>
                    <a:p>
                      <a:pPr marL="0" marR="0" lvl="0" indent="0" algn="l" rtl="0">
                        <a:spcBef>
                          <a:spcPts val="0"/>
                        </a:spcBef>
                        <a:spcAft>
                          <a:spcPts val="0"/>
                        </a:spcAft>
                        <a:buNone/>
                      </a:pPr>
                      <a:r>
                        <a:rPr lang="en-US" sz="2000">
                          <a:solidFill>
                            <a:srgbClr val="000000"/>
                          </a:solidFill>
                          <a:latin typeface="Twentieth Century"/>
                          <a:ea typeface="Twentieth Century"/>
                          <a:cs typeface="Twentieth Century"/>
                          <a:sym typeface="Twentieth Century"/>
                        </a:rPr>
                        <a:t>Families</a:t>
                      </a:r>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extLst>
                  <a:ext uri="{0D108BD9-81ED-4DB2-BD59-A6C34878D82A}">
                    <a16:rowId xmlns:a16="http://schemas.microsoft.com/office/drawing/2014/main" val="10002"/>
                  </a:ext>
                </a:extLst>
              </a:tr>
              <a:tr h="1325425">
                <a:tc>
                  <a:txBody>
                    <a:bodyPr/>
                    <a:lstStyle/>
                    <a:p>
                      <a:pPr marL="0" marR="0" lvl="0" indent="0" algn="l" rtl="0">
                        <a:spcBef>
                          <a:spcPts val="0"/>
                        </a:spcBef>
                        <a:spcAft>
                          <a:spcPts val="0"/>
                        </a:spcAft>
                        <a:buNone/>
                      </a:pPr>
                      <a:r>
                        <a:rPr lang="en-US" sz="2000">
                          <a:solidFill>
                            <a:srgbClr val="000000"/>
                          </a:solidFill>
                          <a:latin typeface="Twentieth Century"/>
                          <a:ea typeface="Twentieth Century"/>
                          <a:cs typeface="Twentieth Century"/>
                          <a:sym typeface="Twentieth Century"/>
                        </a:rPr>
                        <a:t>Communities</a:t>
                      </a:r>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tc>
                  <a:txBody>
                    <a:bodyPr/>
                    <a:lstStyle/>
                    <a:p>
                      <a:pPr marL="0" marR="0" lvl="0" indent="0" algn="l" rtl="0">
                        <a:spcBef>
                          <a:spcPts val="0"/>
                        </a:spcBef>
                        <a:spcAft>
                          <a:spcPts val="0"/>
                        </a:spcAft>
                        <a:buNone/>
                      </a:pPr>
                      <a:endParaRPr sz="2000">
                        <a:latin typeface="Twentieth Century"/>
                        <a:ea typeface="Twentieth Century"/>
                        <a:cs typeface="Twentieth Century"/>
                        <a:sym typeface="Twentieth Century"/>
                      </a:endParaRPr>
                    </a:p>
                  </a:txBody>
                  <a:tcPr marL="91450" marR="91450" marT="45725" marB="45725"/>
                </a:tc>
                <a:extLst>
                  <a:ext uri="{0D108BD9-81ED-4DB2-BD59-A6C34878D82A}">
                    <a16:rowId xmlns:a16="http://schemas.microsoft.com/office/drawing/2014/main" val="10003"/>
                  </a:ext>
                </a:extLst>
              </a:tr>
            </a:tbl>
          </a:graphicData>
        </a:graphic>
      </p:graphicFrame>
      <p:sp>
        <p:nvSpPr>
          <p:cNvPr id="592" name="Google Shape;592;p84">
            <a:extLst>
              <a:ext uri="{C183D7F6-B498-43B3-948B-1728B52AA6E4}">
                <adec:decorative xmlns:adec="http://schemas.microsoft.com/office/drawing/2017/decorative" val="1"/>
              </a:ext>
            </a:extLst>
          </p:cNvPr>
          <p:cNvSpPr/>
          <p:nvPr/>
        </p:nvSpPr>
        <p:spPr>
          <a:xfrm>
            <a:off x="1565160" y="1449528"/>
            <a:ext cx="269413" cy="243726"/>
          </a:xfrm>
          <a:prstGeom prst="rightArrow">
            <a:avLst>
              <a:gd name="adj1" fmla="val 50000"/>
              <a:gd name="adj2" fmla="val 50000"/>
            </a:avLst>
          </a:prstGeom>
          <a:gradFill>
            <a:gsLst>
              <a:gs pos="0">
                <a:srgbClr val="A1B2E9"/>
              </a:gs>
              <a:gs pos="100000">
                <a:srgbClr val="BDCEFF"/>
              </a:gs>
            </a:gsLst>
            <a:lin ang="16200000" scaled="0"/>
          </a:gra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84"/>
          <p:cNvSpPr txBox="1">
            <a:spLocks noGrp="1"/>
          </p:cNvSpPr>
          <p:nvPr>
            <p:ph type="title"/>
          </p:nvPr>
        </p:nvSpPr>
        <p:spPr>
          <a:xfrm>
            <a:off x="2403976" y="0"/>
            <a:ext cx="6598800" cy="1266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Twentieth Century"/>
              <a:buNone/>
            </a:pPr>
            <a:r>
              <a:rPr lang="en-US" sz="3000" b="1"/>
              <a:t>Plan for Stakeholder Input …</a:t>
            </a:r>
            <a:endParaRPr sz="3000" b="1"/>
          </a:p>
        </p:txBody>
      </p:sp>
      <p:sp>
        <p:nvSpPr>
          <p:cNvPr id="594" name="Google Shape;594;p84"/>
          <p:cNvSpPr txBox="1"/>
          <p:nvPr/>
        </p:nvSpPr>
        <p:spPr>
          <a:xfrm>
            <a:off x="2975436" y="6354249"/>
            <a:ext cx="35487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u="sng">
                <a:solidFill>
                  <a:schemeClr val="hlink"/>
                </a:solidFill>
                <a:latin typeface="Twentieth Century"/>
                <a:ea typeface="Twentieth Century"/>
                <a:cs typeface="Twentieth Century"/>
                <a:sym typeface="Twentieth Century"/>
                <a:hlinkClick r:id="rId3"/>
              </a:rPr>
              <a:t>Workbook: TFI 1.10. 1.11 Activity 2</a:t>
            </a:r>
            <a:endParaRPr/>
          </a:p>
        </p:txBody>
      </p:sp>
      <p:sp>
        <p:nvSpPr>
          <p:cNvPr id="595" name="Google Shape;595;p84"/>
          <p:cNvSpPr txBox="1">
            <a:spLocks noGrp="1"/>
          </p:cNvSpPr>
          <p:nvPr>
            <p:ph type="ftr" idx="11"/>
          </p:nvPr>
        </p:nvSpPr>
        <p:spPr>
          <a:xfrm>
            <a:off x="2163942" y="6356350"/>
            <a:ext cx="4816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Virtual Tier 1 Day 4</a:t>
            </a:r>
            <a:endParaRPr/>
          </a:p>
        </p:txBody>
      </p:sp>
      <p:sp>
        <p:nvSpPr>
          <p:cNvPr id="596" name="Google Shape;596;p84"/>
          <p:cNvSpPr txBox="1">
            <a:spLocks noGrp="1"/>
          </p:cNvSpPr>
          <p:nvPr>
            <p:ph type="sldNum" idx="12"/>
          </p:nvPr>
        </p:nvSpPr>
        <p:spPr>
          <a:xfrm>
            <a:off x="7418349" y="6356350"/>
            <a:ext cx="1097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900">
                <a:solidFill>
                  <a:srgbClr val="000000"/>
                </a:solidFill>
                <a:latin typeface="Calibri"/>
                <a:ea typeface="Calibri"/>
                <a:cs typeface="Calibri"/>
                <a:sym typeface="Calibri"/>
              </a:rPr>
              <a:t>42</a:t>
            </a:fld>
            <a:endParaRPr sz="900">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85"/>
          <p:cNvSpPr txBox="1">
            <a:spLocks noGrp="1"/>
          </p:cNvSpPr>
          <p:nvPr>
            <p:ph type="title"/>
          </p:nvPr>
        </p:nvSpPr>
        <p:spPr>
          <a:xfrm>
            <a:off x="2358175" y="350800"/>
            <a:ext cx="6505800" cy="6204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2"/>
              </a:buClr>
              <a:buSzPts val="2700"/>
              <a:buFont typeface="Calibri"/>
              <a:buNone/>
            </a:pPr>
            <a:r>
              <a:rPr lang="en-US" sz="3000" b="1">
                <a:solidFill>
                  <a:srgbClr val="FFFFFF"/>
                </a:solidFill>
              </a:rPr>
              <a:t>Team Implementation Planning</a:t>
            </a:r>
            <a:endParaRPr sz="3000" b="1">
              <a:solidFill>
                <a:srgbClr val="FFFFFF"/>
              </a:solidFill>
            </a:endParaRPr>
          </a:p>
          <a:p>
            <a:pPr marL="0" marR="0" lvl="0" indent="0" algn="ctr" rtl="0">
              <a:spcBef>
                <a:spcPts val="0"/>
              </a:spcBef>
              <a:spcAft>
                <a:spcPts val="0"/>
              </a:spcAft>
              <a:buClr>
                <a:schemeClr val="dk2"/>
              </a:buClr>
              <a:buSzPts val="2700"/>
              <a:buFont typeface="Calibri"/>
              <a:buNone/>
            </a:pPr>
            <a:endParaRPr sz="3000" b="1" i="0" u="none" strike="noStrike" cap="none">
              <a:solidFill>
                <a:srgbClr val="FFFFFF"/>
              </a:solidFill>
            </a:endParaRPr>
          </a:p>
        </p:txBody>
      </p:sp>
      <p:sp>
        <p:nvSpPr>
          <p:cNvPr id="604" name="Google Shape;604;p85"/>
          <p:cNvSpPr txBox="1"/>
          <p:nvPr/>
        </p:nvSpPr>
        <p:spPr>
          <a:xfrm>
            <a:off x="255650" y="1959175"/>
            <a:ext cx="6661500" cy="62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b="1" u="sng">
                <a:solidFill>
                  <a:schemeClr val="hlink"/>
                </a:solidFill>
                <a:latin typeface="Calibri"/>
                <a:ea typeface="Calibri"/>
                <a:cs typeface="Calibri"/>
                <a:sym typeface="Calibri"/>
                <a:hlinkClick r:id="rId3"/>
              </a:rPr>
              <a:t>Implementation Workbook: TFI 1.10 &amp; 1.11 Activities</a:t>
            </a:r>
            <a:endParaRPr sz="9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Activity 1 Communication Systems,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Activity 2 Plan for Stakeholder Feedback</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900">
              <a:solidFill>
                <a:srgbClr val="3A54A5"/>
              </a:solidFill>
              <a:latin typeface="Calibri"/>
              <a:ea typeface="Calibri"/>
              <a:cs typeface="Calibri"/>
              <a:sym typeface="Calibri"/>
            </a:endParaRPr>
          </a:p>
          <a:p>
            <a:pPr marL="228600" marR="285750" lvl="0" indent="0" algn="l" rtl="0">
              <a:spcBef>
                <a:spcPts val="300"/>
              </a:spcBef>
              <a:spcAft>
                <a:spcPts val="0"/>
              </a:spcAft>
              <a:buClr>
                <a:schemeClr val="dk2"/>
              </a:buClr>
              <a:buSzPts val="1100"/>
              <a:buFont typeface="Arial"/>
              <a:buNone/>
            </a:pPr>
            <a:endParaRPr sz="1600">
              <a:solidFill>
                <a:srgbClr val="3A54A5"/>
              </a:solidFill>
              <a:latin typeface="Calibri"/>
              <a:ea typeface="Calibri"/>
              <a:cs typeface="Calibri"/>
              <a:sym typeface="Calibri"/>
            </a:endParaRPr>
          </a:p>
          <a:p>
            <a:pPr marL="228600" marR="285750" lvl="0" indent="0" algn="l" rtl="0">
              <a:spcBef>
                <a:spcPts val="300"/>
              </a:spcBef>
              <a:spcAft>
                <a:spcPts val="0"/>
              </a:spcAft>
              <a:buClr>
                <a:schemeClr val="dk2"/>
              </a:buClr>
              <a:buSzPts val="1100"/>
              <a:buFont typeface="Arial"/>
              <a:buNone/>
            </a:pPr>
            <a:endParaRPr sz="1600">
              <a:solidFill>
                <a:srgbClr val="3A54A5"/>
              </a:solidFill>
              <a:latin typeface="Calibri"/>
              <a:ea typeface="Calibri"/>
              <a:cs typeface="Calibri"/>
              <a:sym typeface="Calibri"/>
            </a:endParaRPr>
          </a:p>
          <a:p>
            <a:pPr marL="228600" marR="285750" lvl="0" indent="0" algn="l" rtl="0">
              <a:spcBef>
                <a:spcPts val="300"/>
              </a:spcBef>
              <a:spcAft>
                <a:spcPts val="0"/>
              </a:spcAft>
              <a:buClr>
                <a:schemeClr val="dk2"/>
              </a:buClr>
              <a:buSzPts val="1100"/>
              <a:buFont typeface="Arial"/>
              <a:buNone/>
            </a:pPr>
            <a:endParaRPr sz="1600">
              <a:solidFill>
                <a:srgbClr val="3A54A5"/>
              </a:solidFill>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endParaRPr sz="1600">
              <a:solidFill>
                <a:srgbClr val="3A54A5"/>
              </a:solidFill>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endParaRPr sz="1600">
              <a:solidFill>
                <a:srgbClr val="3A54A5"/>
              </a:solidFill>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1800" b="1"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Cultural Responsiveness Field Guide</a:t>
            </a:r>
            <a:endParaRPr sz="1800" b="1">
              <a:solidFill>
                <a:schemeClr val="dk1"/>
              </a:solidFill>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1800">
                <a:solidFill>
                  <a:schemeClr val="dk1"/>
                </a:solidFill>
                <a:latin typeface="Calibri"/>
                <a:ea typeface="Calibri"/>
                <a:cs typeface="Calibri"/>
                <a:sym typeface="Calibri"/>
              </a:rPr>
              <a:t>1.10 Faculty Involvement Examples p.22</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1800">
                <a:solidFill>
                  <a:schemeClr val="dk1"/>
                </a:solidFill>
                <a:latin typeface="Calibri"/>
                <a:ea typeface="Calibri"/>
                <a:cs typeface="Calibri"/>
                <a:sym typeface="Calibri"/>
              </a:rPr>
              <a:t>1.11 Student, Family, Community Involvement Examples p. 23</a:t>
            </a:r>
            <a:endParaRPr sz="1800">
              <a:solidFill>
                <a:schemeClr val="dk1"/>
              </a:solidFill>
              <a:latin typeface="Calibri"/>
              <a:ea typeface="Calibri"/>
              <a:cs typeface="Calibri"/>
              <a:sym typeface="Calibri"/>
            </a:endParaRPr>
          </a:p>
        </p:txBody>
      </p:sp>
      <p:sp>
        <p:nvSpPr>
          <p:cNvPr id="605" name="Google Shape;605;p85" descr="Professional development: how and when will you bring this information back to staff?"/>
          <p:cNvSpPr/>
          <p:nvPr/>
        </p:nvSpPr>
        <p:spPr>
          <a:xfrm>
            <a:off x="5353675" y="2035275"/>
            <a:ext cx="3510300" cy="2064900"/>
          </a:xfrm>
          <a:prstGeom prst="rect">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5"/>
          <p:cNvSpPr txBox="1"/>
          <p:nvPr/>
        </p:nvSpPr>
        <p:spPr>
          <a:xfrm>
            <a:off x="5353675" y="2138500"/>
            <a:ext cx="3406800" cy="163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latin typeface="Calibri"/>
                <a:ea typeface="Calibri"/>
                <a:cs typeface="Calibri"/>
                <a:sym typeface="Calibri"/>
              </a:rPr>
              <a:t>Professional Development</a:t>
            </a:r>
            <a:endParaRPr sz="2200" b="1">
              <a:latin typeface="Calibri"/>
              <a:ea typeface="Calibri"/>
              <a:cs typeface="Calibri"/>
              <a:sym typeface="Calibri"/>
            </a:endParaRPr>
          </a:p>
          <a:p>
            <a:pPr marL="0" lvl="0" indent="0" algn="ctr" rtl="0">
              <a:spcBef>
                <a:spcPts val="0"/>
              </a:spcBef>
              <a:spcAft>
                <a:spcPts val="0"/>
              </a:spcAft>
              <a:buNone/>
            </a:pPr>
            <a:r>
              <a:rPr lang="en-US" sz="1800" b="1" i="1">
                <a:latin typeface="Calibri"/>
                <a:ea typeface="Calibri"/>
                <a:cs typeface="Calibri"/>
                <a:sym typeface="Calibri"/>
              </a:rPr>
              <a:t>How and when will you bring this information back to staff?</a:t>
            </a:r>
            <a:endParaRPr sz="1800" b="1" i="1">
              <a:latin typeface="Calibri"/>
              <a:ea typeface="Calibri"/>
              <a:cs typeface="Calibri"/>
              <a:sym typeface="Calibri"/>
            </a:endParaRPr>
          </a:p>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611"/>
        <p:cNvGrpSpPr/>
        <p:nvPr/>
      </p:nvGrpSpPr>
      <p:grpSpPr>
        <a:xfrm>
          <a:off x="0" y="0"/>
          <a:ext cx="0" cy="0"/>
          <a:chOff x="0" y="0"/>
          <a:chExt cx="0" cy="0"/>
        </a:xfrm>
      </p:grpSpPr>
      <p:pic>
        <p:nvPicPr>
          <p:cNvPr id="613" name="Google Shape;613;p8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23691" y="2117334"/>
            <a:ext cx="4540675" cy="3021600"/>
          </a:xfrm>
          <a:prstGeom prst="rect">
            <a:avLst/>
          </a:prstGeom>
          <a:noFill/>
          <a:ln>
            <a:noFill/>
          </a:ln>
        </p:spPr>
      </p:pic>
      <p:sp>
        <p:nvSpPr>
          <p:cNvPr id="2" name="Title 1">
            <a:extLst>
              <a:ext uri="{FF2B5EF4-FFF2-40B4-BE49-F238E27FC236}">
                <a16:creationId xmlns:a16="http://schemas.microsoft.com/office/drawing/2014/main" id="{D79D96C6-1D88-5712-011A-32EB8C8B6249}"/>
              </a:ext>
            </a:extLst>
          </p:cNvPr>
          <p:cNvSpPr>
            <a:spLocks noGrp="1"/>
          </p:cNvSpPr>
          <p:nvPr>
            <p:ph type="title"/>
          </p:nvPr>
        </p:nvSpPr>
        <p:spPr/>
        <p:txBody>
          <a:bodyPr>
            <a:normAutofit fontScale="90000"/>
          </a:bodyPr>
          <a:lstStyle/>
          <a:p>
            <a:br>
              <a:rPr lang="en-US" sz="3600" dirty="0"/>
            </a:br>
            <a:r>
              <a:rPr lang="en-US" sz="3600" dirty="0"/>
              <a:t>Family Matrix</a:t>
            </a:r>
            <a:br>
              <a:rPr lang="en-US" sz="3600" dirty="0"/>
            </a:b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CCCCCC"/>
        </a:solidFill>
        <a:effectLst/>
      </p:bgPr>
    </p:bg>
    <p:spTree>
      <p:nvGrpSpPr>
        <p:cNvPr id="1" name="Shape 618"/>
        <p:cNvGrpSpPr/>
        <p:nvPr/>
      </p:nvGrpSpPr>
      <p:grpSpPr>
        <a:xfrm>
          <a:off x="0" y="0"/>
          <a:ext cx="0" cy="0"/>
          <a:chOff x="0" y="0"/>
          <a:chExt cx="0" cy="0"/>
        </a:xfrm>
      </p:grpSpPr>
      <p:sp>
        <p:nvSpPr>
          <p:cNvPr id="619" name="Google Shape;619;p87"/>
          <p:cNvSpPr txBox="1">
            <a:spLocks noGrp="1"/>
          </p:cNvSpPr>
          <p:nvPr>
            <p:ph type="sldNum" idx="12"/>
          </p:nvPr>
        </p:nvSpPr>
        <p:spPr>
          <a:xfrm>
            <a:off x="7418349" y="6356350"/>
            <a:ext cx="1097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900">
                <a:solidFill>
                  <a:srgbClr val="000000"/>
                </a:solidFill>
                <a:latin typeface="Calibri"/>
                <a:ea typeface="Calibri"/>
                <a:cs typeface="Calibri"/>
                <a:sym typeface="Calibri"/>
              </a:rPr>
              <a:t>45</a:t>
            </a:fld>
            <a:endParaRPr sz="900">
              <a:solidFill>
                <a:srgbClr val="000000"/>
              </a:solidFill>
              <a:latin typeface="Calibri"/>
              <a:ea typeface="Calibri"/>
              <a:cs typeface="Calibri"/>
              <a:sym typeface="Calibri"/>
            </a:endParaRPr>
          </a:p>
        </p:txBody>
      </p:sp>
      <p:sp>
        <p:nvSpPr>
          <p:cNvPr id="620" name="Google Shape;620;p87"/>
          <p:cNvSpPr txBox="1">
            <a:spLocks noGrp="1"/>
          </p:cNvSpPr>
          <p:nvPr>
            <p:ph type="ftr" idx="11"/>
          </p:nvPr>
        </p:nvSpPr>
        <p:spPr>
          <a:xfrm>
            <a:off x="2476633" y="6356349"/>
            <a:ext cx="4190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Virtual Tier 1 Day 4</a:t>
            </a:r>
            <a:endParaRPr/>
          </a:p>
        </p:txBody>
      </p:sp>
      <p:sp>
        <p:nvSpPr>
          <p:cNvPr id="621" name="Google Shape;621;p87"/>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Twentieth Century"/>
              <a:buNone/>
            </a:pPr>
            <a:r>
              <a:rPr lang="en-US"/>
              <a:t>Setting Home Expectations</a:t>
            </a:r>
            <a:endParaRPr/>
          </a:p>
        </p:txBody>
      </p:sp>
      <p:sp>
        <p:nvSpPr>
          <p:cNvPr id="622" name="Google Shape;622;p87"/>
          <p:cNvSpPr txBox="1">
            <a:spLocks noGrp="1"/>
          </p:cNvSpPr>
          <p:nvPr>
            <p:ph type="subTitle" idx="1"/>
          </p:nvPr>
        </p:nvSpPr>
        <p:spPr>
          <a:xfrm>
            <a:off x="1371600" y="3183467"/>
            <a:ext cx="6400800" cy="245533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800"/>
              </a:spcAft>
              <a:buSzPts val="2400"/>
              <a:buNone/>
            </a:pPr>
            <a:r>
              <a:rPr lang="en-US" sz="2400"/>
              <a:t>Developing a Family Expectations Matrix</a:t>
            </a:r>
            <a:endParaRPr/>
          </a:p>
        </p:txBody>
      </p:sp>
      <p:pic>
        <p:nvPicPr>
          <p:cNvPr id="623" name="Google Shape;623;p8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101583" y="198343"/>
            <a:ext cx="848424" cy="848424"/>
          </a:xfrm>
          <a:prstGeom prst="rect">
            <a:avLst/>
          </a:prstGeom>
          <a:noFill/>
          <a:ln>
            <a:noFill/>
          </a:ln>
        </p:spPr>
      </p:pic>
      <p:pic>
        <p:nvPicPr>
          <p:cNvPr id="624" name="Google Shape;624;p8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357848" y="4537276"/>
            <a:ext cx="1332410" cy="1332410"/>
          </a:xfrm>
          <a:prstGeom prst="rect">
            <a:avLst/>
          </a:prstGeom>
          <a:noFill/>
          <a:ln>
            <a:noFill/>
          </a:ln>
        </p:spPr>
      </p:pic>
      <p:sp>
        <p:nvSpPr>
          <p:cNvPr id="625" name="Google Shape;625;p87"/>
          <p:cNvSpPr txBox="1"/>
          <p:nvPr/>
        </p:nvSpPr>
        <p:spPr>
          <a:xfrm>
            <a:off x="3778432" y="4674766"/>
            <a:ext cx="3350623" cy="8484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000"/>
              <a:buFont typeface="Noto Sans Symbols"/>
              <a:buNone/>
            </a:pPr>
            <a:r>
              <a:rPr lang="en-US" sz="2000" i="1" u="sng">
                <a:solidFill>
                  <a:schemeClr val="dk1"/>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Click here for </a:t>
            </a:r>
            <a:r>
              <a:rPr lang="en-US" sz="2000" b="1" i="1" u="sng">
                <a:solidFill>
                  <a:schemeClr val="dk1"/>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video recording</a:t>
            </a:r>
            <a:r>
              <a:rPr lang="en-US" sz="2000" i="1" u="sng">
                <a:solidFill>
                  <a:schemeClr val="dk1"/>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 of this PowerPoint you can share with Families Directly!</a:t>
            </a:r>
            <a:endParaRPr sz="2000" i="1">
              <a:solidFill>
                <a:schemeClr val="dk1"/>
              </a:solidFill>
              <a:latin typeface="Twentieth Century"/>
              <a:ea typeface="Twentieth Century"/>
              <a:cs typeface="Twentieth Century"/>
              <a:sym typeface="Twentieth Centur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rgbClr val="CCCCCC"/>
        </a:solidFill>
        <a:effectLst/>
      </p:bgPr>
    </p:bg>
    <p:spTree>
      <p:nvGrpSpPr>
        <p:cNvPr id="1" name="Shape 630"/>
        <p:cNvGrpSpPr/>
        <p:nvPr/>
      </p:nvGrpSpPr>
      <p:grpSpPr>
        <a:xfrm>
          <a:off x="0" y="0"/>
          <a:ext cx="0" cy="0"/>
          <a:chOff x="0" y="0"/>
          <a:chExt cx="0" cy="0"/>
        </a:xfrm>
      </p:grpSpPr>
      <p:sp>
        <p:nvSpPr>
          <p:cNvPr id="2" name="Title 1">
            <a:extLst>
              <a:ext uri="{FF2B5EF4-FFF2-40B4-BE49-F238E27FC236}">
                <a16:creationId xmlns:a16="http://schemas.microsoft.com/office/drawing/2014/main" id="{6B036437-E3FE-F2B8-F1D2-A5806A03B4B6}"/>
              </a:ext>
            </a:extLst>
          </p:cNvPr>
          <p:cNvSpPr>
            <a:spLocks noGrp="1"/>
          </p:cNvSpPr>
          <p:nvPr>
            <p:ph type="title"/>
          </p:nvPr>
        </p:nvSpPr>
        <p:spPr>
          <a:xfrm>
            <a:off x="4572000" y="1"/>
            <a:ext cx="4069784" cy="520700"/>
          </a:xfrm>
        </p:spPr>
        <p:txBody>
          <a:bodyPr>
            <a:normAutofit fontScale="90000"/>
          </a:bodyPr>
          <a:lstStyle/>
          <a:p>
            <a:pPr algn="r"/>
            <a:r>
              <a:rPr lang="en-US" sz="2800" dirty="0"/>
              <a:t>Home Expectations</a:t>
            </a:r>
          </a:p>
        </p:txBody>
      </p:sp>
      <p:sp>
        <p:nvSpPr>
          <p:cNvPr id="631" name="Google Shape;631;p88"/>
          <p:cNvSpPr txBox="1">
            <a:spLocks noGrp="1"/>
          </p:cNvSpPr>
          <p:nvPr>
            <p:ph type="sldNum" idx="4294967295"/>
          </p:nvPr>
        </p:nvSpPr>
        <p:spPr>
          <a:xfrm>
            <a:off x="0" y="6356350"/>
            <a:ext cx="1752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400"/>
              <a:buFont typeface="Calibri"/>
              <a:buNone/>
            </a:pPr>
            <a:fld id="{00000000-1234-1234-1234-123412341234}" type="slidenum">
              <a:rPr lang="en-US">
                <a:latin typeface="Calibri"/>
                <a:ea typeface="Calibri"/>
                <a:cs typeface="Calibri"/>
                <a:sym typeface="Calibri"/>
              </a:rPr>
              <a:t>46</a:t>
            </a:fld>
            <a:endParaRPr>
              <a:latin typeface="Calibri"/>
              <a:ea typeface="Calibri"/>
              <a:cs typeface="Calibri"/>
              <a:sym typeface="Calibri"/>
            </a:endParaRPr>
          </a:p>
        </p:txBody>
      </p:sp>
      <p:sp>
        <p:nvSpPr>
          <p:cNvPr id="632" name="Google Shape;632;p88"/>
          <p:cNvSpPr txBox="1">
            <a:spLocks noGrp="1"/>
          </p:cNvSpPr>
          <p:nvPr>
            <p:ph type="ftr" idx="4294967295"/>
          </p:nvPr>
        </p:nvSpPr>
        <p:spPr>
          <a:xfrm>
            <a:off x="0" y="6356350"/>
            <a:ext cx="2895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Virtual Tier 1 Day 4</a:t>
            </a:r>
            <a:endParaRPr/>
          </a:p>
        </p:txBody>
      </p:sp>
      <p:sp>
        <p:nvSpPr>
          <p:cNvPr id="633" name="Google Shape;633;p88"/>
          <p:cNvSpPr txBox="1">
            <a:spLocks noGrp="1"/>
          </p:cNvSpPr>
          <p:nvPr>
            <p:ph type="body" idx="4294967295"/>
          </p:nvPr>
        </p:nvSpPr>
        <p:spPr>
          <a:xfrm>
            <a:off x="5588000" y="520700"/>
            <a:ext cx="3556000" cy="347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a:t>Access this new brief for families…</a:t>
            </a:r>
            <a:endParaRPr/>
          </a:p>
          <a:p>
            <a:pPr marL="0" lvl="0" indent="0" algn="l" rtl="0">
              <a:lnSpc>
                <a:spcPct val="90000"/>
              </a:lnSpc>
              <a:spcBef>
                <a:spcPts val="360"/>
              </a:spcBef>
              <a:spcAft>
                <a:spcPts val="0"/>
              </a:spcAft>
              <a:buSzPts val="1800"/>
              <a:buNone/>
            </a:pPr>
            <a:r>
              <a:rPr lang="en-US" sz="1800" u="sng">
                <a:solidFill>
                  <a:schemeClr val="hlink"/>
                </a:solidFill>
                <a:hlinkClick r:id="rId3"/>
              </a:rPr>
              <a:t>https://www.pbis.org/resource/supporting-families-with-pbis-at-home</a:t>
            </a:r>
            <a:r>
              <a:rPr lang="en-US" sz="1800"/>
              <a:t> </a:t>
            </a:r>
            <a:endParaRPr/>
          </a:p>
          <a:p>
            <a:pPr marL="0" lvl="0" indent="0" algn="l" rtl="0">
              <a:lnSpc>
                <a:spcPct val="90000"/>
              </a:lnSpc>
              <a:spcBef>
                <a:spcPts val="480"/>
              </a:spcBef>
              <a:spcAft>
                <a:spcPts val="0"/>
              </a:spcAft>
              <a:buSzPts val="2400"/>
              <a:buNone/>
            </a:pPr>
            <a:endParaRPr sz="2400"/>
          </a:p>
          <a:p>
            <a:pPr marL="0" lvl="0" indent="0" algn="l" rtl="0">
              <a:lnSpc>
                <a:spcPct val="90000"/>
              </a:lnSpc>
              <a:spcBef>
                <a:spcPts val="480"/>
              </a:spcBef>
              <a:spcAft>
                <a:spcPts val="0"/>
              </a:spcAft>
              <a:buSzPts val="2400"/>
              <a:buNone/>
            </a:pPr>
            <a:r>
              <a:rPr lang="en-US" sz="2400"/>
              <a:t>…to learn more about:</a:t>
            </a:r>
            <a:endParaRPr/>
          </a:p>
          <a:p>
            <a:pPr marL="342900" lvl="0" indent="-342900" algn="l" rtl="0">
              <a:lnSpc>
                <a:spcPct val="90000"/>
              </a:lnSpc>
              <a:spcBef>
                <a:spcPts val="360"/>
              </a:spcBef>
              <a:spcAft>
                <a:spcPts val="0"/>
              </a:spcAft>
              <a:buSzPts val="1800"/>
              <a:buChar char="•"/>
            </a:pPr>
            <a:r>
              <a:rPr lang="en-US" sz="1800">
                <a:solidFill>
                  <a:schemeClr val="dk1"/>
                </a:solidFill>
              </a:rPr>
              <a:t>Setting home expectations</a:t>
            </a:r>
            <a:endParaRPr/>
          </a:p>
          <a:p>
            <a:pPr marL="342900" lvl="0" indent="-342900" algn="l" rtl="0">
              <a:lnSpc>
                <a:spcPct val="90000"/>
              </a:lnSpc>
              <a:spcBef>
                <a:spcPts val="360"/>
              </a:spcBef>
              <a:spcAft>
                <a:spcPts val="0"/>
              </a:spcAft>
              <a:buSzPts val="1800"/>
              <a:buChar char="•"/>
            </a:pPr>
            <a:r>
              <a:rPr lang="en-US" sz="1800">
                <a:solidFill>
                  <a:schemeClr val="dk1"/>
                </a:solidFill>
              </a:rPr>
              <a:t>Setting routines</a:t>
            </a:r>
            <a:endParaRPr/>
          </a:p>
          <a:p>
            <a:pPr marL="342900" lvl="0" indent="-342900" algn="l" rtl="0">
              <a:lnSpc>
                <a:spcPct val="90000"/>
              </a:lnSpc>
              <a:spcBef>
                <a:spcPts val="360"/>
              </a:spcBef>
              <a:spcAft>
                <a:spcPts val="800"/>
              </a:spcAft>
              <a:buSzPts val="1800"/>
              <a:buChar char="•"/>
            </a:pPr>
            <a:r>
              <a:rPr lang="en-US" sz="1800">
                <a:solidFill>
                  <a:schemeClr val="dk1"/>
                </a:solidFill>
              </a:rPr>
              <a:t>Teaching, Reminding, and Rewarding behaviors</a:t>
            </a:r>
            <a:endParaRPr/>
          </a:p>
        </p:txBody>
      </p:sp>
      <p:pic>
        <p:nvPicPr>
          <p:cNvPr id="634" name="Google Shape;634;p88" descr="Supporting Families with PBIS at Home"/>
          <p:cNvPicPr preferRelativeResize="0"/>
          <p:nvPr/>
        </p:nvPicPr>
        <p:blipFill rotWithShape="1">
          <a:blip r:embed="rId4">
            <a:alphaModFix/>
          </a:blip>
          <a:srcRect/>
          <a:stretch/>
        </p:blipFill>
        <p:spPr>
          <a:xfrm>
            <a:off x="496389" y="645950"/>
            <a:ext cx="3943350" cy="5071964"/>
          </a:xfrm>
          <a:prstGeom prst="rect">
            <a:avLst/>
          </a:prstGeom>
          <a:noFill/>
          <a:ln>
            <a:noFill/>
          </a:ln>
          <a:effectLst>
            <a:outerShdw blurRad="292100" dist="139700" dir="2700000" algn="tl" rotWithShape="0">
              <a:srgbClr val="333333">
                <a:alpha val="64705"/>
              </a:srgbClr>
            </a:outerShdw>
          </a:effectLst>
        </p:spPr>
      </p:pic>
      <p:sp>
        <p:nvSpPr>
          <p:cNvPr id="635" name="Google Shape;635;p88"/>
          <p:cNvSpPr txBox="1"/>
          <p:nvPr/>
        </p:nvSpPr>
        <p:spPr>
          <a:xfrm>
            <a:off x="4815331" y="4225822"/>
            <a:ext cx="3826453" cy="14920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Calibri"/>
              <a:buNone/>
            </a:pPr>
            <a:r>
              <a:rPr lang="en-US" sz="2400">
                <a:solidFill>
                  <a:schemeClr val="dk2"/>
                </a:solidFill>
                <a:latin typeface="Calibri"/>
                <a:ea typeface="Calibri"/>
                <a:cs typeface="Calibri"/>
                <a:sym typeface="Calibri"/>
              </a:rPr>
              <a:t>Today, </a:t>
            </a:r>
            <a:endParaRPr/>
          </a:p>
          <a:p>
            <a:pPr marL="0" marR="0" lvl="0" indent="0" algn="l" rtl="0">
              <a:lnSpc>
                <a:spcPct val="90000"/>
              </a:lnSpc>
              <a:spcBef>
                <a:spcPts val="1000"/>
              </a:spcBef>
              <a:spcAft>
                <a:spcPts val="0"/>
              </a:spcAft>
              <a:buClr>
                <a:schemeClr val="dk2"/>
              </a:buClr>
              <a:buSzPts val="2400"/>
              <a:buFont typeface="Calibri"/>
              <a:buNone/>
            </a:pPr>
            <a:r>
              <a:rPr lang="en-US" sz="2400">
                <a:solidFill>
                  <a:schemeClr val="dk2"/>
                </a:solidFill>
                <a:latin typeface="Calibri"/>
                <a:ea typeface="Calibri"/>
                <a:cs typeface="Calibri"/>
                <a:sym typeface="Calibri"/>
              </a:rPr>
              <a:t>We will walk you though how to </a:t>
            </a:r>
            <a:r>
              <a:rPr lang="en-US" sz="2800" b="1" i="1">
                <a:solidFill>
                  <a:schemeClr val="dk1"/>
                </a:solidFill>
                <a:latin typeface="Calibri"/>
                <a:ea typeface="Calibri"/>
                <a:cs typeface="Calibri"/>
                <a:sym typeface="Calibri"/>
              </a:rPr>
              <a:t>set home expectations</a:t>
            </a:r>
            <a:endParaRPr sz="2400" b="1" i="1">
              <a:solidFill>
                <a:schemeClr val="dk1"/>
              </a:solidFill>
              <a:latin typeface="Calibri"/>
              <a:ea typeface="Calibri"/>
              <a:cs typeface="Calibri"/>
              <a:sym typeface="Calibri"/>
            </a:endParaRPr>
          </a:p>
        </p:txBody>
      </p:sp>
      <p:sp>
        <p:nvSpPr>
          <p:cNvPr id="636" name="Google Shape;636;p88"/>
          <p:cNvSpPr txBox="1"/>
          <p:nvPr/>
        </p:nvSpPr>
        <p:spPr>
          <a:xfrm>
            <a:off x="496389" y="5717914"/>
            <a:ext cx="3832282"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1">
                <a:solidFill>
                  <a:schemeClr val="dk2"/>
                </a:solidFill>
                <a:latin typeface="Calibri"/>
                <a:ea typeface="Calibri"/>
                <a:cs typeface="Calibri"/>
                <a:sym typeface="Calibri"/>
              </a:rPr>
              <a:t>Center on Positive Behavioral Interventions and Supports, Center for Parent Information &amp; Resources. (March, 2020). Supporting Families with PBIS at Home. University of Oregon. www.pbis.org.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641"/>
        <p:cNvGrpSpPr/>
        <p:nvPr/>
      </p:nvGrpSpPr>
      <p:grpSpPr>
        <a:xfrm>
          <a:off x="0" y="0"/>
          <a:ext cx="0" cy="0"/>
          <a:chOff x="0" y="0"/>
          <a:chExt cx="0" cy="0"/>
        </a:xfrm>
      </p:grpSpPr>
      <p:sp>
        <p:nvSpPr>
          <p:cNvPr id="642" name="Google Shape;642;p89"/>
          <p:cNvSpPr txBox="1">
            <a:spLocks noGrp="1"/>
          </p:cNvSpPr>
          <p:nvPr>
            <p:ph type="title"/>
          </p:nvPr>
        </p:nvSpPr>
        <p:spPr>
          <a:xfrm>
            <a:off x="2389250" y="350825"/>
            <a:ext cx="6233400" cy="915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563"/>
              <a:buFont typeface="Twentieth Century"/>
              <a:buNone/>
            </a:pPr>
            <a:r>
              <a:rPr lang="en-US" sz="3000" b="1" dirty="0"/>
              <a:t>What Is a Family Expectations Matrix?</a:t>
            </a:r>
            <a:endParaRPr sz="3000" b="1" dirty="0"/>
          </a:p>
        </p:txBody>
      </p:sp>
      <p:sp>
        <p:nvSpPr>
          <p:cNvPr id="644" name="Google Shape;644;p89"/>
          <p:cNvSpPr txBox="1"/>
          <p:nvPr/>
        </p:nvSpPr>
        <p:spPr>
          <a:xfrm>
            <a:off x="365300" y="1266125"/>
            <a:ext cx="8257500" cy="91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Font typeface="Arial"/>
              <a:buNone/>
            </a:pPr>
            <a:r>
              <a:rPr lang="en-US" sz="2400">
                <a:solidFill>
                  <a:schemeClr val="accent6"/>
                </a:solidFill>
                <a:latin typeface="Calibri"/>
                <a:ea typeface="Calibri"/>
                <a:cs typeface="Calibri"/>
                <a:sym typeface="Calibri"/>
              </a:rPr>
              <a:t>It is a visual reminder of your family’s expectations (</a:t>
            </a:r>
            <a:r>
              <a:rPr lang="en-US" sz="2400" b="1">
                <a:solidFill>
                  <a:schemeClr val="accent6"/>
                </a:solidFill>
                <a:latin typeface="Calibri"/>
                <a:ea typeface="Calibri"/>
                <a:cs typeface="Calibri"/>
                <a:sym typeface="Calibri"/>
              </a:rPr>
              <a:t>values)</a:t>
            </a:r>
            <a:r>
              <a:rPr lang="en-US" sz="2400">
                <a:solidFill>
                  <a:schemeClr val="accent6"/>
                </a:solidFill>
                <a:latin typeface="Calibri"/>
                <a:ea typeface="Calibri"/>
                <a:cs typeface="Calibri"/>
                <a:sym typeface="Calibri"/>
              </a:rPr>
              <a:t>, rules, and routines</a:t>
            </a:r>
            <a:endParaRPr>
              <a:latin typeface="Twentieth Century"/>
              <a:ea typeface="Twentieth Century"/>
              <a:cs typeface="Twentieth Century"/>
              <a:sym typeface="Twentieth Century"/>
            </a:endParaRPr>
          </a:p>
        </p:txBody>
      </p:sp>
      <p:graphicFrame>
        <p:nvGraphicFramePr>
          <p:cNvPr id="645" name="Google Shape;645;p89"/>
          <p:cNvGraphicFramePr/>
          <p:nvPr>
            <p:extLst>
              <p:ext uri="{D42A27DB-BD31-4B8C-83A1-F6EECF244321}">
                <p14:modId xmlns:p14="http://schemas.microsoft.com/office/powerpoint/2010/main" val="670879600"/>
              </p:ext>
            </p:extLst>
          </p:nvPr>
        </p:nvGraphicFramePr>
        <p:xfrm>
          <a:off x="952500" y="2181400"/>
          <a:ext cx="7239000" cy="4056400"/>
        </p:xfrm>
        <a:graphic>
          <a:graphicData uri="http://schemas.openxmlformats.org/drawingml/2006/table">
            <a:tbl>
              <a:tblPr firstRow="1">
                <a:noFill/>
                <a:tableStyleId>{43FEF1A3-413A-4416-8F59-32C492BB5D3C}</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1457775">
                <a:tc>
                  <a:txBody>
                    <a:bodyPr/>
                    <a:lstStyle/>
                    <a:p>
                      <a:pPr marL="0" lvl="0" indent="0" algn="l" rtl="0">
                        <a:spcBef>
                          <a:spcPts val="0"/>
                        </a:spcBef>
                        <a:spcAft>
                          <a:spcPts val="0"/>
                        </a:spcAft>
                        <a:buNone/>
                      </a:pPr>
                      <a:r>
                        <a:rPr lang="en-US" dirty="0"/>
                        <a:t>Expectations</a:t>
                      </a:r>
                      <a:endParaRPr dirty="0"/>
                    </a:p>
                  </a:txBody>
                  <a:tcPr marL="91425" marR="91425" marT="91425" marB="91425"/>
                </a:tc>
                <a:tc>
                  <a:txBody>
                    <a:bodyPr/>
                    <a:lstStyle/>
                    <a:p>
                      <a:pPr marL="0" lvl="0" indent="0" algn="l" rtl="0">
                        <a:spcBef>
                          <a:spcPts val="0"/>
                        </a:spcBef>
                        <a:spcAft>
                          <a:spcPts val="0"/>
                        </a:spcAft>
                        <a:buClr>
                          <a:schemeClr val="dk2"/>
                        </a:buClr>
                        <a:buSzPts val="2000"/>
                        <a:buFont typeface="Twentieth Century"/>
                        <a:buNone/>
                      </a:pPr>
                      <a:r>
                        <a:rPr lang="en-US" sz="2000">
                          <a:solidFill>
                            <a:schemeClr val="dk2"/>
                          </a:solidFill>
                          <a:latin typeface="Twentieth Century"/>
                          <a:ea typeface="Twentieth Century"/>
                          <a:cs typeface="Twentieth Century"/>
                          <a:sym typeface="Twentieth Century"/>
                        </a:rPr>
                        <a:t>3 to 5 overarching family values/expectations that represent what is important to you</a:t>
                      </a:r>
                      <a:endParaRPr/>
                    </a:p>
                  </a:txBody>
                  <a:tcPr marL="91425" marR="91425" marT="91425" marB="91425"/>
                </a:tc>
                <a:extLst>
                  <a:ext uri="{0D108BD9-81ED-4DB2-BD59-A6C34878D82A}">
                    <a16:rowId xmlns:a16="http://schemas.microsoft.com/office/drawing/2014/main" val="10000"/>
                  </a:ext>
                </a:extLst>
              </a:tr>
              <a:tr h="1140850">
                <a:tc>
                  <a:txBody>
                    <a:bodyPr/>
                    <a:lstStyle/>
                    <a:p>
                      <a:pPr marL="0" lvl="0" indent="0" algn="l" rtl="0">
                        <a:spcBef>
                          <a:spcPts val="0"/>
                        </a:spcBef>
                        <a:spcAft>
                          <a:spcPts val="0"/>
                        </a:spcAft>
                        <a:buNone/>
                      </a:pPr>
                      <a:r>
                        <a:rPr lang="en-US"/>
                        <a:t>Rules</a:t>
                      </a:r>
                      <a:endParaRPr/>
                    </a:p>
                  </a:txBody>
                  <a:tcPr marL="91425" marR="91425" marT="91425" marB="91425"/>
                </a:tc>
                <a:tc>
                  <a:txBody>
                    <a:bodyPr/>
                    <a:lstStyle/>
                    <a:p>
                      <a:pPr marL="0" lvl="0" indent="0" algn="l" rtl="0">
                        <a:spcBef>
                          <a:spcPts val="0"/>
                        </a:spcBef>
                        <a:spcAft>
                          <a:spcPts val="0"/>
                        </a:spcAft>
                        <a:buClr>
                          <a:srgbClr val="000000"/>
                        </a:buClr>
                        <a:buFont typeface="Arial"/>
                        <a:buNone/>
                      </a:pPr>
                      <a:r>
                        <a:rPr lang="en-US" sz="2000">
                          <a:solidFill>
                            <a:schemeClr val="dk2"/>
                          </a:solidFill>
                          <a:latin typeface="Twentieth Century"/>
                          <a:ea typeface="Twentieth Century"/>
                          <a:cs typeface="Twentieth Century"/>
                          <a:sym typeface="Twentieth Century"/>
                        </a:rPr>
                        <a:t>Specific examples or steps to demonstrate the family expectations. </a:t>
                      </a:r>
                      <a:endParaRPr/>
                    </a:p>
                  </a:txBody>
                  <a:tcPr marL="91425" marR="91425" marT="91425" marB="91425"/>
                </a:tc>
                <a:extLst>
                  <a:ext uri="{0D108BD9-81ED-4DB2-BD59-A6C34878D82A}">
                    <a16:rowId xmlns:a16="http://schemas.microsoft.com/office/drawing/2014/main" val="10001"/>
                  </a:ext>
                </a:extLst>
              </a:tr>
              <a:tr h="1457775">
                <a:tc>
                  <a:txBody>
                    <a:bodyPr/>
                    <a:lstStyle/>
                    <a:p>
                      <a:pPr marL="0" lvl="0" indent="0" algn="l" rtl="0">
                        <a:spcBef>
                          <a:spcPts val="0"/>
                        </a:spcBef>
                        <a:spcAft>
                          <a:spcPts val="0"/>
                        </a:spcAft>
                        <a:buNone/>
                      </a:pPr>
                      <a:r>
                        <a:rPr lang="en-US"/>
                        <a:t>Routines</a:t>
                      </a:r>
                      <a:endParaRPr/>
                    </a:p>
                  </a:txBody>
                  <a:tcPr marL="91425" marR="91425" marT="91425" marB="91425"/>
                </a:tc>
                <a:tc>
                  <a:txBody>
                    <a:bodyPr/>
                    <a:lstStyle/>
                    <a:p>
                      <a:pPr marL="0" lvl="0" indent="0" algn="l" rtl="0">
                        <a:spcBef>
                          <a:spcPts val="0"/>
                        </a:spcBef>
                        <a:spcAft>
                          <a:spcPts val="0"/>
                        </a:spcAft>
                        <a:buClr>
                          <a:srgbClr val="000000"/>
                        </a:buClr>
                        <a:buFont typeface="Arial"/>
                        <a:buNone/>
                      </a:pPr>
                      <a:r>
                        <a:rPr lang="en-US" sz="2000" dirty="0">
                          <a:latin typeface="Twentieth Century"/>
                          <a:ea typeface="Twentieth Century"/>
                          <a:cs typeface="Twentieth Century"/>
                          <a:sym typeface="Twentieth Century"/>
                        </a:rPr>
                        <a:t>Routines are a series of actions to follow that help form good habits, and keep the home running like clockwork.</a:t>
                      </a:r>
                      <a:endParaRPr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650"/>
        <p:cNvGrpSpPr/>
        <p:nvPr/>
      </p:nvGrpSpPr>
      <p:grpSpPr>
        <a:xfrm>
          <a:off x="0" y="0"/>
          <a:ext cx="0" cy="0"/>
          <a:chOff x="0" y="0"/>
          <a:chExt cx="0" cy="0"/>
        </a:xfrm>
      </p:grpSpPr>
      <p:sp>
        <p:nvSpPr>
          <p:cNvPr id="651" name="Google Shape;651;p90"/>
          <p:cNvSpPr txBox="1">
            <a:spLocks noGrp="1"/>
          </p:cNvSpPr>
          <p:nvPr>
            <p:ph type="title"/>
          </p:nvPr>
        </p:nvSpPr>
        <p:spPr>
          <a:xfrm>
            <a:off x="2286200" y="144350"/>
            <a:ext cx="6336600" cy="9153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Clr>
                <a:schemeClr val="dk2"/>
              </a:buClr>
              <a:buSzPct val="99974"/>
              <a:buFont typeface="Twentieth Century"/>
              <a:buNone/>
            </a:pPr>
            <a:r>
              <a:rPr lang="en-US" sz="3959" b="1"/>
              <a:t>Why Are Expectations Important?</a:t>
            </a:r>
            <a:endParaRPr b="1"/>
          </a:p>
        </p:txBody>
      </p:sp>
      <p:sp>
        <p:nvSpPr>
          <p:cNvPr id="652" name="Google Shape;652;p90"/>
          <p:cNvSpPr txBox="1">
            <a:spLocks noGrp="1"/>
          </p:cNvSpPr>
          <p:nvPr>
            <p:ph type="body" idx="1"/>
          </p:nvPr>
        </p:nvSpPr>
        <p:spPr>
          <a:xfrm>
            <a:off x="365300" y="2017050"/>
            <a:ext cx="8257500" cy="3957000"/>
          </a:xfrm>
          <a:prstGeom prst="rect">
            <a:avLst/>
          </a:prstGeom>
        </p:spPr>
        <p:txBody>
          <a:bodyPr spcFirstLastPara="1" wrap="square" lIns="68575" tIns="34275" rIns="68575" bIns="34275" anchor="t" anchorCtr="0">
            <a:normAutofit/>
          </a:bodyPr>
          <a:lstStyle/>
          <a:p>
            <a:pPr marL="457200" lvl="0" indent="-381000" algn="l" rtl="0">
              <a:spcBef>
                <a:spcPts val="0"/>
              </a:spcBef>
              <a:spcAft>
                <a:spcPts val="0"/>
              </a:spcAft>
              <a:buSzPts val="2400"/>
              <a:buChar char="•"/>
            </a:pPr>
            <a:r>
              <a:rPr lang="en-US" sz="2400"/>
              <a:t>Clearly states the core values of your family</a:t>
            </a:r>
            <a:endParaRPr sz="2400"/>
          </a:p>
          <a:p>
            <a:pPr marL="457200" lvl="0" indent="-381000" algn="l" rtl="0">
              <a:spcBef>
                <a:spcPts val="0"/>
              </a:spcBef>
              <a:spcAft>
                <a:spcPts val="0"/>
              </a:spcAft>
              <a:buSzPts val="2400"/>
              <a:buChar char="•"/>
            </a:pPr>
            <a:r>
              <a:rPr lang="en-US" sz="2400"/>
              <a:t>Keeps everyone focused</a:t>
            </a:r>
            <a:endParaRPr sz="2400"/>
          </a:p>
          <a:p>
            <a:pPr marL="457200" lvl="0" indent="-381000" algn="l" rtl="0">
              <a:spcBef>
                <a:spcPts val="0"/>
              </a:spcBef>
              <a:spcAft>
                <a:spcPts val="0"/>
              </a:spcAft>
              <a:buSzPts val="2400"/>
              <a:buChar char="•"/>
            </a:pPr>
            <a:r>
              <a:rPr lang="en-US" sz="2400"/>
              <a:t>Gives you the language to use</a:t>
            </a:r>
            <a:endParaRPr sz="2400"/>
          </a:p>
          <a:p>
            <a:pPr marL="457200" lvl="0" indent="-381000" algn="l" rtl="0">
              <a:spcBef>
                <a:spcPts val="0"/>
              </a:spcBef>
              <a:spcAft>
                <a:spcPts val="0"/>
              </a:spcAft>
              <a:buSzPts val="2400"/>
              <a:buChar char="•"/>
            </a:pPr>
            <a:r>
              <a:rPr lang="en-US" sz="2400"/>
              <a:t>Good for all ages, whether you have toddlers, teenagers, or are all adults in the same house.</a:t>
            </a: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657"/>
        <p:cNvGrpSpPr/>
        <p:nvPr/>
      </p:nvGrpSpPr>
      <p:grpSpPr>
        <a:xfrm>
          <a:off x="0" y="0"/>
          <a:ext cx="0" cy="0"/>
          <a:chOff x="0" y="0"/>
          <a:chExt cx="0" cy="0"/>
        </a:xfrm>
      </p:grpSpPr>
      <p:sp>
        <p:nvSpPr>
          <p:cNvPr id="658" name="Google Shape;658;p91"/>
          <p:cNvSpPr txBox="1">
            <a:spLocks noGrp="1"/>
          </p:cNvSpPr>
          <p:nvPr>
            <p:ph type="title"/>
          </p:nvPr>
        </p:nvSpPr>
        <p:spPr>
          <a:xfrm>
            <a:off x="2330225" y="234100"/>
            <a:ext cx="6479400" cy="84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3959"/>
              <a:buFont typeface="Twentieth Century"/>
              <a:buNone/>
            </a:pPr>
            <a:r>
              <a:rPr lang="en-US" sz="3000" b="1"/>
              <a:t>How to Develop a Family </a:t>
            </a:r>
            <a:endParaRPr sz="3000" b="1"/>
          </a:p>
          <a:p>
            <a:pPr marL="0" lvl="0" indent="0" algn="ctr" rtl="0">
              <a:spcBef>
                <a:spcPts val="0"/>
              </a:spcBef>
              <a:spcAft>
                <a:spcPts val="0"/>
              </a:spcAft>
              <a:buClr>
                <a:schemeClr val="dk2"/>
              </a:buClr>
              <a:buSzPts val="3959"/>
              <a:buFont typeface="Twentieth Century"/>
              <a:buNone/>
            </a:pPr>
            <a:r>
              <a:rPr lang="en-US" sz="3000" b="1"/>
              <a:t>Expectations Matrix:</a:t>
            </a:r>
            <a:endParaRPr sz="3000" b="1"/>
          </a:p>
          <a:p>
            <a:pPr marL="0" lvl="0" indent="0" algn="ctr" rtl="0">
              <a:spcBef>
                <a:spcPts val="0"/>
              </a:spcBef>
              <a:spcAft>
                <a:spcPts val="0"/>
              </a:spcAft>
              <a:buNone/>
            </a:pPr>
            <a:endParaRPr sz="3000" b="1"/>
          </a:p>
        </p:txBody>
      </p:sp>
      <p:sp>
        <p:nvSpPr>
          <p:cNvPr id="659" name="Google Shape;659;p91"/>
          <p:cNvSpPr txBox="1">
            <a:spLocks noGrp="1"/>
          </p:cNvSpPr>
          <p:nvPr>
            <p:ph type="body" idx="1"/>
          </p:nvPr>
        </p:nvSpPr>
        <p:spPr>
          <a:xfrm>
            <a:off x="197223" y="1600200"/>
            <a:ext cx="8257500" cy="4373700"/>
          </a:xfrm>
          <a:prstGeom prst="rect">
            <a:avLst/>
          </a:prstGeom>
        </p:spPr>
        <p:txBody>
          <a:bodyPr spcFirstLastPara="1" wrap="square" lIns="68575" tIns="34275" rIns="68575" bIns="34275" anchor="t" anchorCtr="0">
            <a:normAutofit fontScale="92500" lnSpcReduction="20000"/>
          </a:bodyPr>
          <a:lstStyle/>
          <a:p>
            <a:pPr marL="342900" lvl="0" indent="-346075" algn="l" rtl="0">
              <a:lnSpc>
                <a:spcPct val="90000"/>
              </a:lnSpc>
              <a:spcBef>
                <a:spcPts val="0"/>
              </a:spcBef>
              <a:spcAft>
                <a:spcPts val="0"/>
              </a:spcAft>
              <a:buSzPct val="100000"/>
              <a:buFont typeface="Calibri"/>
              <a:buAutoNum type="arabicPeriod"/>
            </a:pPr>
            <a:r>
              <a:rPr lang="en-US" sz="2000"/>
              <a:t>Make a table (on paper, bulletin board, poster, etc.) </a:t>
            </a:r>
            <a:endParaRPr sz="2000"/>
          </a:p>
          <a:p>
            <a:pPr marL="342900" lvl="0" indent="0" algn="l" rtl="0">
              <a:lnSpc>
                <a:spcPct val="90000"/>
              </a:lnSpc>
              <a:spcBef>
                <a:spcPts val="800"/>
              </a:spcBef>
              <a:spcAft>
                <a:spcPts val="0"/>
              </a:spcAft>
              <a:buNone/>
            </a:pPr>
            <a:endParaRPr sz="2000"/>
          </a:p>
          <a:p>
            <a:pPr marL="342900" lvl="0" indent="0" algn="l" rtl="0">
              <a:lnSpc>
                <a:spcPct val="90000"/>
              </a:lnSpc>
              <a:spcBef>
                <a:spcPts val="800"/>
              </a:spcBef>
              <a:spcAft>
                <a:spcPts val="0"/>
              </a:spcAft>
              <a:buNone/>
            </a:pPr>
            <a:endParaRPr sz="2000"/>
          </a:p>
          <a:p>
            <a:pPr marL="342900" lvl="0" indent="0" algn="l" rtl="0">
              <a:lnSpc>
                <a:spcPct val="90000"/>
              </a:lnSpc>
              <a:spcBef>
                <a:spcPts val="800"/>
              </a:spcBef>
              <a:spcAft>
                <a:spcPts val="0"/>
              </a:spcAft>
              <a:buNone/>
            </a:pPr>
            <a:endParaRPr sz="2000"/>
          </a:p>
          <a:p>
            <a:pPr marL="342900" lvl="0" indent="0" algn="l" rtl="0">
              <a:lnSpc>
                <a:spcPct val="90000"/>
              </a:lnSpc>
              <a:spcBef>
                <a:spcPts val="800"/>
              </a:spcBef>
              <a:spcAft>
                <a:spcPts val="0"/>
              </a:spcAft>
              <a:buNone/>
            </a:pPr>
            <a:endParaRPr sz="2000"/>
          </a:p>
          <a:p>
            <a:pPr marL="342900" lvl="0" indent="0" algn="l" rtl="0">
              <a:lnSpc>
                <a:spcPct val="90000"/>
              </a:lnSpc>
              <a:spcBef>
                <a:spcPts val="800"/>
              </a:spcBef>
              <a:spcAft>
                <a:spcPts val="0"/>
              </a:spcAft>
              <a:buNone/>
            </a:pPr>
            <a:endParaRPr sz="2000"/>
          </a:p>
          <a:p>
            <a:pPr marL="342900" lvl="0" indent="0" algn="l" rtl="0">
              <a:lnSpc>
                <a:spcPct val="90000"/>
              </a:lnSpc>
              <a:spcBef>
                <a:spcPts val="800"/>
              </a:spcBef>
              <a:spcAft>
                <a:spcPts val="0"/>
              </a:spcAft>
              <a:buNone/>
            </a:pPr>
            <a:endParaRPr sz="2000"/>
          </a:p>
          <a:p>
            <a:pPr marL="342900" lvl="0" indent="0" algn="l" rtl="0">
              <a:lnSpc>
                <a:spcPct val="90000"/>
              </a:lnSpc>
              <a:spcBef>
                <a:spcPts val="800"/>
              </a:spcBef>
              <a:spcAft>
                <a:spcPts val="0"/>
              </a:spcAft>
              <a:buNone/>
            </a:pPr>
            <a:endParaRPr sz="2000"/>
          </a:p>
          <a:p>
            <a:pPr marL="342900" lvl="0" indent="0" algn="l" rtl="0">
              <a:lnSpc>
                <a:spcPct val="90000"/>
              </a:lnSpc>
              <a:spcBef>
                <a:spcPts val="800"/>
              </a:spcBef>
              <a:spcAft>
                <a:spcPts val="0"/>
              </a:spcAft>
              <a:buNone/>
            </a:pPr>
            <a:endParaRPr sz="2000"/>
          </a:p>
          <a:p>
            <a:pPr marL="342900" lvl="0" indent="0" algn="l" rtl="0">
              <a:lnSpc>
                <a:spcPct val="90000"/>
              </a:lnSpc>
              <a:spcBef>
                <a:spcPts val="800"/>
              </a:spcBef>
              <a:spcAft>
                <a:spcPts val="0"/>
              </a:spcAft>
              <a:buNone/>
            </a:pPr>
            <a:endParaRPr sz="2000"/>
          </a:p>
          <a:p>
            <a:pPr marL="342900" lvl="0" indent="-346075" algn="l" rtl="0">
              <a:lnSpc>
                <a:spcPct val="90000"/>
              </a:lnSpc>
              <a:spcBef>
                <a:spcPts val="800"/>
              </a:spcBef>
              <a:spcAft>
                <a:spcPts val="0"/>
              </a:spcAft>
              <a:buSzPct val="100000"/>
              <a:buFont typeface="Calibri"/>
              <a:buAutoNum type="arabicPeriod"/>
            </a:pPr>
            <a:r>
              <a:rPr lang="en-US" sz="2000"/>
              <a:t>Identify 3-5 over-arching expectations that reflect the values you want in your home. Add them to the table. </a:t>
            </a:r>
            <a:endParaRPr sz="2000"/>
          </a:p>
          <a:p>
            <a:pPr marL="742950" lvl="1" indent="-288925" algn="l" rtl="0">
              <a:lnSpc>
                <a:spcPct val="90000"/>
              </a:lnSpc>
              <a:spcBef>
                <a:spcPts val="800"/>
              </a:spcBef>
              <a:spcAft>
                <a:spcPts val="0"/>
              </a:spcAft>
              <a:buSzPct val="100000"/>
              <a:buFont typeface="Calibri"/>
              <a:buChar char="•"/>
            </a:pPr>
            <a:r>
              <a:rPr lang="en-US" sz="2000"/>
              <a:t>Get input from everyone</a:t>
            </a:r>
            <a:endParaRPr sz="2000"/>
          </a:p>
          <a:p>
            <a:pPr marL="742950" lvl="1" indent="-288925" algn="l" rtl="0">
              <a:lnSpc>
                <a:spcPct val="90000"/>
              </a:lnSpc>
              <a:spcBef>
                <a:spcPts val="800"/>
              </a:spcBef>
              <a:spcAft>
                <a:spcPts val="0"/>
              </a:spcAft>
              <a:buSzPct val="100000"/>
              <a:buFont typeface="Calibri"/>
              <a:buChar char="•"/>
            </a:pPr>
            <a:r>
              <a:rPr lang="en-US" sz="2000"/>
              <a:t>Example: Responsible, Respectful, Safe</a:t>
            </a:r>
            <a:endParaRPr sz="2000"/>
          </a:p>
          <a:p>
            <a:pPr marL="342900" lvl="0" indent="0" algn="l" rtl="0">
              <a:lnSpc>
                <a:spcPct val="90000"/>
              </a:lnSpc>
              <a:spcBef>
                <a:spcPts val="800"/>
              </a:spcBef>
              <a:spcAft>
                <a:spcPts val="800"/>
              </a:spcAft>
              <a:buNone/>
            </a:pPr>
            <a:endParaRPr/>
          </a:p>
        </p:txBody>
      </p:sp>
      <p:pic>
        <p:nvPicPr>
          <p:cNvPr id="660" name="Google Shape;660;p91" descr="Shows blank matrix with the far left column labeled Expectations/Values and respectful, responsible, safe listed below. "/>
          <p:cNvPicPr preferRelativeResize="0"/>
          <p:nvPr/>
        </p:nvPicPr>
        <p:blipFill rotWithShape="1">
          <a:blip r:embed="rId3">
            <a:alphaModFix/>
          </a:blip>
          <a:srcRect/>
          <a:stretch/>
        </p:blipFill>
        <p:spPr>
          <a:xfrm>
            <a:off x="1888450" y="1983449"/>
            <a:ext cx="5367098" cy="2559099"/>
          </a:xfrm>
          <a:prstGeom prst="rect">
            <a:avLst/>
          </a:prstGeom>
          <a:noFill/>
          <a:ln>
            <a:noFill/>
          </a:ln>
        </p:spPr>
      </p:pic>
      <p:sp>
        <p:nvSpPr>
          <p:cNvPr id="661" name="Google Shape;661;p91"/>
          <p:cNvSpPr txBox="1"/>
          <p:nvPr/>
        </p:nvSpPr>
        <p:spPr>
          <a:xfrm>
            <a:off x="6185650" y="974900"/>
            <a:ext cx="2756700" cy="8598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Click</a:t>
            </a:r>
            <a:r>
              <a:rPr lang="en-US" u="sng">
                <a:solidFill>
                  <a:schemeClr val="hlink"/>
                </a:solidFill>
                <a:latin typeface="Twentieth Century"/>
                <a:ea typeface="Twentieth Century"/>
                <a:cs typeface="Twentieth Century"/>
                <a:sym typeface="Twentieth Century"/>
                <a:hlinkClick r:id="rId4"/>
              </a:rPr>
              <a:t> HERE </a:t>
            </a:r>
            <a:r>
              <a:rPr lang="en-US">
                <a:latin typeface="Twentieth Century"/>
                <a:ea typeface="Twentieth Century"/>
                <a:cs typeface="Twentieth Century"/>
                <a:sym typeface="Twentieth Century"/>
              </a:rPr>
              <a:t>for steps to create</a:t>
            </a:r>
            <a:endParaRPr>
              <a:latin typeface="Twentieth Century"/>
              <a:ea typeface="Twentieth Century"/>
              <a:cs typeface="Twentieth Century"/>
              <a:sym typeface="Twentieth Century"/>
            </a:endParaRPr>
          </a:p>
          <a:p>
            <a:pPr marL="0" lvl="0" indent="0" algn="l" rtl="0">
              <a:spcBef>
                <a:spcPts val="0"/>
              </a:spcBef>
              <a:spcAft>
                <a:spcPts val="0"/>
              </a:spcAft>
              <a:buNone/>
            </a:pPr>
            <a:r>
              <a:rPr lang="en-US">
                <a:latin typeface="Twentieth Century"/>
                <a:ea typeface="Twentieth Century"/>
                <a:cs typeface="Twentieth Century"/>
                <a:sym typeface="Twentieth Century"/>
              </a:rPr>
              <a:t>a Family Matrix</a:t>
            </a:r>
            <a:endParaRPr>
              <a:latin typeface="Twentieth Century"/>
              <a:ea typeface="Twentieth Century"/>
              <a:cs typeface="Twentieth Century"/>
              <a:sym typeface="Twentieth Century"/>
            </a:endParaRPr>
          </a:p>
          <a:p>
            <a:pPr marL="0" lvl="0" indent="0" algn="l" rtl="0">
              <a:spcBef>
                <a:spcPts val="0"/>
              </a:spcBef>
              <a:spcAft>
                <a:spcPts val="0"/>
              </a:spcAft>
              <a:buNone/>
            </a:pPr>
            <a:endParaRPr>
              <a:latin typeface="Twentieth Century"/>
              <a:ea typeface="Twentieth Century"/>
              <a:cs typeface="Twentieth Century"/>
              <a:sym typeface="Twentieth Centur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a:spLocks noGrp="1"/>
          </p:cNvSpPr>
          <p:nvPr>
            <p:ph type="title"/>
          </p:nvPr>
        </p:nvSpPr>
        <p:spPr>
          <a:xfrm>
            <a:off x="2256500" y="208925"/>
            <a:ext cx="6887400" cy="9153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Clr>
                <a:schemeClr val="dk2"/>
              </a:buClr>
              <a:buSzPts val="2800"/>
              <a:buFont typeface="Twentieth Century"/>
              <a:buNone/>
            </a:pPr>
            <a:r>
              <a:rPr lang="en-US" sz="2800" b="1"/>
              <a:t>Culturally Responsive Elaboration</a:t>
            </a:r>
            <a:endParaRPr sz="3000" b="1"/>
          </a:p>
        </p:txBody>
      </p:sp>
      <p:sp>
        <p:nvSpPr>
          <p:cNvPr id="275" name="Google Shape;275;p47"/>
          <p:cNvSpPr txBox="1">
            <a:spLocks noGrp="1"/>
          </p:cNvSpPr>
          <p:nvPr>
            <p:ph type="body" idx="1"/>
          </p:nvPr>
        </p:nvSpPr>
        <p:spPr>
          <a:xfrm>
            <a:off x="232800" y="1733400"/>
            <a:ext cx="8859375" cy="42849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2"/>
              </a:buClr>
              <a:buSzPts val="1100"/>
              <a:buFont typeface="Arial"/>
              <a:buNone/>
            </a:pPr>
            <a:r>
              <a:rPr lang="en-US" sz="2400" b="1">
                <a:solidFill>
                  <a:srgbClr val="211D1E"/>
                </a:solidFill>
              </a:rPr>
              <a:t>1.10 School-Wide PBIS Big Idea</a:t>
            </a:r>
            <a:endParaRPr sz="2400" b="1">
              <a:solidFill>
                <a:srgbClr val="211D1E"/>
              </a:solidFill>
            </a:endParaRPr>
          </a:p>
          <a:p>
            <a:pPr marL="0" lvl="0" indent="0" algn="l" rtl="0">
              <a:lnSpc>
                <a:spcPct val="115000"/>
              </a:lnSpc>
              <a:spcBef>
                <a:spcPts val="300"/>
              </a:spcBef>
              <a:spcAft>
                <a:spcPts val="0"/>
              </a:spcAft>
              <a:buClr>
                <a:schemeClr val="dk2"/>
              </a:buClr>
              <a:buSzPts val="1100"/>
              <a:buFont typeface="Arial"/>
              <a:buNone/>
            </a:pPr>
            <a:r>
              <a:rPr lang="en-US" sz="2000">
                <a:solidFill>
                  <a:srgbClr val="211D1E"/>
                </a:solidFill>
              </a:rPr>
              <a:t>Faculty voice is essential to establishing and maintaining staff commitment and consistency in implementation. </a:t>
            </a:r>
            <a:endParaRPr sz="2000">
              <a:solidFill>
                <a:srgbClr val="211D1E"/>
              </a:solidFill>
            </a:endParaRPr>
          </a:p>
          <a:p>
            <a:pPr marL="0" lvl="0" indent="0" algn="l" rtl="0">
              <a:lnSpc>
                <a:spcPct val="115000"/>
              </a:lnSpc>
              <a:spcBef>
                <a:spcPts val="300"/>
              </a:spcBef>
              <a:spcAft>
                <a:spcPts val="0"/>
              </a:spcAft>
              <a:buClr>
                <a:schemeClr val="dk2"/>
              </a:buClr>
              <a:buSzPts val="1100"/>
              <a:buFont typeface="Arial"/>
              <a:buNone/>
            </a:pPr>
            <a:endParaRPr sz="2000">
              <a:solidFill>
                <a:srgbClr val="211D1E"/>
              </a:solidFill>
            </a:endParaRPr>
          </a:p>
          <a:p>
            <a:pPr marL="0" lvl="0" indent="0" algn="l" rtl="0">
              <a:lnSpc>
                <a:spcPct val="115000"/>
              </a:lnSpc>
              <a:spcBef>
                <a:spcPts val="300"/>
              </a:spcBef>
              <a:spcAft>
                <a:spcPts val="0"/>
              </a:spcAft>
              <a:buClr>
                <a:schemeClr val="dk2"/>
              </a:buClr>
              <a:buSzPts val="1100"/>
              <a:buFont typeface="Arial"/>
              <a:buNone/>
            </a:pPr>
            <a:r>
              <a:rPr lang="en-US" sz="2400" b="1">
                <a:solidFill>
                  <a:srgbClr val="211D1E"/>
                </a:solidFill>
              </a:rPr>
              <a:t>Faculty Involvement Focuses on:</a:t>
            </a:r>
            <a:endParaRPr sz="2400" b="1">
              <a:solidFill>
                <a:srgbClr val="211D1E"/>
              </a:solidFill>
            </a:endParaRPr>
          </a:p>
          <a:p>
            <a:pPr marL="457200" lvl="0" indent="-355600" algn="l" rtl="0">
              <a:lnSpc>
                <a:spcPct val="115000"/>
              </a:lnSpc>
              <a:spcBef>
                <a:spcPts val="300"/>
              </a:spcBef>
              <a:spcAft>
                <a:spcPts val="0"/>
              </a:spcAft>
              <a:buClr>
                <a:srgbClr val="211D1E"/>
              </a:buClr>
              <a:buSzPts val="2000"/>
              <a:buChar char="•"/>
            </a:pPr>
            <a:r>
              <a:rPr lang="en-US" sz="2000">
                <a:solidFill>
                  <a:srgbClr val="211D1E"/>
                </a:solidFill>
              </a:rPr>
              <a:t>School staff are actively engaged in SWPBIS Tier I Practices</a:t>
            </a:r>
            <a:endParaRPr sz="2000">
              <a:solidFill>
                <a:srgbClr val="211D1E"/>
              </a:solidFill>
            </a:endParaRPr>
          </a:p>
          <a:p>
            <a:pPr marL="457200" lvl="0" indent="-355600" algn="l" rtl="0">
              <a:lnSpc>
                <a:spcPct val="115000"/>
              </a:lnSpc>
              <a:spcBef>
                <a:spcPts val="0"/>
              </a:spcBef>
              <a:spcAft>
                <a:spcPts val="0"/>
              </a:spcAft>
              <a:buClr>
                <a:srgbClr val="211D1E"/>
              </a:buClr>
              <a:buSzPts val="2000"/>
              <a:buChar char="•"/>
            </a:pPr>
            <a:r>
              <a:rPr lang="en-US" sz="2000">
                <a:solidFill>
                  <a:srgbClr val="211D1E"/>
                </a:solidFill>
              </a:rPr>
              <a:t>School staff  demonstrate ownership of the system</a:t>
            </a:r>
            <a:endParaRPr sz="2000">
              <a:solidFill>
                <a:srgbClr val="211D1E"/>
              </a:solidFill>
            </a:endParaRPr>
          </a:p>
          <a:p>
            <a:pPr marL="457200" lvl="0" indent="-355600" algn="l" rtl="0">
              <a:lnSpc>
                <a:spcPct val="115000"/>
              </a:lnSpc>
              <a:spcBef>
                <a:spcPts val="0"/>
              </a:spcBef>
              <a:spcAft>
                <a:spcPts val="0"/>
              </a:spcAft>
              <a:buClr>
                <a:srgbClr val="211D1E"/>
              </a:buClr>
              <a:buSzPts val="2000"/>
              <a:buChar char="•"/>
            </a:pPr>
            <a:r>
              <a:rPr lang="en-US" sz="2000">
                <a:solidFill>
                  <a:srgbClr val="211D1E"/>
                </a:solidFill>
              </a:rPr>
              <a:t>School staff accept responsibility for sustaining practices that are effective for all students</a:t>
            </a:r>
            <a:endParaRPr sz="2000">
              <a:solidFill>
                <a:srgbClr val="211D1E"/>
              </a:solidFill>
            </a:endParaRPr>
          </a:p>
          <a:p>
            <a:pPr marL="0" lvl="0" indent="0" algn="l" rtl="0">
              <a:lnSpc>
                <a:spcPct val="115000"/>
              </a:lnSpc>
              <a:spcBef>
                <a:spcPts val="300"/>
              </a:spcBef>
              <a:spcAft>
                <a:spcPts val="0"/>
              </a:spcAft>
              <a:buClr>
                <a:schemeClr val="dk2"/>
              </a:buClr>
              <a:buSzPts val="1100"/>
              <a:buFont typeface="Arial"/>
              <a:buNone/>
            </a:pPr>
            <a:endParaRPr sz="2000">
              <a:solidFill>
                <a:srgbClr val="211D1E"/>
              </a:solidFill>
              <a:highlight>
                <a:srgbClr val="FFFF00"/>
              </a:highlight>
            </a:endParaRPr>
          </a:p>
          <a:p>
            <a:pPr marL="0" lvl="0" indent="0" algn="l" rtl="0">
              <a:lnSpc>
                <a:spcPct val="115000"/>
              </a:lnSpc>
              <a:spcBef>
                <a:spcPts val="300"/>
              </a:spcBef>
              <a:spcAft>
                <a:spcPts val="0"/>
              </a:spcAft>
              <a:buClr>
                <a:schemeClr val="dk2"/>
              </a:buClr>
              <a:buSzPts val="1100"/>
              <a:buFont typeface="Arial"/>
              <a:buNone/>
            </a:pPr>
            <a:endParaRPr sz="1800">
              <a:solidFill>
                <a:srgbClr val="211D1E"/>
              </a:solidFill>
            </a:endParaRPr>
          </a:p>
          <a:p>
            <a:pPr marL="0" lvl="0" indent="0" algn="l" rtl="0">
              <a:lnSpc>
                <a:spcPct val="115000"/>
              </a:lnSpc>
              <a:spcBef>
                <a:spcPts val="700"/>
              </a:spcBef>
              <a:spcAft>
                <a:spcPts val="0"/>
              </a:spcAft>
              <a:buClr>
                <a:schemeClr val="dk2"/>
              </a:buClr>
              <a:buSzPts val="1100"/>
              <a:buFont typeface="Arial"/>
              <a:buNone/>
            </a:pPr>
            <a:endParaRPr sz="1800">
              <a:solidFill>
                <a:srgbClr val="211D1E"/>
              </a:solidFill>
            </a:endParaRPr>
          </a:p>
          <a:p>
            <a:pPr marL="0" lvl="0" indent="0" algn="l" rtl="0">
              <a:lnSpc>
                <a:spcPct val="115000"/>
              </a:lnSpc>
              <a:spcBef>
                <a:spcPts val="700"/>
              </a:spcBef>
              <a:spcAft>
                <a:spcPts val="0"/>
              </a:spcAft>
              <a:buClr>
                <a:schemeClr val="dk2"/>
              </a:buClr>
              <a:buSzPts val="1100"/>
              <a:buFont typeface="Arial"/>
              <a:buNone/>
            </a:pPr>
            <a:endParaRPr sz="1800">
              <a:solidFill>
                <a:srgbClr val="211D1E"/>
              </a:solidFill>
              <a:highlight>
                <a:srgbClr val="FFFF00"/>
              </a:highlight>
            </a:endParaRPr>
          </a:p>
          <a:p>
            <a:pPr marL="0" lvl="0" indent="0" algn="l" rtl="0">
              <a:lnSpc>
                <a:spcPct val="115000"/>
              </a:lnSpc>
              <a:spcBef>
                <a:spcPts val="300"/>
              </a:spcBef>
              <a:spcAft>
                <a:spcPts val="0"/>
              </a:spcAft>
              <a:buClr>
                <a:schemeClr val="dk2"/>
              </a:buClr>
              <a:buSzPts val="1100"/>
              <a:buFont typeface="Arial"/>
              <a:buNone/>
            </a:pPr>
            <a:endParaRPr sz="2400">
              <a:solidFill>
                <a:srgbClr val="211D1E"/>
              </a:solidFill>
            </a:endParaRPr>
          </a:p>
          <a:p>
            <a:pPr marL="457200" lvl="0" indent="0" algn="l" rtl="0">
              <a:lnSpc>
                <a:spcPct val="80000"/>
              </a:lnSpc>
              <a:spcBef>
                <a:spcPts val="700"/>
              </a:spcBef>
              <a:spcAft>
                <a:spcPts val="800"/>
              </a:spcAft>
              <a:buNone/>
            </a:pPr>
            <a:endParaRPr sz="302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rgbClr val="CCCCCC"/>
        </a:solidFill>
        <a:effectLst/>
      </p:bgPr>
    </p:bg>
    <p:spTree>
      <p:nvGrpSpPr>
        <p:cNvPr id="1" name="Shape 666"/>
        <p:cNvGrpSpPr/>
        <p:nvPr/>
      </p:nvGrpSpPr>
      <p:grpSpPr>
        <a:xfrm>
          <a:off x="0" y="0"/>
          <a:ext cx="0" cy="0"/>
          <a:chOff x="0" y="0"/>
          <a:chExt cx="0" cy="0"/>
        </a:xfrm>
      </p:grpSpPr>
      <p:sp>
        <p:nvSpPr>
          <p:cNvPr id="667" name="Google Shape;667;p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Virtual Tier 1 Day 4</a:t>
            </a:r>
            <a:endParaRPr/>
          </a:p>
        </p:txBody>
      </p:sp>
      <p:sp>
        <p:nvSpPr>
          <p:cNvPr id="668" name="Google Shape;668;p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400"/>
              <a:buFont typeface="Calibri"/>
              <a:buNone/>
            </a:pPr>
            <a:fld id="{00000000-1234-1234-1234-123412341234}" type="slidenum">
              <a:rPr lang="en-US">
                <a:latin typeface="Calibri"/>
                <a:ea typeface="Calibri"/>
                <a:cs typeface="Calibri"/>
                <a:sym typeface="Calibri"/>
              </a:rPr>
              <a:t>50</a:t>
            </a:fld>
            <a:endParaRPr>
              <a:latin typeface="Calibri"/>
              <a:ea typeface="Calibri"/>
              <a:cs typeface="Calibri"/>
              <a:sym typeface="Calibri"/>
            </a:endParaRPr>
          </a:p>
        </p:txBody>
      </p:sp>
      <p:sp>
        <p:nvSpPr>
          <p:cNvPr id="669" name="Google Shape;669;p92"/>
          <p:cNvSpPr txBox="1">
            <a:spLocks noGrp="1"/>
          </p:cNvSpPr>
          <p:nvPr>
            <p:ph type="title" idx="4294967295"/>
          </p:nvPr>
        </p:nvSpPr>
        <p:spPr>
          <a:xfrm rot="-780373">
            <a:off x="78663" y="194497"/>
            <a:ext cx="1903032" cy="91598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3200"/>
              <a:buFont typeface="Twentieth Century"/>
              <a:buNone/>
            </a:pPr>
            <a:r>
              <a:rPr lang="en-US" sz="3200"/>
              <a:t>Sample 1</a:t>
            </a:r>
            <a:endParaRPr sz="2800"/>
          </a:p>
        </p:txBody>
      </p:sp>
      <p:sp>
        <p:nvSpPr>
          <p:cNvPr id="670" name="Google Shape;670;p92">
            <a:extLst>
              <a:ext uri="{C183D7F6-B498-43B3-948B-1728B52AA6E4}">
                <adec:decorative xmlns:adec="http://schemas.microsoft.com/office/drawing/2017/decorative" val="1"/>
              </a:ext>
            </a:extLst>
          </p:cNvPr>
          <p:cNvSpPr/>
          <p:nvPr/>
        </p:nvSpPr>
        <p:spPr>
          <a:xfrm>
            <a:off x="617193" y="1332787"/>
            <a:ext cx="11096216" cy="553998"/>
          </a:xfrm>
          <a:prstGeom prst="rect">
            <a:avLst/>
          </a:prstGeom>
          <a:no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671" name="Google Shape;671;p92">
            <a:extLst>
              <a:ext uri="{C183D7F6-B498-43B3-948B-1728B52AA6E4}">
                <adec:decorative xmlns:adec="http://schemas.microsoft.com/office/drawing/2017/decorative" val="1"/>
              </a:ext>
            </a:extLst>
          </p:cNvPr>
          <p:cNvSpPr/>
          <p:nvPr/>
        </p:nvSpPr>
        <p:spPr>
          <a:xfrm>
            <a:off x="1447800" y="1600200"/>
            <a:ext cx="9144000" cy="457200"/>
          </a:xfrm>
          <a:prstGeom prst="rect">
            <a:avLst/>
          </a:prstGeom>
          <a:noFill/>
          <a:ln>
            <a:noFill/>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aphicFrame>
        <p:nvGraphicFramePr>
          <p:cNvPr id="672" name="Google Shape;672;p92"/>
          <p:cNvGraphicFramePr/>
          <p:nvPr/>
        </p:nvGraphicFramePr>
        <p:xfrm>
          <a:off x="307709" y="1097089"/>
          <a:ext cx="8552525" cy="5503795"/>
        </p:xfrm>
        <a:graphic>
          <a:graphicData uri="http://schemas.openxmlformats.org/drawingml/2006/table">
            <a:tbl>
              <a:tblPr firstRow="1" bandRow="1">
                <a:noFill/>
                <a:tableStyleId>{70BAB240-4D5E-4851-B0CF-E31A98CDB6DA}</a:tableStyleId>
              </a:tblPr>
              <a:tblGrid>
                <a:gridCol w="1256775">
                  <a:extLst>
                    <a:ext uri="{9D8B030D-6E8A-4147-A177-3AD203B41FA5}">
                      <a16:colId xmlns:a16="http://schemas.microsoft.com/office/drawing/2014/main" val="20000"/>
                    </a:ext>
                  </a:extLst>
                </a:gridCol>
                <a:gridCol w="1854700">
                  <a:extLst>
                    <a:ext uri="{9D8B030D-6E8A-4147-A177-3AD203B41FA5}">
                      <a16:colId xmlns:a16="http://schemas.microsoft.com/office/drawing/2014/main" val="20001"/>
                    </a:ext>
                  </a:extLst>
                </a:gridCol>
                <a:gridCol w="1819875">
                  <a:extLst>
                    <a:ext uri="{9D8B030D-6E8A-4147-A177-3AD203B41FA5}">
                      <a16:colId xmlns:a16="http://schemas.microsoft.com/office/drawing/2014/main" val="20002"/>
                    </a:ext>
                  </a:extLst>
                </a:gridCol>
                <a:gridCol w="1749500">
                  <a:extLst>
                    <a:ext uri="{9D8B030D-6E8A-4147-A177-3AD203B41FA5}">
                      <a16:colId xmlns:a16="http://schemas.microsoft.com/office/drawing/2014/main" val="20003"/>
                    </a:ext>
                  </a:extLst>
                </a:gridCol>
                <a:gridCol w="1871675">
                  <a:extLst>
                    <a:ext uri="{9D8B030D-6E8A-4147-A177-3AD203B41FA5}">
                      <a16:colId xmlns:a16="http://schemas.microsoft.com/office/drawing/2014/main" val="20004"/>
                    </a:ext>
                  </a:extLst>
                </a:gridCol>
              </a:tblGrid>
              <a:tr h="356500">
                <a:tc>
                  <a:txBody>
                    <a:bodyPr/>
                    <a:lstStyle/>
                    <a:p>
                      <a:pPr marL="0" marR="0" lvl="0" indent="0" algn="ctr" rtl="0">
                        <a:spcBef>
                          <a:spcPts val="0"/>
                        </a:spcBef>
                        <a:spcAft>
                          <a:spcPts val="0"/>
                        </a:spcAft>
                        <a:buNone/>
                      </a:pPr>
                      <a:endParaRPr sz="1800" b="0">
                        <a:solidFill>
                          <a:schemeClr val="accent6"/>
                        </a:solidFill>
                      </a:endParaRPr>
                    </a:p>
                  </a:txBody>
                  <a:tcPr marL="91450" marR="91450" marT="45725" marB="45725">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a:solidFill>
                            <a:schemeClr val="lt1"/>
                          </a:solidFill>
                        </a:rPr>
                        <a:t>Mealtime</a:t>
                      </a:r>
                      <a:endParaRPr/>
                    </a:p>
                  </a:txBody>
                  <a:tcPr marL="91450" marR="91450" marT="45725" marB="45725">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Basement</a:t>
                      </a:r>
                      <a:endParaRPr sz="1800" b="0">
                        <a:solidFill>
                          <a:schemeClr val="accent6"/>
                        </a:solidFill>
                      </a:endParaRPr>
                    </a:p>
                  </a:txBody>
                  <a:tcPr marL="91450" marR="91450" marT="45725" marB="45725">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Yard</a:t>
                      </a:r>
                      <a:endParaRPr sz="1800" b="0">
                        <a:solidFill>
                          <a:schemeClr val="accent6"/>
                        </a:solidFill>
                      </a:endParaRPr>
                    </a:p>
                  </a:txBody>
                  <a:tcPr marL="91450" marR="91450" marT="45725" marB="45725">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a:solidFill>
                            <a:schemeClr val="lt1"/>
                          </a:solidFill>
                        </a:rPr>
                        <a:t>Bedtime Routine</a:t>
                      </a:r>
                      <a:endParaRPr/>
                    </a:p>
                  </a:txBody>
                  <a:tcPr marL="91450" marR="91450" marT="45725" marB="45725">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87375">
                <a:tc>
                  <a:txBody>
                    <a:bodyPr/>
                    <a:lstStyle/>
                    <a:p>
                      <a:pPr marL="0" marR="0" lvl="0" indent="0" algn="ctr" rtl="0">
                        <a:spcBef>
                          <a:spcPts val="0"/>
                        </a:spcBef>
                        <a:spcAft>
                          <a:spcPts val="0"/>
                        </a:spcAft>
                        <a:buNone/>
                      </a:pPr>
                      <a:r>
                        <a:rPr lang="en-US" sz="1600" b="1"/>
                        <a:t>Be Respectful</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CF7D6"/>
                    </a:solidFill>
                  </a:tcPr>
                </a:tc>
                <a:tc>
                  <a:txBody>
                    <a:bodyPr/>
                    <a:lstStyle/>
                    <a:p>
                      <a:pPr marL="114300" marR="0" lvl="0" indent="-114300" algn="l" rtl="0">
                        <a:spcBef>
                          <a:spcPts val="0"/>
                        </a:spcBef>
                        <a:spcAft>
                          <a:spcPts val="0"/>
                        </a:spcAft>
                        <a:buClr>
                          <a:schemeClr val="dk1"/>
                        </a:buClr>
                        <a:buSzPts val="1600"/>
                        <a:buFont typeface="Arial"/>
                        <a:buNone/>
                      </a:pPr>
                      <a:r>
                        <a:rPr lang="en-US" sz="1600" b="0" i="0" u="none" strike="noStrike">
                          <a:solidFill>
                            <a:schemeClr val="dk1"/>
                          </a:solidFill>
                          <a:latin typeface="Calibri"/>
                          <a:ea typeface="Calibri"/>
                          <a:cs typeface="Calibri"/>
                          <a:sym typeface="Calibri"/>
                        </a:rPr>
                        <a:t>• Say please, thank you, and excuse me</a:t>
                      </a:r>
                      <a:endParaRPr/>
                    </a:p>
                    <a:p>
                      <a:pPr marL="114300" marR="0" lvl="0" indent="-114300" algn="l" rtl="0">
                        <a:spcBef>
                          <a:spcPts val="0"/>
                        </a:spcBef>
                        <a:spcAft>
                          <a:spcPts val="0"/>
                        </a:spcAft>
                        <a:buClr>
                          <a:schemeClr val="dk1"/>
                        </a:buClr>
                        <a:buSzPts val="1600"/>
                        <a:buFont typeface="Arial"/>
                        <a:buNone/>
                      </a:pPr>
                      <a:r>
                        <a:rPr lang="en-US" sz="1600" b="0" i="0" u="none" strike="noStrike">
                          <a:solidFill>
                            <a:schemeClr val="dk1"/>
                          </a:solidFill>
                          <a:latin typeface="Calibri"/>
                          <a:ea typeface="Calibri"/>
                          <a:cs typeface="Calibri"/>
                          <a:sym typeface="Calibri"/>
                        </a:rPr>
                        <a:t>• Ask and share about your day</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Play with toys as intended</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Keep low volume</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Include everyone</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Share with siblings and friends</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Put dirty clothes in basket</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Use quiet voices</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Say something you are grateful for</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06075">
                <a:tc>
                  <a:txBody>
                    <a:bodyPr/>
                    <a:lstStyle/>
                    <a:p>
                      <a:pPr marL="0" marR="0" lvl="0" indent="0" algn="ctr" rtl="0">
                        <a:spcBef>
                          <a:spcPts val="0"/>
                        </a:spcBef>
                        <a:spcAft>
                          <a:spcPts val="0"/>
                        </a:spcAft>
                        <a:buNone/>
                      </a:pPr>
                      <a:r>
                        <a:rPr lang="en-US" sz="1600" b="1"/>
                        <a:t>Be Responsible</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CF7D6"/>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Help set the table or meal prep</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Try new foods</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Clean up together</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Follow rules during games and say ’good job’</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One toy at a time</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Put toys away before going in</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Come in first time asked</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Put on PJs</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Brush teeth</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Use bathroom</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Read for fun</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269100">
                <a:tc>
                  <a:txBody>
                    <a:bodyPr/>
                    <a:lstStyle/>
                    <a:p>
                      <a:pPr marL="0" marR="0" lvl="0" indent="0" algn="ctr" rtl="0">
                        <a:spcBef>
                          <a:spcPts val="0"/>
                        </a:spcBef>
                        <a:spcAft>
                          <a:spcPts val="0"/>
                        </a:spcAft>
                        <a:buNone/>
                      </a:pPr>
                      <a:r>
                        <a:rPr lang="en-US" sz="1600" b="1"/>
                        <a:t>Be Safe</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CF7D6"/>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Wash hands</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Keep chair on 4 legs</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Keep small pieces on table</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Use toys and games as intended</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a:t>• Ask permission before you leave yard </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Wear helmets, gear</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Clean up room before you go to bed</a:t>
                      </a:r>
                      <a:endParaRPr/>
                    </a:p>
                    <a:p>
                      <a:pPr marL="0" marR="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Lights out at 9</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261025">
                <a:tc>
                  <a:txBody>
                    <a:bodyPr/>
                    <a:lstStyle/>
                    <a:p>
                      <a:pPr marL="0" marR="0" lvl="0" indent="0" algn="ctr" rtl="0">
                        <a:spcBef>
                          <a:spcPts val="0"/>
                        </a:spcBef>
                        <a:spcAft>
                          <a:spcPts val="0"/>
                        </a:spcAft>
                        <a:buNone/>
                      </a:pPr>
                      <a:r>
                        <a:rPr lang="en-US" sz="1600" b="1"/>
                        <a:t>Adult Role</a:t>
                      </a:r>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8E5D9"/>
                    </a:solidFill>
                  </a:tcPr>
                </a:tc>
                <a:tc>
                  <a:txBody>
                    <a:bodyPr/>
                    <a:lstStyle/>
                    <a:p>
                      <a:pPr marL="0" marR="0" lvl="0" indent="0" algn="l" rtl="0">
                        <a:spcBef>
                          <a:spcPts val="0"/>
                        </a:spcBef>
                        <a:spcAft>
                          <a:spcPts val="0"/>
                        </a:spcAft>
                        <a:buNone/>
                      </a:pPr>
                      <a:r>
                        <a:rPr lang="en-US" sz="1600" b="0" i="1" u="none" strike="noStrike">
                          <a:solidFill>
                            <a:schemeClr val="dk1"/>
                          </a:solidFill>
                          <a:latin typeface="Calibri"/>
                          <a:ea typeface="Calibri"/>
                          <a:cs typeface="Calibri"/>
                          <a:sym typeface="Calibri"/>
                        </a:rPr>
                        <a:t>• Announce mealtime in advance</a:t>
                      </a:r>
                      <a:endParaRPr/>
                    </a:p>
                    <a:p>
                      <a:pPr marL="0" marR="0" lvl="0" indent="0" algn="l" rtl="0">
                        <a:lnSpc>
                          <a:spcPct val="100000"/>
                        </a:lnSpc>
                        <a:spcBef>
                          <a:spcPts val="0"/>
                        </a:spcBef>
                        <a:spcAft>
                          <a:spcPts val="0"/>
                        </a:spcAft>
                        <a:buClr>
                          <a:schemeClr val="dk1"/>
                        </a:buClr>
                        <a:buSzPts val="1600"/>
                        <a:buFont typeface="Calibri"/>
                        <a:buNone/>
                      </a:pPr>
                      <a:r>
                        <a:rPr lang="en-US" sz="1600" b="0" i="1" u="none" strike="noStrike">
                          <a:solidFill>
                            <a:schemeClr val="dk1"/>
                          </a:solidFill>
                          <a:latin typeface="Calibri"/>
                          <a:ea typeface="Calibri"/>
                          <a:cs typeface="Calibri"/>
                          <a:sym typeface="Calibri"/>
                        </a:rPr>
                        <a:t>• Assign chore roles</a:t>
                      </a:r>
                      <a:endParaRPr/>
                    </a:p>
                    <a:p>
                      <a:pPr marL="0" marR="0" lvl="0" indent="0" algn="l" rtl="0">
                        <a:spcBef>
                          <a:spcPts val="0"/>
                        </a:spcBef>
                        <a:spcAft>
                          <a:spcPts val="0"/>
                        </a:spcAft>
                        <a:buNone/>
                      </a:pPr>
                      <a:endParaRPr sz="1600" b="0"/>
                    </a:p>
                  </a:txBody>
                  <a:tcPr marL="91450" marR="91450" marT="45725" marB="45725">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8E5D9"/>
                    </a:solidFill>
                  </a:tcPr>
                </a:tc>
                <a:tc>
                  <a:txBody>
                    <a:bodyPr/>
                    <a:lstStyle/>
                    <a:p>
                      <a:pPr marL="0" marR="0" lvl="0" indent="0" algn="l" rtl="0">
                        <a:spcBef>
                          <a:spcPts val="0"/>
                        </a:spcBef>
                        <a:spcAft>
                          <a:spcPts val="0"/>
                        </a:spcAft>
                        <a:buNone/>
                      </a:pPr>
                      <a:r>
                        <a:rPr lang="en-US" sz="1600" b="0" i="1" u="none" strike="noStrike">
                          <a:solidFill>
                            <a:schemeClr val="dk1"/>
                          </a:solidFill>
                          <a:latin typeface="Calibri"/>
                          <a:ea typeface="Calibri"/>
                          <a:cs typeface="Calibri"/>
                          <a:sym typeface="Calibri"/>
                        </a:rPr>
                        <a:t>• Watch for small pieces and remind about table rule</a:t>
                      </a:r>
                      <a:endParaRPr sz="1600" b="0"/>
                    </a:p>
                  </a:txBody>
                  <a:tcPr marL="91450" marR="91450" marT="45725" marB="45725">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8E5D9"/>
                    </a:solidFill>
                  </a:tcPr>
                </a:tc>
                <a:tc>
                  <a:txBody>
                    <a:bodyPr/>
                    <a:lstStyle/>
                    <a:p>
                      <a:pPr marL="0" marR="0" lvl="0" indent="0" algn="l" rtl="0">
                        <a:spcBef>
                          <a:spcPts val="0"/>
                        </a:spcBef>
                        <a:spcAft>
                          <a:spcPts val="0"/>
                        </a:spcAft>
                        <a:buNone/>
                      </a:pPr>
                      <a:r>
                        <a:rPr lang="en-US" sz="1600" b="0" i="1" u="none" strike="noStrike">
                          <a:solidFill>
                            <a:schemeClr val="dk1"/>
                          </a:solidFill>
                          <a:latin typeface="Calibri"/>
                          <a:ea typeface="Calibri"/>
                          <a:cs typeface="Calibri"/>
                          <a:sym typeface="Calibri"/>
                        </a:rPr>
                        <a:t>Provide 5  min </a:t>
                      </a:r>
                      <a:endParaRPr/>
                    </a:p>
                    <a:p>
                      <a:pPr marL="0" marR="0" lvl="0" indent="0" algn="l" rtl="0">
                        <a:spcBef>
                          <a:spcPts val="0"/>
                        </a:spcBef>
                        <a:spcAft>
                          <a:spcPts val="0"/>
                        </a:spcAft>
                        <a:buNone/>
                      </a:pPr>
                      <a:r>
                        <a:rPr lang="en-US" sz="1600" b="0" i="1" u="none" strike="noStrike">
                          <a:solidFill>
                            <a:schemeClr val="dk1"/>
                          </a:solidFill>
                          <a:latin typeface="Calibri"/>
                          <a:ea typeface="Calibri"/>
                          <a:cs typeface="Calibri"/>
                          <a:sym typeface="Calibri"/>
                        </a:rPr>
                        <a:t>warning for time to come in</a:t>
                      </a:r>
                      <a:endParaRPr sz="1600" b="0"/>
                    </a:p>
                  </a:txBody>
                  <a:tcPr marL="91450" marR="91450" marT="45725" marB="45725">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8E5D9"/>
                    </a:solidFill>
                  </a:tcPr>
                </a:tc>
                <a:tc>
                  <a:txBody>
                    <a:bodyPr/>
                    <a:lstStyle/>
                    <a:p>
                      <a:pPr marL="0" marR="0" lvl="0" indent="0" algn="l" rtl="0">
                        <a:spcBef>
                          <a:spcPts val="0"/>
                        </a:spcBef>
                        <a:spcAft>
                          <a:spcPts val="0"/>
                        </a:spcAft>
                        <a:buNone/>
                      </a:pPr>
                      <a:r>
                        <a:rPr lang="en-US" sz="1600" b="0" i="1" u="none" strike="noStrike">
                          <a:solidFill>
                            <a:schemeClr val="dk1"/>
                          </a:solidFill>
                          <a:latin typeface="Calibri"/>
                          <a:ea typeface="Calibri"/>
                          <a:cs typeface="Calibri"/>
                          <a:sym typeface="Calibri"/>
                        </a:rPr>
                        <a:t>Remind to go potty and to get water</a:t>
                      </a:r>
                      <a:endParaRPr sz="1600"/>
                    </a:p>
                  </a:txBody>
                  <a:tcPr marL="91450" marR="91450" marT="45725" marB="45725">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solidFill>
                      <a:srgbClr val="F8E5D9"/>
                    </a:solidFill>
                  </a:tcPr>
                </a:tc>
                <a:extLst>
                  <a:ext uri="{0D108BD9-81ED-4DB2-BD59-A6C34878D82A}">
                    <a16:rowId xmlns:a16="http://schemas.microsoft.com/office/drawing/2014/main" val="10004"/>
                  </a:ext>
                </a:extLst>
              </a:tr>
            </a:tbl>
          </a:graphicData>
        </a:graphic>
      </p:graphicFrame>
      <p:sp>
        <p:nvSpPr>
          <p:cNvPr id="673" name="Google Shape;673;p92">
            <a:extLst>
              <a:ext uri="{C183D7F6-B498-43B3-948B-1728B52AA6E4}">
                <adec:decorative xmlns:adec="http://schemas.microsoft.com/office/drawing/2017/decorative" val="1"/>
              </a:ext>
            </a:extLst>
          </p:cNvPr>
          <p:cNvSpPr/>
          <p:nvPr/>
        </p:nvSpPr>
        <p:spPr>
          <a:xfrm>
            <a:off x="1622578" y="1057273"/>
            <a:ext cx="7237629" cy="457201"/>
          </a:xfrm>
          <a:prstGeom prst="roundRect">
            <a:avLst>
              <a:gd name="adj" fmla="val 16667"/>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p92">
            <a:extLst>
              <a:ext uri="{C183D7F6-B498-43B3-948B-1728B52AA6E4}">
                <adec:decorative xmlns:adec="http://schemas.microsoft.com/office/drawing/2017/decorative" val="1"/>
              </a:ext>
            </a:extLst>
          </p:cNvPr>
          <p:cNvSpPr/>
          <p:nvPr/>
        </p:nvSpPr>
        <p:spPr>
          <a:xfrm>
            <a:off x="210974" y="1182814"/>
            <a:ext cx="1411604" cy="4145280"/>
          </a:xfrm>
          <a:prstGeom prst="roundRect">
            <a:avLst>
              <a:gd name="adj" fmla="val 16667"/>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92">
            <a:extLst>
              <a:ext uri="{C183D7F6-B498-43B3-948B-1728B52AA6E4}">
                <adec:decorative xmlns:adec="http://schemas.microsoft.com/office/drawing/2017/decorative" val="1"/>
              </a:ext>
            </a:extLst>
          </p:cNvPr>
          <p:cNvSpPr/>
          <p:nvPr/>
        </p:nvSpPr>
        <p:spPr>
          <a:xfrm>
            <a:off x="307709" y="5227248"/>
            <a:ext cx="8552498" cy="1409722"/>
          </a:xfrm>
          <a:prstGeom prst="roundRect">
            <a:avLst>
              <a:gd name="adj" fmla="val 16667"/>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92"/>
          <p:cNvSpPr txBox="1"/>
          <p:nvPr/>
        </p:nvSpPr>
        <p:spPr>
          <a:xfrm>
            <a:off x="2246747" y="361725"/>
            <a:ext cx="64401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accent6"/>
                </a:solidFill>
                <a:latin typeface="Calibri"/>
                <a:ea typeface="Calibri"/>
                <a:cs typeface="Calibri"/>
                <a:sym typeface="Calibri"/>
              </a:rPr>
              <a:t>The Johnson Family Expectations</a:t>
            </a:r>
            <a:endParaRPr sz="30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8"/>
          <p:cNvSpPr txBox="1">
            <a:spLocks noGrp="1"/>
          </p:cNvSpPr>
          <p:nvPr>
            <p:ph type="title"/>
          </p:nvPr>
        </p:nvSpPr>
        <p:spPr>
          <a:xfrm>
            <a:off x="2389250" y="208925"/>
            <a:ext cx="6754800" cy="9153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Clr>
                <a:schemeClr val="dk2"/>
              </a:buClr>
              <a:buSzPts val="1100"/>
              <a:buFont typeface="Arial"/>
              <a:buNone/>
            </a:pPr>
            <a:r>
              <a:rPr lang="en-US" sz="2700" b="1"/>
              <a:t>How can we </a:t>
            </a:r>
            <a:r>
              <a:rPr lang="en-US" b="1"/>
              <a:t>make </a:t>
            </a:r>
            <a:r>
              <a:rPr lang="en-US" sz="2800" b="1"/>
              <a:t>Faculty Involvement </a:t>
            </a:r>
            <a:r>
              <a:rPr lang="en-US" b="1"/>
              <a:t> </a:t>
            </a:r>
            <a:endParaRPr b="1"/>
          </a:p>
          <a:p>
            <a:pPr marL="0" lvl="0" indent="0" algn="ctr" rtl="0">
              <a:spcBef>
                <a:spcPts val="0"/>
              </a:spcBef>
              <a:spcAft>
                <a:spcPts val="0"/>
              </a:spcAft>
              <a:buClr>
                <a:schemeClr val="dk2"/>
              </a:buClr>
              <a:buSzPts val="1100"/>
              <a:buFont typeface="Arial"/>
              <a:buNone/>
            </a:pPr>
            <a:r>
              <a:rPr lang="en-US" sz="2700" b="1"/>
              <a:t>more equitable?</a:t>
            </a:r>
            <a:endParaRPr sz="3000" b="1"/>
          </a:p>
        </p:txBody>
      </p:sp>
      <p:pic>
        <p:nvPicPr>
          <p:cNvPr id="282" name="Google Shape;282;p48" descr="PBIS Cultural Responsiveness Field Guide"/>
          <p:cNvPicPr preferRelativeResize="0"/>
          <p:nvPr/>
        </p:nvPicPr>
        <p:blipFill>
          <a:blip r:embed="rId3">
            <a:alphaModFix/>
          </a:blip>
          <a:stretch>
            <a:fillRect/>
          </a:stretch>
        </p:blipFill>
        <p:spPr>
          <a:xfrm>
            <a:off x="175675" y="1455450"/>
            <a:ext cx="2781403" cy="3522825"/>
          </a:xfrm>
          <a:prstGeom prst="rect">
            <a:avLst/>
          </a:prstGeom>
          <a:noFill/>
          <a:ln>
            <a:noFill/>
          </a:ln>
        </p:spPr>
      </p:pic>
      <p:sp>
        <p:nvSpPr>
          <p:cNvPr id="283" name="Google Shape;283;p48"/>
          <p:cNvSpPr txBox="1"/>
          <p:nvPr/>
        </p:nvSpPr>
        <p:spPr>
          <a:xfrm rot="-959240">
            <a:off x="-167311" y="5378801"/>
            <a:ext cx="3885272" cy="40004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u="sng">
                <a:solidFill>
                  <a:schemeClr val="hlink"/>
                </a:solidFill>
                <a:latin typeface="Twentieth Century"/>
                <a:ea typeface="Twentieth Century"/>
                <a:cs typeface="Twentieth Century"/>
                <a:sym typeface="Twentieth Century"/>
                <a:hlinkClick r:id="rId4"/>
              </a:rPr>
              <a:t>PBIS Cultural  Responsiveness Field Guide-page 22</a:t>
            </a:r>
            <a:endParaRPr>
              <a:latin typeface="Twentieth Century"/>
              <a:ea typeface="Twentieth Century"/>
              <a:cs typeface="Twentieth Century"/>
              <a:sym typeface="Twentieth Century"/>
            </a:endParaRPr>
          </a:p>
        </p:txBody>
      </p:sp>
      <p:sp>
        <p:nvSpPr>
          <p:cNvPr id="284" name="Google Shape;284;p48"/>
          <p:cNvSpPr txBox="1">
            <a:spLocks noGrp="1"/>
          </p:cNvSpPr>
          <p:nvPr>
            <p:ph type="body" idx="4294967295"/>
          </p:nvPr>
        </p:nvSpPr>
        <p:spPr>
          <a:xfrm>
            <a:off x="3421625" y="1455450"/>
            <a:ext cx="5589600" cy="4697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US" b="1" i="1"/>
              <a:t>Examples</a:t>
            </a:r>
            <a:endParaRPr b="1" i="1"/>
          </a:p>
          <a:p>
            <a:pPr marL="457200" lvl="0" indent="-349250" algn="l" rtl="0">
              <a:spcBef>
                <a:spcPts val="800"/>
              </a:spcBef>
              <a:spcAft>
                <a:spcPts val="0"/>
              </a:spcAft>
              <a:buSzPts val="1900"/>
              <a:buChar char="•"/>
            </a:pPr>
            <a:r>
              <a:rPr lang="en-US"/>
              <a:t>Teams have a process for frequently facilitating two-way communication between the school administration, leadership team, and faculty.</a:t>
            </a:r>
            <a:endParaRPr/>
          </a:p>
          <a:p>
            <a:pPr marL="457200" lvl="0" indent="0" algn="l" rtl="0">
              <a:spcBef>
                <a:spcPts val="800"/>
              </a:spcBef>
              <a:spcAft>
                <a:spcPts val="0"/>
              </a:spcAft>
              <a:buNone/>
            </a:pPr>
            <a:endParaRPr/>
          </a:p>
          <a:p>
            <a:pPr marL="457200" lvl="0" indent="-349250" algn="l" rtl="0">
              <a:spcBef>
                <a:spcPts val="800"/>
              </a:spcBef>
              <a:spcAft>
                <a:spcPts val="0"/>
              </a:spcAft>
              <a:buSzPts val="1900"/>
              <a:buChar char="•"/>
            </a:pPr>
            <a:r>
              <a:rPr lang="en-US"/>
              <a:t>Teams have procedures for school staff to play an active role in planning and delivery of school-wide activities.</a:t>
            </a:r>
            <a:endParaRPr/>
          </a:p>
          <a:p>
            <a:pPr marL="457200" lvl="0" indent="0" algn="l" rtl="0">
              <a:spcBef>
                <a:spcPts val="800"/>
              </a:spcBef>
              <a:spcAft>
                <a:spcPts val="0"/>
              </a:spcAft>
              <a:buNone/>
            </a:pPr>
            <a:endParaRPr/>
          </a:p>
          <a:p>
            <a:pPr marL="457200" lvl="0" indent="-349250" algn="l" rtl="0">
              <a:spcBef>
                <a:spcPts val="800"/>
              </a:spcBef>
              <a:spcAft>
                <a:spcPts val="0"/>
              </a:spcAft>
              <a:buSzPts val="1900"/>
              <a:buChar char="•"/>
            </a:pPr>
            <a:r>
              <a:rPr lang="en-US"/>
              <a:t>School staff are acknowledged for their participation in SWPBIS systems.</a:t>
            </a:r>
            <a:endParaRPr/>
          </a:p>
          <a:p>
            <a:pPr marL="457200" lvl="0" indent="0" algn="l" rtl="0">
              <a:spcBef>
                <a:spcPts val="800"/>
              </a:spcBef>
              <a:spcAft>
                <a:spcPts val="0"/>
              </a:spcAft>
              <a:buNone/>
            </a:pPr>
            <a:endParaRPr/>
          </a:p>
          <a:p>
            <a:pPr marL="457200" lvl="0" indent="-349250" algn="l" rtl="0">
              <a:spcBef>
                <a:spcPts val="800"/>
              </a:spcBef>
              <a:spcAft>
                <a:spcPts val="0"/>
              </a:spcAft>
              <a:buSzPts val="1900"/>
              <a:buChar char="•"/>
            </a:pPr>
            <a:r>
              <a:rPr lang="en-US"/>
              <a:t>Teams use and collect feedback from school staff regarding their perceptions of their suggestions for Tier 1 SWPBIS systems at least annually.</a:t>
            </a:r>
            <a:endParaRPr/>
          </a:p>
          <a:p>
            <a:pPr marL="457200" lvl="0" indent="0" algn="l" rtl="0">
              <a:spcBef>
                <a:spcPts val="800"/>
              </a:spcBef>
              <a:spcAft>
                <a:spcPts val="800"/>
              </a:spcAft>
              <a:buNone/>
            </a:pP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9"/>
          <p:cNvSpPr txBox="1">
            <a:spLocks noGrp="1"/>
          </p:cNvSpPr>
          <p:nvPr>
            <p:ph type="title"/>
          </p:nvPr>
        </p:nvSpPr>
        <p:spPr>
          <a:xfrm>
            <a:off x="2315497" y="225225"/>
            <a:ext cx="7087500" cy="915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6"/>
              </a:buClr>
              <a:buSzPts val="4000"/>
              <a:buFont typeface="Twentieth Century"/>
              <a:buNone/>
            </a:pPr>
            <a:r>
              <a:rPr lang="en-US" sz="2800" b="1"/>
              <a:t>Student, Families, and Community</a:t>
            </a:r>
            <a:r>
              <a:rPr lang="en-US" sz="3000" b="1"/>
              <a:t> Involvement Outcomes </a:t>
            </a:r>
            <a:endParaRPr sz="3000" b="1"/>
          </a:p>
        </p:txBody>
      </p:sp>
      <p:sp>
        <p:nvSpPr>
          <p:cNvPr id="291" name="Google Shape;291;p49"/>
          <p:cNvSpPr txBox="1"/>
          <p:nvPr/>
        </p:nvSpPr>
        <p:spPr>
          <a:xfrm>
            <a:off x="370088" y="1481425"/>
            <a:ext cx="8644500" cy="476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en-US" sz="2350" b="1">
                <a:solidFill>
                  <a:srgbClr val="211D1E"/>
                </a:solidFill>
                <a:latin typeface="Calibri"/>
                <a:ea typeface="Calibri"/>
                <a:cs typeface="Calibri"/>
                <a:sym typeface="Calibri"/>
              </a:rPr>
              <a:t>1.11 School-Wide PBIS Big Idea</a:t>
            </a:r>
            <a:endParaRPr sz="2350" b="1">
              <a:solidFill>
                <a:srgbClr val="211D1E"/>
              </a:solidFill>
              <a:latin typeface="Calibri"/>
              <a:ea typeface="Calibri"/>
              <a:cs typeface="Calibri"/>
              <a:sym typeface="Calibri"/>
            </a:endParaRPr>
          </a:p>
          <a:p>
            <a:pPr marL="0" lvl="0" indent="0" algn="l" rtl="0">
              <a:lnSpc>
                <a:spcPct val="115000"/>
              </a:lnSpc>
              <a:spcBef>
                <a:spcPts val="300"/>
              </a:spcBef>
              <a:spcAft>
                <a:spcPts val="0"/>
              </a:spcAft>
              <a:buClr>
                <a:schemeClr val="dk2"/>
              </a:buClr>
              <a:buSzPts val="1100"/>
              <a:buFont typeface="Arial"/>
              <a:buNone/>
            </a:pPr>
            <a:r>
              <a:rPr lang="en-US" sz="2350">
                <a:solidFill>
                  <a:srgbClr val="211D1E"/>
                </a:solidFill>
                <a:latin typeface="Calibri"/>
                <a:ea typeface="Calibri"/>
                <a:cs typeface="Calibri"/>
                <a:sym typeface="Calibri"/>
              </a:rPr>
              <a:t>Engaging stakeholders enhances the contextual fit of SWPBIS systems and may increase consistency across school and other settings. </a:t>
            </a:r>
            <a:endParaRPr sz="2350">
              <a:solidFill>
                <a:srgbClr val="211D1E"/>
              </a:solidFill>
              <a:latin typeface="Calibri"/>
              <a:ea typeface="Calibri"/>
              <a:cs typeface="Calibri"/>
              <a:sym typeface="Calibri"/>
            </a:endParaRPr>
          </a:p>
          <a:p>
            <a:pPr marL="0" lvl="0" indent="0" algn="l" rtl="0">
              <a:lnSpc>
                <a:spcPct val="115000"/>
              </a:lnSpc>
              <a:spcBef>
                <a:spcPts val="300"/>
              </a:spcBef>
              <a:spcAft>
                <a:spcPts val="0"/>
              </a:spcAft>
              <a:buClr>
                <a:schemeClr val="dk2"/>
              </a:buClr>
              <a:buSzPts val="1100"/>
              <a:buFont typeface="Arial"/>
              <a:buNone/>
            </a:pPr>
            <a:endParaRPr sz="2350">
              <a:solidFill>
                <a:srgbClr val="211D1E"/>
              </a:solidFill>
              <a:latin typeface="Calibri"/>
              <a:ea typeface="Calibri"/>
              <a:cs typeface="Calibri"/>
              <a:sym typeface="Calibri"/>
            </a:endParaRPr>
          </a:p>
          <a:p>
            <a:pPr marL="0" lvl="0" indent="0" algn="l" rtl="0">
              <a:lnSpc>
                <a:spcPct val="115000"/>
              </a:lnSpc>
              <a:spcBef>
                <a:spcPts val="700"/>
              </a:spcBef>
              <a:spcAft>
                <a:spcPts val="0"/>
              </a:spcAft>
              <a:buClr>
                <a:schemeClr val="dk2"/>
              </a:buClr>
              <a:buSzPts val="1100"/>
              <a:buFont typeface="Arial"/>
              <a:buNone/>
            </a:pPr>
            <a:r>
              <a:rPr lang="en-US" sz="2400" b="1">
                <a:solidFill>
                  <a:srgbClr val="211D1E"/>
                </a:solidFill>
                <a:latin typeface="Calibri"/>
                <a:ea typeface="Calibri"/>
                <a:cs typeface="Calibri"/>
                <a:sym typeface="Calibri"/>
              </a:rPr>
              <a:t>Student/Family Involvement Focuses on:</a:t>
            </a:r>
            <a:endParaRPr sz="2400" b="1">
              <a:solidFill>
                <a:srgbClr val="211D1E"/>
              </a:solidFill>
              <a:latin typeface="Calibri"/>
              <a:ea typeface="Calibri"/>
              <a:cs typeface="Calibri"/>
              <a:sym typeface="Calibri"/>
            </a:endParaRPr>
          </a:p>
          <a:p>
            <a:pPr marL="457200" lvl="0" indent="-368300" algn="l" rtl="0">
              <a:lnSpc>
                <a:spcPct val="115000"/>
              </a:lnSpc>
              <a:spcBef>
                <a:spcPts val="300"/>
              </a:spcBef>
              <a:spcAft>
                <a:spcPts val="0"/>
              </a:spcAft>
              <a:buClr>
                <a:srgbClr val="211D1E"/>
              </a:buClr>
              <a:buSzPts val="2200"/>
              <a:buFont typeface="Calibri"/>
              <a:buChar char="●"/>
            </a:pPr>
            <a:r>
              <a:rPr lang="en-US" sz="2200">
                <a:solidFill>
                  <a:srgbClr val="211D1E"/>
                </a:solidFill>
                <a:latin typeface="Calibri"/>
                <a:ea typeface="Calibri"/>
                <a:cs typeface="Calibri"/>
                <a:sym typeface="Calibri"/>
              </a:rPr>
              <a:t>Student/Family/Community involvement is vital to student outcomes.</a:t>
            </a:r>
            <a:endParaRPr sz="2200">
              <a:solidFill>
                <a:srgbClr val="211D1E"/>
              </a:solidFill>
              <a:latin typeface="Calibri"/>
              <a:ea typeface="Calibri"/>
              <a:cs typeface="Calibri"/>
              <a:sym typeface="Calibri"/>
            </a:endParaRPr>
          </a:p>
          <a:p>
            <a:pPr marL="457200" lvl="0" indent="-368300" algn="l" rtl="0">
              <a:lnSpc>
                <a:spcPct val="115000"/>
              </a:lnSpc>
              <a:spcBef>
                <a:spcPts val="0"/>
              </a:spcBef>
              <a:spcAft>
                <a:spcPts val="0"/>
              </a:spcAft>
              <a:buClr>
                <a:srgbClr val="211D1E"/>
              </a:buClr>
              <a:buSzPts val="2200"/>
              <a:buFont typeface="Calibri"/>
              <a:buChar char="●"/>
            </a:pPr>
            <a:r>
              <a:rPr lang="en-US" sz="2200">
                <a:solidFill>
                  <a:srgbClr val="211D1E"/>
                </a:solidFill>
                <a:latin typeface="Calibri"/>
                <a:ea typeface="Calibri"/>
                <a:cs typeface="Calibri"/>
                <a:sym typeface="Calibri"/>
              </a:rPr>
              <a:t>Partnerships provide opportunities for all voices to be heard and have histories and experiences represented in the school setting.</a:t>
            </a:r>
            <a:endParaRPr sz="2200">
              <a:solidFill>
                <a:srgbClr val="211D1E"/>
              </a:solidFill>
              <a:latin typeface="Calibri"/>
              <a:ea typeface="Calibri"/>
              <a:cs typeface="Calibri"/>
              <a:sym typeface="Calibri"/>
            </a:endParaRPr>
          </a:p>
          <a:p>
            <a:pPr marL="457200" lvl="0" indent="-368300" algn="l" rtl="0">
              <a:lnSpc>
                <a:spcPct val="115000"/>
              </a:lnSpc>
              <a:spcBef>
                <a:spcPts val="0"/>
              </a:spcBef>
              <a:spcAft>
                <a:spcPts val="0"/>
              </a:spcAft>
              <a:buClr>
                <a:srgbClr val="211D1E"/>
              </a:buClr>
              <a:buSzPts val="2200"/>
              <a:buFont typeface="Calibri"/>
              <a:buChar char="●"/>
            </a:pPr>
            <a:r>
              <a:rPr lang="en-US" sz="2200">
                <a:solidFill>
                  <a:srgbClr val="211D1E"/>
                </a:solidFill>
                <a:latin typeface="Calibri"/>
                <a:ea typeface="Calibri"/>
                <a:cs typeface="Calibri"/>
                <a:sym typeface="Calibri"/>
              </a:rPr>
              <a:t>Connections to school are authentic and collaborative.</a:t>
            </a:r>
            <a:endParaRPr sz="2200">
              <a:solidFill>
                <a:srgbClr val="211D1E"/>
              </a:solidFill>
              <a:latin typeface="Calibri"/>
              <a:ea typeface="Calibri"/>
              <a:cs typeface="Calibri"/>
              <a:sym typeface="Calibri"/>
            </a:endParaRPr>
          </a:p>
          <a:p>
            <a:pPr marL="457200" lvl="0" indent="-368300" algn="l" rtl="0">
              <a:lnSpc>
                <a:spcPct val="115000"/>
              </a:lnSpc>
              <a:spcBef>
                <a:spcPts val="0"/>
              </a:spcBef>
              <a:spcAft>
                <a:spcPts val="0"/>
              </a:spcAft>
              <a:buClr>
                <a:srgbClr val="211D1E"/>
              </a:buClr>
              <a:buSzPts val="2200"/>
              <a:buFont typeface="Calibri"/>
              <a:buChar char="●"/>
            </a:pPr>
            <a:r>
              <a:rPr lang="en-US" sz="2200">
                <a:solidFill>
                  <a:srgbClr val="211D1E"/>
                </a:solidFill>
                <a:latin typeface="Calibri"/>
                <a:ea typeface="Calibri"/>
                <a:cs typeface="Calibri"/>
                <a:sym typeface="Calibri"/>
              </a:rPr>
              <a:t>Teams must engage families who are representative of the schools’ demographics and underserved populations.</a:t>
            </a:r>
            <a:endParaRPr sz="2200">
              <a:solidFill>
                <a:srgbClr val="211D1E"/>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0"/>
          <p:cNvSpPr txBox="1">
            <a:spLocks noGrp="1"/>
          </p:cNvSpPr>
          <p:nvPr>
            <p:ph type="title"/>
          </p:nvPr>
        </p:nvSpPr>
        <p:spPr>
          <a:xfrm>
            <a:off x="2315497" y="225225"/>
            <a:ext cx="7087500" cy="915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1100"/>
              <a:buFont typeface="Arial"/>
              <a:buNone/>
            </a:pPr>
            <a:r>
              <a:rPr lang="en-US" b="1"/>
              <a:t>How can we make </a:t>
            </a:r>
            <a:r>
              <a:rPr lang="en-US" sz="2800" b="1"/>
              <a:t>Student, Families, and Community</a:t>
            </a:r>
            <a:r>
              <a:rPr lang="en-US" b="1"/>
              <a:t> involvement more equitable?</a:t>
            </a:r>
            <a:endParaRPr sz="3000" b="1"/>
          </a:p>
        </p:txBody>
      </p:sp>
      <p:pic>
        <p:nvPicPr>
          <p:cNvPr id="298" name="Google Shape;298;p50" descr="PBIS Cultural Responsiveness Field Guide"/>
          <p:cNvPicPr preferRelativeResize="0"/>
          <p:nvPr/>
        </p:nvPicPr>
        <p:blipFill>
          <a:blip r:embed="rId3">
            <a:alphaModFix/>
          </a:blip>
          <a:stretch>
            <a:fillRect/>
          </a:stretch>
        </p:blipFill>
        <p:spPr>
          <a:xfrm>
            <a:off x="249425" y="1529175"/>
            <a:ext cx="2781403" cy="3522825"/>
          </a:xfrm>
          <a:prstGeom prst="rect">
            <a:avLst/>
          </a:prstGeom>
          <a:noFill/>
          <a:ln>
            <a:noFill/>
          </a:ln>
        </p:spPr>
      </p:pic>
      <p:sp>
        <p:nvSpPr>
          <p:cNvPr id="299" name="Google Shape;299;p50"/>
          <p:cNvSpPr txBox="1"/>
          <p:nvPr/>
        </p:nvSpPr>
        <p:spPr>
          <a:xfrm rot="-1539989">
            <a:off x="10311" y="5689311"/>
            <a:ext cx="3892579" cy="4001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u="sng">
                <a:solidFill>
                  <a:schemeClr val="hlink"/>
                </a:solidFill>
                <a:latin typeface="Twentieth Century"/>
                <a:ea typeface="Twentieth Century"/>
                <a:cs typeface="Twentieth Century"/>
                <a:sym typeface="Twentieth Century"/>
                <a:hlinkClick r:id="rId4"/>
              </a:rPr>
              <a:t>PBIS Cultural Responsiveness Field Guide-page 23</a:t>
            </a:r>
            <a:endParaRPr>
              <a:latin typeface="Twentieth Century"/>
              <a:ea typeface="Twentieth Century"/>
              <a:cs typeface="Twentieth Century"/>
              <a:sym typeface="Twentieth Century"/>
            </a:endParaRPr>
          </a:p>
        </p:txBody>
      </p:sp>
      <p:sp>
        <p:nvSpPr>
          <p:cNvPr id="300" name="Google Shape;300;p50"/>
          <p:cNvSpPr txBox="1">
            <a:spLocks noGrp="1"/>
          </p:cNvSpPr>
          <p:nvPr>
            <p:ph type="body" idx="4294967295"/>
          </p:nvPr>
        </p:nvSpPr>
        <p:spPr>
          <a:xfrm>
            <a:off x="3185624" y="1327575"/>
            <a:ext cx="5637300" cy="5012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US" sz="1900" b="1" i="1"/>
              <a:t>Examples</a:t>
            </a:r>
            <a:endParaRPr sz="1900" b="1" i="1"/>
          </a:p>
          <a:p>
            <a:pPr marL="457200" lvl="0" indent="-330200" algn="l" rtl="0">
              <a:spcBef>
                <a:spcPts val="800"/>
              </a:spcBef>
              <a:spcAft>
                <a:spcPts val="0"/>
              </a:spcAft>
              <a:buSzPts val="1600"/>
              <a:buChar char="•"/>
            </a:pPr>
            <a:r>
              <a:rPr lang="en-US" sz="1600"/>
              <a:t>Teams research their communities to determine which ethnic groups are represented among the broad federal race categories.</a:t>
            </a:r>
            <a:endParaRPr sz="1600"/>
          </a:p>
          <a:p>
            <a:pPr marL="457200" lvl="0" indent="-330200" algn="l" rtl="0">
              <a:spcBef>
                <a:spcPts val="0"/>
              </a:spcBef>
              <a:spcAft>
                <a:spcPts val="0"/>
              </a:spcAft>
              <a:buSzPts val="1600"/>
              <a:buChar char="•"/>
            </a:pPr>
            <a:r>
              <a:rPr lang="en-US" sz="1600"/>
              <a:t>Teams have procedures for specific community outreach actions to ensure frequent two-way communication with stakeholders.</a:t>
            </a:r>
            <a:endParaRPr sz="1600"/>
          </a:p>
          <a:p>
            <a:pPr marL="457200" lvl="0" indent="-330200" algn="l" rtl="0">
              <a:spcBef>
                <a:spcPts val="0"/>
              </a:spcBef>
              <a:spcAft>
                <a:spcPts val="0"/>
              </a:spcAft>
              <a:buSzPts val="1600"/>
              <a:buChar char="•"/>
            </a:pPr>
            <a:r>
              <a:rPr lang="en-US" sz="1600"/>
              <a:t>Teams have procedures in place to inform families and community member of and actively engage them in volunteer opportunities within the school (e.g. school-wide or classroom orientations or celebrations).</a:t>
            </a:r>
            <a:endParaRPr sz="1600"/>
          </a:p>
          <a:p>
            <a:pPr marL="457200" lvl="0" indent="-330200" algn="l" rtl="0">
              <a:spcBef>
                <a:spcPts val="0"/>
              </a:spcBef>
              <a:spcAft>
                <a:spcPts val="0"/>
              </a:spcAft>
              <a:buSzPts val="1600"/>
              <a:buChar char="•"/>
            </a:pPr>
            <a:r>
              <a:rPr lang="en-US" sz="1600"/>
              <a:t>Teams actively seek feedback from stakeholders regarding their perceptions of and suggestions for Tier 1 SWPBIS systems at least annually.</a:t>
            </a:r>
            <a:endParaRPr sz="1600"/>
          </a:p>
          <a:p>
            <a:pPr marL="457200" lvl="0" indent="-330200" algn="l" rtl="0">
              <a:spcBef>
                <a:spcPts val="0"/>
              </a:spcBef>
              <a:spcAft>
                <a:spcPts val="0"/>
              </a:spcAft>
              <a:buSzPts val="1600"/>
              <a:buChar char="•"/>
            </a:pPr>
            <a:r>
              <a:rPr lang="en-US" sz="1600"/>
              <a:t>Teams have procedures to ensure that stakeholders and community resources are connected to Tier I SWPBIS systems, including increasing students’ and families access to resources that specifically address underrepresented ethnicity groups or underserved populations.</a:t>
            </a:r>
            <a:endParaRPr sz="1600"/>
          </a:p>
          <a:p>
            <a:pPr marL="457200" lvl="0" indent="-330200" algn="l" rtl="0">
              <a:spcBef>
                <a:spcPts val="0"/>
              </a:spcBef>
              <a:spcAft>
                <a:spcPts val="0"/>
              </a:spcAft>
              <a:buSzPts val="1600"/>
              <a:buChar char="•"/>
            </a:pPr>
            <a:r>
              <a:rPr lang="en-US" sz="1600"/>
              <a:t>Teams share all information with stakeholders in multiple languages and modes of delivery (e.g., written, audio, visual).</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2" name="Title 1">
            <a:extLst>
              <a:ext uri="{FF2B5EF4-FFF2-40B4-BE49-F238E27FC236}">
                <a16:creationId xmlns:a16="http://schemas.microsoft.com/office/drawing/2014/main" id="{D761DB37-DB0B-0A47-DFD3-9F21DA4DE3ED}"/>
              </a:ext>
            </a:extLst>
          </p:cNvPr>
          <p:cNvSpPr>
            <a:spLocks noGrp="1"/>
          </p:cNvSpPr>
          <p:nvPr>
            <p:ph type="title"/>
          </p:nvPr>
        </p:nvSpPr>
        <p:spPr/>
        <p:txBody>
          <a:bodyPr/>
          <a:lstStyle/>
          <a:p>
            <a:pPr algn="ctr"/>
            <a:r>
              <a:rPr lang="en-US" sz="3600" b="1" dirty="0"/>
              <a:t>Faculty Involvement</a:t>
            </a:r>
            <a:br>
              <a:rPr lang="en-US" b="1" dirty="0"/>
            </a:br>
            <a:endParaRPr lang="en-US" dirty="0"/>
          </a:p>
        </p:txBody>
      </p:sp>
      <p:sp>
        <p:nvSpPr>
          <p:cNvPr id="306" name="Google Shape;306;p51"/>
          <p:cNvSpPr txBox="1">
            <a:spLocks noGrp="1"/>
          </p:cNvSpPr>
          <p:nvPr>
            <p:ph type="body" idx="1"/>
          </p:nvPr>
        </p:nvSpPr>
        <p:spPr>
          <a:prstGeom prst="rect">
            <a:avLst/>
          </a:prstGeom>
        </p:spPr>
        <p:txBody>
          <a:bodyPr spcFirstLastPara="1" wrap="square" lIns="68575" tIns="34275" rIns="68575" bIns="34275" anchor="b" anchorCtr="0">
            <a:normAutofit/>
          </a:bodyPr>
          <a:lstStyle/>
          <a:p>
            <a:pPr marL="0" lvl="0" indent="0" algn="ctr" rtl="0">
              <a:spcBef>
                <a:spcPts val="300"/>
              </a:spcBef>
              <a:spcAft>
                <a:spcPts val="800"/>
              </a:spcAft>
              <a:buNone/>
            </a:pPr>
            <a:endParaRPr sz="4000" b="1" dirty="0">
              <a:solidFill>
                <a:schemeClr val="dk1"/>
              </a:solidFill>
            </a:endParaRPr>
          </a:p>
        </p:txBody>
      </p:sp>
      <p:pic>
        <p:nvPicPr>
          <p:cNvPr id="307" name="Google Shape;307;p51" descr="Photo shows a group of adults in a meeting."/>
          <p:cNvPicPr preferRelativeResize="0"/>
          <p:nvPr/>
        </p:nvPicPr>
        <p:blipFill>
          <a:blip r:embed="rId3">
            <a:alphaModFix/>
          </a:blip>
          <a:stretch>
            <a:fillRect/>
          </a:stretch>
        </p:blipFill>
        <p:spPr>
          <a:xfrm>
            <a:off x="1406775" y="2156854"/>
            <a:ext cx="5972800" cy="3334800"/>
          </a:xfrm>
          <a:prstGeom prst="rect">
            <a:avLst/>
          </a:prstGeom>
          <a:noFill/>
          <a:ln>
            <a:noFill/>
          </a:ln>
        </p:spPr>
      </p:pic>
    </p:spTree>
  </p:cSld>
  <p:clrMapOvr>
    <a:masterClrMapping/>
  </p:clrMapOvr>
</p:sld>
</file>

<file path=ppt/theme/theme1.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3667</Words>
  <Application>Microsoft Macintosh PowerPoint</Application>
  <PresentationFormat>On-screen Show (4:3)</PresentationFormat>
  <Paragraphs>552</Paragraphs>
  <Slides>50</Slides>
  <Notes>50</Notes>
  <HiddenSlides>7</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Times New Roman</vt:lpstr>
      <vt:lpstr>Lato</vt:lpstr>
      <vt:lpstr>Calibri</vt:lpstr>
      <vt:lpstr>Roboto</vt:lpstr>
      <vt:lpstr>Arial</vt:lpstr>
      <vt:lpstr>Caveat</vt:lpstr>
      <vt:lpstr>Maven Pro</vt:lpstr>
      <vt:lpstr>Twentieth Century</vt:lpstr>
      <vt:lpstr>Noto Sans Symbols</vt:lpstr>
      <vt:lpstr>Nunito</vt:lpstr>
      <vt:lpstr>Questrial</vt:lpstr>
      <vt:lpstr>MDE &amp; PBISmn</vt:lpstr>
      <vt:lpstr>MDE &amp; PBISmn</vt:lpstr>
      <vt:lpstr> PBIS Team  Tier 1 Training Day 1</vt:lpstr>
      <vt:lpstr> Tier 1: Implementation Fidelity</vt:lpstr>
      <vt:lpstr>Learning Expectations</vt:lpstr>
      <vt:lpstr>   TFI 1.10 &amp; 1.11  Purpose &amp; Outcomes</vt:lpstr>
      <vt:lpstr>Culturally Responsive Elaboration</vt:lpstr>
      <vt:lpstr>How can we make Faculty Involvement   more equitable?</vt:lpstr>
      <vt:lpstr>Student, Families, and Community Involvement Outcomes </vt:lpstr>
      <vt:lpstr>How can we make Student, Families, and Community involvement more equitable?</vt:lpstr>
      <vt:lpstr>Faculty Involvement </vt:lpstr>
      <vt:lpstr> Faculty Involvement Involves at least 80% buy-in </vt:lpstr>
      <vt:lpstr> Increasing Staff Buy-in/Commitemnt Quick Tips </vt:lpstr>
      <vt:lpstr>How will you engage staff in the implementation of PBIS?</vt:lpstr>
      <vt:lpstr>Staff Feedback</vt:lpstr>
      <vt:lpstr>Staff Acknowledgement</vt:lpstr>
      <vt:lpstr>Share Data With Staff</vt:lpstr>
      <vt:lpstr>Orienting Guest Teachers and Substitutes </vt:lpstr>
      <vt:lpstr>Student Involvement </vt:lpstr>
      <vt:lpstr>Student Survey- Statewide Data</vt:lpstr>
      <vt:lpstr>Student Voice</vt:lpstr>
      <vt:lpstr>Student Voice…it counts</vt:lpstr>
      <vt:lpstr>Students as Leaders, Teaching Adults </vt:lpstr>
      <vt:lpstr>Full Representation Needed</vt:lpstr>
      <vt:lpstr>Team Activity</vt:lpstr>
      <vt:lpstr> Family Involvement </vt:lpstr>
      <vt:lpstr>Applying the Logic to Families </vt:lpstr>
      <vt:lpstr>Family Involvement</vt:lpstr>
      <vt:lpstr>Family Involvement</vt:lpstr>
      <vt:lpstr>Enrichment Opportunities </vt:lpstr>
      <vt:lpstr>Introducing PBIS to Families</vt:lpstr>
      <vt:lpstr>Teaching Matrix </vt:lpstr>
      <vt:lpstr>Visuals When at School</vt:lpstr>
      <vt:lpstr>Family Brochure</vt:lpstr>
      <vt:lpstr>Sartell Middle School</vt:lpstr>
      <vt:lpstr>Family Building Walkthrough Survey </vt:lpstr>
      <vt:lpstr>Parent Resource Library</vt:lpstr>
      <vt:lpstr>Postcards Home</vt:lpstr>
      <vt:lpstr> Community Involvement </vt:lpstr>
      <vt:lpstr>Community Involvement</vt:lpstr>
      <vt:lpstr>Goodridge Elementary  </vt:lpstr>
      <vt:lpstr>Business Investment</vt:lpstr>
      <vt:lpstr>How do you orient people new to your school community?</vt:lpstr>
      <vt:lpstr>Plan for Stakeholder Input …</vt:lpstr>
      <vt:lpstr>Team Implementation Planning </vt:lpstr>
      <vt:lpstr> Family Matrix </vt:lpstr>
      <vt:lpstr>Setting Home Expectations</vt:lpstr>
      <vt:lpstr>Home Expectations</vt:lpstr>
      <vt:lpstr>What Is a Family Expectations Matrix?</vt:lpstr>
      <vt:lpstr>Why Are Expectations Important?</vt:lpstr>
      <vt:lpstr>How to Develop a Family  Expectations Matrix: </vt:lpstr>
      <vt:lpstr>Sample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PBIS Team  Tier 1 Training Day 1</dc:title>
  <cp:lastModifiedBy>SUSAN J CHWALEK</cp:lastModifiedBy>
  <cp:revision>2</cp:revision>
  <dcterms:modified xsi:type="dcterms:W3CDTF">2022-07-20T22:01:20Z</dcterms:modified>
</cp:coreProperties>
</file>