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6" r:id="rId5"/>
    <p:sldMasterId id="214748368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y="6858000" cx="9144000"/>
  <p:notesSz cx="6858000" cy="9144000"/>
  <p:embeddedFontLst>
    <p:embeddedFont>
      <p:font typeface="Roboto"/>
      <p:regular r:id="rId36"/>
      <p:bold r:id="rId37"/>
      <p:italic r:id="rId38"/>
      <p:boldItalic r:id="rId39"/>
    </p:embeddedFont>
    <p:embeddedFont>
      <p:font typeface="Questrial"/>
      <p:regular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446BDD4-F09B-4B41-A334-1E20A3B83864}">
  <a:tblStyle styleId="{B446BDD4-F09B-4B41-A334-1E20A3B83864}"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1F3F9"/>
          </a:solidFill>
        </a:fill>
      </a:tcStyle>
    </a:wholeTbl>
    <a:band1H>
      <a:tcTxStyle/>
      <a:tcStyle>
        <a:fill>
          <a:solidFill>
            <a:srgbClr val="E2E5F4"/>
          </a:solidFill>
        </a:fill>
      </a:tcStyle>
    </a:band1H>
    <a:band2H>
      <a:tcTxStyle/>
    </a:band2H>
    <a:band1V>
      <a:tcTxStyle/>
      <a:tcStyle>
        <a:fill>
          <a:solidFill>
            <a:srgbClr val="E2E5F4"/>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2AB6414A-BDE0-4BF9-8404-A974C2ACBAEF}"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Questrial-regular.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Roboto-bold.fntdata"/><Relationship Id="rId14" Type="http://schemas.openxmlformats.org/officeDocument/2006/relationships/slide" Target="slides/slide7.xml"/><Relationship Id="rId36" Type="http://schemas.openxmlformats.org/officeDocument/2006/relationships/font" Target="fonts/Roboto-regular.fntdata"/><Relationship Id="rId17" Type="http://schemas.openxmlformats.org/officeDocument/2006/relationships/slide" Target="slides/slide10.xml"/><Relationship Id="rId39" Type="http://schemas.openxmlformats.org/officeDocument/2006/relationships/font" Target="fonts/Roboto-boldItalic.fntdata"/><Relationship Id="rId16" Type="http://schemas.openxmlformats.org/officeDocument/2006/relationships/slide" Target="slides/slide9.xml"/><Relationship Id="rId38" Type="http://schemas.openxmlformats.org/officeDocument/2006/relationships/font" Target="fonts/Roboto-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5b18461eff_0_76:notes"/>
          <p:cNvSpPr/>
          <p:nvPr>
            <p:ph idx="2" type="sldImg"/>
          </p:nvPr>
        </p:nvSpPr>
        <p:spPr>
          <a:xfrm>
            <a:off x="2143125" y="685800"/>
            <a:ext cx="25719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g15b18461eff_0_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
              <a:t>Make sure attendees know this is an introduction to Tier 2, still need to have a solid Tier 1 before moving on to this next step. This is a whole day workshop when your team is ready.  It’s one of the reasons we have discussed Tier 1 Sustainability first prior to Introducing Tier 2 strategies.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Updated 7/2018</a:t>
            </a:r>
            <a:endParaRPr/>
          </a:p>
        </p:txBody>
      </p:sp>
      <p:sp>
        <p:nvSpPr>
          <p:cNvPr id="210" name="Google Shape;210;g15b18461eff_0_76: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5b18461eff_0_5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15b18461eff_0_5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A quick snapshot of Tier 2 Team responsibilities.</a:t>
            </a:r>
            <a:endParaRPr/>
          </a:p>
        </p:txBody>
      </p:sp>
      <p:sp>
        <p:nvSpPr>
          <p:cNvPr id="287" name="Google Shape;287;g15b18461eff_0_51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5b18461eff_0_5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15b18461eff_0_5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t>Some common Tier 2 Team names are Behavior Support Team (</a:t>
            </a:r>
            <a:r>
              <a:rPr lang="en"/>
              <a:t>BST), Student Assistance Team (SAT), Behavioral Assessment Team (BAT) –might already have something, but maybe not clear process, or clear understanding of team’s function. Have a few teams share out</a:t>
            </a:r>
            <a:endParaRPr/>
          </a:p>
        </p:txBody>
      </p:sp>
      <p:sp>
        <p:nvSpPr>
          <p:cNvPr id="294" name="Google Shape;294;g15b18461eff_0_51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5b18461eff_0_5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15b18461eff_0_5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
              <a:t>Need to have some sort of criteria for how students receive Tier 2 support.  You decide as a building what works for you.</a:t>
            </a:r>
            <a:endParaRPr/>
          </a:p>
        </p:txBody>
      </p:sp>
      <p:sp>
        <p:nvSpPr>
          <p:cNvPr id="302" name="Google Shape;302;g15b18461eff_0_52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5b18461eff_0_5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15b18461eff_0_5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A checklist of common criteria to review when assessing the need for Tier 2 interventions.</a:t>
            </a:r>
            <a:endParaRPr/>
          </a:p>
        </p:txBody>
      </p:sp>
      <p:sp>
        <p:nvSpPr>
          <p:cNvPr id="310" name="Google Shape;310;g15b18461eff_0_53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15b18461eff_0_5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15b18461eff_0_5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60"/>
              </a:spcBef>
              <a:spcAft>
                <a:spcPts val="0"/>
              </a:spcAft>
              <a:buNone/>
            </a:pPr>
            <a:r>
              <a:rPr lang="en">
                <a:solidFill>
                  <a:srgbClr val="1D2A53"/>
                </a:solidFill>
              </a:rPr>
              <a:t>Skill development - - Establish a Routine - - Establish Acknowledgment System (tangible &amp; non-tangible)  - - Daily Progress Report - - Connection with Staff - -</a:t>
            </a:r>
            <a:endParaRPr>
              <a:solidFill>
                <a:srgbClr val="1D2A53"/>
              </a:solidFill>
            </a:endParaRPr>
          </a:p>
          <a:p>
            <a:pPr indent="0" lvl="0" marL="0" rtl="0" algn="l">
              <a:spcBef>
                <a:spcPts val="560"/>
              </a:spcBef>
              <a:spcAft>
                <a:spcPts val="0"/>
              </a:spcAft>
              <a:buNone/>
            </a:pPr>
            <a:r>
              <a:rPr lang="en">
                <a:solidFill>
                  <a:srgbClr val="1D2A53"/>
                </a:solidFill>
              </a:rPr>
              <a:t>Positive reinforcement and corrective feedback - - Always available for students - - Implementation is possible within 3-5 days of determining student need </a:t>
            </a:r>
            <a:endParaRPr/>
          </a:p>
        </p:txBody>
      </p:sp>
      <p:sp>
        <p:nvSpPr>
          <p:cNvPr id="320" name="Google Shape;320;g15b18461eff_0_54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15b18461eff_0_5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15b18461eff_0_5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
              <a:t>Ensure that everyone understands what Tier 2 is about, how to screen and access this support, as well as how to implement the interventions. </a:t>
            </a:r>
            <a:endParaRPr/>
          </a:p>
        </p:txBody>
      </p:sp>
      <p:sp>
        <p:nvSpPr>
          <p:cNvPr id="327" name="Google Shape;327;g15b18461eff_0_54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5b18461eff_0_5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15b18461eff_0_5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
              <a:t>Similar to teaching academics, to be most effective, it’s advantageous to develop a small number of well-thought-out interventions that connect well to your students and your school system.  Let’s take a deeper look at a few of the more common Tier 2 interventions used by schools.</a:t>
            </a:r>
            <a:endParaRPr/>
          </a:p>
        </p:txBody>
      </p:sp>
      <p:sp>
        <p:nvSpPr>
          <p:cNvPr id="335" name="Google Shape;335;g15b18461eff_0_55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5b18461eff_0_5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15b18461eff_0_56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t>The first Tier 2 intervention to share with you and one of the most widely used interventions is Check-in, Check-out.  In general, most Check-in, Check-out interventions involve some kind of daily routine, or as close to daily as possible.</a:t>
            </a:r>
            <a:r>
              <a:rPr lang="en" sz="1600">
                <a:latin typeface="Arial"/>
                <a:ea typeface="Arial"/>
                <a:cs typeface="Arial"/>
                <a:sym typeface="Arial"/>
              </a:rPr>
              <a:t> </a:t>
            </a:r>
            <a:r>
              <a:rPr lang="en"/>
              <a:t> Review slide info … and insert your own Tier 2 CICO example here.</a:t>
            </a:r>
            <a:endParaRPr/>
          </a:p>
        </p:txBody>
      </p:sp>
      <p:sp>
        <p:nvSpPr>
          <p:cNvPr id="343" name="Google Shape;343;g15b18461eff_0_56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15b18461eff_0_5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15b18461eff_0_56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t>A second Tier 2 intervention commonly used is some form of a Social Skills Group</a:t>
            </a:r>
            <a:r>
              <a:rPr lang="en" sz="1600">
                <a:latin typeface="Arial"/>
                <a:ea typeface="Arial"/>
                <a:cs typeface="Arial"/>
                <a:sym typeface="Arial"/>
              </a:rPr>
              <a:t>. </a:t>
            </a:r>
            <a:r>
              <a:rPr lang="en"/>
              <a:t>Social Skills Groups is to be PROACTIVE and create schedules IN ADVANCE - at the beginning of the school year or as early as possible.  If we compare to academics, having a scheduled “class” or “social skills group” provides a sense of priority rather than reacting to issues and not having a solid plan in place. Most Social Skills Groups will meet 1x or 2x per week pending needs. </a:t>
            </a:r>
            <a:endParaRPr/>
          </a:p>
        </p:txBody>
      </p:sp>
      <p:sp>
        <p:nvSpPr>
          <p:cNvPr id="351" name="Google Shape;351;g15b18461eff_0_56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5b18461eff_0_5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15b18461eff_0_57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
              <a:t>Our third intervention is placing a student on a behavior contract.  A contract is a hybrid of Check-in, Check-out, and often facilitated by a counselor or social worker in partnership with classroom teachers and other specific staff.  The student is given more ownership, often using some kind of a progress report sheet to each teacher.  Some schools have gone to electronic means to gather individual student data.  (Review slide info)</a:t>
            </a:r>
            <a:endParaRPr/>
          </a:p>
          <a:p>
            <a:pPr indent="0" lvl="0" marL="0" rtl="0" algn="l">
              <a:spcBef>
                <a:spcPts val="0"/>
              </a:spcBef>
              <a:spcAft>
                <a:spcPts val="0"/>
              </a:spcAft>
              <a:buNone/>
            </a:pPr>
            <a:r>
              <a:t/>
            </a:r>
            <a:endParaRPr/>
          </a:p>
        </p:txBody>
      </p:sp>
      <p:sp>
        <p:nvSpPr>
          <p:cNvPr id="359" name="Google Shape;359;g15b18461eff_0_57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5b18461eff_0_4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5b18461eff_0_48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
              <a:t>This is our professional roadmap for Tier 2 and the items you will be addressing when you are ready for Tier 2.</a:t>
            </a:r>
            <a:endParaRPr/>
          </a:p>
        </p:txBody>
      </p:sp>
      <p:sp>
        <p:nvSpPr>
          <p:cNvPr id="218" name="Google Shape;218;g15b18461eff_0_48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15b18461eff_0_5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15b18461eff_0_58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t>Now that you’ve got a taste of Tier 2 Interventions, let’s take a brief moment, five minutes, to get with your team members and talk about what interventions you have at your site.  And then, during the upcoming work time or when your team has an opportunity to get together, there’s a nice Tier 2 &amp; 3 Resource Mapping template that can assist in guiding your team when developing a plan for interventions.  A link to that template is located here on the this slide and on your agenda.</a:t>
            </a:r>
            <a:endParaRPr/>
          </a:p>
        </p:txBody>
      </p:sp>
      <p:sp>
        <p:nvSpPr>
          <p:cNvPr id="366" name="Google Shape;366;g15b18461eff_0_58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5b18461eff_0_5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15b18461eff_0_59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As part of the “system”, an intervention is selected by the Tier 2 team using data - identifying possible motivation is a key step in the process and used to identify appropriate intervention.  Review slide information.</a:t>
            </a:r>
            <a:endParaRPr/>
          </a:p>
        </p:txBody>
      </p:sp>
      <p:sp>
        <p:nvSpPr>
          <p:cNvPr id="375" name="Google Shape;375;g15b18461eff_0_59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15b18461eff_0_6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15b18461eff_0_60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
              <a:t>To help teams identify appropriate interventions, here’s a quick reference to use as a guide for developing those interventions.</a:t>
            </a:r>
            <a:endParaRPr/>
          </a:p>
        </p:txBody>
      </p:sp>
      <p:sp>
        <p:nvSpPr>
          <p:cNvPr id="384" name="Google Shape;384;g15b18461eff_0_60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15b18461eff_0_6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15b18461eff_0_60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
              <a:t>To emphasize, Data are necessary to determine if an intervention is working and for students to move along the continuum - without data to evaluate intervention effectiveness, there is no continuum.</a:t>
            </a:r>
            <a:endParaRPr/>
          </a:p>
        </p:txBody>
      </p:sp>
      <p:sp>
        <p:nvSpPr>
          <p:cNvPr id="391" name="Google Shape;391;g15b18461eff_0_60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15b18461eff_0_6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15b18461eff_0_6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
              <a:t>Here’s a quick look at some guidelines for evaluating an intervention. (Summarize slide info)</a:t>
            </a:r>
            <a:endParaRPr/>
          </a:p>
        </p:txBody>
      </p:sp>
      <p:sp>
        <p:nvSpPr>
          <p:cNvPr id="399" name="Google Shape;399;g15b18461eff_0_61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15b18461eff_0_6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15b18461eff_0_6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
              <a:t>So what happens when a student is not making progress with Tier 2 intervention?  (Again, intervention should have been in place for at least 4 weeks)</a:t>
            </a:r>
            <a:endParaRPr/>
          </a:p>
        </p:txBody>
      </p:sp>
      <p:sp>
        <p:nvSpPr>
          <p:cNvPr id="406" name="Google Shape;406;g15b18461eff_0_62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15b18461eff_0_6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15b18461eff_0_6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
              <a:t>If not successful, there should be a gradual fade into an individualized intervention.  Here again is where the student receives more intense intervention.  Often similar to what was happening within Tier 2.</a:t>
            </a:r>
            <a:endParaRPr/>
          </a:p>
        </p:txBody>
      </p:sp>
      <p:sp>
        <p:nvSpPr>
          <p:cNvPr id="414" name="Google Shape;414;g15b18461eff_0_63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15b18461eff_0_6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15b18461eff_0_6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
              <a:t>Here are some examples of what we mean when fading to Tier 3.  (Review slide info)</a:t>
            </a:r>
            <a:endParaRPr/>
          </a:p>
        </p:txBody>
      </p:sp>
      <p:sp>
        <p:nvSpPr>
          <p:cNvPr id="421" name="Google Shape;421;g15b18461eff_0_63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15b18461eff_0_645:notes"/>
          <p:cNvSpPr/>
          <p:nvPr>
            <p:ph idx="2" type="sldImg"/>
          </p:nvPr>
        </p:nvSpPr>
        <p:spPr>
          <a:xfrm>
            <a:off x="2143125" y="685800"/>
            <a:ext cx="2571900" cy="34287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15b18461eff_0_6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t>Next steps and guidelines for developing a solid Tier 2 system of supports.  (Review slide information noting links are included to respective documents, also located on the agenda)</a:t>
            </a:r>
            <a:endParaRPr/>
          </a:p>
        </p:txBody>
      </p:sp>
      <p:sp>
        <p:nvSpPr>
          <p:cNvPr id="429" name="Google Shape;429;g15b18461eff_0_645:notes"/>
          <p:cNvSpPr txBox="1"/>
          <p:nvPr>
            <p:ph idx="12" type="sldNum"/>
          </p:nvPr>
        </p:nvSpPr>
        <p:spPr>
          <a:xfrm>
            <a:off x="3884613" y="8685214"/>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5b18461eff_0_334: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solidFill>
                  <a:srgbClr val="000000"/>
                </a:solidFill>
              </a:rPr>
              <a:t>‹#›</a:t>
            </a:fld>
            <a:endParaRPr>
              <a:solidFill>
                <a:srgbClr val="000000"/>
              </a:solidFill>
            </a:endParaRPr>
          </a:p>
        </p:txBody>
      </p:sp>
      <p:sp>
        <p:nvSpPr>
          <p:cNvPr id="228" name="Google Shape;228;g15b18461eff_0_334:notes"/>
          <p:cNvSpPr txBox="1"/>
          <p:nvPr/>
        </p:nvSpPr>
        <p:spPr>
          <a:xfrm>
            <a:off x="3884613" y="8684927"/>
            <a:ext cx="2971800" cy="457500"/>
          </a:xfrm>
          <a:prstGeom prst="rect">
            <a:avLst/>
          </a:prstGeom>
          <a:noFill/>
          <a:ln>
            <a:noFill/>
          </a:ln>
        </p:spPr>
        <p:txBody>
          <a:bodyPr anchorCtr="0" anchor="b" bIns="46550" lIns="93125" spcFirstLastPara="1" rIns="93125" wrap="square" tIns="46550">
            <a:noAutofit/>
          </a:bodyPr>
          <a:lstStyle/>
          <a:p>
            <a:pPr indent="0" lvl="0" marL="0" marR="0" rtl="0" algn="r">
              <a:spcBef>
                <a:spcPts val="0"/>
              </a:spcBef>
              <a:spcAft>
                <a:spcPts val="0"/>
              </a:spcAft>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229" name="Google Shape;229;g15b18461eff_0_334:notes"/>
          <p:cNvSpPr/>
          <p:nvPr>
            <p:ph idx="2" type="sldImg"/>
          </p:nvPr>
        </p:nvSpPr>
        <p:spPr>
          <a:xfrm>
            <a:off x="2143125" y="685800"/>
            <a:ext cx="25719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0" name="Google Shape;230;g15b18461eff_0_334:notes"/>
          <p:cNvSpPr txBox="1"/>
          <p:nvPr>
            <p:ph idx="1" type="body"/>
          </p:nvPr>
        </p:nvSpPr>
        <p:spPr>
          <a:xfrm>
            <a:off x="914400" y="4344025"/>
            <a:ext cx="5029200" cy="4114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latin typeface="Calibri"/>
                <a:ea typeface="Calibri"/>
                <a:cs typeface="Calibri"/>
                <a:sym typeface="Calibri"/>
              </a:rPr>
              <a:t>Let’s model the behaviors we expect and need from our students by being responsible, respectful, and engaged, paying close attention to item #3 under Be Responsible - Action Plan to implement what you are learning.  Always be thinking how to make these ideas real in your school and how to include in your overall Action Plan.</a:t>
            </a:r>
            <a:endParaRPr>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5b18461eff_0_4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15b18461eff_0_46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
              <a:t>Review to set the context/stage for work.  The focus today is to provide an introduction to Tier 2 systems that include …..</a:t>
            </a:r>
            <a:endParaRPr/>
          </a:p>
        </p:txBody>
      </p:sp>
      <p:sp>
        <p:nvSpPr>
          <p:cNvPr id="237" name="Google Shape;237;g15b18461eff_0_46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b7776ffda0_0_0:notes"/>
          <p:cNvSpPr/>
          <p:nvPr>
            <p:ph idx="2" type="sldImg"/>
          </p:nvPr>
        </p:nvSpPr>
        <p:spPr>
          <a:xfrm>
            <a:off x="2143125" y="685800"/>
            <a:ext cx="2571900" cy="34287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b7776ffda0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Here are the tasks teams will be instructed to complete during and/or following this presentation.</a:t>
            </a:r>
            <a:endParaRPr/>
          </a:p>
        </p:txBody>
      </p:sp>
      <p:sp>
        <p:nvSpPr>
          <p:cNvPr id="245" name="Google Shape;245;g1b7776ffda0_0_0:notes"/>
          <p:cNvSpPr txBox="1"/>
          <p:nvPr>
            <p:ph idx="12" type="sldNum"/>
          </p:nvPr>
        </p:nvSpPr>
        <p:spPr>
          <a:xfrm>
            <a:off x="3884613" y="8685214"/>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5b18461eff_0_4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15b18461eff_0_47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304800" lvl="0" marL="457200" rtl="0" algn="l">
              <a:lnSpc>
                <a:spcPct val="115000"/>
              </a:lnSpc>
              <a:spcBef>
                <a:spcPts val="0"/>
              </a:spcBef>
              <a:spcAft>
                <a:spcPts val="0"/>
              </a:spcAft>
              <a:buClr>
                <a:schemeClr val="dk1"/>
              </a:buClr>
              <a:buSzPts val="1200"/>
              <a:buFont typeface="Calibri"/>
              <a:buChar char="●"/>
            </a:pPr>
            <a:r>
              <a:rPr lang="en"/>
              <a:t>Efficient process for students to move along continuum of support</a:t>
            </a:r>
            <a:endParaRPr/>
          </a:p>
          <a:p>
            <a:pPr indent="-304800" lvl="0" marL="457200" rtl="0" algn="l">
              <a:lnSpc>
                <a:spcPct val="115000"/>
              </a:lnSpc>
              <a:spcBef>
                <a:spcPts val="0"/>
              </a:spcBef>
              <a:spcAft>
                <a:spcPts val="0"/>
              </a:spcAft>
              <a:buClr>
                <a:schemeClr val="dk1"/>
              </a:buClr>
              <a:buSzPts val="1200"/>
              <a:buFont typeface="Calibri"/>
              <a:buChar char="●"/>
            </a:pPr>
            <a:r>
              <a:rPr lang="en"/>
              <a:t>Fluid system - all students continue to have access to Tier 1 supports, other tiers are an extension of Tier 1</a:t>
            </a:r>
            <a:endParaRPr/>
          </a:p>
          <a:p>
            <a:pPr indent="0" lvl="0" marL="0" rtl="0" algn="l">
              <a:lnSpc>
                <a:spcPct val="115000"/>
              </a:lnSpc>
              <a:spcBef>
                <a:spcPts val="0"/>
              </a:spcBef>
              <a:spcAft>
                <a:spcPts val="0"/>
              </a:spcAft>
              <a:buNone/>
            </a:pPr>
            <a:r>
              <a:t/>
            </a:r>
            <a:endParaRPr/>
          </a:p>
        </p:txBody>
      </p:sp>
      <p:sp>
        <p:nvSpPr>
          <p:cNvPr id="252" name="Google Shape;252;g15b18461eff_0_47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5b18461eff_0_4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5b18461eff_0_48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
              <a:t>Keep building and adjusting, use the strengths that you have, easy to compare to other schools. TEAM effort!</a:t>
            </a:r>
            <a:endParaRPr/>
          </a:p>
        </p:txBody>
      </p:sp>
      <p:sp>
        <p:nvSpPr>
          <p:cNvPr id="262" name="Google Shape;262;g15b18461eff_0_48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15b18461eff_0_4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15b18461eff_0_49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
              <a:t>Who is Tier 2 for?</a:t>
            </a:r>
            <a:endParaRPr/>
          </a:p>
        </p:txBody>
      </p:sp>
      <p:sp>
        <p:nvSpPr>
          <p:cNvPr id="271" name="Google Shape;271;g15b18461eff_0_49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5b18461eff_0_5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15b18461eff_0_50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t>Give individuals times to think.  Assuming teams have some sort of Tier 2 in place, but may not call it that.  More defined process with more Tier 2 training.</a:t>
            </a:r>
            <a:endParaRPr/>
          </a:p>
        </p:txBody>
      </p:sp>
      <p:sp>
        <p:nvSpPr>
          <p:cNvPr id="279" name="Google Shape;279;g15b18461eff_0_50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hite)" type="obj">
  <p:cSld name="OBJECT">
    <p:spTree>
      <p:nvGrpSpPr>
        <p:cNvPr id="15" name="Shape 15"/>
        <p:cNvGrpSpPr/>
        <p:nvPr/>
      </p:nvGrpSpPr>
      <p:grpSpPr>
        <a:xfrm>
          <a:off x="0" y="0"/>
          <a:ext cx="0" cy="0"/>
          <a:chOff x="0" y="0"/>
          <a:chExt cx="0" cy="0"/>
        </a:xfrm>
      </p:grpSpPr>
      <p:sp>
        <p:nvSpPr>
          <p:cNvPr id="16" name="Google Shape;16;p2"/>
          <p:cNvSpPr/>
          <p:nvPr/>
        </p:nvSpPr>
        <p:spPr>
          <a:xfrm>
            <a:off x="0" y="0"/>
            <a:ext cx="9144000" cy="12192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7" name="Google Shape;17;p2"/>
          <p:cNvSpPr txBox="1"/>
          <p:nvPr>
            <p:ph type="title"/>
          </p:nvPr>
        </p:nvSpPr>
        <p:spPr>
          <a:xfrm>
            <a:off x="1772997" y="152400"/>
            <a:ext cx="6742500" cy="914400"/>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chemeClr val="lt1"/>
              </a:buClr>
              <a:buSzPts val="3000"/>
              <a:buNone/>
              <a:defRPr b="1" sz="30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8" name="Google Shape;18;p2"/>
          <p:cNvSpPr txBox="1"/>
          <p:nvPr>
            <p:ph idx="1" type="body"/>
          </p:nvPr>
        </p:nvSpPr>
        <p:spPr>
          <a:xfrm>
            <a:off x="628650" y="1825625"/>
            <a:ext cx="7886700" cy="4351200"/>
          </a:xfrm>
          <a:prstGeom prst="rect">
            <a:avLst/>
          </a:prstGeom>
          <a:noFill/>
          <a:ln>
            <a:noFill/>
          </a:ln>
        </p:spPr>
        <p:txBody>
          <a:bodyPr anchorCtr="0" anchor="t" bIns="34275" lIns="68575" spcFirstLastPara="1" rIns="68575" wrap="square" tIns="34275">
            <a:normAutofit/>
          </a:bodyPr>
          <a:lstStyle>
            <a:lvl1pPr indent="-349250" lvl="0" marL="457200" algn="l">
              <a:lnSpc>
                <a:spcPct val="100000"/>
              </a:lnSpc>
              <a:spcBef>
                <a:spcPts val="800"/>
              </a:spcBef>
              <a:spcAft>
                <a:spcPts val="0"/>
              </a:spcAft>
              <a:buClr>
                <a:schemeClr val="accent1"/>
              </a:buClr>
              <a:buSzPts val="1900"/>
              <a:buChar char="•"/>
              <a:defRPr/>
            </a:lvl1pPr>
            <a:lvl2pPr indent="-330200" lvl="1" marL="914400" algn="l">
              <a:lnSpc>
                <a:spcPct val="100000"/>
              </a:lnSpc>
              <a:spcBef>
                <a:spcPts val="800"/>
              </a:spcBef>
              <a:spcAft>
                <a:spcPts val="0"/>
              </a:spcAft>
              <a:buClr>
                <a:schemeClr val="accent1"/>
              </a:buClr>
              <a:buSzPts val="1600"/>
              <a:buChar char="•"/>
              <a:defRPr/>
            </a:lvl2pPr>
            <a:lvl3pPr indent="-311150" lvl="2" marL="1371600" algn="l">
              <a:lnSpc>
                <a:spcPct val="100000"/>
              </a:lnSpc>
              <a:spcBef>
                <a:spcPts val="800"/>
              </a:spcBef>
              <a:spcAft>
                <a:spcPts val="0"/>
              </a:spcAft>
              <a:buClr>
                <a:schemeClr val="accent1"/>
              </a:buClr>
              <a:buSzPts val="1300"/>
              <a:buChar char="•"/>
              <a:defRPr/>
            </a:lvl3pPr>
            <a:lvl4pPr indent="-311150" lvl="3" marL="1828800" algn="l">
              <a:lnSpc>
                <a:spcPct val="100000"/>
              </a:lnSpc>
              <a:spcBef>
                <a:spcPts val="800"/>
              </a:spcBef>
              <a:spcAft>
                <a:spcPts val="0"/>
              </a:spcAft>
              <a:buClr>
                <a:schemeClr val="accent1"/>
              </a:buClr>
              <a:buSzPts val="1300"/>
              <a:buChar char="•"/>
              <a:defRPr/>
            </a:lvl4pPr>
            <a:lvl5pPr indent="-311150" lvl="4" marL="2286000" algn="l">
              <a:lnSpc>
                <a:spcPct val="100000"/>
              </a:lnSpc>
              <a:spcBef>
                <a:spcPts val="800"/>
              </a:spcBef>
              <a:spcAft>
                <a:spcPts val="0"/>
              </a:spcAft>
              <a:buClr>
                <a:schemeClr val="accent1"/>
              </a:buClr>
              <a:buSzPts val="1300"/>
              <a:buChar char="•"/>
              <a:defRPr/>
            </a:lvl5pPr>
            <a:lvl6pPr indent="-317500" lvl="5" marL="2743200" algn="l">
              <a:lnSpc>
                <a:spcPct val="90000"/>
              </a:lnSpc>
              <a:spcBef>
                <a:spcPts val="8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 name="Google Shape;19;p2"/>
          <p:cNvSpPr txBox="1"/>
          <p:nvPr>
            <p:ph idx="10" type="dt"/>
          </p:nvPr>
        </p:nvSpPr>
        <p:spPr>
          <a:xfrm>
            <a:off x="628650" y="6356350"/>
            <a:ext cx="1018800" cy="3651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 name="Google Shape;20;p2"/>
          <p:cNvSpPr txBox="1"/>
          <p:nvPr>
            <p:ph idx="12" type="sldNum"/>
          </p:nvPr>
        </p:nvSpPr>
        <p:spPr>
          <a:xfrm>
            <a:off x="7418349" y="6356350"/>
            <a:ext cx="1097100" cy="3651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
        <p:nvSpPr>
          <p:cNvPr id="21" name="Google Shape;21;p2"/>
          <p:cNvSpPr/>
          <p:nvPr/>
        </p:nvSpPr>
        <p:spPr>
          <a:xfrm>
            <a:off x="0" y="1216025"/>
            <a:ext cx="9144000" cy="1191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2" name="Google Shape;22;p2"/>
          <p:cNvSpPr txBox="1"/>
          <p:nvPr>
            <p:ph idx="11" type="ftr"/>
          </p:nvPr>
        </p:nvSpPr>
        <p:spPr>
          <a:xfrm>
            <a:off x="2163942" y="6356350"/>
            <a:ext cx="4816200" cy="365100"/>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Clr>
                <a:schemeClr val="lt1"/>
              </a:buClr>
              <a:buSzPts val="900"/>
              <a:buFont typeface="Calibri"/>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pic>
        <p:nvPicPr>
          <p:cNvPr id="23" name="Google Shape;23;p2"/>
          <p:cNvPicPr preferRelativeResize="0"/>
          <p:nvPr/>
        </p:nvPicPr>
        <p:blipFill>
          <a:blip r:embed="rId2">
            <a:alphaModFix/>
          </a:blip>
          <a:stretch>
            <a:fillRect/>
          </a:stretch>
        </p:blipFill>
        <p:spPr>
          <a:xfrm>
            <a:off x="735805" y="152400"/>
            <a:ext cx="1136140" cy="51447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sp>
        <p:nvSpPr>
          <p:cNvPr id="69" name="Google Shape;69;p11"/>
          <p:cNvSpPr txBox="1"/>
          <p:nvPr>
            <p:ph idx="10" type="dt"/>
          </p:nvPr>
        </p:nvSpPr>
        <p:spPr>
          <a:xfrm>
            <a:off x="457200" y="6356350"/>
            <a:ext cx="2133600" cy="3651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9pPr>
          </a:lstStyle>
          <a:p/>
        </p:txBody>
      </p:sp>
      <p:sp>
        <p:nvSpPr>
          <p:cNvPr id="70" name="Google Shape;70;p11"/>
          <p:cNvSpPr txBox="1"/>
          <p:nvPr>
            <p:ph idx="11" type="ftr"/>
          </p:nvPr>
        </p:nvSpPr>
        <p:spPr>
          <a:xfrm>
            <a:off x="3124200" y="6356350"/>
            <a:ext cx="2895600" cy="3651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9pPr>
          </a:lstStyle>
          <a:p/>
        </p:txBody>
      </p:sp>
      <p:sp>
        <p:nvSpPr>
          <p:cNvPr id="71" name="Google Shape;71;p11"/>
          <p:cNvSpPr txBox="1"/>
          <p:nvPr>
            <p:ph idx="12" type="sldNum"/>
          </p:nvPr>
        </p:nvSpPr>
        <p:spPr>
          <a:xfrm>
            <a:off x="6553200" y="6356350"/>
            <a:ext cx="2133600" cy="3651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1pPr>
            <a:lvl2pPr indent="0" lvl="1"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1">
  <p:cSld name="2_Title and Content_1">
    <p:spTree>
      <p:nvGrpSpPr>
        <p:cNvPr id="72" name="Shape 72"/>
        <p:cNvGrpSpPr/>
        <p:nvPr/>
      </p:nvGrpSpPr>
      <p:grpSpPr>
        <a:xfrm>
          <a:off x="0" y="0"/>
          <a:ext cx="0" cy="0"/>
          <a:chOff x="0" y="0"/>
          <a:chExt cx="0" cy="0"/>
        </a:xfrm>
      </p:grpSpPr>
      <p:sp>
        <p:nvSpPr>
          <p:cNvPr id="73" name="Google Shape;73;p12"/>
          <p:cNvSpPr txBox="1"/>
          <p:nvPr>
            <p:ph type="title"/>
          </p:nvPr>
        </p:nvSpPr>
        <p:spPr>
          <a:xfrm>
            <a:off x="365298" y="350815"/>
            <a:ext cx="6987000" cy="915300"/>
          </a:xfrm>
          <a:prstGeom prst="rect">
            <a:avLst/>
          </a:prstGeom>
          <a:noFill/>
          <a:ln>
            <a:noFill/>
          </a:ln>
        </p:spPr>
        <p:txBody>
          <a:bodyPr anchorCtr="0" anchor="ctr" bIns="34275" lIns="68575" spcFirstLastPara="1" rIns="68575" wrap="square" tIns="34275">
            <a:normAutofit/>
          </a:bodyPr>
          <a:lstStyle>
            <a:lvl1pPr lvl="0" rtl="0" algn="ctr">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4" name="Shape 74"/>
        <p:cNvGrpSpPr/>
        <p:nvPr/>
      </p:nvGrpSpPr>
      <p:grpSpPr>
        <a:xfrm>
          <a:off x="0" y="0"/>
          <a:ext cx="0" cy="0"/>
          <a:chOff x="0" y="0"/>
          <a:chExt cx="0" cy="0"/>
        </a:xfrm>
      </p:grpSpPr>
      <p:sp>
        <p:nvSpPr>
          <p:cNvPr id="75" name="Google Shape;75;p13"/>
          <p:cNvSpPr txBox="1"/>
          <p:nvPr>
            <p:ph type="title"/>
          </p:nvPr>
        </p:nvSpPr>
        <p:spPr>
          <a:xfrm>
            <a:off x="311700" y="593367"/>
            <a:ext cx="8520600" cy="763500"/>
          </a:xfrm>
          <a:prstGeom prst="rect">
            <a:avLst/>
          </a:prstGeom>
        </p:spPr>
        <p:txBody>
          <a:bodyPr anchorCtr="0" anchor="ctr" bIns="34275" lIns="68575" spcFirstLastPara="1" rIns="68575" wrap="square" tIns="34275">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6" name="Google Shape;76;p13"/>
          <p:cNvSpPr txBox="1"/>
          <p:nvPr>
            <p:ph idx="1" type="body"/>
          </p:nvPr>
        </p:nvSpPr>
        <p:spPr>
          <a:xfrm>
            <a:off x="311700" y="1536633"/>
            <a:ext cx="3999900" cy="4555200"/>
          </a:xfrm>
          <a:prstGeom prst="rect">
            <a:avLst/>
          </a:prstGeom>
        </p:spPr>
        <p:txBody>
          <a:bodyPr anchorCtr="0" anchor="t" bIns="34275" lIns="68575" spcFirstLastPara="1" rIns="68575" wrap="square" tIns="34275">
            <a:normAutofit/>
          </a:bodyPr>
          <a:lstStyle>
            <a:lvl1pPr indent="-298450" lvl="0" marL="457200" rtl="0">
              <a:spcBef>
                <a:spcPts val="800"/>
              </a:spcBef>
              <a:spcAft>
                <a:spcPts val="0"/>
              </a:spcAft>
              <a:buSzPts val="1100"/>
              <a:buChar char="•"/>
              <a:defRPr sz="1100"/>
            </a:lvl1pPr>
            <a:lvl2pPr indent="-285750" lvl="1" marL="914400" rtl="0">
              <a:spcBef>
                <a:spcPts val="800"/>
              </a:spcBef>
              <a:spcAft>
                <a:spcPts val="0"/>
              </a:spcAft>
              <a:buSzPts val="900"/>
              <a:buChar char="•"/>
              <a:defRPr sz="900"/>
            </a:lvl2pPr>
            <a:lvl3pPr indent="-285750" lvl="2" marL="1371600" rtl="0">
              <a:spcBef>
                <a:spcPts val="800"/>
              </a:spcBef>
              <a:spcAft>
                <a:spcPts val="0"/>
              </a:spcAft>
              <a:buSzPts val="900"/>
              <a:buChar char="•"/>
              <a:defRPr sz="900"/>
            </a:lvl3pPr>
            <a:lvl4pPr indent="-285750" lvl="3" marL="1828800" rtl="0">
              <a:spcBef>
                <a:spcPts val="800"/>
              </a:spcBef>
              <a:spcAft>
                <a:spcPts val="0"/>
              </a:spcAft>
              <a:buSzPts val="900"/>
              <a:buChar char="•"/>
              <a:defRPr sz="900"/>
            </a:lvl4pPr>
            <a:lvl5pPr indent="-285750" lvl="4" marL="2286000" rtl="0">
              <a:spcBef>
                <a:spcPts val="800"/>
              </a:spcBef>
              <a:spcAft>
                <a:spcPts val="0"/>
              </a:spcAft>
              <a:buSzPts val="900"/>
              <a:buChar char="•"/>
              <a:defRPr sz="900"/>
            </a:lvl5pPr>
            <a:lvl6pPr indent="-285750" lvl="5" marL="2743200" rtl="0">
              <a:spcBef>
                <a:spcPts val="800"/>
              </a:spcBef>
              <a:spcAft>
                <a:spcPts val="0"/>
              </a:spcAft>
              <a:buSzPts val="900"/>
              <a:buChar char="•"/>
              <a:defRPr sz="900"/>
            </a:lvl6pPr>
            <a:lvl7pPr indent="-285750" lvl="6" marL="3200400" rtl="0">
              <a:spcBef>
                <a:spcPts val="400"/>
              </a:spcBef>
              <a:spcAft>
                <a:spcPts val="0"/>
              </a:spcAft>
              <a:buSzPts val="900"/>
              <a:buChar char="•"/>
              <a:defRPr sz="900"/>
            </a:lvl7pPr>
            <a:lvl8pPr indent="-285750" lvl="7" marL="3657600" rtl="0">
              <a:spcBef>
                <a:spcPts val="400"/>
              </a:spcBef>
              <a:spcAft>
                <a:spcPts val="0"/>
              </a:spcAft>
              <a:buSzPts val="900"/>
              <a:buChar char="•"/>
              <a:defRPr sz="900"/>
            </a:lvl8pPr>
            <a:lvl9pPr indent="-285750" lvl="8" marL="4114800" rtl="0">
              <a:spcBef>
                <a:spcPts val="400"/>
              </a:spcBef>
              <a:spcAft>
                <a:spcPts val="0"/>
              </a:spcAft>
              <a:buSzPts val="900"/>
              <a:buChar char="•"/>
              <a:defRPr sz="900"/>
            </a:lvl9pPr>
          </a:lstStyle>
          <a:p/>
        </p:txBody>
      </p:sp>
      <p:sp>
        <p:nvSpPr>
          <p:cNvPr id="77" name="Google Shape;77;p13"/>
          <p:cNvSpPr txBox="1"/>
          <p:nvPr>
            <p:ph idx="2" type="body"/>
          </p:nvPr>
        </p:nvSpPr>
        <p:spPr>
          <a:xfrm>
            <a:off x="4832400" y="1536633"/>
            <a:ext cx="3999900" cy="4555200"/>
          </a:xfrm>
          <a:prstGeom prst="rect">
            <a:avLst/>
          </a:prstGeom>
        </p:spPr>
        <p:txBody>
          <a:bodyPr anchorCtr="0" anchor="t" bIns="34275" lIns="68575" spcFirstLastPara="1" rIns="68575" wrap="square" tIns="34275">
            <a:normAutofit/>
          </a:bodyPr>
          <a:lstStyle>
            <a:lvl1pPr indent="-298450" lvl="0" marL="457200" rtl="0">
              <a:spcBef>
                <a:spcPts val="800"/>
              </a:spcBef>
              <a:spcAft>
                <a:spcPts val="0"/>
              </a:spcAft>
              <a:buSzPts val="1100"/>
              <a:buChar char="•"/>
              <a:defRPr sz="1100"/>
            </a:lvl1pPr>
            <a:lvl2pPr indent="-285750" lvl="1" marL="914400" rtl="0">
              <a:spcBef>
                <a:spcPts val="800"/>
              </a:spcBef>
              <a:spcAft>
                <a:spcPts val="0"/>
              </a:spcAft>
              <a:buSzPts val="900"/>
              <a:buChar char="•"/>
              <a:defRPr sz="900"/>
            </a:lvl2pPr>
            <a:lvl3pPr indent="-285750" lvl="2" marL="1371600" rtl="0">
              <a:spcBef>
                <a:spcPts val="800"/>
              </a:spcBef>
              <a:spcAft>
                <a:spcPts val="0"/>
              </a:spcAft>
              <a:buSzPts val="900"/>
              <a:buChar char="•"/>
              <a:defRPr sz="900"/>
            </a:lvl3pPr>
            <a:lvl4pPr indent="-285750" lvl="3" marL="1828800" rtl="0">
              <a:spcBef>
                <a:spcPts val="800"/>
              </a:spcBef>
              <a:spcAft>
                <a:spcPts val="0"/>
              </a:spcAft>
              <a:buSzPts val="900"/>
              <a:buChar char="•"/>
              <a:defRPr sz="900"/>
            </a:lvl4pPr>
            <a:lvl5pPr indent="-285750" lvl="4" marL="2286000" rtl="0">
              <a:spcBef>
                <a:spcPts val="800"/>
              </a:spcBef>
              <a:spcAft>
                <a:spcPts val="0"/>
              </a:spcAft>
              <a:buSzPts val="900"/>
              <a:buChar char="•"/>
              <a:defRPr sz="900"/>
            </a:lvl5pPr>
            <a:lvl6pPr indent="-285750" lvl="5" marL="2743200" rtl="0">
              <a:spcBef>
                <a:spcPts val="800"/>
              </a:spcBef>
              <a:spcAft>
                <a:spcPts val="0"/>
              </a:spcAft>
              <a:buSzPts val="900"/>
              <a:buChar char="•"/>
              <a:defRPr sz="900"/>
            </a:lvl6pPr>
            <a:lvl7pPr indent="-285750" lvl="6" marL="3200400" rtl="0">
              <a:spcBef>
                <a:spcPts val="400"/>
              </a:spcBef>
              <a:spcAft>
                <a:spcPts val="0"/>
              </a:spcAft>
              <a:buSzPts val="900"/>
              <a:buChar char="•"/>
              <a:defRPr sz="900"/>
            </a:lvl7pPr>
            <a:lvl8pPr indent="-285750" lvl="7" marL="3657600" rtl="0">
              <a:spcBef>
                <a:spcPts val="400"/>
              </a:spcBef>
              <a:spcAft>
                <a:spcPts val="0"/>
              </a:spcAft>
              <a:buSzPts val="900"/>
              <a:buChar char="•"/>
              <a:defRPr sz="900"/>
            </a:lvl8pPr>
            <a:lvl9pPr indent="-285750" lvl="8" marL="4114800" rtl="0">
              <a:spcBef>
                <a:spcPts val="400"/>
              </a:spcBef>
              <a:spcAft>
                <a:spcPts val="0"/>
              </a:spcAft>
              <a:buSzPts val="900"/>
              <a:buChar char="•"/>
              <a:defRPr sz="900"/>
            </a:lvl9pPr>
          </a:lstStyle>
          <a:p/>
        </p:txBody>
      </p:sp>
      <p:sp>
        <p:nvSpPr>
          <p:cNvPr id="78" name="Google Shape;78;p13"/>
          <p:cNvSpPr txBox="1"/>
          <p:nvPr>
            <p:ph idx="12" type="sldNum"/>
          </p:nvPr>
        </p:nvSpPr>
        <p:spPr>
          <a:xfrm>
            <a:off x="8472458" y="6217622"/>
            <a:ext cx="548700" cy="5247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TITLE_AND_BODY_1">
    <p:spTree>
      <p:nvGrpSpPr>
        <p:cNvPr id="79" name="Shape 7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80" name="Shape 80"/>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1" name="Shape 81"/>
        <p:cNvGrpSpPr/>
        <p:nvPr/>
      </p:nvGrpSpPr>
      <p:grpSpPr>
        <a:xfrm>
          <a:off x="0" y="0"/>
          <a:ext cx="0" cy="0"/>
          <a:chOff x="0" y="0"/>
          <a:chExt cx="0" cy="0"/>
        </a:xfrm>
      </p:grpSpPr>
      <p:sp>
        <p:nvSpPr>
          <p:cNvPr id="82" name="Google Shape;82;p16"/>
          <p:cNvSpPr txBox="1"/>
          <p:nvPr>
            <p:ph type="title"/>
          </p:nvPr>
        </p:nvSpPr>
        <p:spPr>
          <a:xfrm>
            <a:off x="364604" y="350815"/>
            <a:ext cx="6987000" cy="915300"/>
          </a:xfrm>
          <a:prstGeom prst="rect">
            <a:avLst/>
          </a:prstGeom>
          <a:noFill/>
          <a:ln>
            <a:noFill/>
          </a:ln>
        </p:spPr>
        <p:txBody>
          <a:bodyPr anchorCtr="0" anchor="ctr" bIns="34275" lIns="68575" spcFirstLastPara="1" rIns="68575" wrap="square" tIns="34275">
            <a:normAutofit/>
          </a:bodyPr>
          <a:lstStyle>
            <a:lvl1pPr lvl="0" rtl="0" algn="ctr">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3" name="Google Shape;83;p16"/>
          <p:cNvSpPr txBox="1"/>
          <p:nvPr>
            <p:ph idx="1" type="body"/>
          </p:nvPr>
        </p:nvSpPr>
        <p:spPr>
          <a:xfrm>
            <a:off x="364604" y="1600200"/>
            <a:ext cx="4038600" cy="4697100"/>
          </a:xfrm>
          <a:prstGeom prst="rect">
            <a:avLst/>
          </a:prstGeom>
          <a:noFill/>
          <a:ln>
            <a:noFill/>
          </a:ln>
        </p:spPr>
        <p:txBody>
          <a:bodyPr anchorCtr="0" anchor="t" bIns="34275" lIns="68575" spcFirstLastPara="1" rIns="68575" wrap="square" tIns="34275">
            <a:normAutofit/>
          </a:bodyPr>
          <a:lstStyle>
            <a:lvl1pPr indent="-361950" lvl="0" marL="457200" rtl="0" algn="l">
              <a:spcBef>
                <a:spcPts val="400"/>
              </a:spcBef>
              <a:spcAft>
                <a:spcPts val="0"/>
              </a:spcAft>
              <a:buSzPts val="2100"/>
              <a:buChar char="•"/>
              <a:defRPr sz="2100"/>
            </a:lvl1pPr>
            <a:lvl2pPr indent="-342900" lvl="1" marL="914400" rtl="0" algn="l">
              <a:spcBef>
                <a:spcPts val="800"/>
              </a:spcBef>
              <a:spcAft>
                <a:spcPts val="0"/>
              </a:spcAft>
              <a:buSzPts val="1800"/>
              <a:buChar char="•"/>
              <a:defRPr sz="1800"/>
            </a:lvl2pPr>
            <a:lvl3pPr indent="-323850" lvl="2" marL="1371600" rtl="0" algn="l">
              <a:spcBef>
                <a:spcPts val="800"/>
              </a:spcBef>
              <a:spcAft>
                <a:spcPts val="0"/>
              </a:spcAft>
              <a:buSzPts val="1500"/>
              <a:buChar char="•"/>
              <a:defRPr sz="1500"/>
            </a:lvl3pPr>
            <a:lvl4pPr indent="-317500" lvl="3" marL="1828800" rtl="0" algn="l">
              <a:spcBef>
                <a:spcPts val="800"/>
              </a:spcBef>
              <a:spcAft>
                <a:spcPts val="0"/>
              </a:spcAft>
              <a:buClr>
                <a:schemeClr val="dk2"/>
              </a:buClr>
              <a:buSzPts val="1400"/>
              <a:buChar char="•"/>
              <a:defRPr sz="1400"/>
            </a:lvl4pPr>
            <a:lvl5pPr indent="-317500" lvl="4" marL="2286000" rtl="0" algn="l">
              <a:spcBef>
                <a:spcPts val="800"/>
              </a:spcBef>
              <a:spcAft>
                <a:spcPts val="0"/>
              </a:spcAft>
              <a:buClr>
                <a:schemeClr val="dk2"/>
              </a:buClr>
              <a:buSzPts val="1400"/>
              <a:buChar char="•"/>
              <a:defRPr sz="1400"/>
            </a:lvl5pPr>
            <a:lvl6pPr indent="-317500" lvl="5" marL="2743200" rtl="0" algn="l">
              <a:spcBef>
                <a:spcPts val="800"/>
              </a:spcBef>
              <a:spcAft>
                <a:spcPts val="0"/>
              </a:spcAft>
              <a:buClr>
                <a:schemeClr val="dk1"/>
              </a:buClr>
              <a:buSzPts val="1400"/>
              <a:buChar char="•"/>
              <a:defRPr sz="1400"/>
            </a:lvl6pPr>
            <a:lvl7pPr indent="-317500" lvl="6" marL="3200400" rtl="0" algn="l">
              <a:spcBef>
                <a:spcPts val="300"/>
              </a:spcBef>
              <a:spcAft>
                <a:spcPts val="0"/>
              </a:spcAft>
              <a:buClr>
                <a:schemeClr val="dk1"/>
              </a:buClr>
              <a:buSzPts val="1400"/>
              <a:buChar char="•"/>
              <a:defRPr sz="1400"/>
            </a:lvl7pPr>
            <a:lvl8pPr indent="-317500" lvl="7" marL="3657600" rtl="0" algn="l">
              <a:spcBef>
                <a:spcPts val="300"/>
              </a:spcBef>
              <a:spcAft>
                <a:spcPts val="0"/>
              </a:spcAft>
              <a:buClr>
                <a:schemeClr val="dk1"/>
              </a:buClr>
              <a:buSzPts val="1400"/>
              <a:buChar char="•"/>
              <a:defRPr sz="1400"/>
            </a:lvl8pPr>
            <a:lvl9pPr indent="-317500" lvl="8" marL="4114800" rtl="0" algn="l">
              <a:spcBef>
                <a:spcPts val="300"/>
              </a:spcBef>
              <a:spcAft>
                <a:spcPts val="0"/>
              </a:spcAft>
              <a:buClr>
                <a:schemeClr val="dk1"/>
              </a:buClr>
              <a:buSzPts val="1400"/>
              <a:buChar char="•"/>
              <a:defRPr sz="1400"/>
            </a:lvl9pPr>
          </a:lstStyle>
          <a:p/>
        </p:txBody>
      </p:sp>
      <p:sp>
        <p:nvSpPr>
          <p:cNvPr id="84" name="Google Shape;84;p16"/>
          <p:cNvSpPr txBox="1"/>
          <p:nvPr>
            <p:ph idx="2" type="body"/>
          </p:nvPr>
        </p:nvSpPr>
        <p:spPr>
          <a:xfrm>
            <a:off x="4555604" y="1600200"/>
            <a:ext cx="4038600" cy="4697100"/>
          </a:xfrm>
          <a:prstGeom prst="rect">
            <a:avLst/>
          </a:prstGeom>
          <a:noFill/>
          <a:ln>
            <a:noFill/>
          </a:ln>
        </p:spPr>
        <p:txBody>
          <a:bodyPr anchorCtr="0" anchor="t" bIns="34275" lIns="68575" spcFirstLastPara="1" rIns="68575" wrap="square" tIns="34275">
            <a:normAutofit/>
          </a:bodyPr>
          <a:lstStyle>
            <a:lvl1pPr indent="-361950" lvl="0" marL="457200" rtl="0" algn="l">
              <a:spcBef>
                <a:spcPts val="400"/>
              </a:spcBef>
              <a:spcAft>
                <a:spcPts val="0"/>
              </a:spcAft>
              <a:buSzPts val="2100"/>
              <a:buChar char="•"/>
              <a:defRPr sz="2100"/>
            </a:lvl1pPr>
            <a:lvl2pPr indent="-342900" lvl="1" marL="914400" rtl="0" algn="l">
              <a:spcBef>
                <a:spcPts val="800"/>
              </a:spcBef>
              <a:spcAft>
                <a:spcPts val="0"/>
              </a:spcAft>
              <a:buSzPts val="1800"/>
              <a:buChar char="•"/>
              <a:defRPr sz="1800"/>
            </a:lvl2pPr>
            <a:lvl3pPr indent="-323850" lvl="2" marL="1371600" rtl="0" algn="l">
              <a:spcBef>
                <a:spcPts val="800"/>
              </a:spcBef>
              <a:spcAft>
                <a:spcPts val="0"/>
              </a:spcAft>
              <a:buSzPts val="1500"/>
              <a:buChar char="•"/>
              <a:defRPr sz="1500"/>
            </a:lvl3pPr>
            <a:lvl4pPr indent="-317500" lvl="3" marL="1828800" rtl="0" algn="l">
              <a:spcBef>
                <a:spcPts val="800"/>
              </a:spcBef>
              <a:spcAft>
                <a:spcPts val="0"/>
              </a:spcAft>
              <a:buClr>
                <a:schemeClr val="dk2"/>
              </a:buClr>
              <a:buSzPts val="1400"/>
              <a:buChar char="•"/>
              <a:defRPr sz="1400"/>
            </a:lvl4pPr>
            <a:lvl5pPr indent="-317500" lvl="4" marL="2286000" rtl="0" algn="l">
              <a:spcBef>
                <a:spcPts val="800"/>
              </a:spcBef>
              <a:spcAft>
                <a:spcPts val="0"/>
              </a:spcAft>
              <a:buClr>
                <a:schemeClr val="dk2"/>
              </a:buClr>
              <a:buSzPts val="1400"/>
              <a:buChar char="•"/>
              <a:defRPr sz="1400"/>
            </a:lvl5pPr>
            <a:lvl6pPr indent="-317500" lvl="5" marL="2743200" rtl="0" algn="l">
              <a:spcBef>
                <a:spcPts val="800"/>
              </a:spcBef>
              <a:spcAft>
                <a:spcPts val="0"/>
              </a:spcAft>
              <a:buClr>
                <a:schemeClr val="dk1"/>
              </a:buClr>
              <a:buSzPts val="1400"/>
              <a:buChar char="•"/>
              <a:defRPr sz="1400"/>
            </a:lvl6pPr>
            <a:lvl7pPr indent="-317500" lvl="6" marL="3200400" rtl="0" algn="l">
              <a:spcBef>
                <a:spcPts val="300"/>
              </a:spcBef>
              <a:spcAft>
                <a:spcPts val="0"/>
              </a:spcAft>
              <a:buClr>
                <a:schemeClr val="dk1"/>
              </a:buClr>
              <a:buSzPts val="1400"/>
              <a:buChar char="•"/>
              <a:defRPr sz="1400"/>
            </a:lvl7pPr>
            <a:lvl8pPr indent="-317500" lvl="7" marL="3657600" rtl="0" algn="l">
              <a:spcBef>
                <a:spcPts val="300"/>
              </a:spcBef>
              <a:spcAft>
                <a:spcPts val="0"/>
              </a:spcAft>
              <a:buClr>
                <a:schemeClr val="dk1"/>
              </a:buClr>
              <a:buSzPts val="1400"/>
              <a:buChar char="•"/>
              <a:defRPr sz="1400"/>
            </a:lvl8pPr>
            <a:lvl9pPr indent="-317500" lvl="8" marL="4114800" rtl="0" algn="l">
              <a:spcBef>
                <a:spcPts val="300"/>
              </a:spcBef>
              <a:spcAft>
                <a:spcPts val="0"/>
              </a:spcAft>
              <a:buClr>
                <a:schemeClr val="dk1"/>
              </a:buClr>
              <a:buSzPts val="1400"/>
              <a:buChar char="•"/>
              <a:defRPr sz="14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Logo Only)">
  <p:cSld name="1_Title Slide (Logo Only)">
    <p:bg>
      <p:bgPr>
        <a:solidFill>
          <a:schemeClr val="lt1"/>
        </a:solidFill>
      </p:bgPr>
    </p:bg>
    <p:spTree>
      <p:nvGrpSpPr>
        <p:cNvPr id="91" name="Shape 91"/>
        <p:cNvGrpSpPr/>
        <p:nvPr/>
      </p:nvGrpSpPr>
      <p:grpSpPr>
        <a:xfrm>
          <a:off x="0" y="0"/>
          <a:ext cx="0" cy="0"/>
          <a:chOff x="0" y="0"/>
          <a:chExt cx="0" cy="0"/>
        </a:xfrm>
      </p:grpSpPr>
      <p:sp>
        <p:nvSpPr>
          <p:cNvPr id="92" name="Google Shape;92;p18"/>
          <p:cNvSpPr txBox="1"/>
          <p:nvPr>
            <p:ph type="ctrTitle"/>
          </p:nvPr>
        </p:nvSpPr>
        <p:spPr>
          <a:xfrm>
            <a:off x="0" y="4188564"/>
            <a:ext cx="9144000" cy="1199100"/>
          </a:xfrm>
          <a:prstGeom prst="rect">
            <a:avLst/>
          </a:prstGeom>
          <a:solidFill>
            <a:schemeClr val="accent1"/>
          </a:solidFill>
          <a:ln>
            <a:noFill/>
          </a:ln>
        </p:spPr>
        <p:txBody>
          <a:bodyPr anchorCtr="0" anchor="ctr" bIns="68575" lIns="137150" spcFirstLastPara="1" rIns="137150" wrap="square" tIns="68575">
            <a:normAutofit/>
          </a:bodyPr>
          <a:lstStyle>
            <a:lvl1pPr lvl="0" rtl="0" algn="ctr">
              <a:lnSpc>
                <a:spcPct val="90000"/>
              </a:lnSpc>
              <a:spcBef>
                <a:spcPts val="0"/>
              </a:spcBef>
              <a:spcAft>
                <a:spcPts val="0"/>
              </a:spcAft>
              <a:buClr>
                <a:schemeClr val="lt1"/>
              </a:buClr>
              <a:buSzPts val="2700"/>
              <a:buFont typeface="Calibri"/>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3" name="Google Shape;93;p18"/>
          <p:cNvSpPr/>
          <p:nvPr/>
        </p:nvSpPr>
        <p:spPr>
          <a:xfrm>
            <a:off x="0" y="5387786"/>
            <a:ext cx="9144000" cy="1470300"/>
          </a:xfrm>
          <a:prstGeom prst="rect">
            <a:avLst/>
          </a:prstGeom>
          <a:solidFill>
            <a:srgbClr val="E8E8E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94" name="Google Shape;94;p18"/>
          <p:cNvSpPr txBox="1"/>
          <p:nvPr>
            <p:ph idx="1" type="body"/>
          </p:nvPr>
        </p:nvSpPr>
        <p:spPr>
          <a:xfrm>
            <a:off x="2101850" y="5644884"/>
            <a:ext cx="4940400" cy="903300"/>
          </a:xfrm>
          <a:prstGeom prst="rect">
            <a:avLst/>
          </a:prstGeom>
          <a:noFill/>
          <a:ln>
            <a:noFill/>
          </a:ln>
        </p:spPr>
        <p:txBody>
          <a:bodyPr anchorCtr="0" anchor="t" bIns="34275" lIns="68575" spcFirstLastPara="1" rIns="68575" wrap="square" tIns="34275">
            <a:normAutofit/>
          </a:bodyPr>
          <a:lstStyle>
            <a:lvl1pPr indent="-228600" lvl="0" marL="457200" rtl="0" algn="ctr">
              <a:lnSpc>
                <a:spcPct val="100000"/>
              </a:lnSpc>
              <a:spcBef>
                <a:spcPts val="0"/>
              </a:spcBef>
              <a:spcAft>
                <a:spcPts val="0"/>
              </a:spcAft>
              <a:buSzPts val="1400"/>
              <a:buNone/>
              <a:defRPr sz="1400"/>
            </a:lvl1pPr>
            <a:lvl2pPr indent="-317500" lvl="1" marL="914400" rtl="0" algn="l">
              <a:lnSpc>
                <a:spcPct val="100000"/>
              </a:lnSpc>
              <a:spcBef>
                <a:spcPts val="800"/>
              </a:spcBef>
              <a:spcAft>
                <a:spcPts val="0"/>
              </a:spcAft>
              <a:buSzPts val="1400"/>
              <a:buChar char="•"/>
              <a:defRPr/>
            </a:lvl2pPr>
            <a:lvl3pPr indent="-317500" lvl="2" marL="1371600" rtl="0" algn="l">
              <a:lnSpc>
                <a:spcPct val="100000"/>
              </a:lnSpc>
              <a:spcBef>
                <a:spcPts val="800"/>
              </a:spcBef>
              <a:spcAft>
                <a:spcPts val="0"/>
              </a:spcAft>
              <a:buSzPts val="1400"/>
              <a:buChar char="•"/>
              <a:defRPr/>
            </a:lvl3pPr>
            <a:lvl4pPr indent="-317500" lvl="3" marL="1828800" rtl="0" algn="l">
              <a:lnSpc>
                <a:spcPct val="100000"/>
              </a:lnSpc>
              <a:spcBef>
                <a:spcPts val="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90000"/>
              </a:lnSpc>
              <a:spcBef>
                <a:spcPts val="8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5" name="Google Shape;95;p18"/>
          <p:cNvSpPr txBox="1"/>
          <p:nvPr>
            <p:ph idx="10" type="dt"/>
          </p:nvPr>
        </p:nvSpPr>
        <p:spPr>
          <a:xfrm>
            <a:off x="628650" y="6356350"/>
            <a:ext cx="1018800" cy="365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6" name="Google Shape;96;p18"/>
          <p:cNvSpPr txBox="1"/>
          <p:nvPr>
            <p:ph idx="11" type="ftr"/>
          </p:nvPr>
        </p:nvSpPr>
        <p:spPr>
          <a:xfrm>
            <a:off x="2476633" y="6356349"/>
            <a:ext cx="4190700" cy="3651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900">
                <a:solidFill>
                  <a:schemeClr val="dk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7" name="Google Shape;97;p18"/>
          <p:cNvSpPr txBox="1"/>
          <p:nvPr>
            <p:ph idx="12" type="sldNum"/>
          </p:nvPr>
        </p:nvSpPr>
        <p:spPr>
          <a:xfrm>
            <a:off x="7418349" y="6356350"/>
            <a:ext cx="1097100" cy="3651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solidFill>
                  <a:srgbClr val="000000"/>
                </a:solidFill>
              </a:defRPr>
            </a:lvl1pPr>
            <a:lvl2pPr indent="0" lvl="1" marL="0" rtl="0" algn="r">
              <a:spcBef>
                <a:spcPts val="0"/>
              </a:spcBef>
              <a:buNone/>
              <a:defRPr>
                <a:solidFill>
                  <a:srgbClr val="000000"/>
                </a:solidFill>
              </a:defRPr>
            </a:lvl2pPr>
            <a:lvl3pPr indent="0" lvl="2" marL="0" rtl="0" algn="r">
              <a:spcBef>
                <a:spcPts val="0"/>
              </a:spcBef>
              <a:buNone/>
              <a:defRPr>
                <a:solidFill>
                  <a:srgbClr val="000000"/>
                </a:solidFill>
              </a:defRPr>
            </a:lvl3pPr>
            <a:lvl4pPr indent="0" lvl="3" marL="0" rtl="0" algn="r">
              <a:spcBef>
                <a:spcPts val="0"/>
              </a:spcBef>
              <a:buNone/>
              <a:defRPr>
                <a:solidFill>
                  <a:srgbClr val="000000"/>
                </a:solidFill>
              </a:defRPr>
            </a:lvl4pPr>
            <a:lvl5pPr indent="0" lvl="4" marL="0" rtl="0" algn="r">
              <a:spcBef>
                <a:spcPts val="0"/>
              </a:spcBef>
              <a:buNone/>
              <a:defRPr>
                <a:solidFill>
                  <a:srgbClr val="000000"/>
                </a:solidFill>
              </a:defRPr>
            </a:lvl5pPr>
            <a:lvl6pPr indent="0" lvl="5" marL="0" rtl="0" algn="r">
              <a:spcBef>
                <a:spcPts val="0"/>
              </a:spcBef>
              <a:buNone/>
              <a:defRPr>
                <a:solidFill>
                  <a:srgbClr val="000000"/>
                </a:solidFill>
              </a:defRPr>
            </a:lvl6pPr>
            <a:lvl7pPr indent="0" lvl="6" marL="0" rtl="0" algn="r">
              <a:spcBef>
                <a:spcPts val="0"/>
              </a:spcBef>
              <a:buNone/>
              <a:defRPr>
                <a:solidFill>
                  <a:srgbClr val="000000"/>
                </a:solidFill>
              </a:defRPr>
            </a:lvl7pPr>
            <a:lvl8pPr indent="0" lvl="7" marL="0" rtl="0" algn="r">
              <a:spcBef>
                <a:spcPts val="0"/>
              </a:spcBef>
              <a:buNone/>
              <a:defRPr>
                <a:solidFill>
                  <a:srgbClr val="000000"/>
                </a:solidFill>
              </a:defRPr>
            </a:lvl8pPr>
            <a:lvl9pPr indent="0" lvl="8" marL="0" rt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pic>
        <p:nvPicPr>
          <p:cNvPr id="98" name="Google Shape;98;p18"/>
          <p:cNvPicPr preferRelativeResize="0"/>
          <p:nvPr/>
        </p:nvPicPr>
        <p:blipFill rotWithShape="1">
          <a:blip r:embed="rId2">
            <a:alphaModFix/>
          </a:blip>
          <a:srcRect b="0" l="0" r="0" t="0"/>
          <a:stretch/>
        </p:blipFill>
        <p:spPr>
          <a:xfrm>
            <a:off x="2529283" y="1803811"/>
            <a:ext cx="4085434" cy="542820"/>
          </a:xfrm>
          <a:prstGeom prst="rect">
            <a:avLst/>
          </a:prstGeom>
          <a:noFill/>
          <a:ln>
            <a:noFill/>
          </a:ln>
        </p:spPr>
      </p:pic>
      <p:pic>
        <p:nvPicPr>
          <p:cNvPr descr="08E63123-0EA5-48C1-AA21-28EADA3137E5" id="99" name="Google Shape;99;p18"/>
          <p:cNvPicPr preferRelativeResize="0"/>
          <p:nvPr/>
        </p:nvPicPr>
        <p:blipFill rotWithShape="1">
          <a:blip r:embed="rId3">
            <a:alphaModFix/>
          </a:blip>
          <a:srcRect b="0" l="0" r="0" t="0"/>
          <a:stretch/>
        </p:blipFill>
        <p:spPr>
          <a:xfrm>
            <a:off x="3527857" y="2722866"/>
            <a:ext cx="2088286" cy="96912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olid White)">
  <p:cSld name="Title and Content (Solid White)">
    <p:bg>
      <p:bgPr>
        <a:solidFill>
          <a:schemeClr val="lt1"/>
        </a:solidFill>
      </p:bgPr>
    </p:bg>
    <p:spTree>
      <p:nvGrpSpPr>
        <p:cNvPr id="100" name="Shape 100"/>
        <p:cNvGrpSpPr/>
        <p:nvPr/>
      </p:nvGrpSpPr>
      <p:grpSpPr>
        <a:xfrm>
          <a:off x="0" y="0"/>
          <a:ext cx="0" cy="0"/>
          <a:chOff x="0" y="0"/>
          <a:chExt cx="0" cy="0"/>
        </a:xfrm>
      </p:grpSpPr>
      <p:sp>
        <p:nvSpPr>
          <p:cNvPr id="101" name="Google Shape;101;p19"/>
          <p:cNvSpPr txBox="1"/>
          <p:nvPr>
            <p:ph type="title"/>
          </p:nvPr>
        </p:nvSpPr>
        <p:spPr>
          <a:xfrm>
            <a:off x="628650" y="-1"/>
            <a:ext cx="7886700" cy="1215900"/>
          </a:xfrm>
          <a:prstGeom prst="rect">
            <a:avLst/>
          </a:prstGeom>
          <a:noFill/>
          <a:ln>
            <a:noFill/>
          </a:ln>
        </p:spPr>
        <p:txBody>
          <a:bodyPr anchorCtr="0" anchor="ctr" bIns="34275" lIns="0" spcFirstLastPara="1" rIns="0" wrap="square" tIns="34275">
            <a:normAutofit/>
          </a:bodyPr>
          <a:lstStyle>
            <a:lvl1pPr lvl="0" rtl="0" algn="r">
              <a:lnSpc>
                <a:spcPct val="90000"/>
              </a:lnSpc>
              <a:spcBef>
                <a:spcPts val="0"/>
              </a:spcBef>
              <a:spcAft>
                <a:spcPts val="0"/>
              </a:spcAft>
              <a:buClr>
                <a:schemeClr val="dk1"/>
              </a:buClr>
              <a:buSzPts val="2000"/>
              <a:buFont typeface="Calibri"/>
              <a:buNone/>
              <a:defRPr sz="20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2" name="Google Shape;102;p19"/>
          <p:cNvSpPr txBox="1"/>
          <p:nvPr>
            <p:ph idx="1" type="body"/>
          </p:nvPr>
        </p:nvSpPr>
        <p:spPr>
          <a:xfrm>
            <a:off x="628650" y="1366346"/>
            <a:ext cx="7886700" cy="4788300"/>
          </a:xfrm>
          <a:prstGeom prst="rect">
            <a:avLst/>
          </a:prstGeom>
          <a:noFill/>
          <a:ln>
            <a:noFill/>
          </a:ln>
        </p:spPr>
        <p:txBody>
          <a:bodyPr anchorCtr="0" anchor="t" bIns="34275" lIns="68575" spcFirstLastPara="1" rIns="68575" wrap="square" tIns="34275">
            <a:normAutofit/>
          </a:bodyPr>
          <a:lstStyle>
            <a:lvl1pPr indent="-349250" lvl="0" marL="457200" rtl="0" algn="l">
              <a:lnSpc>
                <a:spcPct val="100000"/>
              </a:lnSpc>
              <a:spcBef>
                <a:spcPts val="800"/>
              </a:spcBef>
              <a:spcAft>
                <a:spcPts val="0"/>
              </a:spcAft>
              <a:buSzPts val="1900"/>
              <a:buChar char="•"/>
              <a:defRPr>
                <a:solidFill>
                  <a:schemeClr val="dk2"/>
                </a:solidFill>
              </a:defRPr>
            </a:lvl1pPr>
            <a:lvl2pPr indent="-330200" lvl="1" marL="914400" rtl="0" algn="l">
              <a:lnSpc>
                <a:spcPct val="100000"/>
              </a:lnSpc>
              <a:spcBef>
                <a:spcPts val="800"/>
              </a:spcBef>
              <a:spcAft>
                <a:spcPts val="0"/>
              </a:spcAft>
              <a:buSzPts val="1600"/>
              <a:buChar char="•"/>
              <a:defRPr>
                <a:solidFill>
                  <a:schemeClr val="dk2"/>
                </a:solidFill>
              </a:defRPr>
            </a:lvl2pPr>
            <a:lvl3pPr indent="-311150" lvl="2" marL="1371600" rtl="0" algn="l">
              <a:lnSpc>
                <a:spcPct val="100000"/>
              </a:lnSpc>
              <a:spcBef>
                <a:spcPts val="800"/>
              </a:spcBef>
              <a:spcAft>
                <a:spcPts val="0"/>
              </a:spcAft>
              <a:buSzPts val="1300"/>
              <a:buChar char="•"/>
              <a:defRPr>
                <a:solidFill>
                  <a:schemeClr val="dk2"/>
                </a:solidFill>
              </a:defRPr>
            </a:lvl3pPr>
            <a:lvl4pPr indent="-311150" lvl="3" marL="1828800" rtl="0" algn="l">
              <a:lnSpc>
                <a:spcPct val="100000"/>
              </a:lnSpc>
              <a:spcBef>
                <a:spcPts val="800"/>
              </a:spcBef>
              <a:spcAft>
                <a:spcPts val="0"/>
              </a:spcAft>
              <a:buSzPts val="1300"/>
              <a:buChar char="•"/>
              <a:defRPr>
                <a:solidFill>
                  <a:schemeClr val="dk2"/>
                </a:solidFill>
              </a:defRPr>
            </a:lvl4pPr>
            <a:lvl5pPr indent="-311150" lvl="4" marL="2286000" rtl="0" algn="l">
              <a:lnSpc>
                <a:spcPct val="100000"/>
              </a:lnSpc>
              <a:spcBef>
                <a:spcPts val="800"/>
              </a:spcBef>
              <a:spcAft>
                <a:spcPts val="0"/>
              </a:spcAft>
              <a:buSzPts val="1300"/>
              <a:buChar char="•"/>
              <a:defRPr>
                <a:solidFill>
                  <a:schemeClr val="dk2"/>
                </a:solidFill>
              </a:defRPr>
            </a:lvl5pPr>
            <a:lvl6pPr indent="-317500" lvl="5" marL="2743200" rtl="0" algn="l">
              <a:lnSpc>
                <a:spcPct val="90000"/>
              </a:lnSpc>
              <a:spcBef>
                <a:spcPts val="8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3" name="Google Shape;103;p19"/>
          <p:cNvSpPr txBox="1"/>
          <p:nvPr>
            <p:ph idx="10" type="dt"/>
          </p:nvPr>
        </p:nvSpPr>
        <p:spPr>
          <a:xfrm>
            <a:off x="628651" y="6356352"/>
            <a:ext cx="1018800" cy="365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4" name="Google Shape;104;p19"/>
          <p:cNvSpPr txBox="1"/>
          <p:nvPr>
            <p:ph idx="11" type="ftr"/>
          </p:nvPr>
        </p:nvSpPr>
        <p:spPr>
          <a:xfrm>
            <a:off x="2476634" y="6356351"/>
            <a:ext cx="4190700" cy="3651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700">
                <a:solidFill>
                  <a:schemeClr val="dk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5" name="Google Shape;105;p19"/>
          <p:cNvSpPr txBox="1"/>
          <p:nvPr>
            <p:ph idx="12" type="sldNum"/>
          </p:nvPr>
        </p:nvSpPr>
        <p:spPr>
          <a:xfrm>
            <a:off x="7418350" y="6356352"/>
            <a:ext cx="1097100" cy="3651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hite)" type="obj">
  <p:cSld name="OBJECT">
    <p:spTree>
      <p:nvGrpSpPr>
        <p:cNvPr id="106" name="Shape 106"/>
        <p:cNvGrpSpPr/>
        <p:nvPr/>
      </p:nvGrpSpPr>
      <p:grpSpPr>
        <a:xfrm>
          <a:off x="0" y="0"/>
          <a:ext cx="0" cy="0"/>
          <a:chOff x="0" y="0"/>
          <a:chExt cx="0" cy="0"/>
        </a:xfrm>
      </p:grpSpPr>
      <p:sp>
        <p:nvSpPr>
          <p:cNvPr id="107" name="Google Shape;107;p20"/>
          <p:cNvSpPr/>
          <p:nvPr/>
        </p:nvSpPr>
        <p:spPr>
          <a:xfrm>
            <a:off x="0" y="0"/>
            <a:ext cx="9144000" cy="12192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08" name="Google Shape;108;p20"/>
          <p:cNvSpPr txBox="1"/>
          <p:nvPr>
            <p:ph type="title"/>
          </p:nvPr>
        </p:nvSpPr>
        <p:spPr>
          <a:xfrm>
            <a:off x="1772997" y="152400"/>
            <a:ext cx="6742500" cy="914400"/>
          </a:xfrm>
          <a:prstGeom prst="rect">
            <a:avLst/>
          </a:prstGeom>
          <a:noFill/>
          <a:ln>
            <a:noFill/>
          </a:ln>
        </p:spPr>
        <p:txBody>
          <a:bodyPr anchorCtr="0" anchor="ctr" bIns="34275" lIns="68575" spcFirstLastPara="1" rIns="68575" wrap="square" tIns="34275">
            <a:normAutofit/>
          </a:bodyPr>
          <a:lstStyle>
            <a:lvl1pPr lvl="0" rtl="0" algn="r">
              <a:lnSpc>
                <a:spcPct val="90000"/>
              </a:lnSpc>
              <a:spcBef>
                <a:spcPts val="0"/>
              </a:spcBef>
              <a:spcAft>
                <a:spcPts val="0"/>
              </a:spcAft>
              <a:buClr>
                <a:schemeClr val="lt1"/>
              </a:buClr>
              <a:buSzPts val="2700"/>
              <a:buFont typeface="Calibri"/>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9" name="Google Shape;109;p20"/>
          <p:cNvSpPr txBox="1"/>
          <p:nvPr>
            <p:ph idx="1" type="body"/>
          </p:nvPr>
        </p:nvSpPr>
        <p:spPr>
          <a:xfrm>
            <a:off x="628650" y="1825625"/>
            <a:ext cx="7886700" cy="4351200"/>
          </a:xfrm>
          <a:prstGeom prst="rect">
            <a:avLst/>
          </a:prstGeom>
          <a:noFill/>
          <a:ln>
            <a:noFill/>
          </a:ln>
        </p:spPr>
        <p:txBody>
          <a:bodyPr anchorCtr="0" anchor="t" bIns="34275" lIns="68575" spcFirstLastPara="1" rIns="68575" wrap="square" tIns="34275">
            <a:normAutofit/>
          </a:bodyPr>
          <a:lstStyle>
            <a:lvl1pPr indent="-349250" lvl="0" marL="457200" rtl="0" algn="l">
              <a:lnSpc>
                <a:spcPct val="100000"/>
              </a:lnSpc>
              <a:spcBef>
                <a:spcPts val="800"/>
              </a:spcBef>
              <a:spcAft>
                <a:spcPts val="0"/>
              </a:spcAft>
              <a:buClr>
                <a:schemeClr val="accent1"/>
              </a:buClr>
              <a:buSzPts val="1900"/>
              <a:buChar char="•"/>
              <a:defRPr/>
            </a:lvl1pPr>
            <a:lvl2pPr indent="-330200" lvl="1" marL="914400" rtl="0" algn="l">
              <a:lnSpc>
                <a:spcPct val="100000"/>
              </a:lnSpc>
              <a:spcBef>
                <a:spcPts val="800"/>
              </a:spcBef>
              <a:spcAft>
                <a:spcPts val="0"/>
              </a:spcAft>
              <a:buClr>
                <a:schemeClr val="accent1"/>
              </a:buClr>
              <a:buSzPts val="1600"/>
              <a:buChar char="•"/>
              <a:defRPr/>
            </a:lvl2pPr>
            <a:lvl3pPr indent="-311150" lvl="2" marL="1371600" rtl="0" algn="l">
              <a:lnSpc>
                <a:spcPct val="100000"/>
              </a:lnSpc>
              <a:spcBef>
                <a:spcPts val="800"/>
              </a:spcBef>
              <a:spcAft>
                <a:spcPts val="0"/>
              </a:spcAft>
              <a:buClr>
                <a:schemeClr val="accent1"/>
              </a:buClr>
              <a:buSzPts val="1300"/>
              <a:buChar char="•"/>
              <a:defRPr/>
            </a:lvl3pPr>
            <a:lvl4pPr indent="-311150" lvl="3" marL="1828800" rtl="0" algn="l">
              <a:lnSpc>
                <a:spcPct val="100000"/>
              </a:lnSpc>
              <a:spcBef>
                <a:spcPts val="800"/>
              </a:spcBef>
              <a:spcAft>
                <a:spcPts val="0"/>
              </a:spcAft>
              <a:buClr>
                <a:schemeClr val="accent1"/>
              </a:buClr>
              <a:buSzPts val="1300"/>
              <a:buChar char="•"/>
              <a:defRPr/>
            </a:lvl4pPr>
            <a:lvl5pPr indent="-311150" lvl="4" marL="2286000" rtl="0" algn="l">
              <a:lnSpc>
                <a:spcPct val="100000"/>
              </a:lnSpc>
              <a:spcBef>
                <a:spcPts val="800"/>
              </a:spcBef>
              <a:spcAft>
                <a:spcPts val="0"/>
              </a:spcAft>
              <a:buClr>
                <a:schemeClr val="accent1"/>
              </a:buClr>
              <a:buSzPts val="1300"/>
              <a:buChar char="•"/>
              <a:defRPr/>
            </a:lvl5pPr>
            <a:lvl6pPr indent="-317500" lvl="5" marL="2743200" rtl="0" algn="l">
              <a:lnSpc>
                <a:spcPct val="90000"/>
              </a:lnSpc>
              <a:spcBef>
                <a:spcPts val="8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0" name="Google Shape;110;p20"/>
          <p:cNvSpPr txBox="1"/>
          <p:nvPr>
            <p:ph idx="10" type="dt"/>
          </p:nvPr>
        </p:nvSpPr>
        <p:spPr>
          <a:xfrm>
            <a:off x="628650" y="6356350"/>
            <a:ext cx="1018800" cy="365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1" name="Google Shape;111;p20"/>
          <p:cNvSpPr txBox="1"/>
          <p:nvPr>
            <p:ph idx="12" type="sldNum"/>
          </p:nvPr>
        </p:nvSpPr>
        <p:spPr>
          <a:xfrm>
            <a:off x="7418349" y="6356350"/>
            <a:ext cx="1097100" cy="3651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solidFill>
                  <a:srgbClr val="000000"/>
                </a:solidFill>
              </a:defRPr>
            </a:lvl1pPr>
            <a:lvl2pPr indent="0" lvl="1" marL="0" rtl="0" algn="r">
              <a:spcBef>
                <a:spcPts val="0"/>
              </a:spcBef>
              <a:buNone/>
              <a:defRPr>
                <a:solidFill>
                  <a:srgbClr val="000000"/>
                </a:solidFill>
              </a:defRPr>
            </a:lvl2pPr>
            <a:lvl3pPr indent="0" lvl="2" marL="0" rtl="0" algn="r">
              <a:spcBef>
                <a:spcPts val="0"/>
              </a:spcBef>
              <a:buNone/>
              <a:defRPr>
                <a:solidFill>
                  <a:srgbClr val="000000"/>
                </a:solidFill>
              </a:defRPr>
            </a:lvl3pPr>
            <a:lvl4pPr indent="0" lvl="3" marL="0" rtl="0" algn="r">
              <a:spcBef>
                <a:spcPts val="0"/>
              </a:spcBef>
              <a:buNone/>
              <a:defRPr>
                <a:solidFill>
                  <a:srgbClr val="000000"/>
                </a:solidFill>
              </a:defRPr>
            </a:lvl4pPr>
            <a:lvl5pPr indent="0" lvl="4" marL="0" rtl="0" algn="r">
              <a:spcBef>
                <a:spcPts val="0"/>
              </a:spcBef>
              <a:buNone/>
              <a:defRPr>
                <a:solidFill>
                  <a:srgbClr val="000000"/>
                </a:solidFill>
              </a:defRPr>
            </a:lvl5pPr>
            <a:lvl6pPr indent="0" lvl="5" marL="0" rtl="0" algn="r">
              <a:spcBef>
                <a:spcPts val="0"/>
              </a:spcBef>
              <a:buNone/>
              <a:defRPr>
                <a:solidFill>
                  <a:srgbClr val="000000"/>
                </a:solidFill>
              </a:defRPr>
            </a:lvl6pPr>
            <a:lvl7pPr indent="0" lvl="6" marL="0" rtl="0" algn="r">
              <a:spcBef>
                <a:spcPts val="0"/>
              </a:spcBef>
              <a:buNone/>
              <a:defRPr>
                <a:solidFill>
                  <a:srgbClr val="000000"/>
                </a:solidFill>
              </a:defRPr>
            </a:lvl7pPr>
            <a:lvl8pPr indent="0" lvl="7" marL="0" rtl="0" algn="r">
              <a:spcBef>
                <a:spcPts val="0"/>
              </a:spcBef>
              <a:buNone/>
              <a:defRPr>
                <a:solidFill>
                  <a:srgbClr val="000000"/>
                </a:solidFill>
              </a:defRPr>
            </a:lvl8pPr>
            <a:lvl9pPr indent="0" lvl="8" marL="0" rt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
        <p:nvSpPr>
          <p:cNvPr id="112" name="Google Shape;112;p20"/>
          <p:cNvSpPr/>
          <p:nvPr/>
        </p:nvSpPr>
        <p:spPr>
          <a:xfrm>
            <a:off x="0" y="1216025"/>
            <a:ext cx="9144000" cy="1191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13" name="Google Shape;113;p20"/>
          <p:cNvSpPr txBox="1"/>
          <p:nvPr>
            <p:ph idx="11" type="ftr"/>
          </p:nvPr>
        </p:nvSpPr>
        <p:spPr>
          <a:xfrm>
            <a:off x="2163942" y="6356350"/>
            <a:ext cx="4816200" cy="3651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chemeClr val="lt1"/>
              </a:buClr>
              <a:buSzPts val="900"/>
              <a:buFont typeface="Calibri"/>
              <a:buNone/>
              <a:defRPr>
                <a:solidFill>
                  <a:schemeClr val="l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pic>
        <p:nvPicPr>
          <p:cNvPr id="114" name="Google Shape;114;p20"/>
          <p:cNvPicPr preferRelativeResize="0"/>
          <p:nvPr/>
        </p:nvPicPr>
        <p:blipFill>
          <a:blip r:embed="rId2">
            <a:alphaModFix/>
          </a:blip>
          <a:stretch>
            <a:fillRect/>
          </a:stretch>
        </p:blipFill>
        <p:spPr>
          <a:xfrm>
            <a:off x="735805" y="152400"/>
            <a:ext cx="1514475" cy="6858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Boxed)">
  <p:cSld name="Section Title (Boxed)">
    <p:bg>
      <p:bgPr>
        <a:solidFill>
          <a:srgbClr val="E8E8E8"/>
        </a:solidFill>
      </p:bgPr>
    </p:bg>
    <p:spTree>
      <p:nvGrpSpPr>
        <p:cNvPr id="115" name="Shape 115"/>
        <p:cNvGrpSpPr/>
        <p:nvPr/>
      </p:nvGrpSpPr>
      <p:grpSpPr>
        <a:xfrm>
          <a:off x="0" y="0"/>
          <a:ext cx="0" cy="0"/>
          <a:chOff x="0" y="0"/>
          <a:chExt cx="0" cy="0"/>
        </a:xfrm>
      </p:grpSpPr>
      <p:sp>
        <p:nvSpPr>
          <p:cNvPr id="116" name="Google Shape;116;p21"/>
          <p:cNvSpPr/>
          <p:nvPr/>
        </p:nvSpPr>
        <p:spPr>
          <a:xfrm>
            <a:off x="0" y="0"/>
            <a:ext cx="9144000" cy="12192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17" name="Google Shape;117;p21"/>
          <p:cNvSpPr txBox="1"/>
          <p:nvPr>
            <p:ph type="title"/>
          </p:nvPr>
        </p:nvSpPr>
        <p:spPr>
          <a:xfrm>
            <a:off x="628650" y="1335281"/>
            <a:ext cx="7886700" cy="4841700"/>
          </a:xfrm>
          <a:prstGeom prst="rect">
            <a:avLst/>
          </a:prstGeom>
          <a:solidFill>
            <a:schemeClr val="lt1"/>
          </a:solidFill>
          <a:ln>
            <a:noFill/>
          </a:ln>
        </p:spPr>
        <p:txBody>
          <a:bodyPr anchorCtr="0" anchor="b" bIns="205725" lIns="137150" spcFirstLastPara="1" rIns="137150" wrap="square" tIns="68575">
            <a:normAutofit/>
          </a:bodyPr>
          <a:lstStyle>
            <a:lvl1pPr lvl="0" rtl="0" algn="l">
              <a:lnSpc>
                <a:spcPct val="90000"/>
              </a:lnSpc>
              <a:spcBef>
                <a:spcPts val="0"/>
              </a:spcBef>
              <a:spcAft>
                <a:spcPts val="0"/>
              </a:spcAft>
              <a:buClr>
                <a:schemeClr val="dk1"/>
              </a:buClr>
              <a:buSzPts val="5400"/>
              <a:buFont typeface="Calibri"/>
              <a:buNone/>
              <a:defRPr b="1" sz="54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8" name="Google Shape;118;p21"/>
          <p:cNvSpPr txBox="1"/>
          <p:nvPr>
            <p:ph idx="10" type="dt"/>
          </p:nvPr>
        </p:nvSpPr>
        <p:spPr>
          <a:xfrm>
            <a:off x="628650" y="6356350"/>
            <a:ext cx="1018800" cy="365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9" name="Google Shape;119;p21"/>
          <p:cNvSpPr txBox="1"/>
          <p:nvPr>
            <p:ph idx="12" type="sldNum"/>
          </p:nvPr>
        </p:nvSpPr>
        <p:spPr>
          <a:xfrm>
            <a:off x="7418349" y="6356350"/>
            <a:ext cx="1097100" cy="3651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solidFill>
                  <a:srgbClr val="000000"/>
                </a:solidFill>
              </a:defRPr>
            </a:lvl1pPr>
            <a:lvl2pPr indent="0" lvl="1" marL="0" rtl="0" algn="r">
              <a:spcBef>
                <a:spcPts val="0"/>
              </a:spcBef>
              <a:buNone/>
              <a:defRPr>
                <a:solidFill>
                  <a:srgbClr val="000000"/>
                </a:solidFill>
              </a:defRPr>
            </a:lvl2pPr>
            <a:lvl3pPr indent="0" lvl="2" marL="0" rtl="0" algn="r">
              <a:spcBef>
                <a:spcPts val="0"/>
              </a:spcBef>
              <a:buNone/>
              <a:defRPr>
                <a:solidFill>
                  <a:srgbClr val="000000"/>
                </a:solidFill>
              </a:defRPr>
            </a:lvl3pPr>
            <a:lvl4pPr indent="0" lvl="3" marL="0" rtl="0" algn="r">
              <a:spcBef>
                <a:spcPts val="0"/>
              </a:spcBef>
              <a:buNone/>
              <a:defRPr>
                <a:solidFill>
                  <a:srgbClr val="000000"/>
                </a:solidFill>
              </a:defRPr>
            </a:lvl4pPr>
            <a:lvl5pPr indent="0" lvl="4" marL="0" rtl="0" algn="r">
              <a:spcBef>
                <a:spcPts val="0"/>
              </a:spcBef>
              <a:buNone/>
              <a:defRPr>
                <a:solidFill>
                  <a:srgbClr val="000000"/>
                </a:solidFill>
              </a:defRPr>
            </a:lvl5pPr>
            <a:lvl6pPr indent="0" lvl="5" marL="0" rtl="0" algn="r">
              <a:spcBef>
                <a:spcPts val="0"/>
              </a:spcBef>
              <a:buNone/>
              <a:defRPr>
                <a:solidFill>
                  <a:srgbClr val="000000"/>
                </a:solidFill>
              </a:defRPr>
            </a:lvl6pPr>
            <a:lvl7pPr indent="0" lvl="6" marL="0" rtl="0" algn="r">
              <a:spcBef>
                <a:spcPts val="0"/>
              </a:spcBef>
              <a:buNone/>
              <a:defRPr>
                <a:solidFill>
                  <a:srgbClr val="000000"/>
                </a:solidFill>
              </a:defRPr>
            </a:lvl7pPr>
            <a:lvl8pPr indent="0" lvl="7" marL="0" rtl="0" algn="r">
              <a:spcBef>
                <a:spcPts val="0"/>
              </a:spcBef>
              <a:buNone/>
              <a:defRPr>
                <a:solidFill>
                  <a:srgbClr val="000000"/>
                </a:solidFill>
              </a:defRPr>
            </a:lvl8pPr>
            <a:lvl9pPr indent="0" lvl="8" marL="0" rt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
        <p:nvSpPr>
          <p:cNvPr id="120" name="Google Shape;120;p21"/>
          <p:cNvSpPr/>
          <p:nvPr/>
        </p:nvSpPr>
        <p:spPr>
          <a:xfrm>
            <a:off x="0" y="1216025"/>
            <a:ext cx="9144000" cy="1191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21" name="Google Shape;121;p21"/>
          <p:cNvSpPr txBox="1"/>
          <p:nvPr>
            <p:ph idx="11" type="ftr"/>
          </p:nvPr>
        </p:nvSpPr>
        <p:spPr>
          <a:xfrm>
            <a:off x="2163942" y="6356350"/>
            <a:ext cx="4816200" cy="3651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chemeClr val="lt1"/>
              </a:buClr>
              <a:buSzPts val="900"/>
              <a:buFont typeface="Calibri"/>
              <a:buNone/>
              <a:defRPr>
                <a:solidFill>
                  <a:schemeClr val="l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pic>
        <p:nvPicPr>
          <p:cNvPr id="122" name="Google Shape;122;p21"/>
          <p:cNvPicPr preferRelativeResize="0"/>
          <p:nvPr/>
        </p:nvPicPr>
        <p:blipFill>
          <a:blip r:embed="rId2">
            <a:alphaModFix/>
          </a:blip>
          <a:stretch>
            <a:fillRect/>
          </a:stretch>
        </p:blipFill>
        <p:spPr>
          <a:xfrm>
            <a:off x="407559" y="12900"/>
            <a:ext cx="1893094" cy="8572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Boxed)">
  <p:cSld name="Section Title (Boxed)">
    <p:bg>
      <p:bgPr>
        <a:solidFill>
          <a:srgbClr val="E8E8E8"/>
        </a:solidFill>
      </p:bgPr>
    </p:bg>
    <p:spTree>
      <p:nvGrpSpPr>
        <p:cNvPr id="24" name="Shape 24"/>
        <p:cNvGrpSpPr/>
        <p:nvPr/>
      </p:nvGrpSpPr>
      <p:grpSpPr>
        <a:xfrm>
          <a:off x="0" y="0"/>
          <a:ext cx="0" cy="0"/>
          <a:chOff x="0" y="0"/>
          <a:chExt cx="0" cy="0"/>
        </a:xfrm>
      </p:grpSpPr>
      <p:sp>
        <p:nvSpPr>
          <p:cNvPr id="25" name="Google Shape;25;p3"/>
          <p:cNvSpPr/>
          <p:nvPr/>
        </p:nvSpPr>
        <p:spPr>
          <a:xfrm>
            <a:off x="0" y="0"/>
            <a:ext cx="9144000" cy="12192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6" name="Google Shape;26;p3"/>
          <p:cNvSpPr txBox="1"/>
          <p:nvPr>
            <p:ph type="title"/>
          </p:nvPr>
        </p:nvSpPr>
        <p:spPr>
          <a:xfrm>
            <a:off x="628650" y="1335281"/>
            <a:ext cx="7886700" cy="4841700"/>
          </a:xfrm>
          <a:prstGeom prst="rect">
            <a:avLst/>
          </a:prstGeom>
          <a:solidFill>
            <a:schemeClr val="lt1"/>
          </a:solidFill>
          <a:ln>
            <a:noFill/>
          </a:ln>
        </p:spPr>
        <p:txBody>
          <a:bodyPr anchorCtr="0" anchor="b" bIns="205725" lIns="137150" spcFirstLastPara="1" rIns="137150" wrap="square" tIns="68575">
            <a:normAutofit/>
          </a:bodyPr>
          <a:lstStyle>
            <a:lvl1pPr lvl="0" algn="l">
              <a:lnSpc>
                <a:spcPct val="90000"/>
              </a:lnSpc>
              <a:spcBef>
                <a:spcPts val="0"/>
              </a:spcBef>
              <a:spcAft>
                <a:spcPts val="0"/>
              </a:spcAft>
              <a:buClr>
                <a:schemeClr val="dk1"/>
              </a:buClr>
              <a:buSzPts val="5400"/>
              <a:buFont typeface="Calibri"/>
              <a:buNone/>
              <a:defRPr b="1" sz="5400">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7" name="Google Shape;27;p3"/>
          <p:cNvSpPr txBox="1"/>
          <p:nvPr>
            <p:ph idx="10" type="dt"/>
          </p:nvPr>
        </p:nvSpPr>
        <p:spPr>
          <a:xfrm>
            <a:off x="628650" y="6356350"/>
            <a:ext cx="1018800" cy="3651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 name="Google Shape;28;p3"/>
          <p:cNvSpPr txBox="1"/>
          <p:nvPr>
            <p:ph idx="12" type="sldNum"/>
          </p:nvPr>
        </p:nvSpPr>
        <p:spPr>
          <a:xfrm>
            <a:off x="7418349" y="6356350"/>
            <a:ext cx="1097100" cy="3651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
        <p:nvSpPr>
          <p:cNvPr id="29" name="Google Shape;29;p3"/>
          <p:cNvSpPr/>
          <p:nvPr/>
        </p:nvSpPr>
        <p:spPr>
          <a:xfrm>
            <a:off x="0" y="1216025"/>
            <a:ext cx="9144000" cy="1191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0" name="Google Shape;30;p3"/>
          <p:cNvSpPr txBox="1"/>
          <p:nvPr>
            <p:ph idx="11" type="ftr"/>
          </p:nvPr>
        </p:nvSpPr>
        <p:spPr>
          <a:xfrm>
            <a:off x="2163942" y="6356350"/>
            <a:ext cx="4816200" cy="365100"/>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Clr>
                <a:schemeClr val="lt1"/>
              </a:buClr>
              <a:buSzPts val="900"/>
              <a:buFont typeface="Calibri"/>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pic>
        <p:nvPicPr>
          <p:cNvPr id="31" name="Google Shape;31;p3"/>
          <p:cNvPicPr preferRelativeResize="0"/>
          <p:nvPr/>
        </p:nvPicPr>
        <p:blipFill>
          <a:blip r:embed="rId2">
            <a:alphaModFix/>
          </a:blip>
          <a:stretch>
            <a:fillRect/>
          </a:stretch>
        </p:blipFill>
        <p:spPr>
          <a:xfrm>
            <a:off x="407559" y="12900"/>
            <a:ext cx="1420175" cy="64309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Quote Solid Red Background">
  <p:cSld name="1_Quote Solid Red Background">
    <p:bg>
      <p:bgPr>
        <a:gradFill>
          <a:gsLst>
            <a:gs pos="0">
              <a:schemeClr val="accent1"/>
            </a:gs>
            <a:gs pos="20000">
              <a:schemeClr val="accent1"/>
            </a:gs>
            <a:gs pos="100000">
              <a:srgbClr val="001C32"/>
            </a:gs>
          </a:gsLst>
          <a:path path="circle">
            <a:fillToRect b="50%" l="50%" r="50%" t="50%"/>
          </a:path>
          <a:tileRect/>
        </a:gradFill>
      </p:bgPr>
    </p:bg>
    <p:spTree>
      <p:nvGrpSpPr>
        <p:cNvPr id="123" name="Shape 123"/>
        <p:cNvGrpSpPr/>
        <p:nvPr/>
      </p:nvGrpSpPr>
      <p:grpSpPr>
        <a:xfrm>
          <a:off x="0" y="0"/>
          <a:ext cx="0" cy="0"/>
          <a:chOff x="0" y="0"/>
          <a:chExt cx="0" cy="0"/>
        </a:xfrm>
      </p:grpSpPr>
      <p:sp>
        <p:nvSpPr>
          <p:cNvPr id="124" name="Google Shape;124;p22"/>
          <p:cNvSpPr txBox="1"/>
          <p:nvPr>
            <p:ph type="title"/>
          </p:nvPr>
        </p:nvSpPr>
        <p:spPr>
          <a:xfrm>
            <a:off x="628650" y="2212733"/>
            <a:ext cx="7886700" cy="1472100"/>
          </a:xfrm>
          <a:prstGeom prst="rect">
            <a:avLst/>
          </a:prstGeom>
          <a:noFill/>
          <a:ln>
            <a:noFill/>
          </a:ln>
        </p:spPr>
        <p:txBody>
          <a:bodyPr anchorCtr="0" anchor="ctr" bIns="34275" lIns="68575" spcFirstLastPara="1" rIns="68575" wrap="square" tIns="34275">
            <a:noAutofit/>
          </a:bodyPr>
          <a:lstStyle>
            <a:lvl1pPr lvl="0" rtl="0" algn="ctr">
              <a:lnSpc>
                <a:spcPct val="90000"/>
              </a:lnSpc>
              <a:spcBef>
                <a:spcPts val="0"/>
              </a:spcBef>
              <a:spcAft>
                <a:spcPts val="0"/>
              </a:spcAft>
              <a:buClr>
                <a:schemeClr val="lt1"/>
              </a:buClr>
              <a:buSzPts val="5300"/>
              <a:buFont typeface="Calibri"/>
              <a:buNone/>
              <a:defRPr sz="53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5" name="Google Shape;125;p22"/>
          <p:cNvSpPr txBox="1"/>
          <p:nvPr>
            <p:ph idx="1" type="body"/>
          </p:nvPr>
        </p:nvSpPr>
        <p:spPr>
          <a:xfrm>
            <a:off x="628650" y="3684897"/>
            <a:ext cx="7886700" cy="2517600"/>
          </a:xfrm>
          <a:prstGeom prst="rect">
            <a:avLst/>
          </a:prstGeom>
          <a:noFill/>
          <a:ln>
            <a:noFill/>
          </a:ln>
        </p:spPr>
        <p:txBody>
          <a:bodyPr anchorCtr="0" anchor="ctr" bIns="34275" lIns="68575" spcFirstLastPara="1" rIns="68575" wrap="square" tIns="34275">
            <a:normAutofit/>
          </a:bodyPr>
          <a:lstStyle>
            <a:lvl1pPr indent="-228600" lvl="0" marL="457200" rtl="0" algn="ctr">
              <a:lnSpc>
                <a:spcPct val="100000"/>
              </a:lnSpc>
              <a:spcBef>
                <a:spcPts val="0"/>
              </a:spcBef>
              <a:spcAft>
                <a:spcPts val="0"/>
              </a:spcAft>
              <a:buSzPts val="1900"/>
              <a:buNone/>
              <a:defRPr>
                <a:solidFill>
                  <a:schemeClr val="lt1"/>
                </a:solidFill>
              </a:defRPr>
            </a:lvl1pPr>
            <a:lvl2pPr indent="-317500" lvl="1" marL="914400" rtl="0" algn="l">
              <a:lnSpc>
                <a:spcPct val="100000"/>
              </a:lnSpc>
              <a:spcBef>
                <a:spcPts val="800"/>
              </a:spcBef>
              <a:spcAft>
                <a:spcPts val="0"/>
              </a:spcAft>
              <a:buSzPts val="1400"/>
              <a:buChar char="•"/>
              <a:defRPr/>
            </a:lvl2pPr>
            <a:lvl3pPr indent="-317500" lvl="2" marL="1371600" rtl="0" algn="l">
              <a:lnSpc>
                <a:spcPct val="100000"/>
              </a:lnSpc>
              <a:spcBef>
                <a:spcPts val="800"/>
              </a:spcBef>
              <a:spcAft>
                <a:spcPts val="0"/>
              </a:spcAft>
              <a:buSzPts val="1400"/>
              <a:buChar char="•"/>
              <a:defRPr/>
            </a:lvl3pPr>
            <a:lvl4pPr indent="-317500" lvl="3" marL="1828800" rtl="0" algn="l">
              <a:lnSpc>
                <a:spcPct val="100000"/>
              </a:lnSpc>
              <a:spcBef>
                <a:spcPts val="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90000"/>
              </a:lnSpc>
              <a:spcBef>
                <a:spcPts val="8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6" name="Google Shape;126;p22"/>
          <p:cNvSpPr txBox="1"/>
          <p:nvPr>
            <p:ph idx="10" type="dt"/>
          </p:nvPr>
        </p:nvSpPr>
        <p:spPr>
          <a:xfrm>
            <a:off x="628650" y="6356350"/>
            <a:ext cx="1018800" cy="365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solidFill>
                  <a:schemeClr val="l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7" name="Google Shape;127;p22"/>
          <p:cNvSpPr txBox="1"/>
          <p:nvPr>
            <p:ph idx="11" type="ftr"/>
          </p:nvPr>
        </p:nvSpPr>
        <p:spPr>
          <a:xfrm>
            <a:off x="2163942" y="6356350"/>
            <a:ext cx="4816200" cy="3651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solidFill>
                  <a:schemeClr val="l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8" name="Google Shape;128;p22"/>
          <p:cNvSpPr txBox="1"/>
          <p:nvPr>
            <p:ph idx="12" type="sldNum"/>
          </p:nvPr>
        </p:nvSpPr>
        <p:spPr>
          <a:xfrm>
            <a:off x="7418349" y="6356350"/>
            <a:ext cx="1097100" cy="3651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sz="900">
                <a:solidFill>
                  <a:srgbClr val="FFFFFF"/>
                </a:solidFill>
                <a:latin typeface="Calibri"/>
                <a:ea typeface="Calibri"/>
                <a:cs typeface="Calibri"/>
                <a:sym typeface="Calibri"/>
              </a:defRPr>
            </a:lvl1pPr>
            <a:lvl2pPr indent="0" lvl="1" marL="0" rtl="0" algn="r">
              <a:spcBef>
                <a:spcPts val="0"/>
              </a:spcBef>
              <a:buNone/>
              <a:defRPr sz="900">
                <a:solidFill>
                  <a:srgbClr val="FFFFFF"/>
                </a:solidFill>
                <a:latin typeface="Calibri"/>
                <a:ea typeface="Calibri"/>
                <a:cs typeface="Calibri"/>
                <a:sym typeface="Calibri"/>
              </a:defRPr>
            </a:lvl2pPr>
            <a:lvl3pPr indent="0" lvl="2" marL="0" rtl="0" algn="r">
              <a:spcBef>
                <a:spcPts val="0"/>
              </a:spcBef>
              <a:buNone/>
              <a:defRPr sz="900">
                <a:solidFill>
                  <a:srgbClr val="FFFFFF"/>
                </a:solidFill>
                <a:latin typeface="Calibri"/>
                <a:ea typeface="Calibri"/>
                <a:cs typeface="Calibri"/>
                <a:sym typeface="Calibri"/>
              </a:defRPr>
            </a:lvl3pPr>
            <a:lvl4pPr indent="0" lvl="3" marL="0" rtl="0" algn="r">
              <a:spcBef>
                <a:spcPts val="0"/>
              </a:spcBef>
              <a:buNone/>
              <a:defRPr sz="900">
                <a:solidFill>
                  <a:srgbClr val="FFFFFF"/>
                </a:solidFill>
                <a:latin typeface="Calibri"/>
                <a:ea typeface="Calibri"/>
                <a:cs typeface="Calibri"/>
                <a:sym typeface="Calibri"/>
              </a:defRPr>
            </a:lvl4pPr>
            <a:lvl5pPr indent="0" lvl="4" marL="0" rtl="0" algn="r">
              <a:spcBef>
                <a:spcPts val="0"/>
              </a:spcBef>
              <a:buNone/>
              <a:defRPr sz="900">
                <a:solidFill>
                  <a:srgbClr val="FFFFFF"/>
                </a:solidFill>
                <a:latin typeface="Calibri"/>
                <a:ea typeface="Calibri"/>
                <a:cs typeface="Calibri"/>
                <a:sym typeface="Calibri"/>
              </a:defRPr>
            </a:lvl5pPr>
            <a:lvl6pPr indent="0" lvl="5" marL="0" rtl="0" algn="r">
              <a:spcBef>
                <a:spcPts val="0"/>
              </a:spcBef>
              <a:buNone/>
              <a:defRPr sz="900">
                <a:solidFill>
                  <a:srgbClr val="FFFFFF"/>
                </a:solidFill>
                <a:latin typeface="Calibri"/>
                <a:ea typeface="Calibri"/>
                <a:cs typeface="Calibri"/>
                <a:sym typeface="Calibri"/>
              </a:defRPr>
            </a:lvl6pPr>
            <a:lvl7pPr indent="0" lvl="6" marL="0" rtl="0" algn="r">
              <a:spcBef>
                <a:spcPts val="0"/>
              </a:spcBef>
              <a:buNone/>
              <a:defRPr sz="900">
                <a:solidFill>
                  <a:srgbClr val="FFFFFF"/>
                </a:solidFill>
                <a:latin typeface="Calibri"/>
                <a:ea typeface="Calibri"/>
                <a:cs typeface="Calibri"/>
                <a:sym typeface="Calibri"/>
              </a:defRPr>
            </a:lvl7pPr>
            <a:lvl8pPr indent="0" lvl="7" marL="0" rtl="0" algn="r">
              <a:spcBef>
                <a:spcPts val="0"/>
              </a:spcBef>
              <a:buNone/>
              <a:defRPr sz="900">
                <a:solidFill>
                  <a:srgbClr val="FFFFFF"/>
                </a:solidFill>
                <a:latin typeface="Calibri"/>
                <a:ea typeface="Calibri"/>
                <a:cs typeface="Calibri"/>
                <a:sym typeface="Calibri"/>
              </a:defRPr>
            </a:lvl8pPr>
            <a:lvl9pPr indent="0" lvl="8" marL="0" rtl="0" algn="r">
              <a:spcBef>
                <a:spcPts val="0"/>
              </a:spcBef>
              <a:buNone/>
              <a:defRPr sz="9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29" name="Google Shape;129;p22"/>
          <p:cNvSpPr/>
          <p:nvPr/>
        </p:nvSpPr>
        <p:spPr>
          <a:xfrm>
            <a:off x="0" y="0"/>
            <a:ext cx="9144000" cy="16512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130" name="Google Shape;130;p22"/>
          <p:cNvPicPr preferRelativeResize="0"/>
          <p:nvPr/>
        </p:nvPicPr>
        <p:blipFill rotWithShape="1">
          <a:blip r:embed="rId2">
            <a:alphaModFix/>
          </a:blip>
          <a:srcRect b="0" l="0" r="0" t="0"/>
          <a:stretch/>
        </p:blipFill>
        <p:spPr>
          <a:xfrm>
            <a:off x="5900382" y="594061"/>
            <a:ext cx="2614968" cy="347444"/>
          </a:xfrm>
          <a:prstGeom prst="rect">
            <a:avLst/>
          </a:prstGeom>
          <a:noFill/>
          <a:ln>
            <a:noFill/>
          </a:ln>
        </p:spPr>
      </p:pic>
      <p:pic>
        <p:nvPicPr>
          <p:cNvPr descr="08E63123-0EA5-48C1-AA21-28EADA3137E5" id="131" name="Google Shape;131;p22"/>
          <p:cNvPicPr preferRelativeResize="0"/>
          <p:nvPr/>
        </p:nvPicPr>
        <p:blipFill rotWithShape="1">
          <a:blip r:embed="rId3">
            <a:alphaModFix/>
          </a:blip>
          <a:srcRect b="0" l="0" r="0" t="0"/>
          <a:stretch/>
        </p:blipFill>
        <p:spPr>
          <a:xfrm>
            <a:off x="375332" y="353698"/>
            <a:ext cx="1272261" cy="590428"/>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Boxed)">
  <p:cSld name="1_Title and Content (Boxed)">
    <p:bg>
      <p:bgPr>
        <a:solidFill>
          <a:srgbClr val="E8E8E8"/>
        </a:solidFill>
      </p:bgPr>
    </p:bg>
    <p:spTree>
      <p:nvGrpSpPr>
        <p:cNvPr id="132" name="Shape 132"/>
        <p:cNvGrpSpPr/>
        <p:nvPr/>
      </p:nvGrpSpPr>
      <p:grpSpPr>
        <a:xfrm>
          <a:off x="0" y="0"/>
          <a:ext cx="0" cy="0"/>
          <a:chOff x="0" y="0"/>
          <a:chExt cx="0" cy="0"/>
        </a:xfrm>
      </p:grpSpPr>
      <p:sp>
        <p:nvSpPr>
          <p:cNvPr id="133" name="Google Shape;133;p23"/>
          <p:cNvSpPr/>
          <p:nvPr/>
        </p:nvSpPr>
        <p:spPr>
          <a:xfrm>
            <a:off x="0" y="0"/>
            <a:ext cx="9144000" cy="12192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34" name="Google Shape;134;p23"/>
          <p:cNvSpPr txBox="1"/>
          <p:nvPr>
            <p:ph type="title"/>
          </p:nvPr>
        </p:nvSpPr>
        <p:spPr>
          <a:xfrm>
            <a:off x="1772997" y="152400"/>
            <a:ext cx="6742500" cy="914400"/>
          </a:xfrm>
          <a:prstGeom prst="rect">
            <a:avLst/>
          </a:prstGeom>
          <a:noFill/>
          <a:ln>
            <a:noFill/>
          </a:ln>
        </p:spPr>
        <p:txBody>
          <a:bodyPr anchorCtr="0" anchor="ctr" bIns="34275" lIns="68575" spcFirstLastPara="1" rIns="68575" wrap="square" tIns="34275">
            <a:normAutofit/>
          </a:bodyPr>
          <a:lstStyle>
            <a:lvl1pPr lvl="0" rtl="0" algn="r">
              <a:lnSpc>
                <a:spcPct val="90000"/>
              </a:lnSpc>
              <a:spcBef>
                <a:spcPts val="0"/>
              </a:spcBef>
              <a:spcAft>
                <a:spcPts val="0"/>
              </a:spcAft>
              <a:buClr>
                <a:schemeClr val="lt1"/>
              </a:buClr>
              <a:buSzPts val="2700"/>
              <a:buFont typeface="Calibri"/>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5" name="Google Shape;135;p23"/>
          <p:cNvSpPr txBox="1"/>
          <p:nvPr>
            <p:ph idx="1" type="body"/>
          </p:nvPr>
        </p:nvSpPr>
        <p:spPr>
          <a:xfrm>
            <a:off x="628650" y="1335281"/>
            <a:ext cx="7886700" cy="4841700"/>
          </a:xfrm>
          <a:prstGeom prst="rect">
            <a:avLst/>
          </a:prstGeom>
          <a:solidFill>
            <a:schemeClr val="lt1"/>
          </a:solidFill>
          <a:ln>
            <a:noFill/>
          </a:ln>
        </p:spPr>
        <p:txBody>
          <a:bodyPr anchorCtr="0" anchor="t" bIns="34275" lIns="171450" spcFirstLastPara="1" rIns="205725" wrap="square" tIns="411475">
            <a:normAutofit/>
          </a:bodyPr>
          <a:lstStyle>
            <a:lvl1pPr indent="-349250" lvl="0" marL="457200" rtl="0" algn="l">
              <a:lnSpc>
                <a:spcPct val="100000"/>
              </a:lnSpc>
              <a:spcBef>
                <a:spcPts val="800"/>
              </a:spcBef>
              <a:spcAft>
                <a:spcPts val="0"/>
              </a:spcAft>
              <a:buClr>
                <a:schemeClr val="accent1"/>
              </a:buClr>
              <a:buSzPts val="1900"/>
              <a:buFont typeface="Arial"/>
              <a:buChar char="•"/>
              <a:defRPr sz="1900"/>
            </a:lvl1pPr>
            <a:lvl2pPr indent="-330200" lvl="1" marL="914400" rtl="0" algn="l">
              <a:lnSpc>
                <a:spcPct val="100000"/>
              </a:lnSpc>
              <a:spcBef>
                <a:spcPts val="800"/>
              </a:spcBef>
              <a:spcAft>
                <a:spcPts val="0"/>
              </a:spcAft>
              <a:buClr>
                <a:schemeClr val="accent1"/>
              </a:buClr>
              <a:buSzPts val="1600"/>
              <a:buFont typeface="Arial"/>
              <a:buChar char="•"/>
              <a:defRPr sz="1600"/>
            </a:lvl2pPr>
            <a:lvl3pPr indent="-311150" lvl="2" marL="1371600" rtl="0" algn="l">
              <a:lnSpc>
                <a:spcPct val="100000"/>
              </a:lnSpc>
              <a:spcBef>
                <a:spcPts val="800"/>
              </a:spcBef>
              <a:spcAft>
                <a:spcPts val="0"/>
              </a:spcAft>
              <a:buClr>
                <a:schemeClr val="accent1"/>
              </a:buClr>
              <a:buSzPts val="1300"/>
              <a:buFont typeface="Arial"/>
              <a:buChar char="•"/>
              <a:defRPr sz="1300"/>
            </a:lvl3pPr>
            <a:lvl4pPr indent="-311150" lvl="3" marL="1828800" rtl="0" algn="l">
              <a:lnSpc>
                <a:spcPct val="100000"/>
              </a:lnSpc>
              <a:spcBef>
                <a:spcPts val="800"/>
              </a:spcBef>
              <a:spcAft>
                <a:spcPts val="0"/>
              </a:spcAft>
              <a:buClr>
                <a:schemeClr val="accent1"/>
              </a:buClr>
              <a:buSzPts val="1300"/>
              <a:buFont typeface="Arial"/>
              <a:buChar char="•"/>
              <a:defRPr sz="1300"/>
            </a:lvl4pPr>
            <a:lvl5pPr indent="-311150" lvl="4" marL="2286000" rtl="0" algn="l">
              <a:lnSpc>
                <a:spcPct val="100000"/>
              </a:lnSpc>
              <a:spcBef>
                <a:spcPts val="800"/>
              </a:spcBef>
              <a:spcAft>
                <a:spcPts val="0"/>
              </a:spcAft>
              <a:buClr>
                <a:schemeClr val="accent1"/>
              </a:buClr>
              <a:buSzPts val="1300"/>
              <a:buFont typeface="Arial"/>
              <a:buChar char="•"/>
              <a:defRPr sz="1300"/>
            </a:lvl5pPr>
            <a:lvl6pPr indent="-317500" lvl="5" marL="2743200" rtl="0" algn="l">
              <a:lnSpc>
                <a:spcPct val="90000"/>
              </a:lnSpc>
              <a:spcBef>
                <a:spcPts val="8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6" name="Google Shape;136;p23"/>
          <p:cNvSpPr txBox="1"/>
          <p:nvPr>
            <p:ph idx="10" type="dt"/>
          </p:nvPr>
        </p:nvSpPr>
        <p:spPr>
          <a:xfrm>
            <a:off x="628650" y="6356350"/>
            <a:ext cx="1018800" cy="365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7" name="Google Shape;137;p23"/>
          <p:cNvSpPr txBox="1"/>
          <p:nvPr>
            <p:ph idx="12" type="sldNum"/>
          </p:nvPr>
        </p:nvSpPr>
        <p:spPr>
          <a:xfrm>
            <a:off x="7418349" y="6356350"/>
            <a:ext cx="1097100" cy="3651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solidFill>
                  <a:srgbClr val="000000"/>
                </a:solidFill>
              </a:defRPr>
            </a:lvl1pPr>
            <a:lvl2pPr indent="0" lvl="1" marL="0" rtl="0" algn="r">
              <a:spcBef>
                <a:spcPts val="0"/>
              </a:spcBef>
              <a:buNone/>
              <a:defRPr>
                <a:solidFill>
                  <a:srgbClr val="000000"/>
                </a:solidFill>
              </a:defRPr>
            </a:lvl2pPr>
            <a:lvl3pPr indent="0" lvl="2" marL="0" rtl="0" algn="r">
              <a:spcBef>
                <a:spcPts val="0"/>
              </a:spcBef>
              <a:buNone/>
              <a:defRPr>
                <a:solidFill>
                  <a:srgbClr val="000000"/>
                </a:solidFill>
              </a:defRPr>
            </a:lvl3pPr>
            <a:lvl4pPr indent="0" lvl="3" marL="0" rtl="0" algn="r">
              <a:spcBef>
                <a:spcPts val="0"/>
              </a:spcBef>
              <a:buNone/>
              <a:defRPr>
                <a:solidFill>
                  <a:srgbClr val="000000"/>
                </a:solidFill>
              </a:defRPr>
            </a:lvl4pPr>
            <a:lvl5pPr indent="0" lvl="4" marL="0" rtl="0" algn="r">
              <a:spcBef>
                <a:spcPts val="0"/>
              </a:spcBef>
              <a:buNone/>
              <a:defRPr>
                <a:solidFill>
                  <a:srgbClr val="000000"/>
                </a:solidFill>
              </a:defRPr>
            </a:lvl5pPr>
            <a:lvl6pPr indent="0" lvl="5" marL="0" rtl="0" algn="r">
              <a:spcBef>
                <a:spcPts val="0"/>
              </a:spcBef>
              <a:buNone/>
              <a:defRPr>
                <a:solidFill>
                  <a:srgbClr val="000000"/>
                </a:solidFill>
              </a:defRPr>
            </a:lvl6pPr>
            <a:lvl7pPr indent="0" lvl="6" marL="0" rtl="0" algn="r">
              <a:spcBef>
                <a:spcPts val="0"/>
              </a:spcBef>
              <a:buNone/>
              <a:defRPr>
                <a:solidFill>
                  <a:srgbClr val="000000"/>
                </a:solidFill>
              </a:defRPr>
            </a:lvl7pPr>
            <a:lvl8pPr indent="0" lvl="7" marL="0" rtl="0" algn="r">
              <a:spcBef>
                <a:spcPts val="0"/>
              </a:spcBef>
              <a:buNone/>
              <a:defRPr>
                <a:solidFill>
                  <a:srgbClr val="000000"/>
                </a:solidFill>
              </a:defRPr>
            </a:lvl8pPr>
            <a:lvl9pPr indent="0" lvl="8" marL="0" rt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
        <p:nvSpPr>
          <p:cNvPr id="138" name="Google Shape;138;p23"/>
          <p:cNvSpPr/>
          <p:nvPr/>
        </p:nvSpPr>
        <p:spPr>
          <a:xfrm>
            <a:off x="0" y="1216025"/>
            <a:ext cx="9144000" cy="1191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39" name="Google Shape;139;p23"/>
          <p:cNvSpPr txBox="1"/>
          <p:nvPr>
            <p:ph idx="11" type="ftr"/>
          </p:nvPr>
        </p:nvSpPr>
        <p:spPr>
          <a:xfrm>
            <a:off x="2163942" y="6356350"/>
            <a:ext cx="4816200" cy="3651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chemeClr val="lt1"/>
              </a:buClr>
              <a:buSzPts val="900"/>
              <a:buFont typeface="Calibri"/>
              <a:buNone/>
              <a:defRPr>
                <a:solidFill>
                  <a:schemeClr val="l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pic>
        <p:nvPicPr>
          <p:cNvPr id="140" name="Google Shape;140;p23"/>
          <p:cNvPicPr preferRelativeResize="0"/>
          <p:nvPr/>
        </p:nvPicPr>
        <p:blipFill>
          <a:blip r:embed="rId2">
            <a:alphaModFix/>
          </a:blip>
          <a:stretch>
            <a:fillRect/>
          </a:stretch>
        </p:blipFill>
        <p:spPr>
          <a:xfrm>
            <a:off x="628641" y="12900"/>
            <a:ext cx="1893094" cy="85725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White)">
  <p:cSld name="1_Title and Content (White)">
    <p:spTree>
      <p:nvGrpSpPr>
        <p:cNvPr id="141" name="Shape 141"/>
        <p:cNvGrpSpPr/>
        <p:nvPr/>
      </p:nvGrpSpPr>
      <p:grpSpPr>
        <a:xfrm>
          <a:off x="0" y="0"/>
          <a:ext cx="0" cy="0"/>
          <a:chOff x="0" y="0"/>
          <a:chExt cx="0" cy="0"/>
        </a:xfrm>
      </p:grpSpPr>
      <p:sp>
        <p:nvSpPr>
          <p:cNvPr id="142" name="Google Shape;142;p24"/>
          <p:cNvSpPr/>
          <p:nvPr/>
        </p:nvSpPr>
        <p:spPr>
          <a:xfrm>
            <a:off x="0" y="0"/>
            <a:ext cx="9144000" cy="12192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43" name="Google Shape;143;p24"/>
          <p:cNvSpPr txBox="1"/>
          <p:nvPr>
            <p:ph type="title"/>
          </p:nvPr>
        </p:nvSpPr>
        <p:spPr>
          <a:xfrm>
            <a:off x="1863437" y="152400"/>
            <a:ext cx="6651900" cy="914400"/>
          </a:xfrm>
          <a:prstGeom prst="rect">
            <a:avLst/>
          </a:prstGeom>
          <a:noFill/>
          <a:ln>
            <a:noFill/>
          </a:ln>
        </p:spPr>
        <p:txBody>
          <a:bodyPr anchorCtr="0" anchor="ctr" bIns="34275" lIns="68575" spcFirstLastPara="1" rIns="68575" wrap="square" tIns="34275">
            <a:normAutofit/>
          </a:bodyPr>
          <a:lstStyle>
            <a:lvl1pPr lvl="0" rtl="0" algn="r">
              <a:lnSpc>
                <a:spcPct val="90000"/>
              </a:lnSpc>
              <a:spcBef>
                <a:spcPts val="0"/>
              </a:spcBef>
              <a:spcAft>
                <a:spcPts val="0"/>
              </a:spcAft>
              <a:buClr>
                <a:schemeClr val="lt1"/>
              </a:buClr>
              <a:buSzPts val="2700"/>
              <a:buFont typeface="Calibri"/>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4" name="Google Shape;144;p24"/>
          <p:cNvSpPr txBox="1"/>
          <p:nvPr>
            <p:ph idx="1" type="body"/>
          </p:nvPr>
        </p:nvSpPr>
        <p:spPr>
          <a:xfrm>
            <a:off x="628650" y="1825625"/>
            <a:ext cx="7886700" cy="4351200"/>
          </a:xfrm>
          <a:prstGeom prst="rect">
            <a:avLst/>
          </a:prstGeom>
          <a:noFill/>
          <a:ln>
            <a:noFill/>
          </a:ln>
        </p:spPr>
        <p:txBody>
          <a:bodyPr anchorCtr="0" anchor="t" bIns="34275" lIns="68575" spcFirstLastPara="1" rIns="68575" wrap="square" tIns="34275">
            <a:normAutofit/>
          </a:bodyPr>
          <a:lstStyle>
            <a:lvl1pPr indent="-349250" lvl="0" marL="457200" rtl="0" algn="l">
              <a:lnSpc>
                <a:spcPct val="100000"/>
              </a:lnSpc>
              <a:spcBef>
                <a:spcPts val="800"/>
              </a:spcBef>
              <a:spcAft>
                <a:spcPts val="0"/>
              </a:spcAft>
              <a:buClr>
                <a:schemeClr val="accent1"/>
              </a:buClr>
              <a:buSzPts val="1900"/>
              <a:buChar char="•"/>
              <a:defRPr/>
            </a:lvl1pPr>
            <a:lvl2pPr indent="-330200" lvl="1" marL="914400" rtl="0" algn="l">
              <a:lnSpc>
                <a:spcPct val="100000"/>
              </a:lnSpc>
              <a:spcBef>
                <a:spcPts val="800"/>
              </a:spcBef>
              <a:spcAft>
                <a:spcPts val="0"/>
              </a:spcAft>
              <a:buClr>
                <a:schemeClr val="accent1"/>
              </a:buClr>
              <a:buSzPts val="1600"/>
              <a:buChar char="•"/>
              <a:defRPr/>
            </a:lvl2pPr>
            <a:lvl3pPr indent="-311150" lvl="2" marL="1371600" rtl="0" algn="l">
              <a:lnSpc>
                <a:spcPct val="100000"/>
              </a:lnSpc>
              <a:spcBef>
                <a:spcPts val="800"/>
              </a:spcBef>
              <a:spcAft>
                <a:spcPts val="0"/>
              </a:spcAft>
              <a:buClr>
                <a:schemeClr val="accent1"/>
              </a:buClr>
              <a:buSzPts val="1300"/>
              <a:buChar char="•"/>
              <a:defRPr/>
            </a:lvl3pPr>
            <a:lvl4pPr indent="-311150" lvl="3" marL="1828800" rtl="0" algn="l">
              <a:lnSpc>
                <a:spcPct val="100000"/>
              </a:lnSpc>
              <a:spcBef>
                <a:spcPts val="800"/>
              </a:spcBef>
              <a:spcAft>
                <a:spcPts val="0"/>
              </a:spcAft>
              <a:buClr>
                <a:schemeClr val="accent1"/>
              </a:buClr>
              <a:buSzPts val="1300"/>
              <a:buChar char="•"/>
              <a:defRPr/>
            </a:lvl4pPr>
            <a:lvl5pPr indent="-311150" lvl="4" marL="2286000" rtl="0" algn="l">
              <a:lnSpc>
                <a:spcPct val="100000"/>
              </a:lnSpc>
              <a:spcBef>
                <a:spcPts val="800"/>
              </a:spcBef>
              <a:spcAft>
                <a:spcPts val="0"/>
              </a:spcAft>
              <a:buClr>
                <a:schemeClr val="accent1"/>
              </a:buClr>
              <a:buSzPts val="1300"/>
              <a:buChar char="•"/>
              <a:defRPr/>
            </a:lvl5pPr>
            <a:lvl6pPr indent="-317500" lvl="5" marL="2743200" rtl="0" algn="l">
              <a:lnSpc>
                <a:spcPct val="90000"/>
              </a:lnSpc>
              <a:spcBef>
                <a:spcPts val="8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5" name="Google Shape;145;p24"/>
          <p:cNvSpPr txBox="1"/>
          <p:nvPr>
            <p:ph idx="10" type="dt"/>
          </p:nvPr>
        </p:nvSpPr>
        <p:spPr>
          <a:xfrm>
            <a:off x="628650" y="6356350"/>
            <a:ext cx="1018800" cy="365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6" name="Google Shape;146;p24"/>
          <p:cNvSpPr txBox="1"/>
          <p:nvPr>
            <p:ph idx="12" type="sldNum"/>
          </p:nvPr>
        </p:nvSpPr>
        <p:spPr>
          <a:xfrm>
            <a:off x="7418349" y="6356350"/>
            <a:ext cx="1097100" cy="3651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solidFill>
                  <a:srgbClr val="000000"/>
                </a:solidFill>
              </a:defRPr>
            </a:lvl1pPr>
            <a:lvl2pPr indent="0" lvl="1" marL="0" rtl="0" algn="r">
              <a:spcBef>
                <a:spcPts val="0"/>
              </a:spcBef>
              <a:buNone/>
              <a:defRPr>
                <a:solidFill>
                  <a:srgbClr val="000000"/>
                </a:solidFill>
              </a:defRPr>
            </a:lvl2pPr>
            <a:lvl3pPr indent="0" lvl="2" marL="0" rtl="0" algn="r">
              <a:spcBef>
                <a:spcPts val="0"/>
              </a:spcBef>
              <a:buNone/>
              <a:defRPr>
                <a:solidFill>
                  <a:srgbClr val="000000"/>
                </a:solidFill>
              </a:defRPr>
            </a:lvl3pPr>
            <a:lvl4pPr indent="0" lvl="3" marL="0" rtl="0" algn="r">
              <a:spcBef>
                <a:spcPts val="0"/>
              </a:spcBef>
              <a:buNone/>
              <a:defRPr>
                <a:solidFill>
                  <a:srgbClr val="000000"/>
                </a:solidFill>
              </a:defRPr>
            </a:lvl4pPr>
            <a:lvl5pPr indent="0" lvl="4" marL="0" rtl="0" algn="r">
              <a:spcBef>
                <a:spcPts val="0"/>
              </a:spcBef>
              <a:buNone/>
              <a:defRPr>
                <a:solidFill>
                  <a:srgbClr val="000000"/>
                </a:solidFill>
              </a:defRPr>
            </a:lvl5pPr>
            <a:lvl6pPr indent="0" lvl="5" marL="0" rtl="0" algn="r">
              <a:spcBef>
                <a:spcPts val="0"/>
              </a:spcBef>
              <a:buNone/>
              <a:defRPr>
                <a:solidFill>
                  <a:srgbClr val="000000"/>
                </a:solidFill>
              </a:defRPr>
            </a:lvl6pPr>
            <a:lvl7pPr indent="0" lvl="6" marL="0" rtl="0" algn="r">
              <a:spcBef>
                <a:spcPts val="0"/>
              </a:spcBef>
              <a:buNone/>
              <a:defRPr>
                <a:solidFill>
                  <a:srgbClr val="000000"/>
                </a:solidFill>
              </a:defRPr>
            </a:lvl7pPr>
            <a:lvl8pPr indent="0" lvl="7" marL="0" rtl="0" algn="r">
              <a:spcBef>
                <a:spcPts val="0"/>
              </a:spcBef>
              <a:buNone/>
              <a:defRPr>
                <a:solidFill>
                  <a:srgbClr val="000000"/>
                </a:solidFill>
              </a:defRPr>
            </a:lvl8pPr>
            <a:lvl9pPr indent="0" lvl="8" marL="0" rt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
        <p:nvSpPr>
          <p:cNvPr id="147" name="Google Shape;147;p24"/>
          <p:cNvSpPr/>
          <p:nvPr/>
        </p:nvSpPr>
        <p:spPr>
          <a:xfrm>
            <a:off x="0" y="1216025"/>
            <a:ext cx="9144000" cy="1191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48" name="Google Shape;148;p24"/>
          <p:cNvSpPr txBox="1"/>
          <p:nvPr>
            <p:ph idx="11" type="ftr"/>
          </p:nvPr>
        </p:nvSpPr>
        <p:spPr>
          <a:xfrm>
            <a:off x="2163943" y="6356352"/>
            <a:ext cx="4816200" cy="3651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900"/>
              <a:buFont typeface="Calibri"/>
              <a:buNone/>
              <a:defRPr>
                <a:solidFill>
                  <a:srgbClr val="000000"/>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pic>
        <p:nvPicPr>
          <p:cNvPr id="149" name="Google Shape;149;p24"/>
          <p:cNvPicPr preferRelativeResize="0"/>
          <p:nvPr/>
        </p:nvPicPr>
        <p:blipFill rotWithShape="1">
          <a:blip r:embed="rId2">
            <a:alphaModFix/>
          </a:blip>
          <a:srcRect b="0" l="0" r="0" t="0"/>
          <a:stretch/>
        </p:blipFill>
        <p:spPr>
          <a:xfrm>
            <a:off x="88323" y="216450"/>
            <a:ext cx="1344044" cy="583205"/>
          </a:xfrm>
          <a:prstGeom prst="rect">
            <a:avLst/>
          </a:prstGeom>
          <a:solidFill>
            <a:schemeClr val="lt1"/>
          </a:solid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type="titleOnly">
  <p:cSld name="TITLE_ONLY">
    <p:spTree>
      <p:nvGrpSpPr>
        <p:cNvPr id="150" name="Shape 150"/>
        <p:cNvGrpSpPr/>
        <p:nvPr/>
      </p:nvGrpSpPr>
      <p:grpSpPr>
        <a:xfrm>
          <a:off x="0" y="0"/>
          <a:ext cx="0" cy="0"/>
          <a:chOff x="0" y="0"/>
          <a:chExt cx="0" cy="0"/>
        </a:xfrm>
      </p:grpSpPr>
      <p:sp>
        <p:nvSpPr>
          <p:cNvPr id="151" name="Google Shape;151;p25"/>
          <p:cNvSpPr txBox="1"/>
          <p:nvPr>
            <p:ph type="title"/>
          </p:nvPr>
        </p:nvSpPr>
        <p:spPr>
          <a:xfrm>
            <a:off x="1865376" y="155448"/>
            <a:ext cx="6652200" cy="9144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3E65AF"/>
              </a:buClr>
              <a:buSzPts val="3300"/>
              <a:buFont typeface="Calibri"/>
              <a:buNone/>
              <a:defRPr>
                <a:solidFill>
                  <a:srgbClr val="3E65A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2" name="Google Shape;152;p25"/>
          <p:cNvSpPr txBox="1"/>
          <p:nvPr>
            <p:ph idx="11" type="ftr"/>
          </p:nvPr>
        </p:nvSpPr>
        <p:spPr>
          <a:xfrm>
            <a:off x="2476633" y="6356349"/>
            <a:ext cx="4190700" cy="3651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900">
                <a:solidFill>
                  <a:schemeClr val="l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3" name="Google Shape;153;p25"/>
          <p:cNvSpPr txBox="1"/>
          <p:nvPr>
            <p:ph idx="12" type="sldNum"/>
          </p:nvPr>
        </p:nvSpPr>
        <p:spPr>
          <a:xfrm>
            <a:off x="7418349" y="6356350"/>
            <a:ext cx="1097100" cy="3651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b="1" sz="900">
                <a:solidFill>
                  <a:srgbClr val="FFFFFF"/>
                </a:solidFill>
                <a:latin typeface="Calibri"/>
                <a:ea typeface="Calibri"/>
                <a:cs typeface="Calibri"/>
                <a:sym typeface="Calibri"/>
              </a:defRPr>
            </a:lvl1pPr>
            <a:lvl2pPr indent="0" lvl="1" marL="0" rtl="0" algn="r">
              <a:spcBef>
                <a:spcPts val="0"/>
              </a:spcBef>
              <a:buNone/>
              <a:defRPr b="1" sz="900">
                <a:solidFill>
                  <a:srgbClr val="FFFFFF"/>
                </a:solidFill>
                <a:latin typeface="Calibri"/>
                <a:ea typeface="Calibri"/>
                <a:cs typeface="Calibri"/>
                <a:sym typeface="Calibri"/>
              </a:defRPr>
            </a:lvl2pPr>
            <a:lvl3pPr indent="0" lvl="2" marL="0" rtl="0" algn="r">
              <a:spcBef>
                <a:spcPts val="0"/>
              </a:spcBef>
              <a:buNone/>
              <a:defRPr b="1" sz="900">
                <a:solidFill>
                  <a:srgbClr val="FFFFFF"/>
                </a:solidFill>
                <a:latin typeface="Calibri"/>
                <a:ea typeface="Calibri"/>
                <a:cs typeface="Calibri"/>
                <a:sym typeface="Calibri"/>
              </a:defRPr>
            </a:lvl3pPr>
            <a:lvl4pPr indent="0" lvl="3" marL="0" rtl="0" algn="r">
              <a:spcBef>
                <a:spcPts val="0"/>
              </a:spcBef>
              <a:buNone/>
              <a:defRPr b="1" sz="900">
                <a:solidFill>
                  <a:srgbClr val="FFFFFF"/>
                </a:solidFill>
                <a:latin typeface="Calibri"/>
                <a:ea typeface="Calibri"/>
                <a:cs typeface="Calibri"/>
                <a:sym typeface="Calibri"/>
              </a:defRPr>
            </a:lvl4pPr>
            <a:lvl5pPr indent="0" lvl="4" marL="0" rtl="0" algn="r">
              <a:spcBef>
                <a:spcPts val="0"/>
              </a:spcBef>
              <a:buNone/>
              <a:defRPr b="1" sz="900">
                <a:solidFill>
                  <a:srgbClr val="FFFFFF"/>
                </a:solidFill>
                <a:latin typeface="Calibri"/>
                <a:ea typeface="Calibri"/>
                <a:cs typeface="Calibri"/>
                <a:sym typeface="Calibri"/>
              </a:defRPr>
            </a:lvl5pPr>
            <a:lvl6pPr indent="0" lvl="5" marL="0" rtl="0" algn="r">
              <a:spcBef>
                <a:spcPts val="0"/>
              </a:spcBef>
              <a:buNone/>
              <a:defRPr b="1" sz="900">
                <a:solidFill>
                  <a:srgbClr val="FFFFFF"/>
                </a:solidFill>
                <a:latin typeface="Calibri"/>
                <a:ea typeface="Calibri"/>
                <a:cs typeface="Calibri"/>
                <a:sym typeface="Calibri"/>
              </a:defRPr>
            </a:lvl6pPr>
            <a:lvl7pPr indent="0" lvl="6" marL="0" rtl="0" algn="r">
              <a:spcBef>
                <a:spcPts val="0"/>
              </a:spcBef>
              <a:buNone/>
              <a:defRPr b="1" sz="900">
                <a:solidFill>
                  <a:srgbClr val="FFFFFF"/>
                </a:solidFill>
                <a:latin typeface="Calibri"/>
                <a:ea typeface="Calibri"/>
                <a:cs typeface="Calibri"/>
                <a:sym typeface="Calibri"/>
              </a:defRPr>
            </a:lvl7pPr>
            <a:lvl8pPr indent="0" lvl="7" marL="0" rtl="0" algn="r">
              <a:spcBef>
                <a:spcPts val="0"/>
              </a:spcBef>
              <a:buNone/>
              <a:defRPr b="1" sz="900">
                <a:solidFill>
                  <a:srgbClr val="FFFFFF"/>
                </a:solidFill>
                <a:latin typeface="Calibri"/>
                <a:ea typeface="Calibri"/>
                <a:cs typeface="Calibri"/>
                <a:sym typeface="Calibri"/>
              </a:defRPr>
            </a:lvl8pPr>
            <a:lvl9pPr indent="0" lvl="8" marL="0" rtl="0" algn="r">
              <a:spcBef>
                <a:spcPts val="0"/>
              </a:spcBef>
              <a:buNone/>
              <a:defRPr b="1" sz="9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154" name="Google Shape;154;p25"/>
          <p:cNvPicPr preferRelativeResize="0"/>
          <p:nvPr/>
        </p:nvPicPr>
        <p:blipFill rotWithShape="1">
          <a:blip r:embed="rId2">
            <a:alphaModFix/>
          </a:blip>
          <a:srcRect b="0" l="0" r="0" t="0"/>
          <a:stretch/>
        </p:blipFill>
        <p:spPr>
          <a:xfrm>
            <a:off x="88323" y="216450"/>
            <a:ext cx="1344044" cy="583205"/>
          </a:xfrm>
          <a:prstGeom prst="rect">
            <a:avLst/>
          </a:prstGeom>
          <a:solidFill>
            <a:schemeClr val="lt1"/>
          </a:solid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5" name="Shape 155"/>
        <p:cNvGrpSpPr/>
        <p:nvPr/>
      </p:nvGrpSpPr>
      <p:grpSpPr>
        <a:xfrm>
          <a:off x="0" y="0"/>
          <a:ext cx="0" cy="0"/>
          <a:chOff x="0" y="0"/>
          <a:chExt cx="0" cy="0"/>
        </a:xfrm>
      </p:grpSpPr>
      <p:sp>
        <p:nvSpPr>
          <p:cNvPr id="156" name="Google Shape;156;p26"/>
          <p:cNvSpPr/>
          <p:nvPr/>
        </p:nvSpPr>
        <p:spPr>
          <a:xfrm>
            <a:off x="-75" y="6727600"/>
            <a:ext cx="9144000" cy="130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6"/>
          <p:cNvSpPr txBox="1"/>
          <p:nvPr>
            <p:ph type="title"/>
          </p:nvPr>
        </p:nvSpPr>
        <p:spPr>
          <a:xfrm>
            <a:off x="311700" y="593367"/>
            <a:ext cx="8520600" cy="943200"/>
          </a:xfrm>
          <a:prstGeom prst="rect">
            <a:avLst/>
          </a:prstGeom>
        </p:spPr>
        <p:txBody>
          <a:bodyPr anchorCtr="0" anchor="ctr" bIns="34275" lIns="68575" spcFirstLastPara="1" rIns="68575" wrap="square" tIns="34275">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8" name="Google Shape;158;p26"/>
          <p:cNvSpPr txBox="1"/>
          <p:nvPr>
            <p:ph idx="1" type="body"/>
          </p:nvPr>
        </p:nvSpPr>
        <p:spPr>
          <a:xfrm>
            <a:off x="311700" y="1688433"/>
            <a:ext cx="8520600" cy="4403700"/>
          </a:xfrm>
          <a:prstGeom prst="rect">
            <a:avLst/>
          </a:prstGeom>
        </p:spPr>
        <p:txBody>
          <a:bodyPr anchorCtr="0" anchor="t" bIns="34275" lIns="68575" spcFirstLastPara="1" rIns="68575" wrap="square" tIns="34275">
            <a:normAutofit/>
          </a:bodyPr>
          <a:lstStyle>
            <a:lvl1pPr indent="-349250" lvl="0" marL="457200" rtl="0">
              <a:spcBef>
                <a:spcPts val="800"/>
              </a:spcBef>
              <a:spcAft>
                <a:spcPts val="0"/>
              </a:spcAft>
              <a:buSzPts val="1900"/>
              <a:buChar char="•"/>
              <a:defRPr/>
            </a:lvl1pPr>
            <a:lvl2pPr indent="-330200" lvl="1" marL="914400" rtl="0">
              <a:spcBef>
                <a:spcPts val="800"/>
              </a:spcBef>
              <a:spcAft>
                <a:spcPts val="0"/>
              </a:spcAft>
              <a:buSzPts val="1600"/>
              <a:buChar char="•"/>
              <a:defRPr/>
            </a:lvl2pPr>
            <a:lvl3pPr indent="-311150" lvl="2" marL="1371600" rtl="0">
              <a:spcBef>
                <a:spcPts val="800"/>
              </a:spcBef>
              <a:spcAft>
                <a:spcPts val="0"/>
              </a:spcAft>
              <a:buSzPts val="1300"/>
              <a:buChar char="•"/>
              <a:defRPr/>
            </a:lvl3pPr>
            <a:lvl4pPr indent="-311150" lvl="3" marL="1828800" rtl="0">
              <a:spcBef>
                <a:spcPts val="800"/>
              </a:spcBef>
              <a:spcAft>
                <a:spcPts val="0"/>
              </a:spcAft>
              <a:buSzPts val="1300"/>
              <a:buChar char="•"/>
              <a:defRPr/>
            </a:lvl4pPr>
            <a:lvl5pPr indent="-311150" lvl="4" marL="2286000" rtl="0">
              <a:spcBef>
                <a:spcPts val="800"/>
              </a:spcBef>
              <a:spcAft>
                <a:spcPts val="0"/>
              </a:spcAft>
              <a:buSzPts val="1300"/>
              <a:buChar char="•"/>
              <a:defRPr/>
            </a:lvl5pPr>
            <a:lvl6pPr indent="-317500" lvl="5" marL="2743200" rtl="0">
              <a:spcBef>
                <a:spcPts val="8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159" name="Google Shape;159;p26"/>
          <p:cNvSpPr txBox="1"/>
          <p:nvPr>
            <p:ph idx="12" type="sldNum"/>
          </p:nvPr>
        </p:nvSpPr>
        <p:spPr>
          <a:xfrm>
            <a:off x="8472458" y="6217622"/>
            <a:ext cx="548700" cy="5247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0" name="Shape 160"/>
        <p:cNvGrpSpPr/>
        <p:nvPr/>
      </p:nvGrpSpPr>
      <p:grpSpPr>
        <a:xfrm>
          <a:off x="0" y="0"/>
          <a:ext cx="0" cy="0"/>
          <a:chOff x="0" y="0"/>
          <a:chExt cx="0" cy="0"/>
        </a:xfrm>
      </p:grpSpPr>
      <p:sp>
        <p:nvSpPr>
          <p:cNvPr id="161" name="Google Shape;161;p27"/>
          <p:cNvSpPr txBox="1"/>
          <p:nvPr>
            <p:ph type="ctrTitle"/>
          </p:nvPr>
        </p:nvSpPr>
        <p:spPr>
          <a:xfrm>
            <a:off x="1143000" y="1122363"/>
            <a:ext cx="6858000" cy="2387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2" name="Google Shape;162;p27"/>
          <p:cNvSpPr txBox="1"/>
          <p:nvPr>
            <p:ph idx="1" type="subTitle"/>
          </p:nvPr>
        </p:nvSpPr>
        <p:spPr>
          <a:xfrm>
            <a:off x="1143000" y="3602038"/>
            <a:ext cx="6858000" cy="1655700"/>
          </a:xfrm>
          <a:prstGeom prst="rect">
            <a:avLst/>
          </a:prstGeom>
          <a:noFill/>
          <a:ln>
            <a:noFill/>
          </a:ln>
        </p:spPr>
        <p:txBody>
          <a:bodyPr anchorCtr="0" anchor="t" bIns="34275" lIns="68575" spcFirstLastPara="1" rIns="68575" wrap="square" tIns="34275">
            <a:normAutofit/>
          </a:bodyPr>
          <a:lstStyle>
            <a:lvl1pPr lvl="0" rtl="0" algn="ctr">
              <a:lnSpc>
                <a:spcPct val="100000"/>
              </a:lnSpc>
              <a:spcBef>
                <a:spcPts val="800"/>
              </a:spcBef>
              <a:spcAft>
                <a:spcPts val="0"/>
              </a:spcAft>
              <a:buSzPts val="1800"/>
              <a:buNone/>
              <a:defRPr sz="1800"/>
            </a:lvl1pPr>
            <a:lvl2pPr lvl="1" rtl="0" algn="ctr">
              <a:lnSpc>
                <a:spcPct val="100000"/>
              </a:lnSpc>
              <a:spcBef>
                <a:spcPts val="800"/>
              </a:spcBef>
              <a:spcAft>
                <a:spcPts val="0"/>
              </a:spcAft>
              <a:buSzPts val="1500"/>
              <a:buNone/>
              <a:defRPr sz="1500"/>
            </a:lvl2pPr>
            <a:lvl3pPr lvl="2" rtl="0" algn="ctr">
              <a:lnSpc>
                <a:spcPct val="100000"/>
              </a:lnSpc>
              <a:spcBef>
                <a:spcPts val="800"/>
              </a:spcBef>
              <a:spcAft>
                <a:spcPts val="0"/>
              </a:spcAft>
              <a:buSzPts val="1400"/>
              <a:buNone/>
              <a:defRPr sz="1400"/>
            </a:lvl3pPr>
            <a:lvl4pPr lvl="3" rtl="0" algn="ctr">
              <a:lnSpc>
                <a:spcPct val="100000"/>
              </a:lnSpc>
              <a:spcBef>
                <a:spcPts val="800"/>
              </a:spcBef>
              <a:spcAft>
                <a:spcPts val="0"/>
              </a:spcAft>
              <a:buSzPts val="1200"/>
              <a:buNone/>
              <a:defRPr sz="1200"/>
            </a:lvl4pPr>
            <a:lvl5pPr lvl="4" rtl="0" algn="ctr">
              <a:lnSpc>
                <a:spcPct val="100000"/>
              </a:lnSpc>
              <a:spcBef>
                <a:spcPts val="800"/>
              </a:spcBef>
              <a:spcAft>
                <a:spcPts val="0"/>
              </a:spcAft>
              <a:buSzPts val="1200"/>
              <a:buNone/>
              <a:defRPr sz="1200"/>
            </a:lvl5pPr>
            <a:lvl6pPr lvl="5" rtl="0" algn="ctr">
              <a:lnSpc>
                <a:spcPct val="90000"/>
              </a:lnSpc>
              <a:spcBef>
                <a:spcPts val="8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63" name="Google Shape;163;p27"/>
          <p:cNvSpPr txBox="1"/>
          <p:nvPr>
            <p:ph idx="10" type="dt"/>
          </p:nvPr>
        </p:nvSpPr>
        <p:spPr>
          <a:xfrm>
            <a:off x="628650" y="6356350"/>
            <a:ext cx="1019100" cy="365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4" name="Google Shape;164;p27"/>
          <p:cNvSpPr txBox="1"/>
          <p:nvPr>
            <p:ph idx="11" type="ftr"/>
          </p:nvPr>
        </p:nvSpPr>
        <p:spPr>
          <a:xfrm>
            <a:off x="2476633" y="6356349"/>
            <a:ext cx="4190700" cy="3651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5" name="Google Shape;165;p27"/>
          <p:cNvSpPr txBox="1"/>
          <p:nvPr>
            <p:ph idx="12" type="sldNum"/>
          </p:nvPr>
        </p:nvSpPr>
        <p:spPr>
          <a:xfrm>
            <a:off x="7418349" y="6356350"/>
            <a:ext cx="1097100" cy="3651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LOGO">
  <p:cSld name="1_TITLE and LOGO">
    <p:spTree>
      <p:nvGrpSpPr>
        <p:cNvPr id="166" name="Shape 166"/>
        <p:cNvGrpSpPr/>
        <p:nvPr/>
      </p:nvGrpSpPr>
      <p:grpSpPr>
        <a:xfrm>
          <a:off x="0" y="0"/>
          <a:ext cx="0" cy="0"/>
          <a:chOff x="0" y="0"/>
          <a:chExt cx="0" cy="0"/>
        </a:xfrm>
      </p:grpSpPr>
      <p:cxnSp>
        <p:nvCxnSpPr>
          <p:cNvPr id="167" name="Google Shape;167;p28"/>
          <p:cNvCxnSpPr/>
          <p:nvPr/>
        </p:nvCxnSpPr>
        <p:spPr>
          <a:xfrm>
            <a:off x="352425" y="457200"/>
            <a:ext cx="0" cy="516900"/>
          </a:xfrm>
          <a:prstGeom prst="straightConnector1">
            <a:avLst/>
          </a:prstGeom>
          <a:noFill/>
          <a:ln cap="flat" cmpd="sng" w="63500">
            <a:solidFill>
              <a:srgbClr val="0078C0"/>
            </a:solidFill>
            <a:prstDash val="solid"/>
            <a:miter lim="800000"/>
            <a:headEnd len="sm" w="sm" type="none"/>
            <a:tailEnd len="sm" w="sm" type="none"/>
          </a:ln>
        </p:spPr>
      </p:cxnSp>
      <p:sp>
        <p:nvSpPr>
          <p:cNvPr id="168" name="Google Shape;168;p28"/>
          <p:cNvSpPr txBox="1"/>
          <p:nvPr>
            <p:ph type="title"/>
          </p:nvPr>
        </p:nvSpPr>
        <p:spPr>
          <a:xfrm>
            <a:off x="438150" y="380941"/>
            <a:ext cx="2724300" cy="669300"/>
          </a:xfrm>
          <a:prstGeom prst="rect">
            <a:avLst/>
          </a:prstGeom>
          <a:noFill/>
          <a:ln>
            <a:noFill/>
          </a:ln>
        </p:spPr>
        <p:txBody>
          <a:bodyPr anchorCtr="0" anchor="t" bIns="17150" lIns="34300" spcFirstLastPara="1" rIns="34300" wrap="square" tIns="17150">
            <a:normAutofit/>
          </a:bodyPr>
          <a:lstStyle>
            <a:lvl1pPr lvl="0" marR="0" rtl="0" algn="l">
              <a:lnSpc>
                <a:spcPct val="90000"/>
              </a:lnSpc>
              <a:spcBef>
                <a:spcPts val="0"/>
              </a:spcBef>
              <a:spcAft>
                <a:spcPts val="0"/>
              </a:spcAft>
              <a:buClr>
                <a:schemeClr val="dk1"/>
              </a:buClr>
              <a:buSzPts val="1700"/>
              <a:buFont typeface="Calibri"/>
              <a:buNone/>
              <a:defRPr b="1" i="0" sz="17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9pPr>
          </a:lstStyle>
          <a:p/>
        </p:txBody>
      </p:sp>
      <p:sp>
        <p:nvSpPr>
          <p:cNvPr id="169" name="Google Shape;169;p28"/>
          <p:cNvSpPr txBox="1"/>
          <p:nvPr>
            <p:ph idx="1" type="body"/>
          </p:nvPr>
        </p:nvSpPr>
        <p:spPr>
          <a:xfrm>
            <a:off x="352425" y="1600200"/>
            <a:ext cx="5934000" cy="2286000"/>
          </a:xfrm>
          <a:prstGeom prst="rect">
            <a:avLst/>
          </a:prstGeom>
          <a:noFill/>
          <a:ln>
            <a:noFill/>
          </a:ln>
        </p:spPr>
        <p:txBody>
          <a:bodyPr anchorCtr="0" anchor="t" bIns="17150" lIns="34300" spcFirstLastPara="1" rIns="34300" wrap="square" tIns="17150">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type="secHead">
  <p:cSld name="SECTION_HEADER">
    <p:spTree>
      <p:nvGrpSpPr>
        <p:cNvPr id="170" name="Shape 170"/>
        <p:cNvGrpSpPr/>
        <p:nvPr/>
      </p:nvGrpSpPr>
      <p:grpSpPr>
        <a:xfrm>
          <a:off x="0" y="0"/>
          <a:ext cx="0" cy="0"/>
          <a:chOff x="0" y="0"/>
          <a:chExt cx="0" cy="0"/>
        </a:xfrm>
      </p:grpSpPr>
      <p:sp>
        <p:nvSpPr>
          <p:cNvPr id="171" name="Google Shape;171;p29"/>
          <p:cNvSpPr txBox="1"/>
          <p:nvPr>
            <p:ph type="title"/>
          </p:nvPr>
        </p:nvSpPr>
        <p:spPr>
          <a:xfrm>
            <a:off x="722313" y="4406900"/>
            <a:ext cx="7772400" cy="1362000"/>
          </a:xfrm>
          <a:prstGeom prst="rect">
            <a:avLst/>
          </a:prstGeom>
          <a:noFill/>
          <a:ln>
            <a:noFill/>
          </a:ln>
        </p:spPr>
        <p:txBody>
          <a:bodyPr anchorCtr="0" anchor="t" bIns="34275" lIns="68575" spcFirstLastPara="1" rIns="68575" wrap="square" tIns="34275">
            <a:normAutofit/>
          </a:bodyPr>
          <a:lstStyle>
            <a:lvl1pPr lvl="0" rtl="0" algn="l">
              <a:spcBef>
                <a:spcPts val="0"/>
              </a:spcBef>
              <a:spcAft>
                <a:spcPts val="0"/>
              </a:spcAft>
              <a:buClr>
                <a:srgbClr val="0E1529"/>
              </a:buClr>
              <a:buSzPts val="3000"/>
              <a:buFont typeface="Twentieth Century"/>
              <a:buNone/>
              <a:defRPr b="1" sz="3000" cap="none"/>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2" name="Google Shape;172;p29"/>
          <p:cNvSpPr txBox="1"/>
          <p:nvPr>
            <p:ph idx="1" type="body"/>
          </p:nvPr>
        </p:nvSpPr>
        <p:spPr>
          <a:xfrm>
            <a:off x="722313" y="2906713"/>
            <a:ext cx="7772400" cy="1500300"/>
          </a:xfrm>
          <a:prstGeom prst="rect">
            <a:avLst/>
          </a:prstGeom>
          <a:noFill/>
          <a:ln>
            <a:noFill/>
          </a:ln>
        </p:spPr>
        <p:txBody>
          <a:bodyPr anchorCtr="0" anchor="b" bIns="34275" lIns="68575" spcFirstLastPara="1" rIns="68575" wrap="square" tIns="34275">
            <a:normAutofit/>
          </a:bodyPr>
          <a:lstStyle>
            <a:lvl1pPr indent="-228600" lvl="0" marL="457200" rtl="0" algn="l">
              <a:spcBef>
                <a:spcPts val="300"/>
              </a:spcBef>
              <a:spcAft>
                <a:spcPts val="0"/>
              </a:spcAft>
              <a:buSzPts val="1500"/>
              <a:buNone/>
              <a:defRPr sz="1500">
                <a:solidFill>
                  <a:srgbClr val="3366FF"/>
                </a:solidFill>
              </a:defRPr>
            </a:lvl1pPr>
            <a:lvl2pPr indent="-228600" lvl="1" marL="914400" rtl="0" algn="l">
              <a:spcBef>
                <a:spcPts val="800"/>
              </a:spcBef>
              <a:spcAft>
                <a:spcPts val="0"/>
              </a:spcAft>
              <a:buSzPts val="1400"/>
              <a:buNone/>
              <a:defRPr sz="1400">
                <a:solidFill>
                  <a:srgbClr val="8F97C0"/>
                </a:solidFill>
              </a:defRPr>
            </a:lvl2pPr>
            <a:lvl3pPr indent="-228600" lvl="2" marL="1371600" rtl="0" algn="l">
              <a:spcBef>
                <a:spcPts val="800"/>
              </a:spcBef>
              <a:spcAft>
                <a:spcPts val="0"/>
              </a:spcAft>
              <a:buSzPts val="1200"/>
              <a:buNone/>
              <a:defRPr sz="1200">
                <a:solidFill>
                  <a:srgbClr val="8F97C0"/>
                </a:solidFill>
              </a:defRPr>
            </a:lvl3pPr>
            <a:lvl4pPr indent="-228600" lvl="3" marL="1828800" rtl="0" algn="l">
              <a:spcBef>
                <a:spcPts val="800"/>
              </a:spcBef>
              <a:spcAft>
                <a:spcPts val="0"/>
              </a:spcAft>
              <a:buClr>
                <a:srgbClr val="8F97C0"/>
              </a:buClr>
              <a:buSzPts val="1100"/>
              <a:buNone/>
              <a:defRPr sz="1100">
                <a:solidFill>
                  <a:srgbClr val="8F97C0"/>
                </a:solidFill>
              </a:defRPr>
            </a:lvl4pPr>
            <a:lvl5pPr indent="-228600" lvl="4" marL="2286000" rtl="0" algn="l">
              <a:spcBef>
                <a:spcPts val="800"/>
              </a:spcBef>
              <a:spcAft>
                <a:spcPts val="0"/>
              </a:spcAft>
              <a:buClr>
                <a:srgbClr val="8F97C0"/>
              </a:buClr>
              <a:buSzPts val="1100"/>
              <a:buNone/>
              <a:defRPr sz="1100">
                <a:solidFill>
                  <a:srgbClr val="8F97C0"/>
                </a:solidFill>
              </a:defRPr>
            </a:lvl5pPr>
            <a:lvl6pPr indent="-228600" lvl="5" marL="2743200" rtl="0" algn="l">
              <a:spcBef>
                <a:spcPts val="800"/>
              </a:spcBef>
              <a:spcAft>
                <a:spcPts val="0"/>
              </a:spcAft>
              <a:buClr>
                <a:srgbClr val="8F97C0"/>
              </a:buClr>
              <a:buSzPts val="1100"/>
              <a:buNone/>
              <a:defRPr sz="1100">
                <a:solidFill>
                  <a:srgbClr val="8F97C0"/>
                </a:solidFill>
              </a:defRPr>
            </a:lvl6pPr>
            <a:lvl7pPr indent="-228600" lvl="6" marL="3200400" rtl="0" algn="l">
              <a:spcBef>
                <a:spcPts val="200"/>
              </a:spcBef>
              <a:spcAft>
                <a:spcPts val="0"/>
              </a:spcAft>
              <a:buClr>
                <a:srgbClr val="8F97C0"/>
              </a:buClr>
              <a:buSzPts val="1100"/>
              <a:buNone/>
              <a:defRPr sz="1100">
                <a:solidFill>
                  <a:srgbClr val="8F97C0"/>
                </a:solidFill>
              </a:defRPr>
            </a:lvl7pPr>
            <a:lvl8pPr indent="-228600" lvl="7" marL="3657600" rtl="0" algn="l">
              <a:spcBef>
                <a:spcPts val="200"/>
              </a:spcBef>
              <a:spcAft>
                <a:spcPts val="0"/>
              </a:spcAft>
              <a:buClr>
                <a:srgbClr val="8F97C0"/>
              </a:buClr>
              <a:buSzPts val="1100"/>
              <a:buNone/>
              <a:defRPr sz="1100">
                <a:solidFill>
                  <a:srgbClr val="8F97C0"/>
                </a:solidFill>
              </a:defRPr>
            </a:lvl8pPr>
            <a:lvl9pPr indent="-228600" lvl="8" marL="4114800" rtl="0" algn="l">
              <a:spcBef>
                <a:spcPts val="200"/>
              </a:spcBef>
              <a:spcAft>
                <a:spcPts val="0"/>
              </a:spcAft>
              <a:buClr>
                <a:srgbClr val="8F97C0"/>
              </a:buClr>
              <a:buSzPts val="1100"/>
              <a:buNone/>
              <a:defRPr sz="1100">
                <a:solidFill>
                  <a:srgbClr val="8F97C0"/>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73" name="Shape 173"/>
        <p:cNvGrpSpPr/>
        <p:nvPr/>
      </p:nvGrpSpPr>
      <p:grpSpPr>
        <a:xfrm>
          <a:off x="0" y="0"/>
          <a:ext cx="0" cy="0"/>
          <a:chOff x="0" y="0"/>
          <a:chExt cx="0" cy="0"/>
        </a:xfrm>
      </p:grpSpPr>
      <p:sp>
        <p:nvSpPr>
          <p:cNvPr id="174" name="Google Shape;174;p30"/>
          <p:cNvSpPr txBox="1"/>
          <p:nvPr>
            <p:ph idx="12" type="sldNum"/>
          </p:nvPr>
        </p:nvSpPr>
        <p:spPr>
          <a:xfrm>
            <a:off x="8084127" y="6293898"/>
            <a:ext cx="540900" cy="3657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sz="1100">
                <a:solidFill>
                  <a:schemeClr val="dk1"/>
                </a:solidFill>
                <a:latin typeface="Twentieth Century"/>
                <a:ea typeface="Twentieth Century"/>
                <a:cs typeface="Twentieth Century"/>
                <a:sym typeface="Twentieth Century"/>
              </a:defRPr>
            </a:lvl1pPr>
            <a:lvl2pPr indent="0" lvl="1" marL="0" rtl="0" algn="ctr">
              <a:spcBef>
                <a:spcPts val="0"/>
              </a:spcBef>
              <a:buNone/>
              <a:defRPr sz="1100">
                <a:solidFill>
                  <a:schemeClr val="dk1"/>
                </a:solidFill>
                <a:latin typeface="Twentieth Century"/>
                <a:ea typeface="Twentieth Century"/>
                <a:cs typeface="Twentieth Century"/>
                <a:sym typeface="Twentieth Century"/>
              </a:defRPr>
            </a:lvl2pPr>
            <a:lvl3pPr indent="0" lvl="2" marL="0" rtl="0" algn="ctr">
              <a:spcBef>
                <a:spcPts val="0"/>
              </a:spcBef>
              <a:buNone/>
              <a:defRPr sz="1100">
                <a:solidFill>
                  <a:schemeClr val="dk1"/>
                </a:solidFill>
                <a:latin typeface="Twentieth Century"/>
                <a:ea typeface="Twentieth Century"/>
                <a:cs typeface="Twentieth Century"/>
                <a:sym typeface="Twentieth Century"/>
              </a:defRPr>
            </a:lvl3pPr>
            <a:lvl4pPr indent="0" lvl="3" marL="0" rtl="0" algn="ctr">
              <a:spcBef>
                <a:spcPts val="0"/>
              </a:spcBef>
              <a:buNone/>
              <a:defRPr sz="1100">
                <a:solidFill>
                  <a:schemeClr val="dk1"/>
                </a:solidFill>
                <a:latin typeface="Twentieth Century"/>
                <a:ea typeface="Twentieth Century"/>
                <a:cs typeface="Twentieth Century"/>
                <a:sym typeface="Twentieth Century"/>
              </a:defRPr>
            </a:lvl4pPr>
            <a:lvl5pPr indent="0" lvl="4" marL="0" rtl="0" algn="ctr">
              <a:spcBef>
                <a:spcPts val="0"/>
              </a:spcBef>
              <a:buNone/>
              <a:defRPr sz="1100">
                <a:solidFill>
                  <a:schemeClr val="dk1"/>
                </a:solidFill>
                <a:latin typeface="Twentieth Century"/>
                <a:ea typeface="Twentieth Century"/>
                <a:cs typeface="Twentieth Century"/>
                <a:sym typeface="Twentieth Century"/>
              </a:defRPr>
            </a:lvl5pPr>
            <a:lvl6pPr indent="0" lvl="5" marL="0" rtl="0" algn="ctr">
              <a:spcBef>
                <a:spcPts val="0"/>
              </a:spcBef>
              <a:buNone/>
              <a:defRPr sz="1100">
                <a:solidFill>
                  <a:schemeClr val="dk1"/>
                </a:solidFill>
                <a:latin typeface="Twentieth Century"/>
                <a:ea typeface="Twentieth Century"/>
                <a:cs typeface="Twentieth Century"/>
                <a:sym typeface="Twentieth Century"/>
              </a:defRPr>
            </a:lvl6pPr>
            <a:lvl7pPr indent="0" lvl="6" marL="0" rtl="0" algn="ctr">
              <a:spcBef>
                <a:spcPts val="0"/>
              </a:spcBef>
              <a:buNone/>
              <a:defRPr sz="1100">
                <a:solidFill>
                  <a:schemeClr val="dk1"/>
                </a:solidFill>
                <a:latin typeface="Twentieth Century"/>
                <a:ea typeface="Twentieth Century"/>
                <a:cs typeface="Twentieth Century"/>
                <a:sym typeface="Twentieth Century"/>
              </a:defRPr>
            </a:lvl7pPr>
            <a:lvl8pPr indent="0" lvl="7" marL="0" rtl="0" algn="ctr">
              <a:spcBef>
                <a:spcPts val="0"/>
              </a:spcBef>
              <a:buNone/>
              <a:defRPr sz="1100">
                <a:solidFill>
                  <a:schemeClr val="dk1"/>
                </a:solidFill>
                <a:latin typeface="Twentieth Century"/>
                <a:ea typeface="Twentieth Century"/>
                <a:cs typeface="Twentieth Century"/>
                <a:sym typeface="Twentieth Century"/>
              </a:defRPr>
            </a:lvl8pPr>
            <a:lvl9pPr indent="0" lvl="8" marL="0" rtl="0" algn="ctr">
              <a:spcBef>
                <a:spcPts val="0"/>
              </a:spcBef>
              <a:buNone/>
              <a:defRPr sz="1100">
                <a:solidFill>
                  <a:schemeClr val="dk1"/>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
              <a:t>‹#›</a:t>
            </a:fld>
            <a:endParaRPr/>
          </a:p>
        </p:txBody>
      </p:sp>
      <p:sp>
        <p:nvSpPr>
          <p:cNvPr id="175" name="Google Shape;175;p30"/>
          <p:cNvSpPr txBox="1"/>
          <p:nvPr>
            <p:ph idx="11" type="ftr"/>
          </p:nvPr>
        </p:nvSpPr>
        <p:spPr>
          <a:xfrm>
            <a:off x="4160520" y="6293104"/>
            <a:ext cx="3941100" cy="3651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sz="1100">
                <a:solidFill>
                  <a:schemeClr val="dk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6" name="Google Shape;176;p30"/>
          <p:cNvSpPr txBox="1"/>
          <p:nvPr>
            <p:ph type="title"/>
          </p:nvPr>
        </p:nvSpPr>
        <p:spPr>
          <a:xfrm>
            <a:off x="1000529" y="325057"/>
            <a:ext cx="6987000" cy="915300"/>
          </a:xfrm>
          <a:prstGeom prst="rect">
            <a:avLst/>
          </a:prstGeom>
          <a:noFill/>
          <a:ln>
            <a:noFill/>
          </a:ln>
        </p:spPr>
        <p:txBody>
          <a:bodyPr anchorCtr="0" anchor="ctr" bIns="34275" lIns="68575" spcFirstLastPara="1" rIns="68575" wrap="square" tIns="34275">
            <a:normAutofit/>
          </a:bodyPr>
          <a:lstStyle>
            <a:lvl1pPr lvl="0" rtl="0" algn="ctr">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7" name="Shape 177"/>
        <p:cNvGrpSpPr/>
        <p:nvPr/>
      </p:nvGrpSpPr>
      <p:grpSpPr>
        <a:xfrm>
          <a:off x="0" y="0"/>
          <a:ext cx="0" cy="0"/>
          <a:chOff x="0" y="0"/>
          <a:chExt cx="0" cy="0"/>
        </a:xfrm>
      </p:grpSpPr>
      <p:sp>
        <p:nvSpPr>
          <p:cNvPr id="178" name="Google Shape;178;p31"/>
          <p:cNvSpPr txBox="1"/>
          <p:nvPr>
            <p:ph idx="10" type="dt"/>
          </p:nvPr>
        </p:nvSpPr>
        <p:spPr>
          <a:xfrm>
            <a:off x="457200" y="6356350"/>
            <a:ext cx="2133600" cy="3651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9pPr>
          </a:lstStyle>
          <a:p/>
        </p:txBody>
      </p:sp>
      <p:sp>
        <p:nvSpPr>
          <p:cNvPr id="179" name="Google Shape;179;p31"/>
          <p:cNvSpPr txBox="1"/>
          <p:nvPr>
            <p:ph idx="11" type="ftr"/>
          </p:nvPr>
        </p:nvSpPr>
        <p:spPr>
          <a:xfrm>
            <a:off x="3124200" y="6356350"/>
            <a:ext cx="2895600" cy="3651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9pPr>
          </a:lstStyle>
          <a:p/>
        </p:txBody>
      </p:sp>
      <p:sp>
        <p:nvSpPr>
          <p:cNvPr id="180" name="Google Shape;180;p31"/>
          <p:cNvSpPr txBox="1"/>
          <p:nvPr>
            <p:ph idx="12" type="sldNum"/>
          </p:nvPr>
        </p:nvSpPr>
        <p:spPr>
          <a:xfrm>
            <a:off x="6553200" y="6356350"/>
            <a:ext cx="2133600" cy="3651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1pPr>
            <a:lvl2pPr indent="0" lvl="1"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Boxed)">
  <p:cSld name="1_Title and Content (Boxed)">
    <p:bg>
      <p:bgPr>
        <a:solidFill>
          <a:srgbClr val="E8E8E8"/>
        </a:solidFill>
      </p:bgPr>
    </p:bg>
    <p:spTree>
      <p:nvGrpSpPr>
        <p:cNvPr id="32" name="Shape 32"/>
        <p:cNvGrpSpPr/>
        <p:nvPr/>
      </p:nvGrpSpPr>
      <p:grpSpPr>
        <a:xfrm>
          <a:off x="0" y="0"/>
          <a:ext cx="0" cy="0"/>
          <a:chOff x="0" y="0"/>
          <a:chExt cx="0" cy="0"/>
        </a:xfrm>
      </p:grpSpPr>
      <p:sp>
        <p:nvSpPr>
          <p:cNvPr id="33" name="Google Shape;33;p4"/>
          <p:cNvSpPr/>
          <p:nvPr/>
        </p:nvSpPr>
        <p:spPr>
          <a:xfrm>
            <a:off x="0" y="0"/>
            <a:ext cx="9144000" cy="12192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4" name="Google Shape;34;p4"/>
          <p:cNvSpPr txBox="1"/>
          <p:nvPr>
            <p:ph type="title"/>
          </p:nvPr>
        </p:nvSpPr>
        <p:spPr>
          <a:xfrm>
            <a:off x="1772997" y="152400"/>
            <a:ext cx="6742500" cy="914400"/>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chemeClr val="lt1"/>
              </a:buClr>
              <a:buSzPts val="3000"/>
              <a:buNone/>
              <a:defRPr b="1" sz="30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5" name="Google Shape;35;p4"/>
          <p:cNvSpPr txBox="1"/>
          <p:nvPr>
            <p:ph idx="1" type="body"/>
          </p:nvPr>
        </p:nvSpPr>
        <p:spPr>
          <a:xfrm>
            <a:off x="628650" y="1335281"/>
            <a:ext cx="7886700" cy="4841700"/>
          </a:xfrm>
          <a:prstGeom prst="rect">
            <a:avLst/>
          </a:prstGeom>
          <a:solidFill>
            <a:schemeClr val="lt1"/>
          </a:solidFill>
          <a:ln>
            <a:noFill/>
          </a:ln>
        </p:spPr>
        <p:txBody>
          <a:bodyPr anchorCtr="0" anchor="t" bIns="34275" lIns="171450" spcFirstLastPara="1" rIns="205725" wrap="square" tIns="411475">
            <a:normAutofit/>
          </a:bodyPr>
          <a:lstStyle>
            <a:lvl1pPr indent="-349250" lvl="0" marL="457200" algn="l">
              <a:lnSpc>
                <a:spcPct val="100000"/>
              </a:lnSpc>
              <a:spcBef>
                <a:spcPts val="800"/>
              </a:spcBef>
              <a:spcAft>
                <a:spcPts val="0"/>
              </a:spcAft>
              <a:buClr>
                <a:schemeClr val="accent1"/>
              </a:buClr>
              <a:buSzPts val="1900"/>
              <a:buFont typeface="Arial"/>
              <a:buChar char="•"/>
              <a:defRPr sz="1900"/>
            </a:lvl1pPr>
            <a:lvl2pPr indent="-330200" lvl="1" marL="914400" algn="l">
              <a:lnSpc>
                <a:spcPct val="100000"/>
              </a:lnSpc>
              <a:spcBef>
                <a:spcPts val="800"/>
              </a:spcBef>
              <a:spcAft>
                <a:spcPts val="0"/>
              </a:spcAft>
              <a:buClr>
                <a:schemeClr val="accent1"/>
              </a:buClr>
              <a:buSzPts val="1600"/>
              <a:buFont typeface="Arial"/>
              <a:buChar char="•"/>
              <a:defRPr sz="1600"/>
            </a:lvl2pPr>
            <a:lvl3pPr indent="-311150" lvl="2" marL="1371600" algn="l">
              <a:lnSpc>
                <a:spcPct val="100000"/>
              </a:lnSpc>
              <a:spcBef>
                <a:spcPts val="800"/>
              </a:spcBef>
              <a:spcAft>
                <a:spcPts val="0"/>
              </a:spcAft>
              <a:buClr>
                <a:schemeClr val="accent1"/>
              </a:buClr>
              <a:buSzPts val="1300"/>
              <a:buFont typeface="Arial"/>
              <a:buChar char="•"/>
              <a:defRPr sz="1300"/>
            </a:lvl3pPr>
            <a:lvl4pPr indent="-311150" lvl="3" marL="1828800" algn="l">
              <a:lnSpc>
                <a:spcPct val="100000"/>
              </a:lnSpc>
              <a:spcBef>
                <a:spcPts val="800"/>
              </a:spcBef>
              <a:spcAft>
                <a:spcPts val="0"/>
              </a:spcAft>
              <a:buClr>
                <a:schemeClr val="accent1"/>
              </a:buClr>
              <a:buSzPts val="1300"/>
              <a:buFont typeface="Arial"/>
              <a:buChar char="•"/>
              <a:defRPr sz="1300"/>
            </a:lvl4pPr>
            <a:lvl5pPr indent="-311150" lvl="4" marL="2286000" algn="l">
              <a:lnSpc>
                <a:spcPct val="100000"/>
              </a:lnSpc>
              <a:spcBef>
                <a:spcPts val="800"/>
              </a:spcBef>
              <a:spcAft>
                <a:spcPts val="0"/>
              </a:spcAft>
              <a:buClr>
                <a:schemeClr val="accent1"/>
              </a:buClr>
              <a:buSzPts val="1300"/>
              <a:buFont typeface="Arial"/>
              <a:buChar char="•"/>
              <a:defRPr sz="1300"/>
            </a:lvl5pPr>
            <a:lvl6pPr indent="-317500" lvl="5" marL="2743200" algn="l">
              <a:lnSpc>
                <a:spcPct val="90000"/>
              </a:lnSpc>
              <a:spcBef>
                <a:spcPts val="8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6" name="Google Shape;36;p4"/>
          <p:cNvSpPr txBox="1"/>
          <p:nvPr>
            <p:ph idx="10" type="dt"/>
          </p:nvPr>
        </p:nvSpPr>
        <p:spPr>
          <a:xfrm>
            <a:off x="628650" y="6356350"/>
            <a:ext cx="1018800" cy="3651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7" name="Google Shape;37;p4"/>
          <p:cNvSpPr txBox="1"/>
          <p:nvPr>
            <p:ph idx="12" type="sldNum"/>
          </p:nvPr>
        </p:nvSpPr>
        <p:spPr>
          <a:xfrm>
            <a:off x="7418349" y="6356350"/>
            <a:ext cx="1097100" cy="3651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4"/>
          <p:cNvSpPr/>
          <p:nvPr/>
        </p:nvSpPr>
        <p:spPr>
          <a:xfrm>
            <a:off x="0" y="1216025"/>
            <a:ext cx="9144000" cy="1191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9" name="Google Shape;39;p4"/>
          <p:cNvSpPr txBox="1"/>
          <p:nvPr>
            <p:ph idx="11" type="ftr"/>
          </p:nvPr>
        </p:nvSpPr>
        <p:spPr>
          <a:xfrm>
            <a:off x="2163942" y="6356350"/>
            <a:ext cx="4816200" cy="365100"/>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Clr>
                <a:schemeClr val="lt1"/>
              </a:buClr>
              <a:buSzPts val="900"/>
              <a:buFont typeface="Calibri"/>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pic>
        <p:nvPicPr>
          <p:cNvPr id="40" name="Google Shape;40;p4"/>
          <p:cNvPicPr preferRelativeResize="0"/>
          <p:nvPr/>
        </p:nvPicPr>
        <p:blipFill>
          <a:blip r:embed="rId2">
            <a:alphaModFix/>
          </a:blip>
          <a:stretch>
            <a:fillRect/>
          </a:stretch>
        </p:blipFill>
        <p:spPr>
          <a:xfrm>
            <a:off x="628641" y="12900"/>
            <a:ext cx="1420175" cy="643098"/>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1">
  <p:cSld name="2_Title and Content_1">
    <p:spTree>
      <p:nvGrpSpPr>
        <p:cNvPr id="181" name="Shape 181"/>
        <p:cNvGrpSpPr/>
        <p:nvPr/>
      </p:nvGrpSpPr>
      <p:grpSpPr>
        <a:xfrm>
          <a:off x="0" y="0"/>
          <a:ext cx="0" cy="0"/>
          <a:chOff x="0" y="0"/>
          <a:chExt cx="0" cy="0"/>
        </a:xfrm>
      </p:grpSpPr>
      <p:sp>
        <p:nvSpPr>
          <p:cNvPr id="182" name="Google Shape;182;p32"/>
          <p:cNvSpPr txBox="1"/>
          <p:nvPr>
            <p:ph type="title"/>
          </p:nvPr>
        </p:nvSpPr>
        <p:spPr>
          <a:xfrm>
            <a:off x="365298" y="350815"/>
            <a:ext cx="6987000" cy="915300"/>
          </a:xfrm>
          <a:prstGeom prst="rect">
            <a:avLst/>
          </a:prstGeom>
          <a:noFill/>
          <a:ln>
            <a:noFill/>
          </a:ln>
        </p:spPr>
        <p:txBody>
          <a:bodyPr anchorCtr="0" anchor="ctr" bIns="34275" lIns="68575" spcFirstLastPara="1" rIns="68575" wrap="square" tIns="34275">
            <a:normAutofit/>
          </a:bodyPr>
          <a:lstStyle>
            <a:lvl1pPr lvl="0" rtl="0" algn="ctr">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3" name="Shape 183"/>
        <p:cNvGrpSpPr/>
        <p:nvPr/>
      </p:nvGrpSpPr>
      <p:grpSpPr>
        <a:xfrm>
          <a:off x="0" y="0"/>
          <a:ext cx="0" cy="0"/>
          <a:chOff x="0" y="0"/>
          <a:chExt cx="0" cy="0"/>
        </a:xfrm>
      </p:grpSpPr>
      <p:sp>
        <p:nvSpPr>
          <p:cNvPr id="184" name="Google Shape;184;p33"/>
          <p:cNvSpPr txBox="1"/>
          <p:nvPr>
            <p:ph type="title"/>
          </p:nvPr>
        </p:nvSpPr>
        <p:spPr>
          <a:xfrm>
            <a:off x="311700" y="593367"/>
            <a:ext cx="8520600" cy="763500"/>
          </a:xfrm>
          <a:prstGeom prst="rect">
            <a:avLst/>
          </a:prstGeom>
        </p:spPr>
        <p:txBody>
          <a:bodyPr anchorCtr="0" anchor="ctr" bIns="34275" lIns="68575" spcFirstLastPara="1" rIns="68575" wrap="square" tIns="34275">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5" name="Google Shape;185;p33"/>
          <p:cNvSpPr txBox="1"/>
          <p:nvPr>
            <p:ph idx="1" type="body"/>
          </p:nvPr>
        </p:nvSpPr>
        <p:spPr>
          <a:xfrm>
            <a:off x="311700" y="1536633"/>
            <a:ext cx="3999900" cy="4555200"/>
          </a:xfrm>
          <a:prstGeom prst="rect">
            <a:avLst/>
          </a:prstGeom>
        </p:spPr>
        <p:txBody>
          <a:bodyPr anchorCtr="0" anchor="t" bIns="34275" lIns="68575" spcFirstLastPara="1" rIns="68575" wrap="square" tIns="34275">
            <a:normAutofit/>
          </a:bodyPr>
          <a:lstStyle>
            <a:lvl1pPr indent="-298450" lvl="0" marL="457200" rtl="0">
              <a:spcBef>
                <a:spcPts val="800"/>
              </a:spcBef>
              <a:spcAft>
                <a:spcPts val="0"/>
              </a:spcAft>
              <a:buSzPts val="1100"/>
              <a:buChar char="•"/>
              <a:defRPr sz="1100"/>
            </a:lvl1pPr>
            <a:lvl2pPr indent="-285750" lvl="1" marL="914400" rtl="0">
              <a:spcBef>
                <a:spcPts val="800"/>
              </a:spcBef>
              <a:spcAft>
                <a:spcPts val="0"/>
              </a:spcAft>
              <a:buSzPts val="900"/>
              <a:buChar char="•"/>
              <a:defRPr sz="900"/>
            </a:lvl2pPr>
            <a:lvl3pPr indent="-285750" lvl="2" marL="1371600" rtl="0">
              <a:spcBef>
                <a:spcPts val="800"/>
              </a:spcBef>
              <a:spcAft>
                <a:spcPts val="0"/>
              </a:spcAft>
              <a:buSzPts val="900"/>
              <a:buChar char="•"/>
              <a:defRPr sz="900"/>
            </a:lvl3pPr>
            <a:lvl4pPr indent="-285750" lvl="3" marL="1828800" rtl="0">
              <a:spcBef>
                <a:spcPts val="800"/>
              </a:spcBef>
              <a:spcAft>
                <a:spcPts val="0"/>
              </a:spcAft>
              <a:buSzPts val="900"/>
              <a:buChar char="•"/>
              <a:defRPr sz="900"/>
            </a:lvl4pPr>
            <a:lvl5pPr indent="-285750" lvl="4" marL="2286000" rtl="0">
              <a:spcBef>
                <a:spcPts val="800"/>
              </a:spcBef>
              <a:spcAft>
                <a:spcPts val="0"/>
              </a:spcAft>
              <a:buSzPts val="900"/>
              <a:buChar char="•"/>
              <a:defRPr sz="900"/>
            </a:lvl5pPr>
            <a:lvl6pPr indent="-285750" lvl="5" marL="2743200" rtl="0">
              <a:spcBef>
                <a:spcPts val="800"/>
              </a:spcBef>
              <a:spcAft>
                <a:spcPts val="0"/>
              </a:spcAft>
              <a:buSzPts val="900"/>
              <a:buChar char="•"/>
              <a:defRPr sz="900"/>
            </a:lvl6pPr>
            <a:lvl7pPr indent="-285750" lvl="6" marL="3200400" rtl="0">
              <a:spcBef>
                <a:spcPts val="400"/>
              </a:spcBef>
              <a:spcAft>
                <a:spcPts val="0"/>
              </a:spcAft>
              <a:buSzPts val="900"/>
              <a:buChar char="•"/>
              <a:defRPr sz="900"/>
            </a:lvl7pPr>
            <a:lvl8pPr indent="-285750" lvl="7" marL="3657600" rtl="0">
              <a:spcBef>
                <a:spcPts val="400"/>
              </a:spcBef>
              <a:spcAft>
                <a:spcPts val="0"/>
              </a:spcAft>
              <a:buSzPts val="900"/>
              <a:buChar char="•"/>
              <a:defRPr sz="900"/>
            </a:lvl8pPr>
            <a:lvl9pPr indent="-285750" lvl="8" marL="4114800" rtl="0">
              <a:spcBef>
                <a:spcPts val="400"/>
              </a:spcBef>
              <a:spcAft>
                <a:spcPts val="0"/>
              </a:spcAft>
              <a:buSzPts val="900"/>
              <a:buChar char="•"/>
              <a:defRPr sz="900"/>
            </a:lvl9pPr>
          </a:lstStyle>
          <a:p/>
        </p:txBody>
      </p:sp>
      <p:sp>
        <p:nvSpPr>
          <p:cNvPr id="186" name="Google Shape;186;p33"/>
          <p:cNvSpPr txBox="1"/>
          <p:nvPr>
            <p:ph idx="2" type="body"/>
          </p:nvPr>
        </p:nvSpPr>
        <p:spPr>
          <a:xfrm>
            <a:off x="4832400" y="1536633"/>
            <a:ext cx="3999900" cy="4555200"/>
          </a:xfrm>
          <a:prstGeom prst="rect">
            <a:avLst/>
          </a:prstGeom>
        </p:spPr>
        <p:txBody>
          <a:bodyPr anchorCtr="0" anchor="t" bIns="34275" lIns="68575" spcFirstLastPara="1" rIns="68575" wrap="square" tIns="34275">
            <a:normAutofit/>
          </a:bodyPr>
          <a:lstStyle>
            <a:lvl1pPr indent="-298450" lvl="0" marL="457200" rtl="0">
              <a:spcBef>
                <a:spcPts val="800"/>
              </a:spcBef>
              <a:spcAft>
                <a:spcPts val="0"/>
              </a:spcAft>
              <a:buSzPts val="1100"/>
              <a:buChar char="•"/>
              <a:defRPr sz="1100"/>
            </a:lvl1pPr>
            <a:lvl2pPr indent="-285750" lvl="1" marL="914400" rtl="0">
              <a:spcBef>
                <a:spcPts val="800"/>
              </a:spcBef>
              <a:spcAft>
                <a:spcPts val="0"/>
              </a:spcAft>
              <a:buSzPts val="900"/>
              <a:buChar char="•"/>
              <a:defRPr sz="900"/>
            </a:lvl2pPr>
            <a:lvl3pPr indent="-285750" lvl="2" marL="1371600" rtl="0">
              <a:spcBef>
                <a:spcPts val="800"/>
              </a:spcBef>
              <a:spcAft>
                <a:spcPts val="0"/>
              </a:spcAft>
              <a:buSzPts val="900"/>
              <a:buChar char="•"/>
              <a:defRPr sz="900"/>
            </a:lvl3pPr>
            <a:lvl4pPr indent="-285750" lvl="3" marL="1828800" rtl="0">
              <a:spcBef>
                <a:spcPts val="800"/>
              </a:spcBef>
              <a:spcAft>
                <a:spcPts val="0"/>
              </a:spcAft>
              <a:buSzPts val="900"/>
              <a:buChar char="•"/>
              <a:defRPr sz="900"/>
            </a:lvl4pPr>
            <a:lvl5pPr indent="-285750" lvl="4" marL="2286000" rtl="0">
              <a:spcBef>
                <a:spcPts val="800"/>
              </a:spcBef>
              <a:spcAft>
                <a:spcPts val="0"/>
              </a:spcAft>
              <a:buSzPts val="900"/>
              <a:buChar char="•"/>
              <a:defRPr sz="900"/>
            </a:lvl5pPr>
            <a:lvl6pPr indent="-285750" lvl="5" marL="2743200" rtl="0">
              <a:spcBef>
                <a:spcPts val="800"/>
              </a:spcBef>
              <a:spcAft>
                <a:spcPts val="0"/>
              </a:spcAft>
              <a:buSzPts val="900"/>
              <a:buChar char="•"/>
              <a:defRPr sz="900"/>
            </a:lvl6pPr>
            <a:lvl7pPr indent="-285750" lvl="6" marL="3200400" rtl="0">
              <a:spcBef>
                <a:spcPts val="400"/>
              </a:spcBef>
              <a:spcAft>
                <a:spcPts val="0"/>
              </a:spcAft>
              <a:buSzPts val="900"/>
              <a:buChar char="•"/>
              <a:defRPr sz="900"/>
            </a:lvl7pPr>
            <a:lvl8pPr indent="-285750" lvl="7" marL="3657600" rtl="0">
              <a:spcBef>
                <a:spcPts val="400"/>
              </a:spcBef>
              <a:spcAft>
                <a:spcPts val="0"/>
              </a:spcAft>
              <a:buSzPts val="900"/>
              <a:buChar char="•"/>
              <a:defRPr sz="900"/>
            </a:lvl8pPr>
            <a:lvl9pPr indent="-285750" lvl="8" marL="4114800" rtl="0">
              <a:spcBef>
                <a:spcPts val="400"/>
              </a:spcBef>
              <a:spcAft>
                <a:spcPts val="0"/>
              </a:spcAft>
              <a:buSzPts val="900"/>
              <a:buChar char="•"/>
              <a:defRPr sz="900"/>
            </a:lvl9pPr>
          </a:lstStyle>
          <a:p/>
        </p:txBody>
      </p:sp>
      <p:sp>
        <p:nvSpPr>
          <p:cNvPr id="187" name="Google Shape;187;p33"/>
          <p:cNvSpPr txBox="1"/>
          <p:nvPr>
            <p:ph idx="12" type="sldNum"/>
          </p:nvPr>
        </p:nvSpPr>
        <p:spPr>
          <a:xfrm>
            <a:off x="8472458" y="6217622"/>
            <a:ext cx="548700" cy="5247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TITLE_AND_BODY_1">
    <p:spTree>
      <p:nvGrpSpPr>
        <p:cNvPr id="188" name="Shape 188"/>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189" name="Shape 189"/>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0" name="Shape 190"/>
        <p:cNvGrpSpPr/>
        <p:nvPr/>
      </p:nvGrpSpPr>
      <p:grpSpPr>
        <a:xfrm>
          <a:off x="0" y="0"/>
          <a:ext cx="0" cy="0"/>
          <a:chOff x="0" y="0"/>
          <a:chExt cx="0" cy="0"/>
        </a:xfrm>
      </p:grpSpPr>
      <p:sp>
        <p:nvSpPr>
          <p:cNvPr id="191" name="Google Shape;191;p36"/>
          <p:cNvSpPr txBox="1"/>
          <p:nvPr>
            <p:ph type="title"/>
          </p:nvPr>
        </p:nvSpPr>
        <p:spPr>
          <a:xfrm>
            <a:off x="364604" y="350815"/>
            <a:ext cx="6987000" cy="915300"/>
          </a:xfrm>
          <a:prstGeom prst="rect">
            <a:avLst/>
          </a:prstGeom>
          <a:noFill/>
          <a:ln>
            <a:noFill/>
          </a:ln>
        </p:spPr>
        <p:txBody>
          <a:bodyPr anchorCtr="0" anchor="ctr" bIns="34275" lIns="68575" spcFirstLastPara="1" rIns="68575" wrap="square" tIns="34275">
            <a:normAutofit/>
          </a:bodyPr>
          <a:lstStyle>
            <a:lvl1pPr lvl="0" rtl="0" algn="ctr">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92" name="Google Shape;192;p36"/>
          <p:cNvSpPr txBox="1"/>
          <p:nvPr>
            <p:ph idx="1" type="body"/>
          </p:nvPr>
        </p:nvSpPr>
        <p:spPr>
          <a:xfrm>
            <a:off x="364604" y="1600200"/>
            <a:ext cx="4038600" cy="4697100"/>
          </a:xfrm>
          <a:prstGeom prst="rect">
            <a:avLst/>
          </a:prstGeom>
          <a:noFill/>
          <a:ln>
            <a:noFill/>
          </a:ln>
        </p:spPr>
        <p:txBody>
          <a:bodyPr anchorCtr="0" anchor="t" bIns="34275" lIns="68575" spcFirstLastPara="1" rIns="68575" wrap="square" tIns="34275">
            <a:normAutofit/>
          </a:bodyPr>
          <a:lstStyle>
            <a:lvl1pPr indent="-361950" lvl="0" marL="457200" rtl="0" algn="l">
              <a:spcBef>
                <a:spcPts val="400"/>
              </a:spcBef>
              <a:spcAft>
                <a:spcPts val="0"/>
              </a:spcAft>
              <a:buSzPts val="2100"/>
              <a:buChar char="•"/>
              <a:defRPr sz="2100"/>
            </a:lvl1pPr>
            <a:lvl2pPr indent="-342900" lvl="1" marL="914400" rtl="0" algn="l">
              <a:spcBef>
                <a:spcPts val="800"/>
              </a:spcBef>
              <a:spcAft>
                <a:spcPts val="0"/>
              </a:spcAft>
              <a:buSzPts val="1800"/>
              <a:buChar char="•"/>
              <a:defRPr sz="1800"/>
            </a:lvl2pPr>
            <a:lvl3pPr indent="-323850" lvl="2" marL="1371600" rtl="0" algn="l">
              <a:spcBef>
                <a:spcPts val="800"/>
              </a:spcBef>
              <a:spcAft>
                <a:spcPts val="0"/>
              </a:spcAft>
              <a:buSzPts val="1500"/>
              <a:buChar char="•"/>
              <a:defRPr sz="1500"/>
            </a:lvl3pPr>
            <a:lvl4pPr indent="-317500" lvl="3" marL="1828800" rtl="0" algn="l">
              <a:spcBef>
                <a:spcPts val="800"/>
              </a:spcBef>
              <a:spcAft>
                <a:spcPts val="0"/>
              </a:spcAft>
              <a:buClr>
                <a:schemeClr val="dk2"/>
              </a:buClr>
              <a:buSzPts val="1400"/>
              <a:buChar char="•"/>
              <a:defRPr sz="1400"/>
            </a:lvl4pPr>
            <a:lvl5pPr indent="-317500" lvl="4" marL="2286000" rtl="0" algn="l">
              <a:spcBef>
                <a:spcPts val="800"/>
              </a:spcBef>
              <a:spcAft>
                <a:spcPts val="0"/>
              </a:spcAft>
              <a:buClr>
                <a:schemeClr val="dk2"/>
              </a:buClr>
              <a:buSzPts val="1400"/>
              <a:buChar char="•"/>
              <a:defRPr sz="1400"/>
            </a:lvl5pPr>
            <a:lvl6pPr indent="-317500" lvl="5" marL="2743200" rtl="0" algn="l">
              <a:spcBef>
                <a:spcPts val="800"/>
              </a:spcBef>
              <a:spcAft>
                <a:spcPts val="0"/>
              </a:spcAft>
              <a:buClr>
                <a:schemeClr val="dk1"/>
              </a:buClr>
              <a:buSzPts val="1400"/>
              <a:buChar char="•"/>
              <a:defRPr sz="1400"/>
            </a:lvl6pPr>
            <a:lvl7pPr indent="-317500" lvl="6" marL="3200400" rtl="0" algn="l">
              <a:spcBef>
                <a:spcPts val="300"/>
              </a:spcBef>
              <a:spcAft>
                <a:spcPts val="0"/>
              </a:spcAft>
              <a:buClr>
                <a:schemeClr val="dk1"/>
              </a:buClr>
              <a:buSzPts val="1400"/>
              <a:buChar char="•"/>
              <a:defRPr sz="1400"/>
            </a:lvl7pPr>
            <a:lvl8pPr indent="-317500" lvl="7" marL="3657600" rtl="0" algn="l">
              <a:spcBef>
                <a:spcPts val="300"/>
              </a:spcBef>
              <a:spcAft>
                <a:spcPts val="0"/>
              </a:spcAft>
              <a:buClr>
                <a:schemeClr val="dk1"/>
              </a:buClr>
              <a:buSzPts val="1400"/>
              <a:buChar char="•"/>
              <a:defRPr sz="1400"/>
            </a:lvl8pPr>
            <a:lvl9pPr indent="-317500" lvl="8" marL="4114800" rtl="0" algn="l">
              <a:spcBef>
                <a:spcPts val="300"/>
              </a:spcBef>
              <a:spcAft>
                <a:spcPts val="0"/>
              </a:spcAft>
              <a:buClr>
                <a:schemeClr val="dk1"/>
              </a:buClr>
              <a:buSzPts val="1400"/>
              <a:buChar char="•"/>
              <a:defRPr sz="1400"/>
            </a:lvl9pPr>
          </a:lstStyle>
          <a:p/>
        </p:txBody>
      </p:sp>
      <p:sp>
        <p:nvSpPr>
          <p:cNvPr id="193" name="Google Shape;193;p36"/>
          <p:cNvSpPr txBox="1"/>
          <p:nvPr>
            <p:ph idx="2" type="body"/>
          </p:nvPr>
        </p:nvSpPr>
        <p:spPr>
          <a:xfrm>
            <a:off x="4555604" y="1600200"/>
            <a:ext cx="4038600" cy="4697100"/>
          </a:xfrm>
          <a:prstGeom prst="rect">
            <a:avLst/>
          </a:prstGeom>
          <a:noFill/>
          <a:ln>
            <a:noFill/>
          </a:ln>
        </p:spPr>
        <p:txBody>
          <a:bodyPr anchorCtr="0" anchor="t" bIns="34275" lIns="68575" spcFirstLastPara="1" rIns="68575" wrap="square" tIns="34275">
            <a:normAutofit/>
          </a:bodyPr>
          <a:lstStyle>
            <a:lvl1pPr indent="-361950" lvl="0" marL="457200" rtl="0" algn="l">
              <a:spcBef>
                <a:spcPts val="400"/>
              </a:spcBef>
              <a:spcAft>
                <a:spcPts val="0"/>
              </a:spcAft>
              <a:buSzPts val="2100"/>
              <a:buChar char="•"/>
              <a:defRPr sz="2100"/>
            </a:lvl1pPr>
            <a:lvl2pPr indent="-342900" lvl="1" marL="914400" rtl="0" algn="l">
              <a:spcBef>
                <a:spcPts val="800"/>
              </a:spcBef>
              <a:spcAft>
                <a:spcPts val="0"/>
              </a:spcAft>
              <a:buSzPts val="1800"/>
              <a:buChar char="•"/>
              <a:defRPr sz="1800"/>
            </a:lvl2pPr>
            <a:lvl3pPr indent="-323850" lvl="2" marL="1371600" rtl="0" algn="l">
              <a:spcBef>
                <a:spcPts val="800"/>
              </a:spcBef>
              <a:spcAft>
                <a:spcPts val="0"/>
              </a:spcAft>
              <a:buSzPts val="1500"/>
              <a:buChar char="•"/>
              <a:defRPr sz="1500"/>
            </a:lvl3pPr>
            <a:lvl4pPr indent="-317500" lvl="3" marL="1828800" rtl="0" algn="l">
              <a:spcBef>
                <a:spcPts val="800"/>
              </a:spcBef>
              <a:spcAft>
                <a:spcPts val="0"/>
              </a:spcAft>
              <a:buClr>
                <a:schemeClr val="dk2"/>
              </a:buClr>
              <a:buSzPts val="1400"/>
              <a:buChar char="•"/>
              <a:defRPr sz="1400"/>
            </a:lvl4pPr>
            <a:lvl5pPr indent="-317500" lvl="4" marL="2286000" rtl="0" algn="l">
              <a:spcBef>
                <a:spcPts val="800"/>
              </a:spcBef>
              <a:spcAft>
                <a:spcPts val="0"/>
              </a:spcAft>
              <a:buClr>
                <a:schemeClr val="dk2"/>
              </a:buClr>
              <a:buSzPts val="1400"/>
              <a:buChar char="•"/>
              <a:defRPr sz="1400"/>
            </a:lvl5pPr>
            <a:lvl6pPr indent="-317500" lvl="5" marL="2743200" rtl="0" algn="l">
              <a:spcBef>
                <a:spcPts val="800"/>
              </a:spcBef>
              <a:spcAft>
                <a:spcPts val="0"/>
              </a:spcAft>
              <a:buClr>
                <a:schemeClr val="dk1"/>
              </a:buClr>
              <a:buSzPts val="1400"/>
              <a:buChar char="•"/>
              <a:defRPr sz="1400"/>
            </a:lvl6pPr>
            <a:lvl7pPr indent="-317500" lvl="6" marL="3200400" rtl="0" algn="l">
              <a:spcBef>
                <a:spcPts val="300"/>
              </a:spcBef>
              <a:spcAft>
                <a:spcPts val="0"/>
              </a:spcAft>
              <a:buClr>
                <a:schemeClr val="dk1"/>
              </a:buClr>
              <a:buSzPts val="1400"/>
              <a:buChar char="•"/>
              <a:defRPr sz="1400"/>
            </a:lvl7pPr>
            <a:lvl8pPr indent="-317500" lvl="7" marL="3657600" rtl="0" algn="l">
              <a:spcBef>
                <a:spcPts val="300"/>
              </a:spcBef>
              <a:spcAft>
                <a:spcPts val="0"/>
              </a:spcAft>
              <a:buClr>
                <a:schemeClr val="dk1"/>
              </a:buClr>
              <a:buSzPts val="1400"/>
              <a:buChar char="•"/>
              <a:defRPr sz="1400"/>
            </a:lvl8pPr>
            <a:lvl9pPr indent="-317500" lvl="8" marL="4114800" rtl="0" algn="l">
              <a:spcBef>
                <a:spcPts val="300"/>
              </a:spcBef>
              <a:spcAft>
                <a:spcPts val="0"/>
              </a:spcAft>
              <a:buClr>
                <a:schemeClr val="dk1"/>
              </a:buClr>
              <a:buSzPts val="1400"/>
              <a:buChar char="•"/>
              <a:defRPr sz="14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AND_BODY_2">
    <p:spTree>
      <p:nvGrpSpPr>
        <p:cNvPr id="194" name="Shape 194"/>
        <p:cNvGrpSpPr/>
        <p:nvPr/>
      </p:nvGrpSpPr>
      <p:grpSpPr>
        <a:xfrm>
          <a:off x="0" y="0"/>
          <a:ext cx="0" cy="0"/>
          <a:chOff x="0" y="0"/>
          <a:chExt cx="0" cy="0"/>
        </a:xfrm>
      </p:grpSpPr>
      <p:sp>
        <p:nvSpPr>
          <p:cNvPr id="195" name="Google Shape;195;p37"/>
          <p:cNvSpPr txBox="1"/>
          <p:nvPr>
            <p:ph type="title"/>
          </p:nvPr>
        </p:nvSpPr>
        <p:spPr>
          <a:xfrm>
            <a:off x="1635760" y="350815"/>
            <a:ext cx="6987000" cy="915300"/>
          </a:xfrm>
          <a:prstGeom prst="rect">
            <a:avLst/>
          </a:prstGeom>
          <a:noFill/>
          <a:ln>
            <a:noFill/>
          </a:ln>
        </p:spPr>
        <p:txBody>
          <a:bodyPr anchorCtr="0" anchor="ctr" bIns="91425" lIns="91425" spcFirstLastPara="1" rIns="91425" wrap="square" tIns="91425">
            <a:normAutofit/>
          </a:bodyPr>
          <a:lstStyle>
            <a:lvl1pPr lvl="0" marR="0" rtl="0" algn="ctr">
              <a:spcBef>
                <a:spcPts val="0"/>
              </a:spcBef>
              <a:spcAft>
                <a:spcPts val="0"/>
              </a:spcAft>
              <a:buClr>
                <a:schemeClr val="dk2"/>
              </a:buClr>
              <a:buSzPts val="4400"/>
              <a:buFont typeface="Questrial"/>
              <a:buNone/>
              <a:defRPr b="0" i="0" sz="4400" u="none" cap="none" strike="noStrike">
                <a:solidFill>
                  <a:schemeClr val="dk2"/>
                </a:solidFill>
                <a:latin typeface="Questrial"/>
                <a:ea typeface="Questrial"/>
                <a:cs typeface="Questrial"/>
                <a:sym typeface="Quest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_1">
  <p:cSld name="TITLE_ONLY_1">
    <p:spTree>
      <p:nvGrpSpPr>
        <p:cNvPr id="196" name="Shape 196"/>
        <p:cNvGrpSpPr/>
        <p:nvPr/>
      </p:nvGrpSpPr>
      <p:grpSpPr>
        <a:xfrm>
          <a:off x="0" y="0"/>
          <a:ext cx="0" cy="0"/>
          <a:chOff x="0" y="0"/>
          <a:chExt cx="0" cy="0"/>
        </a:xfrm>
      </p:grpSpPr>
      <p:sp>
        <p:nvSpPr>
          <p:cNvPr id="197" name="Google Shape;197;p38"/>
          <p:cNvSpPr txBox="1"/>
          <p:nvPr>
            <p:ph type="title"/>
          </p:nvPr>
        </p:nvSpPr>
        <p:spPr>
          <a:xfrm>
            <a:off x="882450" y="754103"/>
            <a:ext cx="7379100" cy="763500"/>
          </a:xfrm>
          <a:prstGeom prst="rect">
            <a:avLst/>
          </a:prstGeom>
          <a:noFill/>
          <a:ln>
            <a:noFill/>
          </a:ln>
        </p:spPr>
        <p:txBody>
          <a:bodyPr anchorCtr="0" anchor="ctr" bIns="34275" lIns="68575" spcFirstLastPara="1" rIns="68575" wrap="square" tIns="34275">
            <a:normAutofit/>
          </a:bodyPr>
          <a:lstStyle>
            <a:lvl1pPr lvl="0" rtl="0" algn="ctr">
              <a:spcBef>
                <a:spcPts val="0"/>
              </a:spcBef>
              <a:spcAft>
                <a:spcPts val="0"/>
              </a:spcAft>
              <a:buClr>
                <a:schemeClr val="dk1"/>
              </a:buClr>
              <a:buSzPts val="3300"/>
              <a:buNone/>
              <a:defRPr sz="3500"/>
            </a:lvl1pPr>
            <a:lvl2pPr lvl="1" rtl="0">
              <a:spcBef>
                <a:spcPts val="0"/>
              </a:spcBef>
              <a:spcAft>
                <a:spcPts val="0"/>
              </a:spcAft>
              <a:buClr>
                <a:schemeClr val="lt2"/>
              </a:buClr>
              <a:buSzPts val="1100"/>
              <a:buNone/>
              <a:defRPr>
                <a:solidFill>
                  <a:schemeClr val="lt2"/>
                </a:solidFill>
              </a:defRPr>
            </a:lvl2pPr>
            <a:lvl3pPr lvl="2" rtl="0">
              <a:spcBef>
                <a:spcPts val="0"/>
              </a:spcBef>
              <a:spcAft>
                <a:spcPts val="0"/>
              </a:spcAft>
              <a:buClr>
                <a:schemeClr val="lt2"/>
              </a:buClr>
              <a:buSzPts val="1100"/>
              <a:buNone/>
              <a:defRPr>
                <a:solidFill>
                  <a:schemeClr val="lt2"/>
                </a:solidFill>
              </a:defRPr>
            </a:lvl3pPr>
            <a:lvl4pPr lvl="3" rtl="0">
              <a:spcBef>
                <a:spcPts val="0"/>
              </a:spcBef>
              <a:spcAft>
                <a:spcPts val="0"/>
              </a:spcAft>
              <a:buClr>
                <a:schemeClr val="lt2"/>
              </a:buClr>
              <a:buSzPts val="1100"/>
              <a:buNone/>
              <a:defRPr>
                <a:solidFill>
                  <a:schemeClr val="lt2"/>
                </a:solidFill>
              </a:defRPr>
            </a:lvl4pPr>
            <a:lvl5pPr lvl="4" rtl="0">
              <a:spcBef>
                <a:spcPts val="0"/>
              </a:spcBef>
              <a:spcAft>
                <a:spcPts val="0"/>
              </a:spcAft>
              <a:buClr>
                <a:schemeClr val="lt2"/>
              </a:buClr>
              <a:buSzPts val="1100"/>
              <a:buNone/>
              <a:defRPr>
                <a:solidFill>
                  <a:schemeClr val="lt2"/>
                </a:solidFill>
              </a:defRPr>
            </a:lvl5pPr>
            <a:lvl6pPr lvl="5" rtl="0">
              <a:spcBef>
                <a:spcPts val="0"/>
              </a:spcBef>
              <a:spcAft>
                <a:spcPts val="0"/>
              </a:spcAft>
              <a:buClr>
                <a:schemeClr val="lt2"/>
              </a:buClr>
              <a:buSzPts val="1100"/>
              <a:buNone/>
              <a:defRPr>
                <a:solidFill>
                  <a:schemeClr val="lt2"/>
                </a:solidFill>
              </a:defRPr>
            </a:lvl6pPr>
            <a:lvl7pPr lvl="6" rtl="0">
              <a:spcBef>
                <a:spcPts val="0"/>
              </a:spcBef>
              <a:spcAft>
                <a:spcPts val="0"/>
              </a:spcAft>
              <a:buClr>
                <a:schemeClr val="lt2"/>
              </a:buClr>
              <a:buSzPts val="1100"/>
              <a:buNone/>
              <a:defRPr>
                <a:solidFill>
                  <a:schemeClr val="lt2"/>
                </a:solidFill>
              </a:defRPr>
            </a:lvl7pPr>
            <a:lvl8pPr lvl="7" rtl="0">
              <a:spcBef>
                <a:spcPts val="0"/>
              </a:spcBef>
              <a:spcAft>
                <a:spcPts val="0"/>
              </a:spcAft>
              <a:buClr>
                <a:schemeClr val="lt2"/>
              </a:buClr>
              <a:buSzPts val="1100"/>
              <a:buNone/>
              <a:defRPr>
                <a:solidFill>
                  <a:schemeClr val="lt2"/>
                </a:solidFill>
              </a:defRPr>
            </a:lvl8pPr>
            <a:lvl9pPr lvl="8" rtl="0">
              <a:spcBef>
                <a:spcPts val="0"/>
              </a:spcBef>
              <a:spcAft>
                <a:spcPts val="0"/>
              </a:spcAft>
              <a:buClr>
                <a:schemeClr val="lt2"/>
              </a:buClr>
              <a:buSzPts val="1100"/>
              <a:buNone/>
              <a:defRPr>
                <a:solidFill>
                  <a:schemeClr val="lt2"/>
                </a:solidFil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198" name="Shape 198"/>
        <p:cNvGrpSpPr/>
        <p:nvPr/>
      </p:nvGrpSpPr>
      <p:grpSpPr>
        <a:xfrm>
          <a:off x="0" y="0"/>
          <a:ext cx="0" cy="0"/>
          <a:chOff x="0" y="0"/>
          <a:chExt cx="0" cy="0"/>
        </a:xfrm>
      </p:grpSpPr>
      <p:sp>
        <p:nvSpPr>
          <p:cNvPr id="199" name="Google Shape;199;p39"/>
          <p:cNvSpPr txBox="1"/>
          <p:nvPr>
            <p:ph type="title"/>
          </p:nvPr>
        </p:nvSpPr>
        <p:spPr>
          <a:xfrm>
            <a:off x="911673" y="486892"/>
            <a:ext cx="7317900" cy="10371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2"/>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00" name="Google Shape;200;p39"/>
          <p:cNvSpPr txBox="1"/>
          <p:nvPr>
            <p:ph idx="1" type="body"/>
          </p:nvPr>
        </p:nvSpPr>
        <p:spPr>
          <a:xfrm>
            <a:off x="457200" y="2057400"/>
            <a:ext cx="8229600" cy="40689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SzPts val="1800"/>
              <a:buChar char="•"/>
              <a:defRPr/>
            </a:lvl1pPr>
            <a:lvl2pPr indent="-342900" lvl="1" marL="914400" rtl="0" algn="l">
              <a:spcBef>
                <a:spcPts val="800"/>
              </a:spcBef>
              <a:spcAft>
                <a:spcPts val="0"/>
              </a:spcAft>
              <a:buSzPts val="1800"/>
              <a:buChar char="•"/>
              <a:defRPr/>
            </a:lvl2pPr>
            <a:lvl3pPr indent="-342900" lvl="2" marL="1371600" rtl="0" algn="l">
              <a:spcBef>
                <a:spcPts val="800"/>
              </a:spcBef>
              <a:spcAft>
                <a:spcPts val="0"/>
              </a:spcAft>
              <a:buSzPts val="1800"/>
              <a:buChar char="•"/>
              <a:defRPr/>
            </a:lvl3pPr>
            <a:lvl4pPr indent="-342900" lvl="3" marL="1828800" rtl="0" algn="l">
              <a:spcBef>
                <a:spcPts val="800"/>
              </a:spcBef>
              <a:spcAft>
                <a:spcPts val="0"/>
              </a:spcAft>
              <a:buClr>
                <a:schemeClr val="dk2"/>
              </a:buClr>
              <a:buSzPts val="1800"/>
              <a:buChar char="•"/>
              <a:defRPr/>
            </a:lvl4pPr>
            <a:lvl5pPr indent="-342900" lvl="4" marL="2286000" rtl="0" algn="l">
              <a:spcBef>
                <a:spcPts val="800"/>
              </a:spcBef>
              <a:spcAft>
                <a:spcPts val="0"/>
              </a:spcAft>
              <a:buClr>
                <a:schemeClr val="dk2"/>
              </a:buClr>
              <a:buSzPts val="1800"/>
              <a:buChar char="•"/>
              <a:defRPr/>
            </a:lvl5pPr>
            <a:lvl6pPr indent="-342900" lvl="5" marL="2743200" rtl="0" algn="l">
              <a:spcBef>
                <a:spcPts val="8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01" name="Shape 201"/>
        <p:cNvGrpSpPr/>
        <p:nvPr/>
      </p:nvGrpSpPr>
      <p:grpSpPr>
        <a:xfrm>
          <a:off x="0" y="0"/>
          <a:ext cx="0" cy="0"/>
          <a:chOff x="0" y="0"/>
          <a:chExt cx="0" cy="0"/>
        </a:xfrm>
      </p:grpSpPr>
      <p:sp>
        <p:nvSpPr>
          <p:cNvPr id="202" name="Google Shape;202;p40"/>
          <p:cNvSpPr txBox="1"/>
          <p:nvPr>
            <p:ph type="title"/>
          </p:nvPr>
        </p:nvSpPr>
        <p:spPr>
          <a:xfrm>
            <a:off x="1256681" y="502281"/>
            <a:ext cx="7297800" cy="9153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2"/>
              </a:buClr>
              <a:buSzPts val="4400"/>
              <a:buFont typeface="Twentieth Century"/>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03" name="Google Shape;203;p40"/>
          <p:cNvSpPr txBox="1"/>
          <p:nvPr>
            <p:ph idx="1" type="body"/>
          </p:nvPr>
        </p:nvSpPr>
        <p:spPr>
          <a:xfrm>
            <a:off x="324920" y="1521883"/>
            <a:ext cx="4040100" cy="6399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SzPts val="2400"/>
              <a:buNone/>
              <a:defRPr b="1" sz="2400"/>
            </a:lvl1pPr>
            <a:lvl2pPr indent="-228600" lvl="1" marL="914400" rtl="0" algn="l">
              <a:spcBef>
                <a:spcPts val="800"/>
              </a:spcBef>
              <a:spcAft>
                <a:spcPts val="0"/>
              </a:spcAft>
              <a:buSzPts val="2000"/>
              <a:buNone/>
              <a:defRPr b="1" sz="2000"/>
            </a:lvl2pPr>
            <a:lvl3pPr indent="-228600" lvl="2" marL="1371600" rtl="0" algn="l">
              <a:spcBef>
                <a:spcPts val="800"/>
              </a:spcBef>
              <a:spcAft>
                <a:spcPts val="0"/>
              </a:spcAft>
              <a:buSzPts val="1800"/>
              <a:buNone/>
              <a:defRPr b="1" sz="1800"/>
            </a:lvl3pPr>
            <a:lvl4pPr indent="-228600" lvl="3" marL="1828800" rtl="0" algn="l">
              <a:spcBef>
                <a:spcPts val="800"/>
              </a:spcBef>
              <a:spcAft>
                <a:spcPts val="0"/>
              </a:spcAft>
              <a:buClr>
                <a:schemeClr val="dk2"/>
              </a:buClr>
              <a:buSzPts val="1600"/>
              <a:buNone/>
              <a:defRPr b="1" sz="1600"/>
            </a:lvl4pPr>
            <a:lvl5pPr indent="-228600" lvl="4" marL="2286000" rtl="0" algn="l">
              <a:spcBef>
                <a:spcPts val="800"/>
              </a:spcBef>
              <a:spcAft>
                <a:spcPts val="0"/>
              </a:spcAft>
              <a:buClr>
                <a:schemeClr val="dk2"/>
              </a:buClr>
              <a:buSzPts val="1600"/>
              <a:buNone/>
              <a:defRPr b="1" sz="1600"/>
            </a:lvl5pPr>
            <a:lvl6pPr indent="-228600" lvl="5" marL="2743200" rtl="0" algn="l">
              <a:spcBef>
                <a:spcPts val="80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204" name="Google Shape;204;p40"/>
          <p:cNvSpPr txBox="1"/>
          <p:nvPr>
            <p:ph idx="2" type="body"/>
          </p:nvPr>
        </p:nvSpPr>
        <p:spPr>
          <a:xfrm>
            <a:off x="324920" y="2161645"/>
            <a:ext cx="4040100" cy="41094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SzPts val="2400"/>
              <a:buChar char="•"/>
              <a:defRPr sz="2400"/>
            </a:lvl1pPr>
            <a:lvl2pPr indent="-355600" lvl="1" marL="914400" rtl="0" algn="l">
              <a:spcBef>
                <a:spcPts val="800"/>
              </a:spcBef>
              <a:spcAft>
                <a:spcPts val="0"/>
              </a:spcAft>
              <a:buSzPts val="2000"/>
              <a:buChar char="•"/>
              <a:defRPr sz="2000"/>
            </a:lvl2pPr>
            <a:lvl3pPr indent="-342900" lvl="2" marL="1371600" rtl="0" algn="l">
              <a:spcBef>
                <a:spcPts val="800"/>
              </a:spcBef>
              <a:spcAft>
                <a:spcPts val="0"/>
              </a:spcAft>
              <a:buSzPts val="1800"/>
              <a:buChar char="•"/>
              <a:defRPr sz="1800"/>
            </a:lvl3pPr>
            <a:lvl4pPr indent="-330200" lvl="3" marL="1828800" rtl="0" algn="l">
              <a:spcBef>
                <a:spcPts val="800"/>
              </a:spcBef>
              <a:spcAft>
                <a:spcPts val="0"/>
              </a:spcAft>
              <a:buClr>
                <a:schemeClr val="dk2"/>
              </a:buClr>
              <a:buSzPts val="1600"/>
              <a:buChar char="•"/>
              <a:defRPr sz="1600"/>
            </a:lvl4pPr>
            <a:lvl5pPr indent="-330200" lvl="4" marL="2286000" rtl="0" algn="l">
              <a:spcBef>
                <a:spcPts val="800"/>
              </a:spcBef>
              <a:spcAft>
                <a:spcPts val="0"/>
              </a:spcAft>
              <a:buClr>
                <a:schemeClr val="dk2"/>
              </a:buClr>
              <a:buSzPts val="1600"/>
              <a:buChar char="•"/>
              <a:defRPr sz="1600"/>
            </a:lvl5pPr>
            <a:lvl6pPr indent="-330200" lvl="5" marL="2743200" rtl="0" algn="l">
              <a:spcBef>
                <a:spcPts val="80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205" name="Google Shape;205;p40"/>
          <p:cNvSpPr txBox="1"/>
          <p:nvPr>
            <p:ph idx="3" type="body"/>
          </p:nvPr>
        </p:nvSpPr>
        <p:spPr>
          <a:xfrm>
            <a:off x="4512745" y="1521883"/>
            <a:ext cx="4041900" cy="6399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SzPts val="2400"/>
              <a:buNone/>
              <a:defRPr b="1" sz="2400"/>
            </a:lvl1pPr>
            <a:lvl2pPr indent="-228600" lvl="1" marL="914400" rtl="0" algn="l">
              <a:spcBef>
                <a:spcPts val="800"/>
              </a:spcBef>
              <a:spcAft>
                <a:spcPts val="0"/>
              </a:spcAft>
              <a:buSzPts val="2000"/>
              <a:buNone/>
              <a:defRPr b="1" sz="2000"/>
            </a:lvl2pPr>
            <a:lvl3pPr indent="-228600" lvl="2" marL="1371600" rtl="0" algn="l">
              <a:spcBef>
                <a:spcPts val="800"/>
              </a:spcBef>
              <a:spcAft>
                <a:spcPts val="0"/>
              </a:spcAft>
              <a:buSzPts val="1800"/>
              <a:buNone/>
              <a:defRPr b="1" sz="1800"/>
            </a:lvl3pPr>
            <a:lvl4pPr indent="-228600" lvl="3" marL="1828800" rtl="0" algn="l">
              <a:spcBef>
                <a:spcPts val="800"/>
              </a:spcBef>
              <a:spcAft>
                <a:spcPts val="0"/>
              </a:spcAft>
              <a:buClr>
                <a:schemeClr val="dk2"/>
              </a:buClr>
              <a:buSzPts val="1600"/>
              <a:buNone/>
              <a:defRPr b="1" sz="1600"/>
            </a:lvl4pPr>
            <a:lvl5pPr indent="-228600" lvl="4" marL="2286000" rtl="0" algn="l">
              <a:spcBef>
                <a:spcPts val="800"/>
              </a:spcBef>
              <a:spcAft>
                <a:spcPts val="0"/>
              </a:spcAft>
              <a:buClr>
                <a:schemeClr val="dk2"/>
              </a:buClr>
              <a:buSzPts val="1600"/>
              <a:buNone/>
              <a:defRPr b="1" sz="1600"/>
            </a:lvl5pPr>
            <a:lvl6pPr indent="-228600" lvl="5" marL="2743200" rtl="0" algn="l">
              <a:spcBef>
                <a:spcPts val="80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206" name="Google Shape;206;p40"/>
          <p:cNvSpPr txBox="1"/>
          <p:nvPr>
            <p:ph idx="4" type="body"/>
          </p:nvPr>
        </p:nvSpPr>
        <p:spPr>
          <a:xfrm>
            <a:off x="4512745" y="2161645"/>
            <a:ext cx="4041900" cy="41094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SzPts val="2400"/>
              <a:buChar char="•"/>
              <a:defRPr sz="2400"/>
            </a:lvl1pPr>
            <a:lvl2pPr indent="-355600" lvl="1" marL="914400" rtl="0" algn="l">
              <a:spcBef>
                <a:spcPts val="800"/>
              </a:spcBef>
              <a:spcAft>
                <a:spcPts val="0"/>
              </a:spcAft>
              <a:buSzPts val="2000"/>
              <a:buChar char="•"/>
              <a:defRPr sz="2000"/>
            </a:lvl2pPr>
            <a:lvl3pPr indent="-342900" lvl="2" marL="1371600" rtl="0" algn="l">
              <a:spcBef>
                <a:spcPts val="800"/>
              </a:spcBef>
              <a:spcAft>
                <a:spcPts val="0"/>
              </a:spcAft>
              <a:buSzPts val="1800"/>
              <a:buChar char="•"/>
              <a:defRPr sz="1800"/>
            </a:lvl3pPr>
            <a:lvl4pPr indent="-330200" lvl="3" marL="1828800" rtl="0" algn="l">
              <a:spcBef>
                <a:spcPts val="800"/>
              </a:spcBef>
              <a:spcAft>
                <a:spcPts val="0"/>
              </a:spcAft>
              <a:buClr>
                <a:schemeClr val="dk2"/>
              </a:buClr>
              <a:buSzPts val="1600"/>
              <a:buChar char="•"/>
              <a:defRPr sz="1600"/>
            </a:lvl4pPr>
            <a:lvl5pPr indent="-330200" lvl="4" marL="2286000" rtl="0" algn="l">
              <a:spcBef>
                <a:spcPts val="800"/>
              </a:spcBef>
              <a:spcAft>
                <a:spcPts val="0"/>
              </a:spcAft>
              <a:buClr>
                <a:schemeClr val="dk2"/>
              </a:buClr>
              <a:buSzPts val="1600"/>
              <a:buChar char="•"/>
              <a:defRPr sz="1600"/>
            </a:lvl5pPr>
            <a:lvl6pPr indent="-330200" lvl="5" marL="2743200" rtl="0" algn="l">
              <a:spcBef>
                <a:spcPts val="80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type="titleOnly">
  <p:cSld name="TITLE_ONLY">
    <p:spTree>
      <p:nvGrpSpPr>
        <p:cNvPr id="41" name="Shape 41"/>
        <p:cNvGrpSpPr/>
        <p:nvPr/>
      </p:nvGrpSpPr>
      <p:grpSpPr>
        <a:xfrm>
          <a:off x="0" y="0"/>
          <a:ext cx="0" cy="0"/>
          <a:chOff x="0" y="0"/>
          <a:chExt cx="0" cy="0"/>
        </a:xfrm>
      </p:grpSpPr>
      <p:sp>
        <p:nvSpPr>
          <p:cNvPr id="42" name="Google Shape;42;p5"/>
          <p:cNvSpPr txBox="1"/>
          <p:nvPr>
            <p:ph type="title"/>
          </p:nvPr>
        </p:nvSpPr>
        <p:spPr>
          <a:xfrm>
            <a:off x="1865376" y="155448"/>
            <a:ext cx="6652200" cy="9144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3E65AF"/>
              </a:buClr>
              <a:buSzPts val="3300"/>
              <a:buFont typeface="Calibri"/>
              <a:buNone/>
              <a:defRPr>
                <a:solidFill>
                  <a:srgbClr val="3E65AF"/>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3" name="Google Shape;43;p5"/>
          <p:cNvSpPr txBox="1"/>
          <p:nvPr>
            <p:ph idx="11" type="ftr"/>
          </p:nvPr>
        </p:nvSpPr>
        <p:spPr>
          <a:xfrm>
            <a:off x="2476633" y="6356349"/>
            <a:ext cx="4190700" cy="3651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900">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 name="Google Shape;44;p5"/>
          <p:cNvSpPr txBox="1"/>
          <p:nvPr>
            <p:ph idx="12" type="sldNum"/>
          </p:nvPr>
        </p:nvSpPr>
        <p:spPr>
          <a:xfrm>
            <a:off x="7418349" y="6356350"/>
            <a:ext cx="1097100" cy="3651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1" sz="900">
                <a:solidFill>
                  <a:srgbClr val="FFFFFF"/>
                </a:solidFill>
                <a:latin typeface="Calibri"/>
                <a:ea typeface="Calibri"/>
                <a:cs typeface="Calibri"/>
                <a:sym typeface="Calibri"/>
              </a:defRPr>
            </a:lvl1pPr>
            <a:lvl2pPr indent="0" lvl="1" marL="0" algn="r">
              <a:spcBef>
                <a:spcPts val="0"/>
              </a:spcBef>
              <a:buNone/>
              <a:defRPr b="1" sz="900">
                <a:solidFill>
                  <a:srgbClr val="FFFFFF"/>
                </a:solidFill>
                <a:latin typeface="Calibri"/>
                <a:ea typeface="Calibri"/>
                <a:cs typeface="Calibri"/>
                <a:sym typeface="Calibri"/>
              </a:defRPr>
            </a:lvl2pPr>
            <a:lvl3pPr indent="0" lvl="2" marL="0" algn="r">
              <a:spcBef>
                <a:spcPts val="0"/>
              </a:spcBef>
              <a:buNone/>
              <a:defRPr b="1" sz="900">
                <a:solidFill>
                  <a:srgbClr val="FFFFFF"/>
                </a:solidFill>
                <a:latin typeface="Calibri"/>
                <a:ea typeface="Calibri"/>
                <a:cs typeface="Calibri"/>
                <a:sym typeface="Calibri"/>
              </a:defRPr>
            </a:lvl3pPr>
            <a:lvl4pPr indent="0" lvl="3" marL="0" algn="r">
              <a:spcBef>
                <a:spcPts val="0"/>
              </a:spcBef>
              <a:buNone/>
              <a:defRPr b="1" sz="900">
                <a:solidFill>
                  <a:srgbClr val="FFFFFF"/>
                </a:solidFill>
                <a:latin typeface="Calibri"/>
                <a:ea typeface="Calibri"/>
                <a:cs typeface="Calibri"/>
                <a:sym typeface="Calibri"/>
              </a:defRPr>
            </a:lvl4pPr>
            <a:lvl5pPr indent="0" lvl="4" marL="0" algn="r">
              <a:spcBef>
                <a:spcPts val="0"/>
              </a:spcBef>
              <a:buNone/>
              <a:defRPr b="1" sz="900">
                <a:solidFill>
                  <a:srgbClr val="FFFFFF"/>
                </a:solidFill>
                <a:latin typeface="Calibri"/>
                <a:ea typeface="Calibri"/>
                <a:cs typeface="Calibri"/>
                <a:sym typeface="Calibri"/>
              </a:defRPr>
            </a:lvl5pPr>
            <a:lvl6pPr indent="0" lvl="5" marL="0" algn="r">
              <a:spcBef>
                <a:spcPts val="0"/>
              </a:spcBef>
              <a:buNone/>
              <a:defRPr b="1" sz="900">
                <a:solidFill>
                  <a:srgbClr val="FFFFFF"/>
                </a:solidFill>
                <a:latin typeface="Calibri"/>
                <a:ea typeface="Calibri"/>
                <a:cs typeface="Calibri"/>
                <a:sym typeface="Calibri"/>
              </a:defRPr>
            </a:lvl6pPr>
            <a:lvl7pPr indent="0" lvl="6" marL="0" algn="r">
              <a:spcBef>
                <a:spcPts val="0"/>
              </a:spcBef>
              <a:buNone/>
              <a:defRPr b="1" sz="900">
                <a:solidFill>
                  <a:srgbClr val="FFFFFF"/>
                </a:solidFill>
                <a:latin typeface="Calibri"/>
                <a:ea typeface="Calibri"/>
                <a:cs typeface="Calibri"/>
                <a:sym typeface="Calibri"/>
              </a:defRPr>
            </a:lvl7pPr>
            <a:lvl8pPr indent="0" lvl="7" marL="0" algn="r">
              <a:spcBef>
                <a:spcPts val="0"/>
              </a:spcBef>
              <a:buNone/>
              <a:defRPr b="1" sz="900">
                <a:solidFill>
                  <a:srgbClr val="FFFFFF"/>
                </a:solidFill>
                <a:latin typeface="Calibri"/>
                <a:ea typeface="Calibri"/>
                <a:cs typeface="Calibri"/>
                <a:sym typeface="Calibri"/>
              </a:defRPr>
            </a:lvl8pPr>
            <a:lvl9pPr indent="0" lvl="8" marL="0" algn="r">
              <a:spcBef>
                <a:spcPts val="0"/>
              </a:spcBef>
              <a:buNone/>
              <a:defRPr b="1" sz="9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45" name="Google Shape;45;p5"/>
          <p:cNvPicPr preferRelativeResize="0"/>
          <p:nvPr/>
        </p:nvPicPr>
        <p:blipFill rotWithShape="1">
          <a:blip r:embed="rId2">
            <a:alphaModFix/>
          </a:blip>
          <a:srcRect b="0" l="0" r="0" t="0"/>
          <a:stretch/>
        </p:blipFill>
        <p:spPr>
          <a:xfrm>
            <a:off x="88323" y="216450"/>
            <a:ext cx="1008285" cy="437513"/>
          </a:xfrm>
          <a:prstGeom prst="rect">
            <a:avLst/>
          </a:prstGeom>
          <a:solidFill>
            <a:schemeClr val="lt1"/>
          </a:solid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6" name="Shape 46"/>
        <p:cNvGrpSpPr/>
        <p:nvPr/>
      </p:nvGrpSpPr>
      <p:grpSpPr>
        <a:xfrm>
          <a:off x="0" y="0"/>
          <a:ext cx="0" cy="0"/>
          <a:chOff x="0" y="0"/>
          <a:chExt cx="0" cy="0"/>
        </a:xfrm>
      </p:grpSpPr>
      <p:sp>
        <p:nvSpPr>
          <p:cNvPr id="47" name="Google Shape;47;p6"/>
          <p:cNvSpPr/>
          <p:nvPr/>
        </p:nvSpPr>
        <p:spPr>
          <a:xfrm>
            <a:off x="-75" y="6727600"/>
            <a:ext cx="9144000" cy="130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6"/>
          <p:cNvSpPr txBox="1"/>
          <p:nvPr>
            <p:ph type="title"/>
          </p:nvPr>
        </p:nvSpPr>
        <p:spPr>
          <a:xfrm>
            <a:off x="311700" y="593367"/>
            <a:ext cx="8520600" cy="943200"/>
          </a:xfrm>
          <a:prstGeom prst="rect">
            <a:avLst/>
          </a:prstGeom>
        </p:spPr>
        <p:txBody>
          <a:bodyPr anchorCtr="0" anchor="ctr" bIns="34275" lIns="68575" spcFirstLastPara="1" rIns="68575" wrap="square" tIns="34275">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9" name="Google Shape;49;p6"/>
          <p:cNvSpPr txBox="1"/>
          <p:nvPr>
            <p:ph idx="1" type="body"/>
          </p:nvPr>
        </p:nvSpPr>
        <p:spPr>
          <a:xfrm>
            <a:off x="311700" y="1688433"/>
            <a:ext cx="8520600" cy="4403700"/>
          </a:xfrm>
          <a:prstGeom prst="rect">
            <a:avLst/>
          </a:prstGeom>
        </p:spPr>
        <p:txBody>
          <a:bodyPr anchorCtr="0" anchor="t" bIns="34275" lIns="68575" spcFirstLastPara="1" rIns="68575" wrap="square" tIns="34275">
            <a:normAutofit/>
          </a:bodyPr>
          <a:lstStyle>
            <a:lvl1pPr indent="-349250" lvl="0" marL="457200" rtl="0">
              <a:spcBef>
                <a:spcPts val="800"/>
              </a:spcBef>
              <a:spcAft>
                <a:spcPts val="0"/>
              </a:spcAft>
              <a:buSzPts val="1900"/>
              <a:buChar char="•"/>
              <a:defRPr/>
            </a:lvl1pPr>
            <a:lvl2pPr indent="-330200" lvl="1" marL="914400" rtl="0">
              <a:spcBef>
                <a:spcPts val="800"/>
              </a:spcBef>
              <a:spcAft>
                <a:spcPts val="0"/>
              </a:spcAft>
              <a:buSzPts val="1600"/>
              <a:buChar char="•"/>
              <a:defRPr/>
            </a:lvl2pPr>
            <a:lvl3pPr indent="-311150" lvl="2" marL="1371600" rtl="0">
              <a:spcBef>
                <a:spcPts val="800"/>
              </a:spcBef>
              <a:spcAft>
                <a:spcPts val="0"/>
              </a:spcAft>
              <a:buSzPts val="1300"/>
              <a:buChar char="•"/>
              <a:defRPr/>
            </a:lvl3pPr>
            <a:lvl4pPr indent="-311150" lvl="3" marL="1828800" rtl="0">
              <a:spcBef>
                <a:spcPts val="800"/>
              </a:spcBef>
              <a:spcAft>
                <a:spcPts val="0"/>
              </a:spcAft>
              <a:buSzPts val="1300"/>
              <a:buChar char="•"/>
              <a:defRPr/>
            </a:lvl4pPr>
            <a:lvl5pPr indent="-311150" lvl="4" marL="2286000" rtl="0">
              <a:spcBef>
                <a:spcPts val="800"/>
              </a:spcBef>
              <a:spcAft>
                <a:spcPts val="0"/>
              </a:spcAft>
              <a:buSzPts val="1300"/>
              <a:buChar char="•"/>
              <a:defRPr/>
            </a:lvl5pPr>
            <a:lvl6pPr indent="-317500" lvl="5" marL="2743200" rtl="0">
              <a:spcBef>
                <a:spcPts val="8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50" name="Google Shape;50;p6"/>
          <p:cNvSpPr txBox="1"/>
          <p:nvPr>
            <p:ph idx="12" type="sldNum"/>
          </p:nvPr>
        </p:nvSpPr>
        <p:spPr>
          <a:xfrm>
            <a:off x="8472458" y="6217622"/>
            <a:ext cx="548700" cy="5247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1" name="Shape 51"/>
        <p:cNvGrpSpPr/>
        <p:nvPr/>
      </p:nvGrpSpPr>
      <p:grpSpPr>
        <a:xfrm>
          <a:off x="0" y="0"/>
          <a:ext cx="0" cy="0"/>
          <a:chOff x="0" y="0"/>
          <a:chExt cx="0" cy="0"/>
        </a:xfrm>
      </p:grpSpPr>
      <p:sp>
        <p:nvSpPr>
          <p:cNvPr id="52" name="Google Shape;52;p7"/>
          <p:cNvSpPr txBox="1"/>
          <p:nvPr>
            <p:ph type="ctrTitle"/>
          </p:nvPr>
        </p:nvSpPr>
        <p:spPr>
          <a:xfrm>
            <a:off x="1143000" y="1122363"/>
            <a:ext cx="6858000" cy="2387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3" name="Google Shape;53;p7"/>
          <p:cNvSpPr txBox="1"/>
          <p:nvPr>
            <p:ph idx="1" type="subTitle"/>
          </p:nvPr>
        </p:nvSpPr>
        <p:spPr>
          <a:xfrm>
            <a:off x="1143000" y="3602038"/>
            <a:ext cx="6858000" cy="1655700"/>
          </a:xfrm>
          <a:prstGeom prst="rect">
            <a:avLst/>
          </a:prstGeom>
          <a:noFill/>
          <a:ln>
            <a:noFill/>
          </a:ln>
        </p:spPr>
        <p:txBody>
          <a:bodyPr anchorCtr="0" anchor="t" bIns="34275" lIns="68575" spcFirstLastPara="1" rIns="68575" wrap="square" tIns="34275">
            <a:normAutofit/>
          </a:bodyPr>
          <a:lstStyle>
            <a:lvl1pPr lvl="0" rtl="0" algn="ctr">
              <a:lnSpc>
                <a:spcPct val="100000"/>
              </a:lnSpc>
              <a:spcBef>
                <a:spcPts val="800"/>
              </a:spcBef>
              <a:spcAft>
                <a:spcPts val="0"/>
              </a:spcAft>
              <a:buSzPts val="1800"/>
              <a:buNone/>
              <a:defRPr sz="1800"/>
            </a:lvl1pPr>
            <a:lvl2pPr lvl="1" rtl="0" algn="ctr">
              <a:lnSpc>
                <a:spcPct val="100000"/>
              </a:lnSpc>
              <a:spcBef>
                <a:spcPts val="800"/>
              </a:spcBef>
              <a:spcAft>
                <a:spcPts val="0"/>
              </a:spcAft>
              <a:buSzPts val="1500"/>
              <a:buNone/>
              <a:defRPr sz="1500"/>
            </a:lvl2pPr>
            <a:lvl3pPr lvl="2" rtl="0" algn="ctr">
              <a:lnSpc>
                <a:spcPct val="100000"/>
              </a:lnSpc>
              <a:spcBef>
                <a:spcPts val="800"/>
              </a:spcBef>
              <a:spcAft>
                <a:spcPts val="0"/>
              </a:spcAft>
              <a:buSzPts val="1400"/>
              <a:buNone/>
              <a:defRPr sz="1400"/>
            </a:lvl3pPr>
            <a:lvl4pPr lvl="3" rtl="0" algn="ctr">
              <a:lnSpc>
                <a:spcPct val="100000"/>
              </a:lnSpc>
              <a:spcBef>
                <a:spcPts val="800"/>
              </a:spcBef>
              <a:spcAft>
                <a:spcPts val="0"/>
              </a:spcAft>
              <a:buSzPts val="1200"/>
              <a:buNone/>
              <a:defRPr sz="1200"/>
            </a:lvl4pPr>
            <a:lvl5pPr lvl="4" rtl="0" algn="ctr">
              <a:lnSpc>
                <a:spcPct val="100000"/>
              </a:lnSpc>
              <a:spcBef>
                <a:spcPts val="800"/>
              </a:spcBef>
              <a:spcAft>
                <a:spcPts val="0"/>
              </a:spcAft>
              <a:buSzPts val="1200"/>
              <a:buNone/>
              <a:defRPr sz="1200"/>
            </a:lvl5pPr>
            <a:lvl6pPr lvl="5" rtl="0" algn="ctr">
              <a:lnSpc>
                <a:spcPct val="90000"/>
              </a:lnSpc>
              <a:spcBef>
                <a:spcPts val="8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54" name="Google Shape;54;p7"/>
          <p:cNvSpPr txBox="1"/>
          <p:nvPr>
            <p:ph idx="10" type="dt"/>
          </p:nvPr>
        </p:nvSpPr>
        <p:spPr>
          <a:xfrm>
            <a:off x="628650" y="6356350"/>
            <a:ext cx="1019100" cy="365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5" name="Google Shape;55;p7"/>
          <p:cNvSpPr txBox="1"/>
          <p:nvPr>
            <p:ph idx="11" type="ftr"/>
          </p:nvPr>
        </p:nvSpPr>
        <p:spPr>
          <a:xfrm>
            <a:off x="2476633" y="6356349"/>
            <a:ext cx="4190700" cy="3651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6" name="Google Shape;56;p7"/>
          <p:cNvSpPr txBox="1"/>
          <p:nvPr>
            <p:ph idx="12" type="sldNum"/>
          </p:nvPr>
        </p:nvSpPr>
        <p:spPr>
          <a:xfrm>
            <a:off x="7418349" y="6356350"/>
            <a:ext cx="1097100" cy="3651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LOGO">
  <p:cSld name="1_TITLE and LOGO">
    <p:spTree>
      <p:nvGrpSpPr>
        <p:cNvPr id="57" name="Shape 57"/>
        <p:cNvGrpSpPr/>
        <p:nvPr/>
      </p:nvGrpSpPr>
      <p:grpSpPr>
        <a:xfrm>
          <a:off x="0" y="0"/>
          <a:ext cx="0" cy="0"/>
          <a:chOff x="0" y="0"/>
          <a:chExt cx="0" cy="0"/>
        </a:xfrm>
      </p:grpSpPr>
      <p:cxnSp>
        <p:nvCxnSpPr>
          <p:cNvPr id="58" name="Google Shape;58;p8"/>
          <p:cNvCxnSpPr/>
          <p:nvPr/>
        </p:nvCxnSpPr>
        <p:spPr>
          <a:xfrm>
            <a:off x="352425" y="457200"/>
            <a:ext cx="0" cy="516900"/>
          </a:xfrm>
          <a:prstGeom prst="straightConnector1">
            <a:avLst/>
          </a:prstGeom>
          <a:noFill/>
          <a:ln cap="flat" cmpd="sng" w="63500">
            <a:solidFill>
              <a:srgbClr val="0078C0"/>
            </a:solidFill>
            <a:prstDash val="solid"/>
            <a:miter lim="800000"/>
            <a:headEnd len="sm" w="sm" type="none"/>
            <a:tailEnd len="sm" w="sm" type="none"/>
          </a:ln>
        </p:spPr>
      </p:cxnSp>
      <p:sp>
        <p:nvSpPr>
          <p:cNvPr id="59" name="Google Shape;59;p8"/>
          <p:cNvSpPr txBox="1"/>
          <p:nvPr>
            <p:ph type="title"/>
          </p:nvPr>
        </p:nvSpPr>
        <p:spPr>
          <a:xfrm>
            <a:off x="438150" y="380941"/>
            <a:ext cx="2724300" cy="669300"/>
          </a:xfrm>
          <a:prstGeom prst="rect">
            <a:avLst/>
          </a:prstGeom>
          <a:noFill/>
          <a:ln>
            <a:noFill/>
          </a:ln>
        </p:spPr>
        <p:txBody>
          <a:bodyPr anchorCtr="0" anchor="t" bIns="17150" lIns="34300" spcFirstLastPara="1" rIns="34300" wrap="square" tIns="17150">
            <a:normAutofit/>
          </a:bodyPr>
          <a:lstStyle>
            <a:lvl1pPr lvl="0" marR="0" rtl="0" algn="l">
              <a:lnSpc>
                <a:spcPct val="90000"/>
              </a:lnSpc>
              <a:spcBef>
                <a:spcPts val="0"/>
              </a:spcBef>
              <a:spcAft>
                <a:spcPts val="0"/>
              </a:spcAft>
              <a:buClr>
                <a:schemeClr val="dk1"/>
              </a:buClr>
              <a:buSzPts val="1700"/>
              <a:buFont typeface="Calibri"/>
              <a:buNone/>
              <a:defRPr b="1" i="0" sz="17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9pPr>
          </a:lstStyle>
          <a:p/>
        </p:txBody>
      </p:sp>
      <p:sp>
        <p:nvSpPr>
          <p:cNvPr id="60" name="Google Shape;60;p8"/>
          <p:cNvSpPr txBox="1"/>
          <p:nvPr>
            <p:ph idx="1" type="body"/>
          </p:nvPr>
        </p:nvSpPr>
        <p:spPr>
          <a:xfrm>
            <a:off x="352425" y="1600200"/>
            <a:ext cx="5934000" cy="2286000"/>
          </a:xfrm>
          <a:prstGeom prst="rect">
            <a:avLst/>
          </a:prstGeom>
          <a:noFill/>
          <a:ln>
            <a:noFill/>
          </a:ln>
        </p:spPr>
        <p:txBody>
          <a:bodyPr anchorCtr="0" anchor="t" bIns="17150" lIns="34300" spcFirstLastPara="1" rIns="34300" wrap="square" tIns="17150">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type="secHead">
  <p:cSld name="SECTION_HEADER">
    <p:spTree>
      <p:nvGrpSpPr>
        <p:cNvPr id="61" name="Shape 61"/>
        <p:cNvGrpSpPr/>
        <p:nvPr/>
      </p:nvGrpSpPr>
      <p:grpSpPr>
        <a:xfrm>
          <a:off x="0" y="0"/>
          <a:ext cx="0" cy="0"/>
          <a:chOff x="0" y="0"/>
          <a:chExt cx="0" cy="0"/>
        </a:xfrm>
      </p:grpSpPr>
      <p:sp>
        <p:nvSpPr>
          <p:cNvPr id="62" name="Google Shape;62;p9"/>
          <p:cNvSpPr txBox="1"/>
          <p:nvPr>
            <p:ph type="title"/>
          </p:nvPr>
        </p:nvSpPr>
        <p:spPr>
          <a:xfrm>
            <a:off x="722313" y="4406900"/>
            <a:ext cx="7772400" cy="1362000"/>
          </a:xfrm>
          <a:prstGeom prst="rect">
            <a:avLst/>
          </a:prstGeom>
          <a:noFill/>
          <a:ln>
            <a:noFill/>
          </a:ln>
        </p:spPr>
        <p:txBody>
          <a:bodyPr anchorCtr="0" anchor="t" bIns="34275" lIns="68575" spcFirstLastPara="1" rIns="68575" wrap="square" tIns="34275">
            <a:normAutofit/>
          </a:bodyPr>
          <a:lstStyle>
            <a:lvl1pPr lvl="0" rtl="0" algn="l">
              <a:spcBef>
                <a:spcPts val="0"/>
              </a:spcBef>
              <a:spcAft>
                <a:spcPts val="0"/>
              </a:spcAft>
              <a:buClr>
                <a:srgbClr val="0E1529"/>
              </a:buClr>
              <a:buSzPts val="3000"/>
              <a:buFont typeface="Twentieth Century"/>
              <a:buNone/>
              <a:defRPr b="1" sz="3000" cap="none"/>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3" name="Google Shape;63;p9"/>
          <p:cNvSpPr txBox="1"/>
          <p:nvPr>
            <p:ph idx="1" type="body"/>
          </p:nvPr>
        </p:nvSpPr>
        <p:spPr>
          <a:xfrm>
            <a:off x="722313" y="2906713"/>
            <a:ext cx="7772400" cy="1500300"/>
          </a:xfrm>
          <a:prstGeom prst="rect">
            <a:avLst/>
          </a:prstGeom>
          <a:noFill/>
          <a:ln>
            <a:noFill/>
          </a:ln>
        </p:spPr>
        <p:txBody>
          <a:bodyPr anchorCtr="0" anchor="b" bIns="34275" lIns="68575" spcFirstLastPara="1" rIns="68575" wrap="square" tIns="34275">
            <a:normAutofit/>
          </a:bodyPr>
          <a:lstStyle>
            <a:lvl1pPr indent="-228600" lvl="0" marL="457200" rtl="0" algn="l">
              <a:spcBef>
                <a:spcPts val="300"/>
              </a:spcBef>
              <a:spcAft>
                <a:spcPts val="0"/>
              </a:spcAft>
              <a:buSzPts val="1500"/>
              <a:buNone/>
              <a:defRPr sz="1500">
                <a:solidFill>
                  <a:srgbClr val="3366FF"/>
                </a:solidFill>
              </a:defRPr>
            </a:lvl1pPr>
            <a:lvl2pPr indent="-228600" lvl="1" marL="914400" rtl="0" algn="l">
              <a:spcBef>
                <a:spcPts val="800"/>
              </a:spcBef>
              <a:spcAft>
                <a:spcPts val="0"/>
              </a:spcAft>
              <a:buSzPts val="1400"/>
              <a:buNone/>
              <a:defRPr sz="1400">
                <a:solidFill>
                  <a:srgbClr val="8F97C0"/>
                </a:solidFill>
              </a:defRPr>
            </a:lvl2pPr>
            <a:lvl3pPr indent="-228600" lvl="2" marL="1371600" rtl="0" algn="l">
              <a:spcBef>
                <a:spcPts val="800"/>
              </a:spcBef>
              <a:spcAft>
                <a:spcPts val="0"/>
              </a:spcAft>
              <a:buSzPts val="1200"/>
              <a:buNone/>
              <a:defRPr sz="1200">
                <a:solidFill>
                  <a:srgbClr val="8F97C0"/>
                </a:solidFill>
              </a:defRPr>
            </a:lvl3pPr>
            <a:lvl4pPr indent="-228600" lvl="3" marL="1828800" rtl="0" algn="l">
              <a:spcBef>
                <a:spcPts val="800"/>
              </a:spcBef>
              <a:spcAft>
                <a:spcPts val="0"/>
              </a:spcAft>
              <a:buClr>
                <a:srgbClr val="8F97C0"/>
              </a:buClr>
              <a:buSzPts val="1100"/>
              <a:buNone/>
              <a:defRPr sz="1100">
                <a:solidFill>
                  <a:srgbClr val="8F97C0"/>
                </a:solidFill>
              </a:defRPr>
            </a:lvl4pPr>
            <a:lvl5pPr indent="-228600" lvl="4" marL="2286000" rtl="0" algn="l">
              <a:spcBef>
                <a:spcPts val="800"/>
              </a:spcBef>
              <a:spcAft>
                <a:spcPts val="0"/>
              </a:spcAft>
              <a:buClr>
                <a:srgbClr val="8F97C0"/>
              </a:buClr>
              <a:buSzPts val="1100"/>
              <a:buNone/>
              <a:defRPr sz="1100">
                <a:solidFill>
                  <a:srgbClr val="8F97C0"/>
                </a:solidFill>
              </a:defRPr>
            </a:lvl5pPr>
            <a:lvl6pPr indent="-228600" lvl="5" marL="2743200" rtl="0" algn="l">
              <a:spcBef>
                <a:spcPts val="800"/>
              </a:spcBef>
              <a:spcAft>
                <a:spcPts val="0"/>
              </a:spcAft>
              <a:buClr>
                <a:srgbClr val="8F97C0"/>
              </a:buClr>
              <a:buSzPts val="1100"/>
              <a:buNone/>
              <a:defRPr sz="1100">
                <a:solidFill>
                  <a:srgbClr val="8F97C0"/>
                </a:solidFill>
              </a:defRPr>
            </a:lvl6pPr>
            <a:lvl7pPr indent="-228600" lvl="6" marL="3200400" rtl="0" algn="l">
              <a:spcBef>
                <a:spcPts val="200"/>
              </a:spcBef>
              <a:spcAft>
                <a:spcPts val="0"/>
              </a:spcAft>
              <a:buClr>
                <a:srgbClr val="8F97C0"/>
              </a:buClr>
              <a:buSzPts val="1100"/>
              <a:buNone/>
              <a:defRPr sz="1100">
                <a:solidFill>
                  <a:srgbClr val="8F97C0"/>
                </a:solidFill>
              </a:defRPr>
            </a:lvl7pPr>
            <a:lvl8pPr indent="-228600" lvl="7" marL="3657600" rtl="0" algn="l">
              <a:spcBef>
                <a:spcPts val="200"/>
              </a:spcBef>
              <a:spcAft>
                <a:spcPts val="0"/>
              </a:spcAft>
              <a:buClr>
                <a:srgbClr val="8F97C0"/>
              </a:buClr>
              <a:buSzPts val="1100"/>
              <a:buNone/>
              <a:defRPr sz="1100">
                <a:solidFill>
                  <a:srgbClr val="8F97C0"/>
                </a:solidFill>
              </a:defRPr>
            </a:lvl8pPr>
            <a:lvl9pPr indent="-228600" lvl="8" marL="4114800" rtl="0" algn="l">
              <a:spcBef>
                <a:spcPts val="200"/>
              </a:spcBef>
              <a:spcAft>
                <a:spcPts val="0"/>
              </a:spcAft>
              <a:buClr>
                <a:srgbClr val="8F97C0"/>
              </a:buClr>
              <a:buSzPts val="1100"/>
              <a:buNone/>
              <a:defRPr sz="1100">
                <a:solidFill>
                  <a:srgbClr val="8F97C0"/>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64" name="Shape 64"/>
        <p:cNvGrpSpPr/>
        <p:nvPr/>
      </p:nvGrpSpPr>
      <p:grpSpPr>
        <a:xfrm>
          <a:off x="0" y="0"/>
          <a:ext cx="0" cy="0"/>
          <a:chOff x="0" y="0"/>
          <a:chExt cx="0" cy="0"/>
        </a:xfrm>
      </p:grpSpPr>
      <p:sp>
        <p:nvSpPr>
          <p:cNvPr id="65" name="Google Shape;65;p10"/>
          <p:cNvSpPr txBox="1"/>
          <p:nvPr>
            <p:ph idx="12" type="sldNum"/>
          </p:nvPr>
        </p:nvSpPr>
        <p:spPr>
          <a:xfrm>
            <a:off x="8084127" y="6293898"/>
            <a:ext cx="540900" cy="3657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sz="1100">
                <a:solidFill>
                  <a:schemeClr val="dk1"/>
                </a:solidFill>
                <a:latin typeface="Twentieth Century"/>
                <a:ea typeface="Twentieth Century"/>
                <a:cs typeface="Twentieth Century"/>
                <a:sym typeface="Twentieth Century"/>
              </a:defRPr>
            </a:lvl1pPr>
            <a:lvl2pPr indent="0" lvl="1" marL="0" rtl="0" algn="ctr">
              <a:spcBef>
                <a:spcPts val="0"/>
              </a:spcBef>
              <a:buNone/>
              <a:defRPr sz="1100">
                <a:solidFill>
                  <a:schemeClr val="dk1"/>
                </a:solidFill>
                <a:latin typeface="Twentieth Century"/>
                <a:ea typeface="Twentieth Century"/>
                <a:cs typeface="Twentieth Century"/>
                <a:sym typeface="Twentieth Century"/>
              </a:defRPr>
            </a:lvl2pPr>
            <a:lvl3pPr indent="0" lvl="2" marL="0" rtl="0" algn="ctr">
              <a:spcBef>
                <a:spcPts val="0"/>
              </a:spcBef>
              <a:buNone/>
              <a:defRPr sz="1100">
                <a:solidFill>
                  <a:schemeClr val="dk1"/>
                </a:solidFill>
                <a:latin typeface="Twentieth Century"/>
                <a:ea typeface="Twentieth Century"/>
                <a:cs typeface="Twentieth Century"/>
                <a:sym typeface="Twentieth Century"/>
              </a:defRPr>
            </a:lvl3pPr>
            <a:lvl4pPr indent="0" lvl="3" marL="0" rtl="0" algn="ctr">
              <a:spcBef>
                <a:spcPts val="0"/>
              </a:spcBef>
              <a:buNone/>
              <a:defRPr sz="1100">
                <a:solidFill>
                  <a:schemeClr val="dk1"/>
                </a:solidFill>
                <a:latin typeface="Twentieth Century"/>
                <a:ea typeface="Twentieth Century"/>
                <a:cs typeface="Twentieth Century"/>
                <a:sym typeface="Twentieth Century"/>
              </a:defRPr>
            </a:lvl4pPr>
            <a:lvl5pPr indent="0" lvl="4" marL="0" rtl="0" algn="ctr">
              <a:spcBef>
                <a:spcPts val="0"/>
              </a:spcBef>
              <a:buNone/>
              <a:defRPr sz="1100">
                <a:solidFill>
                  <a:schemeClr val="dk1"/>
                </a:solidFill>
                <a:latin typeface="Twentieth Century"/>
                <a:ea typeface="Twentieth Century"/>
                <a:cs typeface="Twentieth Century"/>
                <a:sym typeface="Twentieth Century"/>
              </a:defRPr>
            </a:lvl5pPr>
            <a:lvl6pPr indent="0" lvl="5" marL="0" rtl="0" algn="ctr">
              <a:spcBef>
                <a:spcPts val="0"/>
              </a:spcBef>
              <a:buNone/>
              <a:defRPr sz="1100">
                <a:solidFill>
                  <a:schemeClr val="dk1"/>
                </a:solidFill>
                <a:latin typeface="Twentieth Century"/>
                <a:ea typeface="Twentieth Century"/>
                <a:cs typeface="Twentieth Century"/>
                <a:sym typeface="Twentieth Century"/>
              </a:defRPr>
            </a:lvl6pPr>
            <a:lvl7pPr indent="0" lvl="6" marL="0" rtl="0" algn="ctr">
              <a:spcBef>
                <a:spcPts val="0"/>
              </a:spcBef>
              <a:buNone/>
              <a:defRPr sz="1100">
                <a:solidFill>
                  <a:schemeClr val="dk1"/>
                </a:solidFill>
                <a:latin typeface="Twentieth Century"/>
                <a:ea typeface="Twentieth Century"/>
                <a:cs typeface="Twentieth Century"/>
                <a:sym typeface="Twentieth Century"/>
              </a:defRPr>
            </a:lvl7pPr>
            <a:lvl8pPr indent="0" lvl="7" marL="0" rtl="0" algn="ctr">
              <a:spcBef>
                <a:spcPts val="0"/>
              </a:spcBef>
              <a:buNone/>
              <a:defRPr sz="1100">
                <a:solidFill>
                  <a:schemeClr val="dk1"/>
                </a:solidFill>
                <a:latin typeface="Twentieth Century"/>
                <a:ea typeface="Twentieth Century"/>
                <a:cs typeface="Twentieth Century"/>
                <a:sym typeface="Twentieth Century"/>
              </a:defRPr>
            </a:lvl8pPr>
            <a:lvl9pPr indent="0" lvl="8" marL="0" rtl="0" algn="ctr">
              <a:spcBef>
                <a:spcPts val="0"/>
              </a:spcBef>
              <a:buNone/>
              <a:defRPr sz="1100">
                <a:solidFill>
                  <a:schemeClr val="dk1"/>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
              <a:t>‹#›</a:t>
            </a:fld>
            <a:endParaRPr/>
          </a:p>
        </p:txBody>
      </p:sp>
      <p:sp>
        <p:nvSpPr>
          <p:cNvPr id="66" name="Google Shape;66;p10"/>
          <p:cNvSpPr txBox="1"/>
          <p:nvPr>
            <p:ph idx="11" type="ftr"/>
          </p:nvPr>
        </p:nvSpPr>
        <p:spPr>
          <a:xfrm>
            <a:off x="4160520" y="6293104"/>
            <a:ext cx="3941100" cy="3651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sz="1100">
                <a:solidFill>
                  <a:schemeClr val="dk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7" name="Google Shape;67;p10"/>
          <p:cNvSpPr txBox="1"/>
          <p:nvPr>
            <p:ph type="title"/>
          </p:nvPr>
        </p:nvSpPr>
        <p:spPr>
          <a:xfrm>
            <a:off x="1000529" y="325057"/>
            <a:ext cx="6987000" cy="915300"/>
          </a:xfrm>
          <a:prstGeom prst="rect">
            <a:avLst/>
          </a:prstGeom>
          <a:noFill/>
          <a:ln>
            <a:noFill/>
          </a:ln>
        </p:spPr>
        <p:txBody>
          <a:bodyPr anchorCtr="0" anchor="ctr" bIns="34275" lIns="68575" spcFirstLastPara="1" rIns="68575" wrap="square" tIns="34275">
            <a:normAutofit/>
          </a:bodyPr>
          <a:lstStyle>
            <a:lvl1pPr lvl="0" rtl="0" algn="ctr">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5.xml"/><Relationship Id="rId11" Type="http://schemas.openxmlformats.org/officeDocument/2006/relationships/slideLayout" Target="../slideLayouts/slideLayout26.xml"/><Relationship Id="rId22" Type="http://schemas.openxmlformats.org/officeDocument/2006/relationships/slideLayout" Target="../slideLayouts/slideLayout37.xml"/><Relationship Id="rId10" Type="http://schemas.openxmlformats.org/officeDocument/2006/relationships/slideLayout" Target="../slideLayouts/slideLayout25.xml"/><Relationship Id="rId21" Type="http://schemas.openxmlformats.org/officeDocument/2006/relationships/slideLayout" Target="../slideLayouts/slideLayout36.xml"/><Relationship Id="rId13" Type="http://schemas.openxmlformats.org/officeDocument/2006/relationships/slideLayout" Target="../slideLayouts/slideLayout28.xml"/><Relationship Id="rId24" Type="http://schemas.openxmlformats.org/officeDocument/2006/relationships/theme" Target="../theme/theme1.xml"/><Relationship Id="rId12" Type="http://schemas.openxmlformats.org/officeDocument/2006/relationships/slideLayout" Target="../slideLayouts/slideLayout27.xml"/><Relationship Id="rId23" Type="http://schemas.openxmlformats.org/officeDocument/2006/relationships/slideLayout" Target="../slideLayouts/slideLayout38.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5" Type="http://schemas.openxmlformats.org/officeDocument/2006/relationships/slideLayout" Target="../slideLayouts/slideLayout30.xml"/><Relationship Id="rId14" Type="http://schemas.openxmlformats.org/officeDocument/2006/relationships/slideLayout" Target="../slideLayouts/slideLayout29.xml"/><Relationship Id="rId17" Type="http://schemas.openxmlformats.org/officeDocument/2006/relationships/slideLayout" Target="../slideLayouts/slideLayout32.xml"/><Relationship Id="rId16" Type="http://schemas.openxmlformats.org/officeDocument/2006/relationships/slideLayout" Target="../slideLayouts/slideLayout31.xml"/><Relationship Id="rId5" Type="http://schemas.openxmlformats.org/officeDocument/2006/relationships/slideLayout" Target="../slideLayouts/slideLayout20.xml"/><Relationship Id="rId19" Type="http://schemas.openxmlformats.org/officeDocument/2006/relationships/slideLayout" Target="../slideLayouts/slideLayout34.xml"/><Relationship Id="rId6" Type="http://schemas.openxmlformats.org/officeDocument/2006/relationships/slideLayout" Target="../slideLayouts/slideLayout21.xml"/><Relationship Id="rId18" Type="http://schemas.openxmlformats.org/officeDocument/2006/relationships/slideLayout" Target="../slideLayouts/slideLayout33.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5"/>
            <a:ext cx="7886700" cy="13257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1" name="Google Shape;11;p1"/>
          <p:cNvSpPr txBox="1"/>
          <p:nvPr>
            <p:ph idx="1" type="body"/>
          </p:nvPr>
        </p:nvSpPr>
        <p:spPr>
          <a:xfrm>
            <a:off x="628650" y="1825625"/>
            <a:ext cx="7886700" cy="4351200"/>
          </a:xfrm>
          <a:prstGeom prst="rect">
            <a:avLst/>
          </a:prstGeom>
          <a:noFill/>
          <a:ln>
            <a:noFill/>
          </a:ln>
        </p:spPr>
        <p:txBody>
          <a:bodyPr anchorCtr="0" anchor="t" bIns="34275" lIns="68575" spcFirstLastPara="1" rIns="68575" wrap="square" tIns="34275">
            <a:normAutofit/>
          </a:bodyPr>
          <a:lstStyle>
            <a:lvl1pPr indent="-349250" lvl="0" marL="457200" marR="0" rtl="0" algn="l">
              <a:lnSpc>
                <a:spcPct val="100000"/>
              </a:lnSpc>
              <a:spcBef>
                <a:spcPts val="800"/>
              </a:spcBef>
              <a:spcAft>
                <a:spcPts val="0"/>
              </a:spcAft>
              <a:buClr>
                <a:schemeClr val="accent1"/>
              </a:buClr>
              <a:buSzPts val="1900"/>
              <a:buFont typeface="Arial"/>
              <a:buChar char="•"/>
              <a:defRPr b="0" i="0" sz="1900" u="none" cap="none" strike="noStrike">
                <a:solidFill>
                  <a:schemeClr val="dk1"/>
                </a:solidFill>
                <a:latin typeface="Calibri"/>
                <a:ea typeface="Calibri"/>
                <a:cs typeface="Calibri"/>
                <a:sym typeface="Calibri"/>
              </a:defRPr>
            </a:lvl1pPr>
            <a:lvl2pPr indent="-330200" lvl="1" marL="914400" marR="0" rtl="0" algn="l">
              <a:lnSpc>
                <a:spcPct val="100000"/>
              </a:lnSpc>
              <a:spcBef>
                <a:spcPts val="800"/>
              </a:spcBef>
              <a:spcAft>
                <a:spcPts val="0"/>
              </a:spcAft>
              <a:buClr>
                <a:schemeClr val="accent1"/>
              </a:buClr>
              <a:buSzPts val="1600"/>
              <a:buFont typeface="Arial"/>
              <a:buChar char="•"/>
              <a:defRPr b="0" i="0" sz="1600" u="none" cap="none" strike="noStrike">
                <a:solidFill>
                  <a:schemeClr val="dk1"/>
                </a:solidFill>
                <a:latin typeface="Calibri"/>
                <a:ea typeface="Calibri"/>
                <a:cs typeface="Calibri"/>
                <a:sym typeface="Calibri"/>
              </a:defRPr>
            </a:lvl2pPr>
            <a:lvl3pPr indent="-311150" lvl="2" marL="1371600" marR="0" rtl="0" algn="l">
              <a:lnSpc>
                <a:spcPct val="100000"/>
              </a:lnSpc>
              <a:spcBef>
                <a:spcPts val="800"/>
              </a:spcBef>
              <a:spcAft>
                <a:spcPts val="0"/>
              </a:spcAft>
              <a:buClr>
                <a:schemeClr val="accent1"/>
              </a:buClr>
              <a:buSzPts val="1300"/>
              <a:buFont typeface="Arial"/>
              <a:buChar char="•"/>
              <a:defRPr b="0" i="0" sz="1300" u="none" cap="none" strike="noStrike">
                <a:solidFill>
                  <a:schemeClr val="dk1"/>
                </a:solidFill>
                <a:latin typeface="Calibri"/>
                <a:ea typeface="Calibri"/>
                <a:cs typeface="Calibri"/>
                <a:sym typeface="Calibri"/>
              </a:defRPr>
            </a:lvl3pPr>
            <a:lvl4pPr indent="-311150" lvl="3" marL="1828800" marR="0" rtl="0" algn="l">
              <a:lnSpc>
                <a:spcPct val="100000"/>
              </a:lnSpc>
              <a:spcBef>
                <a:spcPts val="800"/>
              </a:spcBef>
              <a:spcAft>
                <a:spcPts val="0"/>
              </a:spcAft>
              <a:buClr>
                <a:schemeClr val="accent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100000"/>
              </a:lnSpc>
              <a:spcBef>
                <a:spcPts val="800"/>
              </a:spcBef>
              <a:spcAft>
                <a:spcPts val="0"/>
              </a:spcAft>
              <a:buClr>
                <a:schemeClr val="accent1"/>
              </a:buClr>
              <a:buSzPts val="1300"/>
              <a:buFont typeface="Arial"/>
              <a:buChar char="•"/>
              <a:defRPr b="0" i="0" sz="1300" u="none" cap="none" strike="noStrike">
                <a:solidFill>
                  <a:schemeClr val="dk1"/>
                </a:solidFill>
                <a:latin typeface="Calibri"/>
                <a:ea typeface="Calibri"/>
                <a:cs typeface="Calibri"/>
                <a:sym typeface="Calibri"/>
              </a:defRPr>
            </a:lvl5pPr>
            <a:lvl6pPr indent="-317500" lvl="5" marL="2743200" marR="0" rtl="0" algn="l">
              <a:lnSpc>
                <a:spcPct val="90000"/>
              </a:lnSpc>
              <a:spcBef>
                <a:spcPts val="8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28650" y="6356350"/>
            <a:ext cx="1018800" cy="3651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chemeClr val="dk2"/>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2476633" y="6356349"/>
            <a:ext cx="4190700" cy="3651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chemeClr val="dk2"/>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7418349" y="6356350"/>
            <a:ext cx="1097100" cy="3651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000000"/>
                </a:solidFill>
                <a:latin typeface="Calibri"/>
                <a:ea typeface="Calibri"/>
                <a:cs typeface="Calibri"/>
                <a:sym typeface="Calibri"/>
              </a:defRPr>
            </a:lvl1pPr>
            <a:lvl2pPr indent="0" lvl="1" marL="0" marR="0" rtl="0" algn="r">
              <a:spcBef>
                <a:spcPts val="0"/>
              </a:spcBef>
              <a:buNone/>
              <a:defRPr b="0" i="0" sz="900" u="none" cap="none" strike="noStrike">
                <a:solidFill>
                  <a:srgbClr val="000000"/>
                </a:solidFill>
                <a:latin typeface="Calibri"/>
                <a:ea typeface="Calibri"/>
                <a:cs typeface="Calibri"/>
                <a:sym typeface="Calibri"/>
              </a:defRPr>
            </a:lvl2pPr>
            <a:lvl3pPr indent="0" lvl="2" marL="0" marR="0" rtl="0" algn="r">
              <a:spcBef>
                <a:spcPts val="0"/>
              </a:spcBef>
              <a:buNone/>
              <a:defRPr b="0" i="0" sz="900" u="none" cap="none" strike="noStrike">
                <a:solidFill>
                  <a:srgbClr val="000000"/>
                </a:solidFill>
                <a:latin typeface="Calibri"/>
                <a:ea typeface="Calibri"/>
                <a:cs typeface="Calibri"/>
                <a:sym typeface="Calibri"/>
              </a:defRPr>
            </a:lvl3pPr>
            <a:lvl4pPr indent="0" lvl="3" marL="0" marR="0" rtl="0" algn="r">
              <a:spcBef>
                <a:spcPts val="0"/>
              </a:spcBef>
              <a:buNone/>
              <a:defRPr b="0" i="0" sz="900" u="none" cap="none" strike="noStrike">
                <a:solidFill>
                  <a:srgbClr val="000000"/>
                </a:solidFill>
                <a:latin typeface="Calibri"/>
                <a:ea typeface="Calibri"/>
                <a:cs typeface="Calibri"/>
                <a:sym typeface="Calibri"/>
              </a:defRPr>
            </a:lvl4pPr>
            <a:lvl5pPr indent="0" lvl="4" marL="0" marR="0" rtl="0" algn="r">
              <a:spcBef>
                <a:spcPts val="0"/>
              </a:spcBef>
              <a:buNone/>
              <a:defRPr b="0" i="0" sz="900" u="none" cap="none" strike="noStrike">
                <a:solidFill>
                  <a:srgbClr val="000000"/>
                </a:solidFill>
                <a:latin typeface="Calibri"/>
                <a:ea typeface="Calibri"/>
                <a:cs typeface="Calibri"/>
                <a:sym typeface="Calibri"/>
              </a:defRPr>
            </a:lvl5pPr>
            <a:lvl6pPr indent="0" lvl="5" marL="0" marR="0" rtl="0" algn="r">
              <a:spcBef>
                <a:spcPts val="0"/>
              </a:spcBef>
              <a:buNone/>
              <a:defRPr b="0" i="0" sz="900" u="none" cap="none" strike="noStrike">
                <a:solidFill>
                  <a:srgbClr val="000000"/>
                </a:solidFill>
                <a:latin typeface="Calibri"/>
                <a:ea typeface="Calibri"/>
                <a:cs typeface="Calibri"/>
                <a:sym typeface="Calibri"/>
              </a:defRPr>
            </a:lvl6pPr>
            <a:lvl7pPr indent="0" lvl="6" marL="0" marR="0" rtl="0" algn="r">
              <a:spcBef>
                <a:spcPts val="0"/>
              </a:spcBef>
              <a:buNone/>
              <a:defRPr b="0" i="0" sz="900" u="none" cap="none" strike="noStrike">
                <a:solidFill>
                  <a:srgbClr val="000000"/>
                </a:solidFill>
                <a:latin typeface="Calibri"/>
                <a:ea typeface="Calibri"/>
                <a:cs typeface="Calibri"/>
                <a:sym typeface="Calibri"/>
              </a:defRPr>
            </a:lvl7pPr>
            <a:lvl8pPr indent="0" lvl="7" marL="0" marR="0" rtl="0" algn="r">
              <a:spcBef>
                <a:spcPts val="0"/>
              </a:spcBef>
              <a:buNone/>
              <a:defRPr b="0" i="0" sz="900" u="none" cap="none" strike="noStrike">
                <a:solidFill>
                  <a:srgbClr val="000000"/>
                </a:solidFill>
                <a:latin typeface="Calibri"/>
                <a:ea typeface="Calibri"/>
                <a:cs typeface="Calibri"/>
                <a:sym typeface="Calibri"/>
              </a:defRPr>
            </a:lvl8pPr>
            <a:lvl9pPr indent="0" lvl="8" marL="0" marR="0" rtl="0" algn="r">
              <a:spcBef>
                <a:spcPts val="0"/>
              </a:spcBef>
              <a:buNone/>
              <a:defRPr b="0" i="0" sz="9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 name="Shape 85"/>
        <p:cNvGrpSpPr/>
        <p:nvPr/>
      </p:nvGrpSpPr>
      <p:grpSpPr>
        <a:xfrm>
          <a:off x="0" y="0"/>
          <a:ext cx="0" cy="0"/>
          <a:chOff x="0" y="0"/>
          <a:chExt cx="0" cy="0"/>
        </a:xfrm>
      </p:grpSpPr>
      <p:sp>
        <p:nvSpPr>
          <p:cNvPr id="86" name="Google Shape;86;p17"/>
          <p:cNvSpPr txBox="1"/>
          <p:nvPr>
            <p:ph type="title"/>
          </p:nvPr>
        </p:nvSpPr>
        <p:spPr>
          <a:xfrm>
            <a:off x="628650" y="365125"/>
            <a:ext cx="7886700" cy="13257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87" name="Google Shape;87;p17"/>
          <p:cNvSpPr txBox="1"/>
          <p:nvPr>
            <p:ph idx="1" type="body"/>
          </p:nvPr>
        </p:nvSpPr>
        <p:spPr>
          <a:xfrm>
            <a:off x="628650" y="1825625"/>
            <a:ext cx="7886700" cy="4351200"/>
          </a:xfrm>
          <a:prstGeom prst="rect">
            <a:avLst/>
          </a:prstGeom>
          <a:noFill/>
          <a:ln>
            <a:noFill/>
          </a:ln>
        </p:spPr>
        <p:txBody>
          <a:bodyPr anchorCtr="0" anchor="t" bIns="34275" lIns="68575" spcFirstLastPara="1" rIns="68575" wrap="square" tIns="34275">
            <a:normAutofit/>
          </a:bodyPr>
          <a:lstStyle>
            <a:lvl1pPr indent="-349250" lvl="0" marL="457200" marR="0" rtl="0" algn="l">
              <a:lnSpc>
                <a:spcPct val="100000"/>
              </a:lnSpc>
              <a:spcBef>
                <a:spcPts val="800"/>
              </a:spcBef>
              <a:spcAft>
                <a:spcPts val="0"/>
              </a:spcAft>
              <a:buClr>
                <a:schemeClr val="accent1"/>
              </a:buClr>
              <a:buSzPts val="1900"/>
              <a:buFont typeface="Arial"/>
              <a:buChar char="•"/>
              <a:defRPr b="0" i="0" sz="1900" u="none" cap="none" strike="noStrike">
                <a:solidFill>
                  <a:schemeClr val="dk1"/>
                </a:solidFill>
                <a:latin typeface="Calibri"/>
                <a:ea typeface="Calibri"/>
                <a:cs typeface="Calibri"/>
                <a:sym typeface="Calibri"/>
              </a:defRPr>
            </a:lvl1pPr>
            <a:lvl2pPr indent="-330200" lvl="1" marL="914400" marR="0" rtl="0" algn="l">
              <a:lnSpc>
                <a:spcPct val="100000"/>
              </a:lnSpc>
              <a:spcBef>
                <a:spcPts val="800"/>
              </a:spcBef>
              <a:spcAft>
                <a:spcPts val="0"/>
              </a:spcAft>
              <a:buClr>
                <a:schemeClr val="accent1"/>
              </a:buClr>
              <a:buSzPts val="1600"/>
              <a:buFont typeface="Arial"/>
              <a:buChar char="•"/>
              <a:defRPr b="0" i="0" sz="1600" u="none" cap="none" strike="noStrike">
                <a:solidFill>
                  <a:schemeClr val="dk1"/>
                </a:solidFill>
                <a:latin typeface="Calibri"/>
                <a:ea typeface="Calibri"/>
                <a:cs typeface="Calibri"/>
                <a:sym typeface="Calibri"/>
              </a:defRPr>
            </a:lvl2pPr>
            <a:lvl3pPr indent="-311150" lvl="2" marL="1371600" marR="0" rtl="0" algn="l">
              <a:lnSpc>
                <a:spcPct val="100000"/>
              </a:lnSpc>
              <a:spcBef>
                <a:spcPts val="800"/>
              </a:spcBef>
              <a:spcAft>
                <a:spcPts val="0"/>
              </a:spcAft>
              <a:buClr>
                <a:schemeClr val="accent1"/>
              </a:buClr>
              <a:buSzPts val="1300"/>
              <a:buFont typeface="Arial"/>
              <a:buChar char="•"/>
              <a:defRPr b="0" i="0" sz="1300" u="none" cap="none" strike="noStrike">
                <a:solidFill>
                  <a:schemeClr val="dk1"/>
                </a:solidFill>
                <a:latin typeface="Calibri"/>
                <a:ea typeface="Calibri"/>
                <a:cs typeface="Calibri"/>
                <a:sym typeface="Calibri"/>
              </a:defRPr>
            </a:lvl3pPr>
            <a:lvl4pPr indent="-311150" lvl="3" marL="1828800" marR="0" rtl="0" algn="l">
              <a:lnSpc>
                <a:spcPct val="100000"/>
              </a:lnSpc>
              <a:spcBef>
                <a:spcPts val="800"/>
              </a:spcBef>
              <a:spcAft>
                <a:spcPts val="0"/>
              </a:spcAft>
              <a:buClr>
                <a:schemeClr val="accent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100000"/>
              </a:lnSpc>
              <a:spcBef>
                <a:spcPts val="800"/>
              </a:spcBef>
              <a:spcAft>
                <a:spcPts val="0"/>
              </a:spcAft>
              <a:buClr>
                <a:schemeClr val="accent1"/>
              </a:buClr>
              <a:buSzPts val="1300"/>
              <a:buFont typeface="Arial"/>
              <a:buChar char="•"/>
              <a:defRPr b="0" i="0" sz="1300" u="none" cap="none" strike="noStrike">
                <a:solidFill>
                  <a:schemeClr val="dk1"/>
                </a:solidFill>
                <a:latin typeface="Calibri"/>
                <a:ea typeface="Calibri"/>
                <a:cs typeface="Calibri"/>
                <a:sym typeface="Calibri"/>
              </a:defRPr>
            </a:lvl5pPr>
            <a:lvl6pPr indent="-317500" lvl="5" marL="2743200" marR="0" rtl="0" algn="l">
              <a:lnSpc>
                <a:spcPct val="90000"/>
              </a:lnSpc>
              <a:spcBef>
                <a:spcPts val="8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8" name="Google Shape;88;p17"/>
          <p:cNvSpPr txBox="1"/>
          <p:nvPr>
            <p:ph idx="10" type="dt"/>
          </p:nvPr>
        </p:nvSpPr>
        <p:spPr>
          <a:xfrm>
            <a:off x="628650" y="6356350"/>
            <a:ext cx="1018800" cy="3651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chemeClr val="dk2"/>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9" name="Google Shape;89;p17"/>
          <p:cNvSpPr txBox="1"/>
          <p:nvPr>
            <p:ph idx="11" type="ftr"/>
          </p:nvPr>
        </p:nvSpPr>
        <p:spPr>
          <a:xfrm>
            <a:off x="2476633" y="6356349"/>
            <a:ext cx="4190700" cy="3651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chemeClr val="dk2"/>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0" name="Google Shape;90;p17"/>
          <p:cNvSpPr txBox="1"/>
          <p:nvPr>
            <p:ph idx="12" type="sldNum"/>
          </p:nvPr>
        </p:nvSpPr>
        <p:spPr>
          <a:xfrm>
            <a:off x="7418349" y="6356350"/>
            <a:ext cx="1097100" cy="3651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000000"/>
                </a:solidFill>
                <a:latin typeface="Calibri"/>
                <a:ea typeface="Calibri"/>
                <a:cs typeface="Calibri"/>
                <a:sym typeface="Calibri"/>
              </a:defRPr>
            </a:lvl1pPr>
            <a:lvl2pPr indent="0" lvl="1" marL="0" marR="0" rtl="0" algn="r">
              <a:spcBef>
                <a:spcPts val="0"/>
              </a:spcBef>
              <a:buNone/>
              <a:defRPr b="0" i="0" sz="900" u="none" cap="none" strike="noStrike">
                <a:solidFill>
                  <a:srgbClr val="000000"/>
                </a:solidFill>
                <a:latin typeface="Calibri"/>
                <a:ea typeface="Calibri"/>
                <a:cs typeface="Calibri"/>
                <a:sym typeface="Calibri"/>
              </a:defRPr>
            </a:lvl2pPr>
            <a:lvl3pPr indent="0" lvl="2" marL="0" marR="0" rtl="0" algn="r">
              <a:spcBef>
                <a:spcPts val="0"/>
              </a:spcBef>
              <a:buNone/>
              <a:defRPr b="0" i="0" sz="900" u="none" cap="none" strike="noStrike">
                <a:solidFill>
                  <a:srgbClr val="000000"/>
                </a:solidFill>
                <a:latin typeface="Calibri"/>
                <a:ea typeface="Calibri"/>
                <a:cs typeface="Calibri"/>
                <a:sym typeface="Calibri"/>
              </a:defRPr>
            </a:lvl3pPr>
            <a:lvl4pPr indent="0" lvl="3" marL="0" marR="0" rtl="0" algn="r">
              <a:spcBef>
                <a:spcPts val="0"/>
              </a:spcBef>
              <a:buNone/>
              <a:defRPr b="0" i="0" sz="900" u="none" cap="none" strike="noStrike">
                <a:solidFill>
                  <a:srgbClr val="000000"/>
                </a:solidFill>
                <a:latin typeface="Calibri"/>
                <a:ea typeface="Calibri"/>
                <a:cs typeface="Calibri"/>
                <a:sym typeface="Calibri"/>
              </a:defRPr>
            </a:lvl4pPr>
            <a:lvl5pPr indent="0" lvl="4" marL="0" marR="0" rtl="0" algn="r">
              <a:spcBef>
                <a:spcPts val="0"/>
              </a:spcBef>
              <a:buNone/>
              <a:defRPr b="0" i="0" sz="900" u="none" cap="none" strike="noStrike">
                <a:solidFill>
                  <a:srgbClr val="000000"/>
                </a:solidFill>
                <a:latin typeface="Calibri"/>
                <a:ea typeface="Calibri"/>
                <a:cs typeface="Calibri"/>
                <a:sym typeface="Calibri"/>
              </a:defRPr>
            </a:lvl5pPr>
            <a:lvl6pPr indent="0" lvl="5" marL="0" marR="0" rtl="0" algn="r">
              <a:spcBef>
                <a:spcPts val="0"/>
              </a:spcBef>
              <a:buNone/>
              <a:defRPr b="0" i="0" sz="900" u="none" cap="none" strike="noStrike">
                <a:solidFill>
                  <a:srgbClr val="000000"/>
                </a:solidFill>
                <a:latin typeface="Calibri"/>
                <a:ea typeface="Calibri"/>
                <a:cs typeface="Calibri"/>
                <a:sym typeface="Calibri"/>
              </a:defRPr>
            </a:lvl6pPr>
            <a:lvl7pPr indent="0" lvl="6" marL="0" marR="0" rtl="0" algn="r">
              <a:spcBef>
                <a:spcPts val="0"/>
              </a:spcBef>
              <a:buNone/>
              <a:defRPr b="0" i="0" sz="900" u="none" cap="none" strike="noStrike">
                <a:solidFill>
                  <a:srgbClr val="000000"/>
                </a:solidFill>
                <a:latin typeface="Calibri"/>
                <a:ea typeface="Calibri"/>
                <a:cs typeface="Calibri"/>
                <a:sym typeface="Calibri"/>
              </a:defRPr>
            </a:lvl7pPr>
            <a:lvl8pPr indent="0" lvl="7" marL="0" marR="0" rtl="0" algn="r">
              <a:spcBef>
                <a:spcPts val="0"/>
              </a:spcBef>
              <a:buNone/>
              <a:defRPr b="0" i="0" sz="900" u="none" cap="none" strike="noStrike">
                <a:solidFill>
                  <a:srgbClr val="000000"/>
                </a:solidFill>
                <a:latin typeface="Calibri"/>
                <a:ea typeface="Calibri"/>
                <a:cs typeface="Calibri"/>
                <a:sym typeface="Calibri"/>
              </a:defRPr>
            </a:lvl8pPr>
            <a:lvl9pPr indent="0" lvl="8" marL="0" marR="0" rtl="0" algn="r">
              <a:spcBef>
                <a:spcPts val="0"/>
              </a:spcBef>
              <a:buNone/>
              <a:defRPr b="0" i="0" sz="9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image" Target="../media/image28.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2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 Id="rId3" Type="http://schemas.openxmlformats.org/officeDocument/2006/relationships/image" Target="../media/image21.png"/><Relationship Id="rId4" Type="http://schemas.openxmlformats.org/officeDocument/2006/relationships/hyperlink" Target="https://drive.google.com/file/d/1Edifq1h0goMMfacAaSrK0CA43kp88TBB/view?usp=sharin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 Id="rId3"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8.xml"/><Relationship Id="rId3" Type="http://schemas.openxmlformats.org/officeDocument/2006/relationships/hyperlink" Target="https://docs.google.com/document/d/1qJdNblB5uMywVn1GeCxufJe0jKYEC2ZmPAHKgb56DUo/edit#heading=h.887rgnssiw54" TargetMode="External"/><Relationship Id="rId4" Type="http://schemas.openxmlformats.org/officeDocument/2006/relationships/hyperlink" Target="https://docs.google.com/document/d/1Z4LEhLQSXM7-SGcEIXyuxVOOiaA0Z0W8UGnUmKGGAQk/edit?usp=sharing" TargetMode="External"/><Relationship Id="rId5" Type="http://schemas.openxmlformats.org/officeDocument/2006/relationships/hyperlink" Target="https://drive.google.com/file/d/1Edifq1h0goMMfacAaSrK0CA43kp88TBB/view?usp=shar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41"/>
          <p:cNvSpPr/>
          <p:nvPr/>
        </p:nvSpPr>
        <p:spPr>
          <a:xfrm>
            <a:off x="685800" y="4550900"/>
            <a:ext cx="8222400" cy="1200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3900">
                <a:solidFill>
                  <a:schemeClr val="accent2"/>
                </a:solidFill>
                <a:latin typeface="Calibri"/>
                <a:ea typeface="Calibri"/>
                <a:cs typeface="Calibri"/>
                <a:sym typeface="Calibri"/>
              </a:rPr>
              <a:t>Introducing Tier 2 Systems</a:t>
            </a:r>
            <a:endParaRPr b="1" sz="3400">
              <a:solidFill>
                <a:schemeClr val="accent2"/>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accent2"/>
              </a:solidFill>
              <a:latin typeface="Calibri"/>
              <a:ea typeface="Calibri"/>
              <a:cs typeface="Calibri"/>
              <a:sym typeface="Calibri"/>
            </a:endParaRPr>
          </a:p>
          <a:p>
            <a:pPr indent="0" lvl="0" marL="0" marR="0" rtl="0" algn="ctr">
              <a:spcBef>
                <a:spcPts val="0"/>
              </a:spcBef>
              <a:spcAft>
                <a:spcPts val="0"/>
              </a:spcAft>
              <a:buNone/>
            </a:pPr>
            <a:r>
              <a:rPr b="1" lang="en" sz="1800">
                <a:solidFill>
                  <a:schemeClr val="accent2"/>
                </a:solidFill>
                <a:latin typeface="Calibri"/>
                <a:ea typeface="Calibri"/>
                <a:cs typeface="Calibri"/>
                <a:sym typeface="Calibri"/>
              </a:rPr>
              <a:t>Updated December, 2022</a:t>
            </a:r>
            <a:endParaRPr b="1" sz="1800">
              <a:solidFill>
                <a:schemeClr val="accent2"/>
              </a:solidFill>
              <a:latin typeface="Calibri"/>
              <a:ea typeface="Calibri"/>
              <a:cs typeface="Calibri"/>
              <a:sym typeface="Calibri"/>
            </a:endParaRPr>
          </a:p>
        </p:txBody>
      </p:sp>
      <p:sp>
        <p:nvSpPr>
          <p:cNvPr id="213" name="Google Shape;213;p41"/>
          <p:cNvSpPr txBox="1"/>
          <p:nvPr>
            <p:ph type="ctrTitle"/>
          </p:nvPr>
        </p:nvSpPr>
        <p:spPr>
          <a:xfrm>
            <a:off x="685800" y="2903619"/>
            <a:ext cx="7772400" cy="1470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4400"/>
              <a:buFont typeface="Twentieth Century"/>
              <a:buNone/>
            </a:pPr>
            <a:r>
              <a:rPr b="1" lang="en"/>
              <a:t>Tier 1</a:t>
            </a:r>
            <a:r>
              <a:rPr b="1" lang="en" sz="4410"/>
              <a:t> Team Training </a:t>
            </a:r>
            <a:endParaRPr b="1" sz="4410"/>
          </a:p>
          <a:p>
            <a:pPr indent="0" lvl="0" marL="0" rtl="0" algn="ctr">
              <a:spcBef>
                <a:spcPts val="0"/>
              </a:spcBef>
              <a:spcAft>
                <a:spcPts val="0"/>
              </a:spcAft>
              <a:buClr>
                <a:schemeClr val="dk2"/>
              </a:buClr>
              <a:buSzPts val="4400"/>
              <a:buFont typeface="Twentieth Century"/>
              <a:buNone/>
            </a:pPr>
            <a:r>
              <a:rPr b="1" lang="en" sz="4410"/>
              <a:t>Day 9</a:t>
            </a:r>
            <a:endParaRPr b="1"/>
          </a:p>
        </p:txBody>
      </p:sp>
      <p:pic>
        <p:nvPicPr>
          <p:cNvPr id="214" name="Google Shape;214;p41"/>
          <p:cNvPicPr preferRelativeResize="0"/>
          <p:nvPr/>
        </p:nvPicPr>
        <p:blipFill>
          <a:blip r:embed="rId3">
            <a:alphaModFix/>
          </a:blip>
          <a:stretch>
            <a:fillRect/>
          </a:stretch>
        </p:blipFill>
        <p:spPr>
          <a:xfrm>
            <a:off x="0" y="152400"/>
            <a:ext cx="9143998" cy="212290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50"/>
          <p:cNvSpPr txBox="1"/>
          <p:nvPr>
            <p:ph type="title"/>
          </p:nvPr>
        </p:nvSpPr>
        <p:spPr>
          <a:xfrm>
            <a:off x="1772997" y="152400"/>
            <a:ext cx="6742500" cy="9144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b="1" lang="en" sz="4600"/>
              <a:t>Tier 2 Team</a:t>
            </a:r>
            <a:endParaRPr b="1" sz="4600"/>
          </a:p>
        </p:txBody>
      </p:sp>
      <p:sp>
        <p:nvSpPr>
          <p:cNvPr id="290" name="Google Shape;290;p50"/>
          <p:cNvSpPr txBox="1"/>
          <p:nvPr>
            <p:ph idx="1" type="body"/>
          </p:nvPr>
        </p:nvSpPr>
        <p:spPr>
          <a:xfrm>
            <a:off x="628650" y="1589700"/>
            <a:ext cx="7886700" cy="4351200"/>
          </a:xfrm>
          <a:prstGeom prst="rect">
            <a:avLst/>
          </a:prstGeom>
        </p:spPr>
        <p:txBody>
          <a:bodyPr anchorCtr="0" anchor="t" bIns="34275" lIns="68575" spcFirstLastPara="1" rIns="68575" wrap="square" tIns="34275">
            <a:noAutofit/>
          </a:bodyPr>
          <a:lstStyle/>
          <a:p>
            <a:pPr indent="0" lvl="0" marL="0" rtl="0" algn="l">
              <a:spcBef>
                <a:spcPts val="640"/>
              </a:spcBef>
              <a:spcAft>
                <a:spcPts val="0"/>
              </a:spcAft>
              <a:buClr>
                <a:schemeClr val="dk2"/>
              </a:buClr>
              <a:buSzPts val="3200"/>
              <a:buFont typeface="Arial"/>
              <a:buNone/>
            </a:pPr>
            <a:r>
              <a:rPr b="1" lang="en" sz="3100"/>
              <a:t>Responsible for meeting regularly:</a:t>
            </a:r>
            <a:endParaRPr b="1" sz="3100"/>
          </a:p>
          <a:p>
            <a:pPr indent="-361950" lvl="1" marL="742950" rtl="0" algn="l">
              <a:spcBef>
                <a:spcPts val="0"/>
              </a:spcBef>
              <a:spcAft>
                <a:spcPts val="0"/>
              </a:spcAft>
              <a:buClr>
                <a:schemeClr val="dk1"/>
              </a:buClr>
              <a:buSzPts val="4000"/>
              <a:buChar char="•"/>
            </a:pPr>
            <a:r>
              <a:rPr lang="en" sz="2800"/>
              <a:t>Review data to identify new Tier 2 referrals</a:t>
            </a:r>
            <a:endParaRPr sz="2800"/>
          </a:p>
          <a:p>
            <a:pPr indent="-361950" lvl="1" marL="742950" rtl="0" algn="l">
              <a:spcBef>
                <a:spcPts val="0"/>
              </a:spcBef>
              <a:spcAft>
                <a:spcPts val="0"/>
              </a:spcAft>
              <a:buClr>
                <a:schemeClr val="dk1"/>
              </a:buClr>
              <a:buSzPts val="4000"/>
              <a:buChar char="•"/>
            </a:pPr>
            <a:r>
              <a:rPr lang="en" sz="2800"/>
              <a:t>Evaluate intervention effectiveness for students currently accessing Tier 2</a:t>
            </a:r>
            <a:endParaRPr sz="2800"/>
          </a:p>
          <a:p>
            <a:pPr indent="-361950" lvl="1" marL="742950" rtl="0" algn="l">
              <a:spcBef>
                <a:spcPts val="0"/>
              </a:spcBef>
              <a:spcAft>
                <a:spcPts val="0"/>
              </a:spcAft>
              <a:buClr>
                <a:schemeClr val="dk1"/>
              </a:buClr>
              <a:buSzPts val="4000"/>
              <a:buChar char="•"/>
            </a:pPr>
            <a:r>
              <a:rPr lang="en" sz="2800"/>
              <a:t>Disseminate information &amp; provide PD training to school staff</a:t>
            </a:r>
            <a:endParaRPr sz="2800"/>
          </a:p>
          <a:p>
            <a:pPr indent="0" lvl="0" marL="0" rtl="0" algn="l">
              <a:spcBef>
                <a:spcPts val="640"/>
              </a:spcBef>
              <a:spcAft>
                <a:spcPts val="0"/>
              </a:spcAft>
              <a:buClr>
                <a:schemeClr val="dk2"/>
              </a:buClr>
              <a:buSzPts val="3200"/>
              <a:buFont typeface="Arial"/>
              <a:buNone/>
            </a:pPr>
            <a:r>
              <a:rPr b="1" lang="en" sz="3100"/>
              <a:t>Consider staff availability: </a:t>
            </a:r>
            <a:endParaRPr b="1" sz="3100"/>
          </a:p>
          <a:p>
            <a:pPr indent="-361950" lvl="1" marL="742950" rtl="0" algn="l">
              <a:spcBef>
                <a:spcPts val="0"/>
              </a:spcBef>
              <a:spcAft>
                <a:spcPts val="0"/>
              </a:spcAft>
              <a:buClr>
                <a:schemeClr val="dk1"/>
              </a:buClr>
              <a:buSzPts val="4000"/>
              <a:buChar char="•"/>
            </a:pPr>
            <a:r>
              <a:rPr lang="en" sz="2800"/>
              <a:t>Do not need to be on the team to implement intervention(s)</a:t>
            </a:r>
            <a:endParaRPr sz="2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51"/>
          <p:cNvSpPr txBox="1"/>
          <p:nvPr>
            <p:ph type="title"/>
          </p:nvPr>
        </p:nvSpPr>
        <p:spPr>
          <a:xfrm>
            <a:off x="1772997" y="152400"/>
            <a:ext cx="6742500" cy="9144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b="1" lang="en" sz="4600"/>
              <a:t>Table Talk Reflection</a:t>
            </a:r>
            <a:endParaRPr b="1" sz="4600"/>
          </a:p>
        </p:txBody>
      </p:sp>
      <p:sp>
        <p:nvSpPr>
          <p:cNvPr id="297" name="Google Shape;297;p51"/>
          <p:cNvSpPr txBox="1"/>
          <p:nvPr>
            <p:ph idx="1" type="body"/>
          </p:nvPr>
        </p:nvSpPr>
        <p:spPr>
          <a:xfrm>
            <a:off x="628650" y="1825625"/>
            <a:ext cx="8274300" cy="1823700"/>
          </a:xfrm>
          <a:prstGeom prst="rect">
            <a:avLst/>
          </a:prstGeom>
        </p:spPr>
        <p:txBody>
          <a:bodyPr anchorCtr="0" anchor="t" bIns="34275" lIns="68575" spcFirstLastPara="1" rIns="68575" wrap="square" tIns="34275">
            <a:noAutofit/>
          </a:bodyPr>
          <a:lstStyle/>
          <a:p>
            <a:pPr indent="-431800" lvl="0" marL="457200" rtl="0" algn="l">
              <a:lnSpc>
                <a:spcPct val="115000"/>
              </a:lnSpc>
              <a:spcBef>
                <a:spcPts val="0"/>
              </a:spcBef>
              <a:spcAft>
                <a:spcPts val="0"/>
              </a:spcAft>
              <a:buSzPts val="3200"/>
              <a:buChar char="•"/>
            </a:pPr>
            <a:r>
              <a:rPr lang="en" sz="3200"/>
              <a:t>Do you have a Tier 2/3 team at your school?</a:t>
            </a:r>
            <a:endParaRPr sz="3200"/>
          </a:p>
          <a:p>
            <a:pPr indent="-431800" lvl="0" marL="457200" rtl="0" algn="l">
              <a:lnSpc>
                <a:spcPct val="115000"/>
              </a:lnSpc>
              <a:spcBef>
                <a:spcPts val="0"/>
              </a:spcBef>
              <a:spcAft>
                <a:spcPts val="0"/>
              </a:spcAft>
              <a:buSzPts val="3200"/>
              <a:buChar char="•"/>
            </a:pPr>
            <a:r>
              <a:rPr lang="en" sz="3200"/>
              <a:t>If so, who is on the Tier 2 team?</a:t>
            </a:r>
            <a:endParaRPr sz="3200"/>
          </a:p>
          <a:p>
            <a:pPr indent="-431800" lvl="0" marL="457200" rtl="0" algn="l">
              <a:lnSpc>
                <a:spcPct val="115000"/>
              </a:lnSpc>
              <a:spcBef>
                <a:spcPts val="0"/>
              </a:spcBef>
              <a:spcAft>
                <a:spcPts val="0"/>
              </a:spcAft>
              <a:buSzPts val="3200"/>
              <a:buChar char="•"/>
            </a:pPr>
            <a:r>
              <a:rPr lang="en" sz="3200"/>
              <a:t>What is that team called and how do they function?</a:t>
            </a:r>
            <a:endParaRPr sz="3200"/>
          </a:p>
        </p:txBody>
      </p:sp>
      <p:pic>
        <p:nvPicPr>
          <p:cNvPr descr="This is a graphic of four human like figures holding letters that spell team. " id="298" name="Google Shape;298;p51"/>
          <p:cNvPicPr preferRelativeResize="0"/>
          <p:nvPr/>
        </p:nvPicPr>
        <p:blipFill rotWithShape="1">
          <a:blip r:embed="rId3">
            <a:alphaModFix/>
          </a:blip>
          <a:srcRect b="0" l="0" r="0" t="0"/>
          <a:stretch/>
        </p:blipFill>
        <p:spPr>
          <a:xfrm>
            <a:off x="2722438" y="4168550"/>
            <a:ext cx="3543300" cy="1841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52"/>
          <p:cNvSpPr txBox="1"/>
          <p:nvPr>
            <p:ph type="title"/>
          </p:nvPr>
        </p:nvSpPr>
        <p:spPr>
          <a:xfrm>
            <a:off x="2217850" y="183850"/>
            <a:ext cx="6926100" cy="9144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Clr>
                <a:schemeClr val="dk2"/>
              </a:buClr>
              <a:buSzPts val="3600"/>
              <a:buFont typeface="Questrial"/>
              <a:buNone/>
            </a:pPr>
            <a:r>
              <a:rPr b="1" lang="en" sz="3600"/>
              <a:t>Criteria for Accessing Tier 2 Support</a:t>
            </a:r>
            <a:endParaRPr/>
          </a:p>
        </p:txBody>
      </p:sp>
      <p:pic>
        <p:nvPicPr>
          <p:cNvPr id="305" name="Google Shape;305;p52"/>
          <p:cNvPicPr preferRelativeResize="0"/>
          <p:nvPr/>
        </p:nvPicPr>
        <p:blipFill>
          <a:blip r:embed="rId3">
            <a:alphaModFix/>
          </a:blip>
          <a:stretch>
            <a:fillRect/>
          </a:stretch>
        </p:blipFill>
        <p:spPr>
          <a:xfrm>
            <a:off x="7130400" y="2828163"/>
            <a:ext cx="1484175" cy="2051026"/>
          </a:xfrm>
          <a:prstGeom prst="rect">
            <a:avLst/>
          </a:prstGeom>
          <a:noFill/>
          <a:ln>
            <a:noFill/>
          </a:ln>
        </p:spPr>
      </p:pic>
      <p:sp>
        <p:nvSpPr>
          <p:cNvPr id="306" name="Google Shape;306;p52"/>
          <p:cNvSpPr txBox="1"/>
          <p:nvPr>
            <p:ph idx="1" type="body"/>
          </p:nvPr>
        </p:nvSpPr>
        <p:spPr>
          <a:xfrm>
            <a:off x="628650" y="1841350"/>
            <a:ext cx="7629300" cy="4351200"/>
          </a:xfrm>
          <a:prstGeom prst="rect">
            <a:avLst/>
          </a:prstGeom>
        </p:spPr>
        <p:txBody>
          <a:bodyPr anchorCtr="0" anchor="t" bIns="34275" lIns="68575" spcFirstLastPara="1" rIns="68575" wrap="square" tIns="34275">
            <a:noAutofit/>
          </a:bodyPr>
          <a:lstStyle/>
          <a:p>
            <a:pPr indent="0" lvl="0" marL="0" rtl="0" algn="l">
              <a:spcBef>
                <a:spcPts val="640"/>
              </a:spcBef>
              <a:spcAft>
                <a:spcPts val="0"/>
              </a:spcAft>
              <a:buClr>
                <a:schemeClr val="dk2"/>
              </a:buClr>
              <a:buSzPts val="3200"/>
              <a:buFont typeface="Arial"/>
              <a:buNone/>
            </a:pPr>
            <a:r>
              <a:rPr lang="en" sz="3200"/>
              <a:t>Develop a process for identifying students</a:t>
            </a:r>
            <a:endParaRPr sz="3200"/>
          </a:p>
          <a:p>
            <a:pPr indent="-368300" lvl="1" marL="742950" rtl="0" algn="l">
              <a:spcBef>
                <a:spcPts val="0"/>
              </a:spcBef>
              <a:spcAft>
                <a:spcPts val="0"/>
              </a:spcAft>
              <a:buClr>
                <a:schemeClr val="dk1"/>
              </a:buClr>
              <a:buSzPts val="4100"/>
              <a:buFont typeface="Questrial"/>
              <a:buChar char="•"/>
            </a:pPr>
            <a:r>
              <a:rPr lang="en" sz="2900"/>
              <a:t>Train Teachers on the process</a:t>
            </a:r>
            <a:endParaRPr sz="2900"/>
          </a:p>
          <a:p>
            <a:pPr indent="-368300" lvl="1" marL="742950" rtl="0" algn="l">
              <a:spcBef>
                <a:spcPts val="0"/>
              </a:spcBef>
              <a:spcAft>
                <a:spcPts val="0"/>
              </a:spcAft>
              <a:buClr>
                <a:schemeClr val="dk1"/>
              </a:buClr>
              <a:buSzPts val="4100"/>
              <a:buFont typeface="Questrial"/>
              <a:buChar char="•"/>
            </a:pPr>
            <a:r>
              <a:rPr lang="en" sz="2900"/>
              <a:t>Make it accessible by all</a:t>
            </a:r>
            <a:endParaRPr sz="2900"/>
          </a:p>
          <a:p>
            <a:pPr indent="0" lvl="0" marL="342900" rtl="0" algn="ctr">
              <a:spcBef>
                <a:spcPts val="1600"/>
              </a:spcBef>
              <a:spcAft>
                <a:spcPts val="0"/>
              </a:spcAft>
              <a:buClr>
                <a:schemeClr val="dk2"/>
              </a:buClr>
              <a:buSzPts val="3200"/>
              <a:buFont typeface="Arial"/>
              <a:buNone/>
            </a:pPr>
            <a:r>
              <a:t/>
            </a:r>
            <a:endParaRPr b="1" i="1" sz="500"/>
          </a:p>
          <a:p>
            <a:pPr indent="0" lvl="0" marL="342900" rtl="0" algn="l">
              <a:spcBef>
                <a:spcPts val="500"/>
              </a:spcBef>
              <a:spcAft>
                <a:spcPts val="0"/>
              </a:spcAft>
              <a:buClr>
                <a:schemeClr val="dk2"/>
              </a:buClr>
              <a:buSzPts val="3200"/>
              <a:buFont typeface="Arial"/>
              <a:buNone/>
            </a:pPr>
            <a:r>
              <a:rPr b="1" i="1" lang="en" sz="3200"/>
              <a:t>Consistent and clear processes </a:t>
            </a:r>
            <a:endParaRPr sz="3200"/>
          </a:p>
          <a:p>
            <a:pPr indent="0" lvl="0" marL="342900" rtl="0" algn="l">
              <a:spcBef>
                <a:spcPts val="500"/>
              </a:spcBef>
              <a:spcAft>
                <a:spcPts val="0"/>
              </a:spcAft>
              <a:buClr>
                <a:schemeClr val="dk2"/>
              </a:buClr>
              <a:buSzPts val="3200"/>
              <a:buFont typeface="Arial"/>
              <a:buNone/>
            </a:pPr>
            <a:r>
              <a:rPr b="1" i="1" lang="en" sz="3200"/>
              <a:t>strengthen the system</a:t>
            </a:r>
            <a:endParaRPr sz="3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53"/>
          <p:cNvSpPr txBox="1"/>
          <p:nvPr>
            <p:ph type="title"/>
          </p:nvPr>
        </p:nvSpPr>
        <p:spPr>
          <a:xfrm>
            <a:off x="1772997" y="152400"/>
            <a:ext cx="6742500" cy="914400"/>
          </a:xfrm>
          <a:prstGeom prst="rect">
            <a:avLst/>
          </a:prstGeom>
        </p:spPr>
        <p:txBody>
          <a:bodyPr anchorCtr="0" anchor="ctr" bIns="34275" lIns="68575" spcFirstLastPara="1" rIns="68575" wrap="square" tIns="34275">
            <a:noAutofit/>
          </a:bodyPr>
          <a:lstStyle/>
          <a:p>
            <a:pPr indent="457200" lvl="0" marL="457200" rtl="0" algn="l">
              <a:spcBef>
                <a:spcPts val="0"/>
              </a:spcBef>
              <a:spcAft>
                <a:spcPts val="0"/>
              </a:spcAft>
              <a:buClr>
                <a:schemeClr val="lt1"/>
              </a:buClr>
              <a:buSzPts val="2800"/>
              <a:buFont typeface="Questrial"/>
              <a:buNone/>
            </a:pPr>
            <a:r>
              <a:rPr b="1" lang="en" sz="4100"/>
              <a:t>Example Criteria to Access</a:t>
            </a:r>
            <a:endParaRPr sz="3600"/>
          </a:p>
        </p:txBody>
      </p:sp>
      <p:sp>
        <p:nvSpPr>
          <p:cNvPr id="313" name="Google Shape;313;p53"/>
          <p:cNvSpPr txBox="1"/>
          <p:nvPr>
            <p:ph idx="1" type="body"/>
          </p:nvPr>
        </p:nvSpPr>
        <p:spPr>
          <a:xfrm>
            <a:off x="345687" y="1464527"/>
            <a:ext cx="3994500" cy="3725700"/>
          </a:xfrm>
          <a:prstGeom prst="rect">
            <a:avLst/>
          </a:prstGeom>
          <a:noFill/>
          <a:ln>
            <a:noFill/>
          </a:ln>
        </p:spPr>
        <p:txBody>
          <a:bodyPr anchorCtr="0" anchor="t" bIns="91425" lIns="91425" spcFirstLastPara="1" rIns="91425" wrap="square" tIns="91425">
            <a:noAutofit/>
          </a:bodyPr>
          <a:lstStyle/>
          <a:p>
            <a:pPr indent="-387350" lvl="0" marL="457200" rtl="0" algn="l">
              <a:spcBef>
                <a:spcPts val="0"/>
              </a:spcBef>
              <a:spcAft>
                <a:spcPts val="0"/>
              </a:spcAft>
              <a:buClr>
                <a:schemeClr val="dk1"/>
              </a:buClr>
              <a:buSzPts val="2500"/>
              <a:buFont typeface="Calibri"/>
              <a:buChar char="❏"/>
            </a:pPr>
            <a:r>
              <a:rPr lang="en" sz="2500">
                <a:solidFill>
                  <a:schemeClr val="dk1"/>
                </a:solidFill>
                <a:latin typeface="Calibri"/>
                <a:ea typeface="Calibri"/>
                <a:cs typeface="Calibri"/>
                <a:sym typeface="Calibri"/>
              </a:rPr>
              <a:t>Academic performance (performing below grade level)</a:t>
            </a:r>
            <a:endParaRPr sz="2000">
              <a:latin typeface="Calibri"/>
              <a:ea typeface="Calibri"/>
              <a:cs typeface="Calibri"/>
              <a:sym typeface="Calibri"/>
            </a:endParaRPr>
          </a:p>
          <a:p>
            <a:pPr indent="-387350" lvl="0" marL="457200" rtl="0" algn="l">
              <a:spcBef>
                <a:spcPts val="0"/>
              </a:spcBef>
              <a:spcAft>
                <a:spcPts val="0"/>
              </a:spcAft>
              <a:buClr>
                <a:schemeClr val="dk1"/>
              </a:buClr>
              <a:buSzPts val="2500"/>
              <a:buFont typeface="Calibri"/>
              <a:buChar char="❏"/>
            </a:pPr>
            <a:r>
              <a:rPr lang="en" sz="2500">
                <a:solidFill>
                  <a:schemeClr val="dk1"/>
                </a:solidFill>
                <a:latin typeface="Calibri"/>
                <a:ea typeface="Calibri"/>
                <a:cs typeface="Calibri"/>
                <a:sym typeface="Calibri"/>
              </a:rPr>
              <a:t>ODR data (2-5 office discipline referrals)</a:t>
            </a:r>
            <a:endParaRPr sz="2000">
              <a:latin typeface="Calibri"/>
              <a:ea typeface="Calibri"/>
              <a:cs typeface="Calibri"/>
              <a:sym typeface="Calibri"/>
            </a:endParaRPr>
          </a:p>
          <a:p>
            <a:pPr indent="-387350" lvl="0" marL="457200" rtl="0" algn="l">
              <a:spcBef>
                <a:spcPts val="0"/>
              </a:spcBef>
              <a:spcAft>
                <a:spcPts val="0"/>
              </a:spcAft>
              <a:buClr>
                <a:schemeClr val="dk1"/>
              </a:buClr>
              <a:buSzPts val="2500"/>
              <a:buFont typeface="Calibri"/>
              <a:buChar char="❏"/>
            </a:pPr>
            <a:r>
              <a:rPr lang="en" sz="2500">
                <a:solidFill>
                  <a:schemeClr val="dk1"/>
                </a:solidFill>
                <a:latin typeface="Calibri"/>
                <a:ea typeface="Calibri"/>
                <a:cs typeface="Calibri"/>
                <a:sym typeface="Calibri"/>
              </a:rPr>
              <a:t>Attendance (frequently absent, tardy or truant)</a:t>
            </a:r>
            <a:endParaRPr sz="2000">
              <a:latin typeface="Calibri"/>
              <a:ea typeface="Calibri"/>
              <a:cs typeface="Calibri"/>
              <a:sym typeface="Calibri"/>
            </a:endParaRPr>
          </a:p>
          <a:p>
            <a:pPr indent="-387350" lvl="0" marL="457200" rtl="0" algn="l">
              <a:spcBef>
                <a:spcPts val="0"/>
              </a:spcBef>
              <a:spcAft>
                <a:spcPts val="0"/>
              </a:spcAft>
              <a:buClr>
                <a:schemeClr val="dk1"/>
              </a:buClr>
              <a:buSzPts val="2500"/>
              <a:buFont typeface="Calibri"/>
              <a:buChar char="❏"/>
            </a:pPr>
            <a:r>
              <a:rPr lang="en" sz="2500">
                <a:solidFill>
                  <a:schemeClr val="dk1"/>
                </a:solidFill>
                <a:latin typeface="Calibri"/>
                <a:ea typeface="Calibri"/>
                <a:cs typeface="Calibri"/>
                <a:sym typeface="Calibri"/>
              </a:rPr>
              <a:t>Setting events (life outside of school)</a:t>
            </a:r>
            <a:endParaRPr sz="2500">
              <a:solidFill>
                <a:schemeClr val="dk1"/>
              </a:solidFill>
              <a:latin typeface="Calibri"/>
              <a:ea typeface="Calibri"/>
              <a:cs typeface="Calibri"/>
              <a:sym typeface="Calibri"/>
            </a:endParaRPr>
          </a:p>
          <a:p>
            <a:pPr indent="-387350" lvl="0" marL="457200" rtl="0" algn="l">
              <a:spcBef>
                <a:spcPts val="0"/>
              </a:spcBef>
              <a:spcAft>
                <a:spcPts val="0"/>
              </a:spcAft>
              <a:buClr>
                <a:schemeClr val="dk1"/>
              </a:buClr>
              <a:buSzPts val="2500"/>
              <a:buFont typeface="Calibri"/>
              <a:buChar char="❏"/>
            </a:pPr>
            <a:r>
              <a:rPr lang="en" sz="2500">
                <a:solidFill>
                  <a:schemeClr val="dk1"/>
                </a:solidFill>
                <a:latin typeface="Calibri"/>
                <a:ea typeface="Calibri"/>
                <a:cs typeface="Calibri"/>
                <a:sym typeface="Calibri"/>
              </a:rPr>
              <a:t>Universal Screening Data</a:t>
            </a:r>
            <a:endParaRPr sz="25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None/>
            </a:pPr>
            <a:r>
              <a:t/>
            </a:r>
            <a:endParaRPr sz="2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None/>
            </a:pPr>
            <a:r>
              <a:t/>
            </a:r>
            <a:endParaRPr sz="2400">
              <a:solidFill>
                <a:schemeClr val="dk1"/>
              </a:solidFill>
              <a:latin typeface="Calibri"/>
              <a:ea typeface="Calibri"/>
              <a:cs typeface="Calibri"/>
              <a:sym typeface="Calibri"/>
            </a:endParaRPr>
          </a:p>
        </p:txBody>
      </p:sp>
      <p:sp>
        <p:nvSpPr>
          <p:cNvPr id="314" name="Google Shape;314;p53"/>
          <p:cNvSpPr txBox="1"/>
          <p:nvPr>
            <p:ph idx="4294967295" type="body"/>
          </p:nvPr>
        </p:nvSpPr>
        <p:spPr>
          <a:xfrm>
            <a:off x="4591912" y="1588056"/>
            <a:ext cx="3994500" cy="3725700"/>
          </a:xfrm>
          <a:prstGeom prst="rect">
            <a:avLst/>
          </a:prstGeom>
          <a:noFill/>
          <a:ln>
            <a:noFill/>
          </a:ln>
        </p:spPr>
        <p:txBody>
          <a:bodyPr anchorCtr="0" anchor="t" bIns="91425" lIns="91425" spcFirstLastPara="1" rIns="91425" wrap="square" tIns="91425">
            <a:normAutofit/>
          </a:bodyPr>
          <a:lstStyle/>
          <a:p>
            <a:pPr indent="-387350" lvl="0" marL="457200" rtl="0" algn="l">
              <a:spcBef>
                <a:spcPts val="0"/>
              </a:spcBef>
              <a:spcAft>
                <a:spcPts val="0"/>
              </a:spcAft>
              <a:buClr>
                <a:schemeClr val="dk1"/>
              </a:buClr>
              <a:buSzPts val="2500"/>
              <a:buFont typeface="Calibri"/>
              <a:buChar char="❏"/>
            </a:pPr>
            <a:r>
              <a:rPr lang="en" sz="2500">
                <a:solidFill>
                  <a:schemeClr val="dk1"/>
                </a:solidFill>
                <a:latin typeface="Calibri"/>
                <a:ea typeface="Calibri"/>
                <a:cs typeface="Calibri"/>
                <a:sym typeface="Calibri"/>
              </a:rPr>
              <a:t>Performing at grade level</a:t>
            </a:r>
            <a:endParaRPr sz="2000">
              <a:latin typeface="Calibri"/>
              <a:ea typeface="Calibri"/>
              <a:cs typeface="Calibri"/>
              <a:sym typeface="Calibri"/>
            </a:endParaRPr>
          </a:p>
          <a:p>
            <a:pPr indent="-387350" lvl="0" marL="457200" rtl="0" algn="l">
              <a:spcBef>
                <a:spcPts val="0"/>
              </a:spcBef>
              <a:spcAft>
                <a:spcPts val="0"/>
              </a:spcAft>
              <a:buClr>
                <a:schemeClr val="dk1"/>
              </a:buClr>
              <a:buSzPts val="2500"/>
              <a:buFont typeface="Calibri"/>
              <a:buChar char="❏"/>
            </a:pPr>
            <a:r>
              <a:rPr lang="en" sz="2500">
                <a:solidFill>
                  <a:schemeClr val="dk1"/>
                </a:solidFill>
                <a:latin typeface="Calibri"/>
                <a:ea typeface="Calibri"/>
                <a:cs typeface="Calibri"/>
                <a:sym typeface="Calibri"/>
              </a:rPr>
              <a:t>Office referrals are down</a:t>
            </a:r>
            <a:endParaRPr sz="2000">
              <a:latin typeface="Calibri"/>
              <a:ea typeface="Calibri"/>
              <a:cs typeface="Calibri"/>
              <a:sym typeface="Calibri"/>
            </a:endParaRPr>
          </a:p>
          <a:p>
            <a:pPr indent="-387350" lvl="0" marL="457200" rtl="0" algn="l">
              <a:spcBef>
                <a:spcPts val="0"/>
              </a:spcBef>
              <a:spcAft>
                <a:spcPts val="0"/>
              </a:spcAft>
              <a:buClr>
                <a:schemeClr val="dk1"/>
              </a:buClr>
              <a:buSzPts val="2500"/>
              <a:buFont typeface="Calibri"/>
              <a:buChar char="❏"/>
            </a:pPr>
            <a:r>
              <a:rPr lang="en" sz="2500">
                <a:solidFill>
                  <a:schemeClr val="dk1"/>
                </a:solidFill>
                <a:latin typeface="Calibri"/>
                <a:ea typeface="Calibri"/>
                <a:cs typeface="Calibri"/>
                <a:sym typeface="Calibri"/>
              </a:rPr>
              <a:t>Life outside of school has stabilized</a:t>
            </a:r>
            <a:endParaRPr sz="2000">
              <a:latin typeface="Calibri"/>
              <a:ea typeface="Calibri"/>
              <a:cs typeface="Calibri"/>
              <a:sym typeface="Calibri"/>
            </a:endParaRPr>
          </a:p>
        </p:txBody>
      </p:sp>
      <p:pic>
        <p:nvPicPr>
          <p:cNvPr descr="This is an MTSS referral form.  Specific information is too small to read. " id="315" name="Google Shape;315;p53"/>
          <p:cNvPicPr preferRelativeResize="0"/>
          <p:nvPr/>
        </p:nvPicPr>
        <p:blipFill rotWithShape="1">
          <a:blip r:embed="rId3">
            <a:alphaModFix/>
          </a:blip>
          <a:srcRect b="0" l="0" r="0" t="0"/>
          <a:stretch/>
        </p:blipFill>
        <p:spPr>
          <a:xfrm>
            <a:off x="4692275" y="3808673"/>
            <a:ext cx="1994824" cy="1932750"/>
          </a:xfrm>
          <a:prstGeom prst="rect">
            <a:avLst/>
          </a:prstGeom>
          <a:noFill/>
          <a:ln>
            <a:noFill/>
          </a:ln>
        </p:spPr>
      </p:pic>
      <p:pic>
        <p:nvPicPr>
          <p:cNvPr descr="This is a behavior referral form.  Specific information is too small to read. " id="316" name="Google Shape;316;p53"/>
          <p:cNvPicPr preferRelativeResize="0"/>
          <p:nvPr/>
        </p:nvPicPr>
        <p:blipFill rotWithShape="1">
          <a:blip r:embed="rId4">
            <a:alphaModFix/>
          </a:blip>
          <a:srcRect b="0" l="0" r="0" t="0"/>
          <a:stretch/>
        </p:blipFill>
        <p:spPr>
          <a:xfrm rot="924874">
            <a:off x="6921051" y="3643376"/>
            <a:ext cx="1994825" cy="19865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4"/>
          <p:cNvSpPr txBox="1"/>
          <p:nvPr>
            <p:ph type="title"/>
          </p:nvPr>
        </p:nvSpPr>
        <p:spPr>
          <a:xfrm>
            <a:off x="2217850" y="152400"/>
            <a:ext cx="6858000" cy="9144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4100"/>
              <a:t>Determine Tier 2 Interventions</a:t>
            </a:r>
            <a:endParaRPr b="1" sz="4100"/>
          </a:p>
        </p:txBody>
      </p:sp>
      <p:sp>
        <p:nvSpPr>
          <p:cNvPr id="323" name="Google Shape;323;p54"/>
          <p:cNvSpPr txBox="1"/>
          <p:nvPr>
            <p:ph idx="1" type="body"/>
          </p:nvPr>
        </p:nvSpPr>
        <p:spPr>
          <a:xfrm>
            <a:off x="314575" y="1825625"/>
            <a:ext cx="8446800" cy="4351200"/>
          </a:xfrm>
          <a:prstGeom prst="rect">
            <a:avLst/>
          </a:prstGeom>
        </p:spPr>
        <p:txBody>
          <a:bodyPr anchorCtr="0" anchor="t" bIns="34275" lIns="68575" spcFirstLastPara="1" rIns="68575" wrap="square" tIns="34275">
            <a:noAutofit/>
          </a:bodyPr>
          <a:lstStyle/>
          <a:p>
            <a:pPr indent="-431800" lvl="0" marL="457200" rtl="0" algn="l">
              <a:spcBef>
                <a:spcPts val="640"/>
              </a:spcBef>
              <a:spcAft>
                <a:spcPts val="0"/>
              </a:spcAft>
              <a:buSzPts val="3200"/>
              <a:buFont typeface="Calibri"/>
              <a:buChar char="•"/>
            </a:pPr>
            <a:r>
              <a:rPr lang="en" sz="3200"/>
              <a:t>Based on common student need </a:t>
            </a:r>
            <a:endParaRPr sz="3200"/>
          </a:p>
          <a:p>
            <a:pPr indent="0" lvl="0" marL="0" rtl="0" algn="l">
              <a:spcBef>
                <a:spcPts val="640"/>
              </a:spcBef>
              <a:spcAft>
                <a:spcPts val="0"/>
              </a:spcAft>
              <a:buNone/>
            </a:pPr>
            <a:r>
              <a:t/>
            </a:r>
            <a:endParaRPr sz="1200"/>
          </a:p>
          <a:p>
            <a:pPr indent="-431800" lvl="0" marL="457200" rtl="0" algn="l">
              <a:spcBef>
                <a:spcPts val="640"/>
              </a:spcBef>
              <a:spcAft>
                <a:spcPts val="0"/>
              </a:spcAft>
              <a:buSzPts val="3200"/>
              <a:buFont typeface="Calibri"/>
              <a:buChar char="•"/>
            </a:pPr>
            <a:r>
              <a:rPr lang="en" sz="3200"/>
              <a:t>Avoid including </a:t>
            </a:r>
            <a:r>
              <a:rPr lang="en" sz="3200" u="sng"/>
              <a:t>too many </a:t>
            </a:r>
            <a:r>
              <a:rPr lang="en" sz="3200"/>
              <a:t>intervention options</a:t>
            </a:r>
            <a:endParaRPr sz="3200"/>
          </a:p>
          <a:p>
            <a:pPr indent="0" lvl="0" marL="0" rtl="0" algn="l">
              <a:spcBef>
                <a:spcPts val="640"/>
              </a:spcBef>
              <a:spcAft>
                <a:spcPts val="0"/>
              </a:spcAft>
              <a:buNone/>
            </a:pPr>
            <a:r>
              <a:t/>
            </a:r>
            <a:endParaRPr sz="1200"/>
          </a:p>
          <a:p>
            <a:pPr indent="-431800" lvl="0" marL="457200" rtl="0" algn="l">
              <a:spcBef>
                <a:spcPts val="640"/>
              </a:spcBef>
              <a:spcAft>
                <a:spcPts val="0"/>
              </a:spcAft>
              <a:buSzPts val="3200"/>
              <a:buFont typeface="Calibri"/>
              <a:buChar char="•"/>
            </a:pPr>
            <a:r>
              <a:rPr lang="en" sz="3200"/>
              <a:t>Interventions must include:</a:t>
            </a:r>
            <a:endParaRPr sz="3200"/>
          </a:p>
          <a:p>
            <a:pPr indent="-406400" lvl="0" marL="857250" rtl="0" algn="l">
              <a:spcBef>
                <a:spcPts val="0"/>
              </a:spcBef>
              <a:spcAft>
                <a:spcPts val="0"/>
              </a:spcAft>
              <a:buSzPts val="2800"/>
              <a:buChar char="-"/>
            </a:pPr>
            <a:r>
              <a:rPr lang="en" sz="2800"/>
              <a:t>Additional time for instruction and skill development</a:t>
            </a:r>
            <a:endParaRPr sz="2800"/>
          </a:p>
          <a:p>
            <a:pPr indent="-406400" lvl="0" marL="857250" rtl="0" algn="l">
              <a:spcBef>
                <a:spcPts val="0"/>
              </a:spcBef>
              <a:spcAft>
                <a:spcPts val="0"/>
              </a:spcAft>
              <a:buSzPts val="2800"/>
              <a:buChar char="-"/>
            </a:pPr>
            <a:r>
              <a:rPr lang="en" sz="2800"/>
              <a:t>Increased structure/predictability</a:t>
            </a:r>
            <a:endParaRPr sz="2800"/>
          </a:p>
          <a:p>
            <a:pPr indent="-406400" lvl="0" marL="857250" rtl="0" algn="l">
              <a:spcBef>
                <a:spcPts val="0"/>
              </a:spcBef>
              <a:spcAft>
                <a:spcPts val="0"/>
              </a:spcAft>
              <a:buSzPts val="2800"/>
              <a:buChar char="-"/>
            </a:pPr>
            <a:r>
              <a:rPr lang="en" sz="2800"/>
              <a:t>Increased opportunities for feedback</a:t>
            </a:r>
            <a:endParaRPr sz="2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55"/>
          <p:cNvSpPr txBox="1"/>
          <p:nvPr>
            <p:ph type="title"/>
          </p:nvPr>
        </p:nvSpPr>
        <p:spPr>
          <a:xfrm>
            <a:off x="2401497" y="168125"/>
            <a:ext cx="6742500" cy="9144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Clr>
                <a:srgbClr val="2B3F7B"/>
              </a:buClr>
              <a:buSzPts val="3000"/>
              <a:buFont typeface="Questrial"/>
              <a:buNone/>
            </a:pPr>
            <a:r>
              <a:rPr b="1" lang="en" sz="3400"/>
              <a:t>Training-Professional Development Considerations</a:t>
            </a:r>
            <a:endParaRPr sz="3100"/>
          </a:p>
        </p:txBody>
      </p:sp>
      <p:pic>
        <p:nvPicPr>
          <p:cNvPr descr="This graphic shows multi-colored people cut-outs standing in a circle.  The word learn is in the middle of the circle. " id="330" name="Google Shape;330;p55"/>
          <p:cNvPicPr preferRelativeResize="0"/>
          <p:nvPr/>
        </p:nvPicPr>
        <p:blipFill rotWithShape="1">
          <a:blip r:embed="rId3">
            <a:alphaModFix/>
          </a:blip>
          <a:srcRect b="0" l="0" r="0" t="0"/>
          <a:stretch/>
        </p:blipFill>
        <p:spPr>
          <a:xfrm>
            <a:off x="3444700" y="4722725"/>
            <a:ext cx="3349675" cy="2071125"/>
          </a:xfrm>
          <a:prstGeom prst="rect">
            <a:avLst/>
          </a:prstGeom>
          <a:noFill/>
          <a:ln>
            <a:noFill/>
          </a:ln>
        </p:spPr>
      </p:pic>
      <p:sp>
        <p:nvSpPr>
          <p:cNvPr id="331" name="Google Shape;331;p55"/>
          <p:cNvSpPr txBox="1"/>
          <p:nvPr>
            <p:ph idx="1" type="body"/>
          </p:nvPr>
        </p:nvSpPr>
        <p:spPr>
          <a:xfrm>
            <a:off x="628650" y="1825625"/>
            <a:ext cx="7886700" cy="4351200"/>
          </a:xfrm>
          <a:prstGeom prst="rect">
            <a:avLst/>
          </a:prstGeom>
        </p:spPr>
        <p:txBody>
          <a:bodyPr anchorCtr="0" anchor="t" bIns="34275" lIns="68575" spcFirstLastPara="1" rIns="68575" wrap="square" tIns="34275">
            <a:normAutofit/>
          </a:bodyPr>
          <a:lstStyle/>
          <a:p>
            <a:pPr indent="-552450" lvl="0" marL="514350" rtl="0" algn="l">
              <a:spcBef>
                <a:spcPts val="600"/>
              </a:spcBef>
              <a:spcAft>
                <a:spcPts val="0"/>
              </a:spcAft>
              <a:buClr>
                <a:schemeClr val="dk1"/>
              </a:buClr>
              <a:buSzPts val="3200"/>
              <a:buFont typeface="Questrial"/>
              <a:buAutoNum type="arabicPeriod"/>
            </a:pPr>
            <a:r>
              <a:rPr lang="en" sz="3200">
                <a:solidFill>
                  <a:srgbClr val="2B3F7B"/>
                </a:solidFill>
              </a:rPr>
              <a:t>Is everyone trained on the interventions you selected?</a:t>
            </a:r>
            <a:endParaRPr sz="3200">
              <a:solidFill>
                <a:srgbClr val="2B3F7B"/>
              </a:solidFill>
            </a:endParaRPr>
          </a:p>
          <a:p>
            <a:pPr indent="-552450" lvl="0" marL="514350" rtl="0" algn="l">
              <a:spcBef>
                <a:spcPts val="600"/>
              </a:spcBef>
              <a:spcAft>
                <a:spcPts val="0"/>
              </a:spcAft>
              <a:buClr>
                <a:schemeClr val="dk1"/>
              </a:buClr>
              <a:buSzPts val="3200"/>
              <a:buFont typeface="Questrial"/>
              <a:buAutoNum type="arabicPeriod"/>
            </a:pPr>
            <a:r>
              <a:rPr lang="en" sz="3200">
                <a:solidFill>
                  <a:srgbClr val="2B3F7B"/>
                </a:solidFill>
              </a:rPr>
              <a:t>Does everyone know their role in the intervention?</a:t>
            </a:r>
            <a:endParaRPr sz="3200">
              <a:solidFill>
                <a:srgbClr val="2B3F7B"/>
              </a:solidFill>
            </a:endParaRPr>
          </a:p>
          <a:p>
            <a:pPr indent="-552450" lvl="0" marL="514350" rtl="0" algn="l">
              <a:spcBef>
                <a:spcPts val="600"/>
              </a:spcBef>
              <a:spcAft>
                <a:spcPts val="0"/>
              </a:spcAft>
              <a:buClr>
                <a:schemeClr val="dk1"/>
              </a:buClr>
              <a:buSzPts val="3200"/>
              <a:buFont typeface="Questrial"/>
              <a:buAutoNum type="arabicPeriod"/>
            </a:pPr>
            <a:r>
              <a:rPr lang="en" sz="3200">
                <a:solidFill>
                  <a:srgbClr val="2B3F7B"/>
                </a:solidFill>
              </a:rPr>
              <a:t>Is there time built into the professional development calendar?</a:t>
            </a:r>
            <a:endParaRPr sz="3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6"/>
          <p:cNvSpPr txBox="1"/>
          <p:nvPr>
            <p:ph type="title"/>
          </p:nvPr>
        </p:nvSpPr>
        <p:spPr>
          <a:xfrm>
            <a:off x="1772997" y="152400"/>
            <a:ext cx="6742500" cy="914400"/>
          </a:xfrm>
          <a:prstGeom prst="rect">
            <a:avLst/>
          </a:prstGeom>
        </p:spPr>
        <p:txBody>
          <a:bodyPr anchorCtr="0" anchor="ctr" bIns="34275" lIns="68575" spcFirstLastPara="1" rIns="68575" wrap="square" tIns="34275">
            <a:noAutofit/>
          </a:bodyPr>
          <a:lstStyle/>
          <a:p>
            <a:pPr indent="457200" lvl="0" marL="457200" rtl="0" algn="l">
              <a:spcBef>
                <a:spcPts val="0"/>
              </a:spcBef>
              <a:spcAft>
                <a:spcPts val="0"/>
              </a:spcAft>
              <a:buClr>
                <a:schemeClr val="dk2"/>
              </a:buClr>
              <a:buSzPts val="4400"/>
              <a:buFont typeface="Questrial"/>
              <a:buNone/>
            </a:pPr>
            <a:r>
              <a:rPr b="1" lang="en" sz="4600"/>
              <a:t>Tier 2</a:t>
            </a:r>
            <a:r>
              <a:rPr b="1" lang="en" sz="4600"/>
              <a:t> is Not About….</a:t>
            </a:r>
            <a:endParaRPr sz="4300"/>
          </a:p>
        </p:txBody>
      </p:sp>
      <p:sp>
        <p:nvSpPr>
          <p:cNvPr id="338" name="Google Shape;338;p56"/>
          <p:cNvSpPr txBox="1"/>
          <p:nvPr>
            <p:ph idx="1" type="body"/>
          </p:nvPr>
        </p:nvSpPr>
        <p:spPr>
          <a:xfrm>
            <a:off x="628650" y="1825625"/>
            <a:ext cx="7886700" cy="2154000"/>
          </a:xfrm>
          <a:prstGeom prst="rect">
            <a:avLst/>
          </a:prstGeom>
        </p:spPr>
        <p:txBody>
          <a:bodyPr anchorCtr="0" anchor="t" bIns="34275" lIns="68575" spcFirstLastPara="1" rIns="68575" wrap="square" tIns="34275">
            <a:noAutofit/>
          </a:bodyPr>
          <a:lstStyle/>
          <a:p>
            <a:pPr indent="0" lvl="0" marL="342900" rtl="0" algn="ctr">
              <a:spcBef>
                <a:spcPts val="1600"/>
              </a:spcBef>
              <a:spcAft>
                <a:spcPts val="0"/>
              </a:spcAft>
              <a:buClr>
                <a:schemeClr val="dk2"/>
              </a:buClr>
              <a:buSzPts val="3600"/>
              <a:buFont typeface="Arial"/>
              <a:buNone/>
            </a:pPr>
            <a:r>
              <a:rPr lang="en" sz="3600"/>
              <a:t>the number of interventions, </a:t>
            </a:r>
            <a:endParaRPr/>
          </a:p>
          <a:p>
            <a:pPr indent="0" lvl="0" marL="342900" rtl="0" algn="ctr">
              <a:spcBef>
                <a:spcPts val="1600"/>
              </a:spcBef>
              <a:spcAft>
                <a:spcPts val="0"/>
              </a:spcAft>
              <a:buClr>
                <a:schemeClr val="dk2"/>
              </a:buClr>
              <a:buSzPts val="3600"/>
              <a:buFont typeface="Arial"/>
              <a:buNone/>
            </a:pPr>
            <a:r>
              <a:rPr lang="en" sz="3600"/>
              <a:t>it </a:t>
            </a:r>
            <a:r>
              <a:rPr b="1" lang="en" sz="3600"/>
              <a:t>is</a:t>
            </a:r>
            <a:r>
              <a:rPr lang="en" sz="3600"/>
              <a:t> about </a:t>
            </a:r>
            <a:r>
              <a:rPr b="1" i="1" lang="en" sz="3600" u="sng"/>
              <a:t>quality</a:t>
            </a:r>
            <a:r>
              <a:rPr lang="en" sz="3600"/>
              <a:t> of the interventions!</a:t>
            </a:r>
            <a:endParaRPr/>
          </a:p>
        </p:txBody>
      </p:sp>
      <p:pic>
        <p:nvPicPr>
          <p:cNvPr id="339" name="Google Shape;339;p56"/>
          <p:cNvPicPr preferRelativeResize="0"/>
          <p:nvPr/>
        </p:nvPicPr>
        <p:blipFill>
          <a:blip r:embed="rId3">
            <a:alphaModFix/>
          </a:blip>
          <a:stretch>
            <a:fillRect/>
          </a:stretch>
        </p:blipFill>
        <p:spPr>
          <a:xfrm>
            <a:off x="2482676" y="3664950"/>
            <a:ext cx="4532576" cy="3021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7"/>
          <p:cNvSpPr txBox="1"/>
          <p:nvPr>
            <p:ph type="title"/>
          </p:nvPr>
        </p:nvSpPr>
        <p:spPr>
          <a:xfrm>
            <a:off x="2296475" y="215300"/>
            <a:ext cx="6847500" cy="9144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b="1" lang="en" sz="4000"/>
              <a:t>Tier 2 Intervention: </a:t>
            </a:r>
            <a:endParaRPr b="1" sz="4000"/>
          </a:p>
          <a:p>
            <a:pPr indent="0" lvl="0" marL="0" rtl="0" algn="ctr">
              <a:spcBef>
                <a:spcPts val="0"/>
              </a:spcBef>
              <a:spcAft>
                <a:spcPts val="0"/>
              </a:spcAft>
              <a:buClr>
                <a:schemeClr val="dk2"/>
              </a:buClr>
              <a:buSzPts val="3600"/>
              <a:buFont typeface="Questrial"/>
              <a:buNone/>
            </a:pPr>
            <a:r>
              <a:rPr b="1" lang="en" sz="4000"/>
              <a:t>Check In – Check Out</a:t>
            </a:r>
            <a:endParaRPr sz="3100"/>
          </a:p>
        </p:txBody>
      </p:sp>
      <p:sp>
        <p:nvSpPr>
          <p:cNvPr id="346" name="Google Shape;346;p57"/>
          <p:cNvSpPr txBox="1"/>
          <p:nvPr>
            <p:ph idx="1" type="body"/>
          </p:nvPr>
        </p:nvSpPr>
        <p:spPr>
          <a:xfrm>
            <a:off x="628650" y="1589675"/>
            <a:ext cx="7886700" cy="4351200"/>
          </a:xfrm>
          <a:prstGeom prst="rect">
            <a:avLst/>
          </a:prstGeom>
        </p:spPr>
        <p:txBody>
          <a:bodyPr anchorCtr="0" anchor="t" bIns="34275" lIns="68575" spcFirstLastPara="1" rIns="68575" wrap="square" tIns="34275">
            <a:noAutofit/>
          </a:bodyPr>
          <a:lstStyle/>
          <a:p>
            <a:pPr indent="0" lvl="1" marL="0" rtl="0" algn="l">
              <a:spcBef>
                <a:spcPts val="0"/>
              </a:spcBef>
              <a:spcAft>
                <a:spcPts val="0"/>
              </a:spcAft>
              <a:buClr>
                <a:schemeClr val="dk2"/>
              </a:buClr>
              <a:buSzPts val="2800"/>
              <a:buFont typeface="Arial"/>
              <a:buNone/>
            </a:pPr>
            <a:r>
              <a:rPr lang="en" sz="2900"/>
              <a:t>Involves a daily routine where the student:</a:t>
            </a:r>
            <a:endParaRPr sz="2900"/>
          </a:p>
          <a:p>
            <a:pPr indent="-463550" lvl="2" marL="685800" rtl="0" algn="l">
              <a:spcBef>
                <a:spcPts val="0"/>
              </a:spcBef>
              <a:spcAft>
                <a:spcPts val="0"/>
              </a:spcAft>
              <a:buClr>
                <a:schemeClr val="dk1"/>
              </a:buClr>
              <a:buSzPts val="3700"/>
              <a:buChar char="•"/>
            </a:pPr>
            <a:r>
              <a:rPr lang="en" sz="2600"/>
              <a:t>Checks in each morning with a designated adult to review daily behavioral goals aligned with school wide expectations</a:t>
            </a:r>
            <a:endParaRPr sz="2600"/>
          </a:p>
          <a:p>
            <a:pPr indent="-463550" lvl="2" marL="685800" rtl="0" algn="l">
              <a:spcBef>
                <a:spcPts val="0"/>
              </a:spcBef>
              <a:spcAft>
                <a:spcPts val="0"/>
              </a:spcAft>
              <a:buClr>
                <a:schemeClr val="dk1"/>
              </a:buClr>
              <a:buSzPts val="3700"/>
              <a:buChar char="•"/>
            </a:pPr>
            <a:r>
              <a:rPr lang="en" sz="2600"/>
              <a:t>Throughout day teachers provide rating and behavioral feedback regarding expectations and observed behavior</a:t>
            </a:r>
            <a:endParaRPr sz="2600"/>
          </a:p>
          <a:p>
            <a:pPr indent="-463550" lvl="2" marL="685800" rtl="0" algn="l">
              <a:spcBef>
                <a:spcPts val="0"/>
              </a:spcBef>
              <a:spcAft>
                <a:spcPts val="0"/>
              </a:spcAft>
              <a:buClr>
                <a:schemeClr val="dk1"/>
              </a:buClr>
              <a:buSzPts val="3700"/>
              <a:buChar char="•"/>
            </a:pPr>
            <a:r>
              <a:rPr lang="en" sz="2600"/>
              <a:t>Review points and receive feedback (and reward if met goal) at end of day with designated adult</a:t>
            </a:r>
            <a:endParaRPr sz="2600"/>
          </a:p>
        </p:txBody>
      </p:sp>
      <p:pic>
        <p:nvPicPr>
          <p:cNvPr id="347" name="Google Shape;347;p57"/>
          <p:cNvPicPr preferRelativeResize="0"/>
          <p:nvPr/>
        </p:nvPicPr>
        <p:blipFill>
          <a:blip r:embed="rId3">
            <a:alphaModFix/>
          </a:blip>
          <a:stretch>
            <a:fillRect/>
          </a:stretch>
        </p:blipFill>
        <p:spPr>
          <a:xfrm>
            <a:off x="3505062" y="5813225"/>
            <a:ext cx="2133875" cy="1044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8"/>
          <p:cNvSpPr txBox="1"/>
          <p:nvPr>
            <p:ph type="title"/>
          </p:nvPr>
        </p:nvSpPr>
        <p:spPr>
          <a:xfrm>
            <a:off x="2323522" y="215325"/>
            <a:ext cx="6742500" cy="914400"/>
          </a:xfrm>
          <a:prstGeom prst="rect">
            <a:avLst/>
          </a:prstGeom>
        </p:spPr>
        <p:txBody>
          <a:bodyPr anchorCtr="0" anchor="ctr" bIns="34275" lIns="68575" spcFirstLastPara="1" rIns="68575" wrap="square" tIns="34275">
            <a:noAutofit/>
          </a:bodyPr>
          <a:lstStyle/>
          <a:p>
            <a:pPr indent="457200" lvl="0" marL="457200" rtl="0" algn="l">
              <a:spcBef>
                <a:spcPts val="0"/>
              </a:spcBef>
              <a:spcAft>
                <a:spcPts val="0"/>
              </a:spcAft>
              <a:buNone/>
            </a:pPr>
            <a:r>
              <a:rPr b="1" lang="en" sz="4000"/>
              <a:t>Tier 2 Intervention: </a:t>
            </a:r>
            <a:endParaRPr b="1" sz="4000"/>
          </a:p>
          <a:p>
            <a:pPr indent="457200" lvl="0" marL="457200" rtl="0" algn="l">
              <a:spcBef>
                <a:spcPts val="0"/>
              </a:spcBef>
              <a:spcAft>
                <a:spcPts val="0"/>
              </a:spcAft>
              <a:buClr>
                <a:schemeClr val="dk2"/>
              </a:buClr>
              <a:buSzPts val="4000"/>
              <a:buFont typeface="Questrial"/>
              <a:buNone/>
            </a:pPr>
            <a:r>
              <a:rPr b="1" lang="en" sz="4000"/>
              <a:t>Social Skills Groups</a:t>
            </a:r>
            <a:endParaRPr/>
          </a:p>
        </p:txBody>
      </p:sp>
      <p:sp>
        <p:nvSpPr>
          <p:cNvPr id="354" name="Google Shape;354;p58"/>
          <p:cNvSpPr txBox="1"/>
          <p:nvPr>
            <p:ph idx="1" type="body"/>
          </p:nvPr>
        </p:nvSpPr>
        <p:spPr>
          <a:xfrm>
            <a:off x="129150" y="1385425"/>
            <a:ext cx="8757900" cy="4691100"/>
          </a:xfrm>
          <a:prstGeom prst="rect">
            <a:avLst/>
          </a:prstGeom>
          <a:noFill/>
          <a:ln>
            <a:noFill/>
          </a:ln>
        </p:spPr>
        <p:txBody>
          <a:bodyPr anchorCtr="0" anchor="t" bIns="91425" lIns="91425" spcFirstLastPara="1" rIns="91425" wrap="square" tIns="91425">
            <a:noAutofit/>
          </a:bodyPr>
          <a:lstStyle/>
          <a:p>
            <a:pPr indent="-381000" lvl="0" marL="457200" rtl="0" algn="l">
              <a:spcBef>
                <a:spcPts val="480"/>
              </a:spcBef>
              <a:spcAft>
                <a:spcPts val="0"/>
              </a:spcAft>
              <a:buSzPts val="2400"/>
              <a:buFont typeface="Calibri"/>
              <a:buChar char="●"/>
            </a:pPr>
            <a:r>
              <a:rPr lang="en" sz="2400"/>
              <a:t>Build this intervention into Tier 2 system </a:t>
            </a:r>
            <a:r>
              <a:rPr i="1" lang="en" sz="2400"/>
              <a:t>proactively</a:t>
            </a:r>
            <a:endParaRPr i="1" sz="2400"/>
          </a:p>
          <a:p>
            <a:pPr indent="0" lvl="0" marL="457200" rtl="0" algn="l">
              <a:spcBef>
                <a:spcPts val="480"/>
              </a:spcBef>
              <a:spcAft>
                <a:spcPts val="0"/>
              </a:spcAft>
              <a:buNone/>
            </a:pPr>
            <a:r>
              <a:t/>
            </a:r>
            <a:endParaRPr sz="600"/>
          </a:p>
          <a:p>
            <a:pPr indent="-381000" lvl="0" marL="457200" rtl="0" algn="l">
              <a:spcBef>
                <a:spcPts val="0"/>
              </a:spcBef>
              <a:spcAft>
                <a:spcPts val="0"/>
              </a:spcAft>
              <a:buSzPts val="2400"/>
              <a:buFont typeface="Calibri"/>
              <a:buChar char="●"/>
            </a:pPr>
            <a:r>
              <a:rPr lang="en" sz="2400"/>
              <a:t>Avoid attempting to create and schedule groups reactively during school year</a:t>
            </a:r>
            <a:endParaRPr sz="2400"/>
          </a:p>
          <a:p>
            <a:pPr indent="-355600" lvl="2" marL="1371600" rtl="0" algn="l">
              <a:spcBef>
                <a:spcPts val="0"/>
              </a:spcBef>
              <a:spcAft>
                <a:spcPts val="0"/>
              </a:spcAft>
              <a:buSzPts val="2000"/>
              <a:buFont typeface="Calibri"/>
              <a:buChar char="○"/>
            </a:pPr>
            <a:r>
              <a:rPr lang="en" sz="2000"/>
              <a:t>Requires time, resources, and is typically poorly implemented = NOT EFFICIENT</a:t>
            </a:r>
            <a:endParaRPr sz="2000"/>
          </a:p>
          <a:p>
            <a:pPr indent="0" lvl="0" marL="1371600" rtl="0" algn="l">
              <a:spcBef>
                <a:spcPts val="0"/>
              </a:spcBef>
              <a:spcAft>
                <a:spcPts val="0"/>
              </a:spcAft>
              <a:buNone/>
            </a:pPr>
            <a:r>
              <a:t/>
            </a:r>
            <a:endParaRPr sz="600"/>
          </a:p>
          <a:p>
            <a:pPr indent="-381000" lvl="0" marL="457200" rtl="0" algn="l">
              <a:spcBef>
                <a:spcPts val="0"/>
              </a:spcBef>
              <a:spcAft>
                <a:spcPts val="0"/>
              </a:spcAft>
              <a:buSzPts val="2400"/>
              <a:buFont typeface="Calibri"/>
              <a:buChar char="●"/>
            </a:pPr>
            <a:r>
              <a:rPr lang="en" sz="2400"/>
              <a:t>Identify several staff (e.g., social worker, guidance counselor..etc.) that will implement social skills groups</a:t>
            </a:r>
            <a:endParaRPr sz="2400"/>
          </a:p>
          <a:p>
            <a:pPr indent="-355600" lvl="2" marL="1371600" rtl="0" algn="l">
              <a:spcBef>
                <a:spcPts val="0"/>
              </a:spcBef>
              <a:spcAft>
                <a:spcPts val="0"/>
              </a:spcAft>
              <a:buClr>
                <a:schemeClr val="dk1"/>
              </a:buClr>
              <a:buSzPts val="2000"/>
              <a:buFont typeface="Calibri"/>
              <a:buChar char="○"/>
            </a:pPr>
            <a:r>
              <a:rPr lang="en" sz="2000"/>
              <a:t>Schedule blocks of time into staff schedules at </a:t>
            </a:r>
            <a:r>
              <a:rPr b="1" lang="en" sz="2000" u="sng"/>
              <a:t>beginning of school year</a:t>
            </a:r>
            <a:endParaRPr b="1" sz="2000" u="sng"/>
          </a:p>
          <a:p>
            <a:pPr indent="0" lvl="0" marL="1371600" rtl="0" algn="l">
              <a:spcBef>
                <a:spcPts val="0"/>
              </a:spcBef>
              <a:spcAft>
                <a:spcPts val="0"/>
              </a:spcAft>
              <a:buNone/>
            </a:pPr>
            <a:r>
              <a:t/>
            </a:r>
            <a:endParaRPr b="1" sz="600" u="sng"/>
          </a:p>
          <a:p>
            <a:pPr indent="-419100" lvl="0" marL="457200" rtl="0" algn="l">
              <a:spcBef>
                <a:spcPts val="0"/>
              </a:spcBef>
              <a:spcAft>
                <a:spcPts val="0"/>
              </a:spcAft>
              <a:buSzPts val="3000"/>
              <a:buFont typeface="Calibri"/>
              <a:buChar char="•"/>
            </a:pPr>
            <a:r>
              <a:rPr lang="en" sz="2400"/>
              <a:t>No need to identify group focus at this time - can be determined when student need is observed</a:t>
            </a:r>
            <a:endParaRPr sz="2400"/>
          </a:p>
          <a:p>
            <a:pPr indent="0" lvl="0" marL="0" rtl="0" algn="l">
              <a:spcBef>
                <a:spcPts val="0"/>
              </a:spcBef>
              <a:spcAft>
                <a:spcPts val="0"/>
              </a:spcAft>
              <a:buNone/>
            </a:pPr>
            <a:r>
              <a:t/>
            </a:r>
            <a:endParaRPr sz="600"/>
          </a:p>
          <a:p>
            <a:pPr indent="-419100" lvl="0" marL="457200" rtl="0" algn="l">
              <a:spcBef>
                <a:spcPts val="0"/>
              </a:spcBef>
              <a:spcAft>
                <a:spcPts val="0"/>
              </a:spcAft>
              <a:buSzPts val="3000"/>
              <a:buFont typeface="Calibri"/>
              <a:buChar char="•"/>
            </a:pPr>
            <a:r>
              <a:rPr lang="en" sz="2400"/>
              <a:t>Efficiency is key!  </a:t>
            </a:r>
            <a:endParaRPr sz="2400"/>
          </a:p>
        </p:txBody>
      </p:sp>
      <p:pic>
        <p:nvPicPr>
          <p:cNvPr id="355" name="Google Shape;355;p58"/>
          <p:cNvPicPr preferRelativeResize="0"/>
          <p:nvPr/>
        </p:nvPicPr>
        <p:blipFill>
          <a:blip r:embed="rId3">
            <a:alphaModFix/>
          </a:blip>
          <a:stretch>
            <a:fillRect/>
          </a:stretch>
        </p:blipFill>
        <p:spPr>
          <a:xfrm rot="-4">
            <a:off x="5264834" y="5518892"/>
            <a:ext cx="2692050" cy="1232936"/>
          </a:xfrm>
          <a:prstGeom prst="rect">
            <a:avLst/>
          </a:prstGeom>
          <a:noFill/>
          <a:ln cap="flat" cmpd="sng" w="38100">
            <a:solidFill>
              <a:schemeClr val="lt1"/>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9"/>
          <p:cNvSpPr txBox="1"/>
          <p:nvPr>
            <p:ph type="title"/>
          </p:nvPr>
        </p:nvSpPr>
        <p:spPr>
          <a:xfrm>
            <a:off x="2401497" y="168125"/>
            <a:ext cx="6742500" cy="914400"/>
          </a:xfrm>
          <a:prstGeom prst="rect">
            <a:avLst/>
          </a:prstGeom>
        </p:spPr>
        <p:txBody>
          <a:bodyPr anchorCtr="0" anchor="ctr" bIns="34275" lIns="68575" spcFirstLastPara="1" rIns="68575" wrap="square" tIns="34275">
            <a:noAutofit/>
          </a:bodyPr>
          <a:lstStyle/>
          <a:p>
            <a:pPr indent="457200" lvl="0" marL="457200" rtl="0" algn="l">
              <a:spcBef>
                <a:spcPts val="0"/>
              </a:spcBef>
              <a:spcAft>
                <a:spcPts val="0"/>
              </a:spcAft>
              <a:buNone/>
            </a:pPr>
            <a:r>
              <a:rPr b="1" lang="en" sz="4000"/>
              <a:t>Tier 2 Intervention: </a:t>
            </a:r>
            <a:endParaRPr b="1" sz="4000"/>
          </a:p>
          <a:p>
            <a:pPr indent="457200" lvl="0" marL="0" rtl="0" algn="l">
              <a:spcBef>
                <a:spcPts val="0"/>
              </a:spcBef>
              <a:spcAft>
                <a:spcPts val="0"/>
              </a:spcAft>
              <a:buClr>
                <a:schemeClr val="dk2"/>
              </a:buClr>
              <a:buSzPts val="4000"/>
              <a:buFont typeface="Questrial"/>
              <a:buNone/>
            </a:pPr>
            <a:r>
              <a:rPr b="1" lang="en" sz="4000"/>
              <a:t> 	  Behavior Contract</a:t>
            </a:r>
            <a:endParaRPr/>
          </a:p>
        </p:txBody>
      </p:sp>
      <p:sp>
        <p:nvSpPr>
          <p:cNvPr id="362" name="Google Shape;362;p59"/>
          <p:cNvSpPr txBox="1"/>
          <p:nvPr>
            <p:ph idx="1" type="body"/>
          </p:nvPr>
        </p:nvSpPr>
        <p:spPr>
          <a:xfrm>
            <a:off x="628650" y="1605425"/>
            <a:ext cx="7886700" cy="4351200"/>
          </a:xfrm>
          <a:prstGeom prst="rect">
            <a:avLst/>
          </a:prstGeom>
        </p:spPr>
        <p:txBody>
          <a:bodyPr anchorCtr="0" anchor="t" bIns="34275" lIns="68575" spcFirstLastPara="1" rIns="68575" wrap="square" tIns="34275">
            <a:noAutofit/>
          </a:bodyPr>
          <a:lstStyle/>
          <a:p>
            <a:pPr indent="-419100" lvl="0" marL="457200" rtl="0" algn="l">
              <a:spcBef>
                <a:spcPts val="0"/>
              </a:spcBef>
              <a:spcAft>
                <a:spcPts val="0"/>
              </a:spcAft>
              <a:buSzPts val="3000"/>
              <a:buFont typeface="Calibri"/>
              <a:buChar char="●"/>
            </a:pPr>
            <a:r>
              <a:rPr b="1" lang="en" sz="2600"/>
              <a:t>MUST</a:t>
            </a:r>
            <a:r>
              <a:rPr lang="en" sz="2600"/>
              <a:t> be the same for each student if used as Tier 2 intervention</a:t>
            </a:r>
            <a:r>
              <a:rPr lang="en" sz="2800"/>
              <a:t> </a:t>
            </a:r>
            <a:endParaRPr sz="2800"/>
          </a:p>
          <a:p>
            <a:pPr indent="-368300" lvl="1" marL="914400" rtl="0" algn="l">
              <a:spcBef>
                <a:spcPts val="0"/>
              </a:spcBef>
              <a:spcAft>
                <a:spcPts val="0"/>
              </a:spcAft>
              <a:buSzPts val="2200"/>
              <a:buFont typeface="Calibri"/>
              <a:buChar char="○"/>
            </a:pPr>
            <a:r>
              <a:rPr lang="en" sz="2200"/>
              <a:t>Avoid creating individualized contracts</a:t>
            </a:r>
            <a:endParaRPr sz="2200"/>
          </a:p>
          <a:p>
            <a:pPr indent="0" lvl="0" marL="0" rtl="0" algn="l">
              <a:spcBef>
                <a:spcPts val="0"/>
              </a:spcBef>
              <a:spcAft>
                <a:spcPts val="0"/>
              </a:spcAft>
              <a:buNone/>
            </a:pPr>
            <a:r>
              <a:t/>
            </a:r>
            <a:endParaRPr sz="800"/>
          </a:p>
          <a:p>
            <a:pPr indent="-419100" lvl="0" marL="457200" rtl="0" algn="l">
              <a:spcBef>
                <a:spcPts val="0"/>
              </a:spcBef>
              <a:spcAft>
                <a:spcPts val="0"/>
              </a:spcAft>
              <a:buSzPts val="3000"/>
              <a:buFont typeface="Calibri"/>
              <a:buChar char="●"/>
            </a:pPr>
            <a:r>
              <a:rPr lang="en" sz="2600"/>
              <a:t>Implemented similar to CICO - without scheduled check in(s)/out(s)</a:t>
            </a:r>
            <a:endParaRPr sz="2600"/>
          </a:p>
          <a:p>
            <a:pPr indent="-368300" lvl="1" marL="914400" rtl="0" algn="l">
              <a:spcBef>
                <a:spcPts val="0"/>
              </a:spcBef>
              <a:spcAft>
                <a:spcPts val="0"/>
              </a:spcAft>
              <a:buSzPts val="2200"/>
              <a:buFont typeface="Calibri"/>
              <a:buChar char="○"/>
            </a:pPr>
            <a:r>
              <a:rPr lang="en" sz="2500"/>
              <a:t>Use point sheet (can be same as CICO sheet) to provide feedback on behavior throughout day</a:t>
            </a:r>
            <a:endParaRPr sz="2500"/>
          </a:p>
          <a:p>
            <a:pPr indent="0" lvl="0" marL="0" rtl="0" algn="l">
              <a:spcBef>
                <a:spcPts val="0"/>
              </a:spcBef>
              <a:spcAft>
                <a:spcPts val="0"/>
              </a:spcAft>
              <a:buNone/>
            </a:pPr>
            <a:r>
              <a:t/>
            </a:r>
            <a:endParaRPr sz="800"/>
          </a:p>
          <a:p>
            <a:pPr indent="-419100" lvl="0" marL="457200" rtl="0" algn="l">
              <a:spcBef>
                <a:spcPts val="0"/>
              </a:spcBef>
              <a:spcAft>
                <a:spcPts val="0"/>
              </a:spcAft>
              <a:buSzPts val="3000"/>
              <a:buFont typeface="Calibri"/>
              <a:buChar char="●"/>
            </a:pPr>
            <a:r>
              <a:rPr lang="en" sz="2600"/>
              <a:t>Contract Details:</a:t>
            </a:r>
            <a:endParaRPr sz="2600"/>
          </a:p>
          <a:p>
            <a:pPr indent="-368300" lvl="1" marL="914400" rtl="0" algn="l">
              <a:spcBef>
                <a:spcPts val="0"/>
              </a:spcBef>
              <a:spcAft>
                <a:spcPts val="0"/>
              </a:spcAft>
              <a:buSzPts val="2200"/>
              <a:buFont typeface="Calibri"/>
              <a:buChar char="○"/>
            </a:pPr>
            <a:r>
              <a:rPr lang="en" sz="2500"/>
              <a:t>Outlines school wide expectations</a:t>
            </a:r>
            <a:endParaRPr sz="2500"/>
          </a:p>
          <a:p>
            <a:pPr indent="-368300" lvl="1" marL="914400" rtl="0" algn="l">
              <a:spcBef>
                <a:spcPts val="0"/>
              </a:spcBef>
              <a:spcAft>
                <a:spcPts val="0"/>
              </a:spcAft>
              <a:buSzPts val="2200"/>
              <a:buFont typeface="Calibri"/>
              <a:buChar char="○"/>
            </a:pPr>
            <a:r>
              <a:rPr lang="en" sz="2500"/>
              <a:t>Explains point system and contingency </a:t>
            </a:r>
            <a:endParaRPr sz="2500"/>
          </a:p>
          <a:p>
            <a:pPr indent="-355600" lvl="2" marL="1371600" rtl="0" algn="l">
              <a:spcBef>
                <a:spcPts val="0"/>
              </a:spcBef>
              <a:spcAft>
                <a:spcPts val="0"/>
              </a:spcAft>
              <a:buSzPts val="2000"/>
              <a:buFont typeface="Calibri"/>
              <a:buChar char="■"/>
            </a:pPr>
            <a:r>
              <a:rPr lang="en" sz="2200"/>
              <a:t>Example: earn 80% of points = 10 minutes of free time at end of day</a:t>
            </a: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2"/>
          <p:cNvSpPr txBox="1"/>
          <p:nvPr>
            <p:ph type="title"/>
          </p:nvPr>
        </p:nvSpPr>
        <p:spPr>
          <a:xfrm>
            <a:off x="2107750" y="152400"/>
            <a:ext cx="6910500" cy="9144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r>
              <a:rPr b="1" lang="en" sz="4100"/>
              <a:t>Tier 2: Implementation Fidelity</a:t>
            </a:r>
            <a:endParaRPr b="1" sz="4100"/>
          </a:p>
        </p:txBody>
      </p:sp>
      <p:graphicFrame>
        <p:nvGraphicFramePr>
          <p:cNvPr descr="Following items listed: discipline data, data-based decision making, fidelity data, annual evaluation." id="221" name="Google Shape;221;p42" title="TFI Sub-scale: Evaluation"/>
          <p:cNvGraphicFramePr/>
          <p:nvPr/>
        </p:nvGraphicFramePr>
        <p:xfrm>
          <a:off x="4315516" y="1616847"/>
          <a:ext cx="3000000" cy="3000000"/>
        </p:xfrm>
        <a:graphic>
          <a:graphicData uri="http://schemas.openxmlformats.org/drawingml/2006/table">
            <a:tbl>
              <a:tblPr bandRow="1" firstRow="1">
                <a:noFill/>
                <a:tableStyleId>{B446BDD4-F09B-4B41-A334-1E20A3B83864}</a:tableStyleId>
              </a:tblPr>
              <a:tblGrid>
                <a:gridCol w="936950"/>
                <a:gridCol w="3122350"/>
              </a:tblGrid>
              <a:tr h="281550">
                <a:tc gridSpan="2">
                  <a:txBody>
                    <a:bodyPr/>
                    <a:lstStyle/>
                    <a:p>
                      <a:pPr indent="0" lvl="0" marL="0" marR="0" rtl="0" algn="ctr">
                        <a:spcBef>
                          <a:spcPts val="0"/>
                        </a:spcBef>
                        <a:spcAft>
                          <a:spcPts val="0"/>
                        </a:spcAft>
                        <a:buNone/>
                      </a:pPr>
                      <a:r>
                        <a:rPr lang="en" sz="2000" u="none" cap="none" strike="noStrike"/>
                        <a:t>TFI Sub-Scale: </a:t>
                      </a:r>
                      <a:r>
                        <a:rPr lang="en" sz="2000" u="none" cap="none" strike="noStrike"/>
                        <a:t>Evaluation </a:t>
                      </a:r>
                      <a:endParaRPr sz="2000" u="none" cap="none" strike="noStrike"/>
                    </a:p>
                  </a:txBody>
                  <a:tcPr marT="45725" marB="45725" marR="91450" marL="91450"/>
                </a:tc>
                <a:tc hMerge="1"/>
              </a:tr>
              <a:tr h="238225">
                <a:tc>
                  <a:txBody>
                    <a:bodyPr/>
                    <a:lstStyle/>
                    <a:p>
                      <a:pPr indent="0" lvl="0" marL="0" marR="0" rtl="0" algn="l">
                        <a:spcBef>
                          <a:spcPts val="0"/>
                        </a:spcBef>
                        <a:spcAft>
                          <a:spcPts val="0"/>
                        </a:spcAft>
                        <a:buNone/>
                      </a:pPr>
                      <a:r>
                        <a:rPr lang="en" sz="1600" u="none" cap="none" strike="noStrike">
                          <a:solidFill>
                            <a:schemeClr val="dk2"/>
                          </a:solidFill>
                        </a:rPr>
                        <a:t>TFI 2.10</a:t>
                      </a:r>
                      <a:endParaRPr sz="1600">
                        <a:solidFill>
                          <a:schemeClr val="dk2"/>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 sz="1600">
                          <a:solidFill>
                            <a:schemeClr val="dk2"/>
                          </a:solidFill>
                        </a:rPr>
                        <a:t>Level of Use</a:t>
                      </a:r>
                      <a:endParaRPr sz="1600">
                        <a:solidFill>
                          <a:schemeClr val="dk2"/>
                        </a:solidFill>
                        <a:latin typeface="Calibri"/>
                        <a:ea typeface="Calibri"/>
                        <a:cs typeface="Calibri"/>
                        <a:sym typeface="Calibri"/>
                      </a:endParaRPr>
                    </a:p>
                  </a:txBody>
                  <a:tcPr marT="45725" marB="45725" marR="91450" marL="91450"/>
                </a:tc>
              </a:tr>
              <a:tr h="238225">
                <a:tc>
                  <a:txBody>
                    <a:bodyPr/>
                    <a:lstStyle/>
                    <a:p>
                      <a:pPr indent="0" lvl="0" marL="0" marR="0" rtl="0" algn="l">
                        <a:spcBef>
                          <a:spcPts val="0"/>
                        </a:spcBef>
                        <a:spcAft>
                          <a:spcPts val="0"/>
                        </a:spcAft>
                        <a:buNone/>
                      </a:pPr>
                      <a:r>
                        <a:rPr lang="en" sz="1600">
                          <a:solidFill>
                            <a:schemeClr val="dk2"/>
                          </a:solidFill>
                        </a:rPr>
                        <a:t>TFI 2.11</a:t>
                      </a:r>
                      <a:endParaRPr sz="1600">
                        <a:solidFill>
                          <a:schemeClr val="dk2"/>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 sz="1600">
                          <a:solidFill>
                            <a:schemeClr val="dk2"/>
                          </a:solidFill>
                        </a:rPr>
                        <a:t>Student Performance Data</a:t>
                      </a:r>
                      <a:endParaRPr sz="1600">
                        <a:solidFill>
                          <a:schemeClr val="dk2"/>
                        </a:solidFill>
                        <a:latin typeface="Calibri"/>
                        <a:ea typeface="Calibri"/>
                        <a:cs typeface="Calibri"/>
                        <a:sym typeface="Calibri"/>
                      </a:endParaRPr>
                    </a:p>
                  </a:txBody>
                  <a:tcPr marT="45725" marB="45725" marR="91450" marL="91450"/>
                </a:tc>
              </a:tr>
              <a:tr h="238225">
                <a:tc>
                  <a:txBody>
                    <a:bodyPr/>
                    <a:lstStyle/>
                    <a:p>
                      <a:pPr indent="0" lvl="0" marL="0" marR="0" rtl="0" algn="l">
                        <a:spcBef>
                          <a:spcPts val="0"/>
                        </a:spcBef>
                        <a:spcAft>
                          <a:spcPts val="0"/>
                        </a:spcAft>
                        <a:buNone/>
                      </a:pPr>
                      <a:r>
                        <a:rPr lang="en" sz="1600">
                          <a:solidFill>
                            <a:schemeClr val="dk2"/>
                          </a:solidFill>
                        </a:rPr>
                        <a:t>TFI 2.12</a:t>
                      </a:r>
                      <a:endParaRPr sz="1600">
                        <a:solidFill>
                          <a:schemeClr val="dk2"/>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 sz="1600">
                          <a:solidFill>
                            <a:schemeClr val="dk2"/>
                          </a:solidFill>
                        </a:rPr>
                        <a:t>Fidelity Data</a:t>
                      </a:r>
                      <a:endParaRPr sz="1600">
                        <a:solidFill>
                          <a:schemeClr val="dk2"/>
                        </a:solidFill>
                        <a:latin typeface="Calibri"/>
                        <a:ea typeface="Calibri"/>
                        <a:cs typeface="Calibri"/>
                        <a:sym typeface="Calibri"/>
                      </a:endParaRPr>
                    </a:p>
                  </a:txBody>
                  <a:tcPr marT="45725" marB="45725" marR="91450" marL="91450"/>
                </a:tc>
              </a:tr>
              <a:tr h="238225">
                <a:tc>
                  <a:txBody>
                    <a:bodyPr/>
                    <a:lstStyle/>
                    <a:p>
                      <a:pPr indent="0" lvl="0" marL="0" marR="0" rtl="0" algn="l">
                        <a:spcBef>
                          <a:spcPts val="0"/>
                        </a:spcBef>
                        <a:spcAft>
                          <a:spcPts val="0"/>
                        </a:spcAft>
                        <a:buNone/>
                      </a:pPr>
                      <a:r>
                        <a:rPr lang="en" sz="1600">
                          <a:solidFill>
                            <a:schemeClr val="dk2"/>
                          </a:solidFill>
                        </a:rPr>
                        <a:t>TFI 2.13</a:t>
                      </a:r>
                      <a:endParaRPr sz="1600">
                        <a:solidFill>
                          <a:schemeClr val="dk2"/>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 sz="1600">
                          <a:solidFill>
                            <a:schemeClr val="dk2"/>
                          </a:solidFill>
                        </a:rPr>
                        <a:t>Annual Evaluation</a:t>
                      </a:r>
                      <a:endParaRPr sz="1600">
                        <a:solidFill>
                          <a:schemeClr val="dk2"/>
                        </a:solidFill>
                        <a:latin typeface="Calibri"/>
                        <a:ea typeface="Calibri"/>
                        <a:cs typeface="Calibri"/>
                        <a:sym typeface="Calibri"/>
                      </a:endParaRPr>
                    </a:p>
                  </a:txBody>
                  <a:tcPr marT="45725" marB="45725" marR="91450" marL="91450"/>
                </a:tc>
              </a:tr>
            </a:tbl>
          </a:graphicData>
        </a:graphic>
      </p:graphicFrame>
      <p:graphicFrame>
        <p:nvGraphicFramePr>
          <p:cNvPr descr="Following items listed: behavioral expecations, teaching expectations, problem behavior definitions, discipline policies, professional development, classroom procedures, feedback and acknowledgement, faculty involvement, and student/family/community involvement." id="222" name="Google Shape;222;p42" title="TFI Sub-scale: Implementation"/>
          <p:cNvGraphicFramePr/>
          <p:nvPr/>
        </p:nvGraphicFramePr>
        <p:xfrm>
          <a:off x="724107" y="3428991"/>
          <a:ext cx="3000000" cy="3000000"/>
        </p:xfrm>
        <a:graphic>
          <a:graphicData uri="http://schemas.openxmlformats.org/drawingml/2006/table">
            <a:tbl>
              <a:tblPr bandRow="1" firstRow="1">
                <a:noFill/>
                <a:tableStyleId>{B446BDD4-F09B-4B41-A334-1E20A3B83864}</a:tableStyleId>
              </a:tblPr>
              <a:tblGrid>
                <a:gridCol w="837075"/>
                <a:gridCol w="2754350"/>
              </a:tblGrid>
              <a:tr h="254000">
                <a:tc gridSpan="2">
                  <a:txBody>
                    <a:bodyPr/>
                    <a:lstStyle/>
                    <a:p>
                      <a:pPr indent="0" lvl="0" marL="0" marR="0" rtl="0" algn="ctr">
                        <a:spcBef>
                          <a:spcPts val="0"/>
                        </a:spcBef>
                        <a:spcAft>
                          <a:spcPts val="0"/>
                        </a:spcAft>
                        <a:buNone/>
                      </a:pPr>
                      <a:r>
                        <a:rPr lang="en" sz="2000" u="none"/>
                        <a:t>TFI Sub-Scale: </a:t>
                      </a:r>
                      <a:r>
                        <a:rPr lang="en" sz="2000" u="none"/>
                        <a:t>Interventions </a:t>
                      </a:r>
                      <a:endParaRPr sz="2000" u="none"/>
                    </a:p>
                  </a:txBody>
                  <a:tcPr marT="45725" marB="45725" marR="91450" marL="91450"/>
                </a:tc>
                <a:tc hMerge="1"/>
              </a:tr>
              <a:tr h="291675">
                <a:tc>
                  <a:txBody>
                    <a:bodyPr/>
                    <a:lstStyle/>
                    <a:p>
                      <a:pPr indent="0" lvl="0" marL="0" marR="0" rtl="0" algn="l">
                        <a:spcBef>
                          <a:spcPts val="0"/>
                        </a:spcBef>
                        <a:spcAft>
                          <a:spcPts val="0"/>
                        </a:spcAft>
                        <a:buNone/>
                      </a:pPr>
                      <a:r>
                        <a:rPr b="0" lang="en" sz="1600">
                          <a:solidFill>
                            <a:schemeClr val="dk2"/>
                          </a:solidFill>
                        </a:rPr>
                        <a:t>TFI 2.5</a:t>
                      </a:r>
                      <a:endParaRPr b="0" sz="1600">
                        <a:solidFill>
                          <a:schemeClr val="dk2"/>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b="0" lang="en" sz="1600">
                          <a:solidFill>
                            <a:schemeClr val="dk2"/>
                          </a:solidFill>
                        </a:rPr>
                        <a:t>Options for Tier II Interventions</a:t>
                      </a:r>
                      <a:endParaRPr b="0" sz="1600">
                        <a:solidFill>
                          <a:schemeClr val="dk2"/>
                        </a:solidFill>
                        <a:latin typeface="Calibri"/>
                        <a:ea typeface="Calibri"/>
                        <a:cs typeface="Calibri"/>
                        <a:sym typeface="Calibri"/>
                      </a:endParaRPr>
                    </a:p>
                  </a:txBody>
                  <a:tcPr marT="45725" marB="45725" marR="91450" marL="91450"/>
                </a:tc>
              </a:tr>
              <a:tr h="291675">
                <a:tc>
                  <a:txBody>
                    <a:bodyPr/>
                    <a:lstStyle/>
                    <a:p>
                      <a:pPr indent="0" lvl="0" marL="0" marR="0" rtl="0" algn="l">
                        <a:spcBef>
                          <a:spcPts val="0"/>
                        </a:spcBef>
                        <a:spcAft>
                          <a:spcPts val="0"/>
                        </a:spcAft>
                        <a:buNone/>
                      </a:pPr>
                      <a:r>
                        <a:rPr lang="en" sz="1600">
                          <a:solidFill>
                            <a:schemeClr val="dk2"/>
                          </a:solidFill>
                        </a:rPr>
                        <a:t>TFI 2.6</a:t>
                      </a:r>
                      <a:endParaRPr sz="1600">
                        <a:solidFill>
                          <a:schemeClr val="dk2"/>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 sz="1600">
                          <a:solidFill>
                            <a:schemeClr val="dk2"/>
                          </a:solidFill>
                        </a:rPr>
                        <a:t>Tier II Critical Features</a:t>
                      </a:r>
                      <a:endParaRPr sz="1600">
                        <a:solidFill>
                          <a:schemeClr val="dk2"/>
                        </a:solidFill>
                        <a:latin typeface="Calibri"/>
                        <a:ea typeface="Calibri"/>
                        <a:cs typeface="Calibri"/>
                        <a:sym typeface="Calibri"/>
                      </a:endParaRPr>
                    </a:p>
                  </a:txBody>
                  <a:tcPr marT="45725" marB="45725" marR="91450" marL="91450"/>
                </a:tc>
              </a:tr>
              <a:tr h="291675">
                <a:tc>
                  <a:txBody>
                    <a:bodyPr/>
                    <a:lstStyle/>
                    <a:p>
                      <a:pPr indent="0" lvl="0" marL="0" marR="0" rtl="0" algn="l">
                        <a:spcBef>
                          <a:spcPts val="0"/>
                        </a:spcBef>
                        <a:spcAft>
                          <a:spcPts val="0"/>
                        </a:spcAft>
                        <a:buNone/>
                      </a:pPr>
                      <a:r>
                        <a:rPr b="0" lang="en" sz="1600">
                          <a:solidFill>
                            <a:schemeClr val="dk2"/>
                          </a:solidFill>
                        </a:rPr>
                        <a:t>TFI 2.7</a:t>
                      </a:r>
                      <a:endParaRPr b="0" sz="1600">
                        <a:solidFill>
                          <a:schemeClr val="dk2"/>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b="0" lang="en" sz="1600">
                          <a:solidFill>
                            <a:schemeClr val="dk2"/>
                          </a:solidFill>
                        </a:rPr>
                        <a:t>Practices Matched to Student Need</a:t>
                      </a:r>
                      <a:endParaRPr b="0" sz="1600">
                        <a:solidFill>
                          <a:schemeClr val="dk2"/>
                        </a:solidFill>
                        <a:latin typeface="Calibri"/>
                        <a:ea typeface="Calibri"/>
                        <a:cs typeface="Calibri"/>
                        <a:sym typeface="Calibri"/>
                      </a:endParaRPr>
                    </a:p>
                  </a:txBody>
                  <a:tcPr marT="45725" marB="45725" marR="91450" marL="91450"/>
                </a:tc>
              </a:tr>
              <a:tr h="291675">
                <a:tc>
                  <a:txBody>
                    <a:bodyPr/>
                    <a:lstStyle/>
                    <a:p>
                      <a:pPr indent="0" lvl="0" marL="0" marR="0" rtl="0" algn="l">
                        <a:spcBef>
                          <a:spcPts val="0"/>
                        </a:spcBef>
                        <a:spcAft>
                          <a:spcPts val="0"/>
                        </a:spcAft>
                        <a:buNone/>
                      </a:pPr>
                      <a:r>
                        <a:rPr lang="en" sz="1600">
                          <a:solidFill>
                            <a:schemeClr val="dk2"/>
                          </a:solidFill>
                        </a:rPr>
                        <a:t>TFI</a:t>
                      </a:r>
                      <a:r>
                        <a:rPr lang="en" sz="1600">
                          <a:solidFill>
                            <a:schemeClr val="dk2"/>
                          </a:solidFill>
                        </a:rPr>
                        <a:t> </a:t>
                      </a:r>
                      <a:r>
                        <a:rPr lang="en" sz="1600">
                          <a:solidFill>
                            <a:schemeClr val="dk2"/>
                          </a:solidFill>
                        </a:rPr>
                        <a:t>2.8</a:t>
                      </a:r>
                      <a:endParaRPr sz="1600">
                        <a:solidFill>
                          <a:schemeClr val="dk2"/>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 sz="1600">
                          <a:solidFill>
                            <a:schemeClr val="dk2"/>
                          </a:solidFill>
                        </a:rPr>
                        <a:t>Access to Tier I Supports</a:t>
                      </a:r>
                      <a:endParaRPr sz="1600">
                        <a:solidFill>
                          <a:schemeClr val="dk2"/>
                        </a:solidFill>
                        <a:latin typeface="Calibri"/>
                        <a:ea typeface="Calibri"/>
                        <a:cs typeface="Calibri"/>
                        <a:sym typeface="Calibri"/>
                      </a:endParaRPr>
                    </a:p>
                  </a:txBody>
                  <a:tcPr marT="45725" marB="45725" marR="91450" marL="91450"/>
                </a:tc>
              </a:tr>
              <a:tr h="291675">
                <a:tc>
                  <a:txBody>
                    <a:bodyPr/>
                    <a:lstStyle/>
                    <a:p>
                      <a:pPr indent="0" lvl="0" marL="0" marR="0" rtl="0" algn="l">
                        <a:spcBef>
                          <a:spcPts val="0"/>
                        </a:spcBef>
                        <a:spcAft>
                          <a:spcPts val="0"/>
                        </a:spcAft>
                        <a:buNone/>
                      </a:pPr>
                      <a:r>
                        <a:rPr lang="en" sz="1600">
                          <a:solidFill>
                            <a:schemeClr val="dk2"/>
                          </a:solidFill>
                        </a:rPr>
                        <a:t>TFI 2.9</a:t>
                      </a:r>
                      <a:endParaRPr sz="1600">
                        <a:solidFill>
                          <a:schemeClr val="dk2"/>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 sz="1600">
                          <a:solidFill>
                            <a:schemeClr val="dk2"/>
                          </a:solidFill>
                        </a:rPr>
                        <a:t>Professional Development</a:t>
                      </a:r>
                      <a:endParaRPr sz="1600">
                        <a:solidFill>
                          <a:schemeClr val="dk2"/>
                        </a:solidFill>
                        <a:latin typeface="Calibri"/>
                        <a:ea typeface="Calibri"/>
                        <a:cs typeface="Calibri"/>
                        <a:sym typeface="Calibri"/>
                      </a:endParaRPr>
                    </a:p>
                  </a:txBody>
                  <a:tcPr marT="45725" marB="45725" marR="91450" marL="91450"/>
                </a:tc>
              </a:tr>
            </a:tbl>
          </a:graphicData>
        </a:graphic>
      </p:graphicFrame>
      <p:graphicFrame>
        <p:nvGraphicFramePr>
          <p:cNvPr descr="Two items listed: team composition and team operating procedures" id="223" name="Google Shape;223;p42" title="TFI Sub-scale: Team"/>
          <p:cNvGraphicFramePr/>
          <p:nvPr/>
        </p:nvGraphicFramePr>
        <p:xfrm>
          <a:off x="724108" y="1616847"/>
          <a:ext cx="3000000" cy="3000000"/>
        </p:xfrm>
        <a:graphic>
          <a:graphicData uri="http://schemas.openxmlformats.org/drawingml/2006/table">
            <a:tbl>
              <a:tblPr bandRow="1" firstRow="1">
                <a:noFill/>
                <a:tableStyleId>{B446BDD4-F09B-4B41-A334-1E20A3B83864}</a:tableStyleId>
              </a:tblPr>
              <a:tblGrid>
                <a:gridCol w="837075"/>
                <a:gridCol w="2754350"/>
              </a:tblGrid>
              <a:tr h="316400">
                <a:tc gridSpan="2">
                  <a:txBody>
                    <a:bodyPr/>
                    <a:lstStyle/>
                    <a:p>
                      <a:pPr indent="0" lvl="0" marL="0" marR="0" rtl="0" algn="ctr">
                        <a:spcBef>
                          <a:spcPts val="0"/>
                        </a:spcBef>
                        <a:spcAft>
                          <a:spcPts val="0"/>
                        </a:spcAft>
                        <a:buNone/>
                      </a:pPr>
                      <a:r>
                        <a:rPr lang="en" sz="2000" u="none"/>
                        <a:t>TFI Sub-Scale: </a:t>
                      </a:r>
                      <a:r>
                        <a:rPr lang="en" sz="2000" u="none"/>
                        <a:t>Teams </a:t>
                      </a:r>
                      <a:endParaRPr sz="2000" u="none"/>
                    </a:p>
                  </a:txBody>
                  <a:tcPr marT="45725" marB="45725" marR="91450" marL="91450"/>
                </a:tc>
                <a:tc hMerge="1"/>
              </a:tr>
              <a:tr h="286375">
                <a:tc>
                  <a:txBody>
                    <a:bodyPr/>
                    <a:lstStyle/>
                    <a:p>
                      <a:pPr indent="0" lvl="0" marL="0" marR="0" rtl="0" algn="l">
                        <a:spcBef>
                          <a:spcPts val="0"/>
                        </a:spcBef>
                        <a:spcAft>
                          <a:spcPts val="0"/>
                        </a:spcAft>
                        <a:buNone/>
                      </a:pPr>
                      <a:r>
                        <a:rPr lang="en" sz="1600">
                          <a:solidFill>
                            <a:schemeClr val="dk2"/>
                          </a:solidFill>
                          <a:latin typeface="Calibri"/>
                          <a:ea typeface="Calibri"/>
                          <a:cs typeface="Calibri"/>
                          <a:sym typeface="Calibri"/>
                        </a:rPr>
                        <a:t>TFI 2.1</a:t>
                      </a:r>
                      <a:endParaRPr/>
                    </a:p>
                  </a:txBody>
                  <a:tcPr marT="45725" marB="45725" marR="91450" marL="91450"/>
                </a:tc>
                <a:tc>
                  <a:txBody>
                    <a:bodyPr/>
                    <a:lstStyle/>
                    <a:p>
                      <a:pPr indent="0" lvl="0" marL="0" marR="0" rtl="0" algn="l">
                        <a:spcBef>
                          <a:spcPts val="0"/>
                        </a:spcBef>
                        <a:spcAft>
                          <a:spcPts val="0"/>
                        </a:spcAft>
                        <a:buNone/>
                      </a:pPr>
                      <a:r>
                        <a:rPr lang="en" sz="1600">
                          <a:solidFill>
                            <a:schemeClr val="dk2"/>
                          </a:solidFill>
                          <a:latin typeface="Calibri"/>
                          <a:ea typeface="Calibri"/>
                          <a:cs typeface="Calibri"/>
                          <a:sym typeface="Calibri"/>
                        </a:rPr>
                        <a:t>Team Composition</a:t>
                      </a:r>
                      <a:endParaRPr/>
                    </a:p>
                  </a:txBody>
                  <a:tcPr marT="45725" marB="45725" marR="91450" marL="91450"/>
                </a:tc>
              </a:tr>
              <a:tr h="286375">
                <a:tc>
                  <a:txBody>
                    <a:bodyPr/>
                    <a:lstStyle/>
                    <a:p>
                      <a:pPr indent="0" lvl="0" marL="0" marR="0" rtl="0" algn="l">
                        <a:spcBef>
                          <a:spcPts val="0"/>
                        </a:spcBef>
                        <a:spcAft>
                          <a:spcPts val="0"/>
                        </a:spcAft>
                        <a:buNone/>
                      </a:pPr>
                      <a:r>
                        <a:rPr lang="en" sz="1600">
                          <a:solidFill>
                            <a:schemeClr val="dk2"/>
                          </a:solidFill>
                          <a:latin typeface="Calibri"/>
                          <a:ea typeface="Calibri"/>
                          <a:cs typeface="Calibri"/>
                          <a:sym typeface="Calibri"/>
                        </a:rPr>
                        <a:t>TFI</a:t>
                      </a:r>
                      <a:r>
                        <a:rPr lang="en" sz="1600">
                          <a:solidFill>
                            <a:schemeClr val="dk2"/>
                          </a:solidFill>
                          <a:latin typeface="Calibri"/>
                          <a:ea typeface="Calibri"/>
                          <a:cs typeface="Calibri"/>
                          <a:sym typeface="Calibri"/>
                        </a:rPr>
                        <a:t> 2</a:t>
                      </a:r>
                      <a:r>
                        <a:rPr lang="en" sz="1600">
                          <a:solidFill>
                            <a:schemeClr val="dk2"/>
                          </a:solidFill>
                          <a:latin typeface="Calibri"/>
                          <a:ea typeface="Calibri"/>
                          <a:cs typeface="Calibri"/>
                          <a:sym typeface="Calibri"/>
                        </a:rPr>
                        <a:t>.2</a:t>
                      </a:r>
                      <a:endParaRPr/>
                    </a:p>
                  </a:txBody>
                  <a:tcPr marT="45725" marB="45725" marR="91450" marL="91450"/>
                </a:tc>
                <a:tc>
                  <a:txBody>
                    <a:bodyPr/>
                    <a:lstStyle/>
                    <a:p>
                      <a:pPr indent="0" lvl="0" marL="0" marR="0" rtl="0" algn="l">
                        <a:spcBef>
                          <a:spcPts val="0"/>
                        </a:spcBef>
                        <a:spcAft>
                          <a:spcPts val="0"/>
                        </a:spcAft>
                        <a:buNone/>
                      </a:pPr>
                      <a:r>
                        <a:rPr lang="en" sz="1600">
                          <a:solidFill>
                            <a:schemeClr val="dk2"/>
                          </a:solidFill>
                          <a:latin typeface="Calibri"/>
                          <a:ea typeface="Calibri"/>
                          <a:cs typeface="Calibri"/>
                          <a:sym typeface="Calibri"/>
                        </a:rPr>
                        <a:t>Team Operating Procedures</a:t>
                      </a:r>
                      <a:endParaRPr/>
                    </a:p>
                  </a:txBody>
                  <a:tcPr marT="45725" marB="45725" marR="91450" marL="91450"/>
                </a:tc>
              </a:tr>
            </a:tbl>
          </a:graphicData>
        </a:graphic>
      </p:graphicFrame>
      <p:graphicFrame>
        <p:nvGraphicFramePr>
          <p:cNvPr id="224" name="Google Shape;224;p42"/>
          <p:cNvGraphicFramePr/>
          <p:nvPr/>
        </p:nvGraphicFramePr>
        <p:xfrm>
          <a:off x="724106" y="2683647"/>
          <a:ext cx="3000000" cy="3000000"/>
        </p:xfrm>
        <a:graphic>
          <a:graphicData uri="http://schemas.openxmlformats.org/drawingml/2006/table">
            <a:tbl>
              <a:tblPr bandRow="1" firstRow="1">
                <a:noFill/>
                <a:tableStyleId>{B446BDD4-F09B-4B41-A334-1E20A3B83864}</a:tableStyleId>
              </a:tblPr>
              <a:tblGrid>
                <a:gridCol w="837075"/>
                <a:gridCol w="2754350"/>
              </a:tblGrid>
              <a:tr h="357600">
                <a:tc>
                  <a:txBody>
                    <a:bodyPr/>
                    <a:lstStyle/>
                    <a:p>
                      <a:pPr indent="0" lvl="0" marL="0" marR="0" rtl="0" algn="l">
                        <a:spcBef>
                          <a:spcPts val="0"/>
                        </a:spcBef>
                        <a:spcAft>
                          <a:spcPts val="0"/>
                        </a:spcAft>
                        <a:buNone/>
                      </a:pPr>
                      <a:r>
                        <a:rPr b="0" lang="en" sz="1600">
                          <a:solidFill>
                            <a:schemeClr val="dk2"/>
                          </a:solidFill>
                        </a:rPr>
                        <a:t>TFI 2.3</a:t>
                      </a:r>
                      <a:endParaRPr b="0" sz="1600">
                        <a:solidFill>
                          <a:schemeClr val="dk2"/>
                        </a:solidFill>
                        <a:latin typeface="Calibri"/>
                        <a:ea typeface="Calibri"/>
                        <a:cs typeface="Calibri"/>
                        <a:sym typeface="Calibri"/>
                      </a:endParaRPr>
                    </a:p>
                  </a:txBody>
                  <a:tcPr marT="45725" marB="45725" marR="91450" marL="91450">
                    <a:solidFill>
                      <a:srgbClr val="E2E5F4"/>
                    </a:solidFill>
                  </a:tcPr>
                </a:tc>
                <a:tc>
                  <a:txBody>
                    <a:bodyPr/>
                    <a:lstStyle/>
                    <a:p>
                      <a:pPr indent="0" lvl="0" marL="0" marR="0" rtl="0" algn="l">
                        <a:spcBef>
                          <a:spcPts val="0"/>
                        </a:spcBef>
                        <a:spcAft>
                          <a:spcPts val="0"/>
                        </a:spcAft>
                        <a:buNone/>
                      </a:pPr>
                      <a:r>
                        <a:rPr b="0" lang="en" sz="1600">
                          <a:solidFill>
                            <a:schemeClr val="dk2"/>
                          </a:solidFill>
                        </a:rPr>
                        <a:t>Screening</a:t>
                      </a:r>
                      <a:endParaRPr b="0" sz="1600">
                        <a:solidFill>
                          <a:schemeClr val="dk2"/>
                        </a:solidFill>
                        <a:latin typeface="Calibri"/>
                        <a:ea typeface="Calibri"/>
                        <a:cs typeface="Calibri"/>
                        <a:sym typeface="Calibri"/>
                      </a:endParaRPr>
                    </a:p>
                  </a:txBody>
                  <a:tcPr marT="45725" marB="45725" marR="91450" marL="91450">
                    <a:solidFill>
                      <a:srgbClr val="E2E5F4"/>
                    </a:solidFill>
                  </a:tcPr>
                </a:tc>
              </a:tr>
              <a:tr h="387750">
                <a:tc>
                  <a:txBody>
                    <a:bodyPr/>
                    <a:lstStyle/>
                    <a:p>
                      <a:pPr indent="0" lvl="0" marL="0" marR="0" rtl="0" algn="l">
                        <a:spcBef>
                          <a:spcPts val="0"/>
                        </a:spcBef>
                        <a:spcAft>
                          <a:spcPts val="0"/>
                        </a:spcAft>
                        <a:buNone/>
                      </a:pPr>
                      <a:r>
                        <a:rPr lang="en" sz="1600">
                          <a:solidFill>
                            <a:schemeClr val="dk2"/>
                          </a:solidFill>
                        </a:rPr>
                        <a:t>TFI 2.4</a:t>
                      </a:r>
                      <a:endParaRPr sz="1600">
                        <a:solidFill>
                          <a:schemeClr val="dk2"/>
                        </a:solidFill>
                        <a:latin typeface="Calibri"/>
                        <a:ea typeface="Calibri"/>
                        <a:cs typeface="Calibri"/>
                        <a:sym typeface="Calibri"/>
                      </a:endParaRPr>
                    </a:p>
                  </a:txBody>
                  <a:tcPr marT="45725" marB="45725" marR="91450" marL="91450">
                    <a:solidFill>
                      <a:srgbClr val="F1F3F9"/>
                    </a:solidFill>
                  </a:tcPr>
                </a:tc>
                <a:tc>
                  <a:txBody>
                    <a:bodyPr/>
                    <a:lstStyle/>
                    <a:p>
                      <a:pPr indent="0" lvl="0" marL="0" marR="0" rtl="0" algn="l">
                        <a:spcBef>
                          <a:spcPts val="0"/>
                        </a:spcBef>
                        <a:spcAft>
                          <a:spcPts val="0"/>
                        </a:spcAft>
                        <a:buNone/>
                      </a:pPr>
                      <a:r>
                        <a:rPr lang="en" sz="1600">
                          <a:solidFill>
                            <a:schemeClr val="dk2"/>
                          </a:solidFill>
                        </a:rPr>
                        <a:t>Requesting Assistance</a:t>
                      </a:r>
                      <a:endParaRPr sz="1600">
                        <a:solidFill>
                          <a:schemeClr val="dk2"/>
                        </a:solidFill>
                        <a:latin typeface="Calibri"/>
                        <a:ea typeface="Calibri"/>
                        <a:cs typeface="Calibri"/>
                        <a:sym typeface="Calibri"/>
                      </a:endParaRPr>
                    </a:p>
                  </a:txBody>
                  <a:tcPr marT="45725" marB="45725" marR="91450" marL="91450">
                    <a:solidFill>
                      <a:srgbClr val="F1F3F9"/>
                    </a:solidFill>
                  </a:tcPr>
                </a:tc>
              </a:tr>
            </a:tbl>
          </a:graphicData>
        </a:graphic>
      </p:graphicFrame>
      <p:pic>
        <p:nvPicPr>
          <p:cNvPr id="225" name="Google Shape;225;p42"/>
          <p:cNvPicPr preferRelativeResize="0"/>
          <p:nvPr/>
        </p:nvPicPr>
        <p:blipFill>
          <a:blip r:embed="rId3">
            <a:alphaModFix/>
          </a:blip>
          <a:stretch>
            <a:fillRect/>
          </a:stretch>
        </p:blipFill>
        <p:spPr>
          <a:xfrm>
            <a:off x="5075394" y="4087922"/>
            <a:ext cx="3076575" cy="14859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60"/>
          <p:cNvSpPr txBox="1"/>
          <p:nvPr>
            <p:ph type="title"/>
          </p:nvPr>
        </p:nvSpPr>
        <p:spPr>
          <a:xfrm>
            <a:off x="1772997" y="152400"/>
            <a:ext cx="6742500" cy="9144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b="1" lang="en" sz="4600"/>
              <a:t>Group Talk</a:t>
            </a:r>
            <a:endParaRPr b="1" sz="4600"/>
          </a:p>
        </p:txBody>
      </p:sp>
      <p:sp>
        <p:nvSpPr>
          <p:cNvPr id="369" name="Google Shape;369;p60"/>
          <p:cNvSpPr txBox="1"/>
          <p:nvPr>
            <p:ph idx="1" type="body"/>
          </p:nvPr>
        </p:nvSpPr>
        <p:spPr>
          <a:xfrm>
            <a:off x="628650" y="1825625"/>
            <a:ext cx="7886700" cy="1666200"/>
          </a:xfrm>
          <a:prstGeom prst="rect">
            <a:avLst/>
          </a:prstGeom>
        </p:spPr>
        <p:txBody>
          <a:bodyPr anchorCtr="0" anchor="t" bIns="34275" lIns="68575" spcFirstLastPara="1" rIns="68575" wrap="square" tIns="34275">
            <a:noAutofit/>
          </a:bodyPr>
          <a:lstStyle/>
          <a:p>
            <a:pPr indent="0" lvl="0" marL="0" rtl="0" algn="ctr">
              <a:spcBef>
                <a:spcPts val="640"/>
              </a:spcBef>
              <a:spcAft>
                <a:spcPts val="800"/>
              </a:spcAft>
              <a:buClr>
                <a:schemeClr val="dk2"/>
              </a:buClr>
              <a:buSzPts val="3200"/>
              <a:buFont typeface="Arial"/>
              <a:buNone/>
            </a:pPr>
            <a:r>
              <a:rPr lang="en" sz="3200"/>
              <a:t>What interventions do you have at your site? Consider mapping out your interventions:</a:t>
            </a:r>
            <a:endParaRPr sz="3200"/>
          </a:p>
        </p:txBody>
      </p:sp>
      <p:pic>
        <p:nvPicPr>
          <p:cNvPr id="370" name="Google Shape;370;p60"/>
          <p:cNvPicPr preferRelativeResize="0"/>
          <p:nvPr/>
        </p:nvPicPr>
        <p:blipFill>
          <a:blip r:embed="rId3">
            <a:alphaModFix/>
          </a:blip>
          <a:stretch>
            <a:fillRect/>
          </a:stretch>
        </p:blipFill>
        <p:spPr>
          <a:xfrm>
            <a:off x="221612" y="3240616"/>
            <a:ext cx="8700799" cy="1649384"/>
          </a:xfrm>
          <a:prstGeom prst="rect">
            <a:avLst/>
          </a:prstGeom>
          <a:noFill/>
          <a:ln>
            <a:noFill/>
          </a:ln>
        </p:spPr>
      </p:pic>
      <p:sp>
        <p:nvSpPr>
          <p:cNvPr id="371" name="Google Shape;371;p60"/>
          <p:cNvSpPr txBox="1"/>
          <p:nvPr/>
        </p:nvSpPr>
        <p:spPr>
          <a:xfrm>
            <a:off x="2838000" y="5503525"/>
            <a:ext cx="3468000" cy="4464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2200" u="sng">
                <a:solidFill>
                  <a:schemeClr val="dk1"/>
                </a:solidFill>
                <a:latin typeface="Calibri"/>
                <a:ea typeface="Calibri"/>
                <a:cs typeface="Calibri"/>
                <a:sym typeface="Calibri"/>
                <a:hlinkClick r:id="rId4">
                  <a:extLst>
                    <a:ext uri="{A12FA001-AC4F-418D-AE19-62706E023703}">
                      <ahyp:hlinkClr val="tx"/>
                    </a:ext>
                  </a:extLst>
                </a:hlinkClick>
              </a:rPr>
              <a:t>Tiers 2 and 3 Resource Map</a:t>
            </a:r>
            <a:endParaRPr b="1" sz="24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61"/>
          <p:cNvSpPr txBox="1"/>
          <p:nvPr>
            <p:ph type="title"/>
          </p:nvPr>
        </p:nvSpPr>
        <p:spPr>
          <a:xfrm>
            <a:off x="1773000" y="152400"/>
            <a:ext cx="7371000" cy="914400"/>
          </a:xfrm>
          <a:prstGeom prst="rect">
            <a:avLst/>
          </a:prstGeom>
        </p:spPr>
        <p:txBody>
          <a:bodyPr anchorCtr="0" anchor="ctr" bIns="34275" lIns="68575" spcFirstLastPara="1" rIns="68575" wrap="square" tIns="34275">
            <a:noAutofit/>
          </a:bodyPr>
          <a:lstStyle/>
          <a:p>
            <a:pPr indent="0" lvl="0" marL="457200" rtl="0" algn="l">
              <a:spcBef>
                <a:spcPts val="0"/>
              </a:spcBef>
              <a:spcAft>
                <a:spcPts val="0"/>
              </a:spcAft>
              <a:buClr>
                <a:schemeClr val="dk2"/>
              </a:buClr>
              <a:buSzPts val="2800"/>
              <a:buFont typeface="Questrial"/>
              <a:buNone/>
            </a:pPr>
            <a:r>
              <a:rPr b="1" lang="en" sz="3900"/>
              <a:t> </a:t>
            </a:r>
            <a:r>
              <a:rPr b="1" lang="en" sz="4000"/>
              <a:t>Student Intervention Selection</a:t>
            </a:r>
            <a:endParaRPr b="1" sz="3400"/>
          </a:p>
        </p:txBody>
      </p:sp>
      <p:sp>
        <p:nvSpPr>
          <p:cNvPr id="378" name="Google Shape;378;p61"/>
          <p:cNvSpPr txBox="1"/>
          <p:nvPr>
            <p:ph idx="1" type="body"/>
          </p:nvPr>
        </p:nvSpPr>
        <p:spPr>
          <a:xfrm>
            <a:off x="145675" y="1403000"/>
            <a:ext cx="4218900" cy="5297700"/>
          </a:xfrm>
          <a:prstGeom prst="rect">
            <a:avLst/>
          </a:prstGeom>
          <a:noFill/>
          <a:ln>
            <a:noFill/>
          </a:ln>
        </p:spPr>
        <p:txBody>
          <a:bodyPr anchorCtr="0" anchor="t" bIns="91425" lIns="91425" spcFirstLastPara="1" rIns="91425" wrap="square" tIns="91425">
            <a:noAutofit/>
          </a:bodyPr>
          <a:lstStyle/>
          <a:p>
            <a:pPr indent="0" lvl="0" marL="114300" rtl="0" algn="l">
              <a:spcBef>
                <a:spcPts val="0"/>
              </a:spcBef>
              <a:spcAft>
                <a:spcPts val="0"/>
              </a:spcAft>
              <a:buSzPts val="1800"/>
              <a:buNone/>
            </a:pPr>
            <a:r>
              <a:rPr lang="en" sz="2900"/>
              <a:t>Process for selecting intervention</a:t>
            </a:r>
            <a:endParaRPr sz="2900"/>
          </a:p>
          <a:p>
            <a:pPr indent="-393700" lvl="1" marL="914400" rtl="0" algn="l">
              <a:spcBef>
                <a:spcPts val="0"/>
              </a:spcBef>
              <a:spcAft>
                <a:spcPts val="0"/>
              </a:spcAft>
              <a:buSzPts val="2600"/>
              <a:buFont typeface="Calibri"/>
              <a:buChar char="●"/>
            </a:pPr>
            <a:r>
              <a:rPr lang="en" sz="2600"/>
              <a:t>TEAM decision</a:t>
            </a:r>
            <a:endParaRPr sz="2600"/>
          </a:p>
          <a:p>
            <a:pPr indent="-393700" lvl="1" marL="914400" rtl="0" algn="l">
              <a:spcBef>
                <a:spcPts val="0"/>
              </a:spcBef>
              <a:spcAft>
                <a:spcPts val="0"/>
              </a:spcAft>
              <a:buSzPts val="2600"/>
              <a:buFont typeface="Calibri"/>
              <a:buChar char="●"/>
            </a:pPr>
            <a:r>
              <a:rPr lang="en" sz="2600"/>
              <a:t>Use data </a:t>
            </a:r>
            <a:endParaRPr sz="2600"/>
          </a:p>
          <a:p>
            <a:pPr indent="-374650" lvl="2" marL="1371600" rtl="0" algn="l">
              <a:spcBef>
                <a:spcPts val="0"/>
              </a:spcBef>
              <a:spcAft>
                <a:spcPts val="0"/>
              </a:spcAft>
              <a:buSzPts val="2300"/>
              <a:buFont typeface="Calibri"/>
              <a:buChar char="○"/>
            </a:pPr>
            <a:r>
              <a:rPr lang="en" sz="2300"/>
              <a:t>Perceived motivation on referral form</a:t>
            </a:r>
            <a:endParaRPr sz="2300"/>
          </a:p>
          <a:p>
            <a:pPr indent="-393700" lvl="1" marL="914400" rtl="0" algn="l">
              <a:spcBef>
                <a:spcPts val="0"/>
              </a:spcBef>
              <a:spcAft>
                <a:spcPts val="0"/>
              </a:spcAft>
              <a:buSzPts val="2600"/>
              <a:buFont typeface="Calibri"/>
              <a:buChar char="●"/>
            </a:pPr>
            <a:r>
              <a:rPr lang="en" sz="2600"/>
              <a:t>Avoid guessing </a:t>
            </a:r>
            <a:endParaRPr sz="2600"/>
          </a:p>
          <a:p>
            <a:pPr indent="-374650" lvl="2" marL="1371600" rtl="0" algn="l">
              <a:spcBef>
                <a:spcPts val="0"/>
              </a:spcBef>
              <a:spcAft>
                <a:spcPts val="0"/>
              </a:spcAft>
              <a:buSzPts val="2300"/>
              <a:buFont typeface="Calibri"/>
              <a:buChar char="○"/>
            </a:pPr>
            <a:r>
              <a:rPr lang="en" sz="2300"/>
              <a:t>Be purposeful when selecting an intervention - this sets the student up for success!</a:t>
            </a:r>
            <a:endParaRPr sz="2300"/>
          </a:p>
        </p:txBody>
      </p:sp>
      <p:pic>
        <p:nvPicPr>
          <p:cNvPr descr="This is a behavior referral form.  The column labeled possible motivation is circled.  " id="379" name="Google Shape;379;p61"/>
          <p:cNvPicPr preferRelativeResize="0"/>
          <p:nvPr/>
        </p:nvPicPr>
        <p:blipFill rotWithShape="1">
          <a:blip r:embed="rId3">
            <a:alphaModFix/>
          </a:blip>
          <a:srcRect b="0" l="0" r="0" t="0"/>
          <a:stretch/>
        </p:blipFill>
        <p:spPr>
          <a:xfrm>
            <a:off x="4392288" y="1383313"/>
            <a:ext cx="4628625" cy="4091374"/>
          </a:xfrm>
          <a:prstGeom prst="rect">
            <a:avLst/>
          </a:prstGeom>
          <a:noFill/>
          <a:ln>
            <a:noFill/>
          </a:ln>
          <a:effectLst>
            <a:outerShdw rotWithShape="0" algn="bl" dist="19050">
              <a:srgbClr val="FFFFFF">
                <a:alpha val="49800"/>
              </a:srgbClr>
            </a:outerShdw>
            <a:reflection blurRad="0" dir="5400000" dist="38100" endA="0" endPos="30000" fadeDir="5400012" kx="0" rotWithShape="0" algn="bl" stPos="0" sy="-100000" ky="0"/>
          </a:effectLst>
        </p:spPr>
      </p:pic>
      <p:sp>
        <p:nvSpPr>
          <p:cNvPr id="380" name="Google Shape;380;p61" title="Red circle"/>
          <p:cNvSpPr/>
          <p:nvPr/>
        </p:nvSpPr>
        <p:spPr>
          <a:xfrm>
            <a:off x="5976395" y="2865873"/>
            <a:ext cx="1460400" cy="13896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62"/>
          <p:cNvSpPr txBox="1"/>
          <p:nvPr>
            <p:ph type="title"/>
          </p:nvPr>
        </p:nvSpPr>
        <p:spPr>
          <a:xfrm>
            <a:off x="1772997" y="152400"/>
            <a:ext cx="6742500" cy="914400"/>
          </a:xfrm>
          <a:prstGeom prst="rect">
            <a:avLst/>
          </a:prstGeom>
        </p:spPr>
        <p:txBody>
          <a:bodyPr anchorCtr="0" anchor="ctr" bIns="34275" lIns="68575" spcFirstLastPara="1" rIns="68575" wrap="square" tIns="34275">
            <a:noAutofit/>
          </a:bodyPr>
          <a:lstStyle/>
          <a:p>
            <a:pPr indent="457200" lvl="0" marL="457200" rtl="0" algn="l">
              <a:spcBef>
                <a:spcPts val="0"/>
              </a:spcBef>
              <a:spcAft>
                <a:spcPts val="0"/>
              </a:spcAft>
              <a:buClr>
                <a:schemeClr val="dk2"/>
              </a:buClr>
              <a:buSzPts val="4400"/>
              <a:buFont typeface="Questrial"/>
              <a:buNone/>
            </a:pPr>
            <a:r>
              <a:rPr b="1" lang="en" sz="4600"/>
              <a:t>Why Behavior Happens</a:t>
            </a:r>
            <a:endParaRPr sz="4300"/>
          </a:p>
        </p:txBody>
      </p:sp>
      <p:pic>
        <p:nvPicPr>
          <p:cNvPr descr="Four functions of behavior.  Columns are labeled function, what it does, when it happens and possible tier 2 intervention. " id="387" name="Google Shape;387;p62"/>
          <p:cNvPicPr preferRelativeResize="0"/>
          <p:nvPr/>
        </p:nvPicPr>
        <p:blipFill rotWithShape="1">
          <a:blip r:embed="rId3">
            <a:alphaModFix/>
          </a:blip>
          <a:srcRect b="0" l="0" r="0" t="0"/>
          <a:stretch/>
        </p:blipFill>
        <p:spPr>
          <a:xfrm>
            <a:off x="195851" y="1575826"/>
            <a:ext cx="8752302" cy="46097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63"/>
          <p:cNvSpPr txBox="1"/>
          <p:nvPr>
            <p:ph type="title"/>
          </p:nvPr>
        </p:nvSpPr>
        <p:spPr>
          <a:xfrm>
            <a:off x="2292072" y="199575"/>
            <a:ext cx="6742500" cy="914400"/>
          </a:xfrm>
          <a:prstGeom prst="rect">
            <a:avLst/>
          </a:prstGeom>
        </p:spPr>
        <p:txBody>
          <a:bodyPr anchorCtr="0" anchor="ctr" bIns="34275" lIns="68575" spcFirstLastPara="1" rIns="68575" wrap="square" tIns="34275">
            <a:noAutofit/>
          </a:bodyPr>
          <a:lstStyle/>
          <a:p>
            <a:pPr indent="0" lvl="0" marL="457200" rtl="0" algn="l">
              <a:spcBef>
                <a:spcPts val="0"/>
              </a:spcBef>
              <a:spcAft>
                <a:spcPts val="0"/>
              </a:spcAft>
              <a:buClr>
                <a:schemeClr val="dk2"/>
              </a:buClr>
              <a:buSzPts val="4400"/>
              <a:buFont typeface="Questrial"/>
              <a:buNone/>
            </a:pPr>
            <a:r>
              <a:rPr b="1" lang="en" sz="4600"/>
              <a:t>Intervention Evaluation</a:t>
            </a:r>
            <a:endParaRPr sz="4600"/>
          </a:p>
        </p:txBody>
      </p:sp>
      <p:sp>
        <p:nvSpPr>
          <p:cNvPr id="394" name="Google Shape;394;p63"/>
          <p:cNvSpPr txBox="1"/>
          <p:nvPr>
            <p:ph idx="1" type="body"/>
          </p:nvPr>
        </p:nvSpPr>
        <p:spPr>
          <a:xfrm>
            <a:off x="378672" y="1694228"/>
            <a:ext cx="8655900" cy="4691100"/>
          </a:xfrm>
          <a:prstGeom prst="rect">
            <a:avLst/>
          </a:prstGeom>
          <a:noFill/>
          <a:ln>
            <a:noFill/>
          </a:ln>
        </p:spPr>
        <p:txBody>
          <a:bodyPr anchorCtr="0" anchor="t" bIns="91425" lIns="91425" spcFirstLastPara="1" rIns="91425" wrap="square" tIns="91425">
            <a:noAutofit/>
          </a:bodyPr>
          <a:lstStyle/>
          <a:p>
            <a:pPr indent="-433344" lvl="0" marL="457200" rtl="0" algn="l">
              <a:spcBef>
                <a:spcPts val="480"/>
              </a:spcBef>
              <a:spcAft>
                <a:spcPts val="0"/>
              </a:spcAft>
              <a:buSzPts val="3224"/>
              <a:buChar char="•"/>
            </a:pPr>
            <a:r>
              <a:rPr lang="en" sz="3224"/>
              <a:t>DATA are required to determine if intervention is working or not</a:t>
            </a:r>
            <a:endParaRPr sz="2724"/>
          </a:p>
          <a:p>
            <a:pPr indent="-431800" lvl="0" marL="457200" rtl="0" algn="l">
              <a:spcBef>
                <a:spcPts val="0"/>
              </a:spcBef>
              <a:spcAft>
                <a:spcPts val="0"/>
              </a:spcAft>
              <a:buSzPts val="3200"/>
              <a:buChar char="•"/>
            </a:pPr>
            <a:r>
              <a:rPr lang="en" sz="3200"/>
              <a:t>Data Based Decision-Making </a:t>
            </a:r>
            <a:endParaRPr sz="3200"/>
          </a:p>
          <a:p>
            <a:pPr indent="0" lvl="2" marL="914400" rtl="0" algn="l">
              <a:spcBef>
                <a:spcPts val="0"/>
              </a:spcBef>
              <a:spcAft>
                <a:spcPts val="0"/>
              </a:spcAft>
              <a:buSzPts val="2400"/>
              <a:buNone/>
            </a:pPr>
            <a:r>
              <a:t/>
            </a:r>
            <a:endParaRPr sz="600"/>
          </a:p>
          <a:p>
            <a:pPr indent="-388894" lvl="0" marL="1371600" rtl="0" algn="l">
              <a:spcBef>
                <a:spcPts val="0"/>
              </a:spcBef>
              <a:spcAft>
                <a:spcPts val="0"/>
              </a:spcAft>
              <a:buSzPts val="2524"/>
              <a:buAutoNum type="arabicPeriod"/>
            </a:pPr>
            <a:r>
              <a:rPr lang="en" sz="2524"/>
              <a:t>Fade out intervention?</a:t>
            </a:r>
            <a:endParaRPr sz="2524"/>
          </a:p>
          <a:p>
            <a:pPr indent="0" lvl="2" marL="914400" rtl="0" algn="l">
              <a:spcBef>
                <a:spcPts val="0"/>
              </a:spcBef>
              <a:spcAft>
                <a:spcPts val="0"/>
              </a:spcAft>
              <a:buSzPts val="2400"/>
              <a:buNone/>
            </a:pPr>
            <a:r>
              <a:rPr lang="en" sz="2524"/>
              <a:t>		          or</a:t>
            </a:r>
            <a:endParaRPr sz="2524"/>
          </a:p>
          <a:p>
            <a:pPr indent="0" lvl="2" marL="914400" rtl="0" algn="l">
              <a:spcBef>
                <a:spcPts val="0"/>
              </a:spcBef>
              <a:spcAft>
                <a:spcPts val="0"/>
              </a:spcAft>
              <a:buSzPts val="2400"/>
              <a:buNone/>
            </a:pPr>
            <a:r>
              <a:rPr lang="en" sz="2524"/>
              <a:t>2. 	</a:t>
            </a:r>
            <a:r>
              <a:rPr lang="en" sz="2524"/>
              <a:t>Provide additional supports?</a:t>
            </a:r>
            <a:endParaRPr sz="2524"/>
          </a:p>
          <a:p>
            <a:pPr indent="-431800" lvl="0" marL="457200" rtl="0" algn="l">
              <a:spcBef>
                <a:spcPts val="1600"/>
              </a:spcBef>
              <a:spcAft>
                <a:spcPts val="0"/>
              </a:spcAft>
              <a:buSzPts val="3200"/>
              <a:buChar char="•"/>
            </a:pPr>
            <a:r>
              <a:rPr lang="en" sz="3200"/>
              <a:t>IMPORTANT: </a:t>
            </a:r>
            <a:r>
              <a:rPr lang="en" sz="3200"/>
              <a:t>Data collection is necessary for </a:t>
            </a:r>
            <a:r>
              <a:rPr i="1" lang="en" sz="3200"/>
              <a:t>each </a:t>
            </a:r>
            <a:r>
              <a:rPr lang="en" sz="3200"/>
              <a:t>Tier 2 intervention </a:t>
            </a:r>
            <a:endParaRPr sz="3200"/>
          </a:p>
          <a:p>
            <a:pPr indent="0" lvl="0" marL="0" rtl="0" algn="l">
              <a:lnSpc>
                <a:spcPct val="115000"/>
              </a:lnSpc>
              <a:spcBef>
                <a:spcPts val="1600"/>
              </a:spcBef>
              <a:spcAft>
                <a:spcPts val="1600"/>
              </a:spcAft>
              <a:buSzPts val="3200"/>
              <a:buNone/>
            </a:pPr>
            <a:r>
              <a:t/>
            </a:r>
            <a:endParaRPr/>
          </a:p>
        </p:txBody>
      </p:sp>
      <p:pic>
        <p:nvPicPr>
          <p:cNvPr descr="Photo shows rectangular blocks of different heighst stacked on end to look like a vertical bar graph." id="395" name="Google Shape;395;p63" title="Bar graph photo"/>
          <p:cNvPicPr preferRelativeResize="0"/>
          <p:nvPr/>
        </p:nvPicPr>
        <p:blipFill rotWithShape="1">
          <a:blip r:embed="rId3">
            <a:alphaModFix/>
          </a:blip>
          <a:srcRect b="0" l="0" r="0" t="0"/>
          <a:stretch/>
        </p:blipFill>
        <p:spPr>
          <a:xfrm>
            <a:off x="5898500" y="2599500"/>
            <a:ext cx="2930900" cy="22019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64"/>
          <p:cNvSpPr txBox="1"/>
          <p:nvPr>
            <p:ph type="title"/>
          </p:nvPr>
        </p:nvSpPr>
        <p:spPr>
          <a:xfrm>
            <a:off x="2401497" y="168125"/>
            <a:ext cx="6742500" cy="9144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Clr>
                <a:schemeClr val="dk2"/>
              </a:buClr>
              <a:buSzPts val="4400"/>
              <a:buFont typeface="Questrial"/>
              <a:buNone/>
            </a:pPr>
            <a:r>
              <a:rPr b="1" lang="en" sz="3900"/>
              <a:t>Intervention Evaluation Process</a:t>
            </a:r>
            <a:endParaRPr sz="3600"/>
          </a:p>
        </p:txBody>
      </p:sp>
      <p:sp>
        <p:nvSpPr>
          <p:cNvPr id="402" name="Google Shape;402;p64"/>
          <p:cNvSpPr txBox="1"/>
          <p:nvPr>
            <p:ph idx="1" type="body"/>
          </p:nvPr>
        </p:nvSpPr>
        <p:spPr>
          <a:xfrm>
            <a:off x="318490" y="1393263"/>
            <a:ext cx="8709300" cy="4691100"/>
          </a:xfrm>
          <a:prstGeom prst="rect">
            <a:avLst/>
          </a:prstGeom>
          <a:noFill/>
          <a:ln>
            <a:noFill/>
          </a:ln>
        </p:spPr>
        <p:txBody>
          <a:bodyPr anchorCtr="0" anchor="t" bIns="91425" lIns="114300" spcFirstLastPara="1" rIns="91425" wrap="square" tIns="91425">
            <a:noAutofit/>
          </a:bodyPr>
          <a:lstStyle/>
          <a:p>
            <a:pPr indent="-527050" lvl="1" marL="520700" rtl="0" algn="l">
              <a:spcBef>
                <a:spcPts val="400"/>
              </a:spcBef>
              <a:spcAft>
                <a:spcPts val="0"/>
              </a:spcAft>
              <a:buSzPts val="2800"/>
              <a:buFont typeface="Calibri"/>
              <a:buChar char="•"/>
            </a:pPr>
            <a:r>
              <a:rPr lang="en" sz="2300"/>
              <a:t>Determine process for fading out </a:t>
            </a:r>
            <a:r>
              <a:rPr b="1" lang="en" sz="2300" u="sng"/>
              <a:t>each </a:t>
            </a:r>
            <a:r>
              <a:rPr lang="en" sz="2300"/>
              <a:t>intervention and “graduation”</a:t>
            </a:r>
            <a:endParaRPr sz="2300"/>
          </a:p>
          <a:p>
            <a:pPr indent="-295275" lvl="1" marL="914400" rtl="0" algn="l">
              <a:spcBef>
                <a:spcPts val="0"/>
              </a:spcBef>
              <a:spcAft>
                <a:spcPts val="0"/>
              </a:spcAft>
              <a:buSzPts val="2100"/>
              <a:buFont typeface="Calibri"/>
              <a:buChar char="○"/>
            </a:pPr>
            <a:r>
              <a:rPr lang="en" sz="2100"/>
              <a:t>TEAM decision</a:t>
            </a:r>
            <a:endParaRPr sz="2100"/>
          </a:p>
          <a:p>
            <a:pPr indent="-295275" lvl="1" marL="914400" rtl="0" algn="l">
              <a:spcBef>
                <a:spcPts val="0"/>
              </a:spcBef>
              <a:spcAft>
                <a:spcPts val="0"/>
              </a:spcAft>
              <a:buSzPts val="2100"/>
              <a:buFont typeface="Calibri"/>
              <a:buChar char="○"/>
            </a:pPr>
            <a:r>
              <a:rPr lang="en" sz="2100"/>
              <a:t>Examples:</a:t>
            </a:r>
            <a:endParaRPr sz="2100"/>
          </a:p>
          <a:p>
            <a:pPr indent="-234950" lvl="2" marL="1143000" rtl="0" algn="l">
              <a:spcBef>
                <a:spcPts val="0"/>
              </a:spcBef>
              <a:spcAft>
                <a:spcPts val="0"/>
              </a:spcAft>
              <a:buSzPts val="2100"/>
              <a:buFont typeface="Calibri"/>
              <a:buChar char="■"/>
            </a:pPr>
            <a:r>
              <a:rPr lang="en" sz="2100"/>
              <a:t>8/10 days met percentage goal </a:t>
            </a:r>
            <a:r>
              <a:rPr lang="en" sz="2100"/>
              <a:t>-------</a:t>
            </a:r>
            <a:r>
              <a:rPr lang="en" sz="2100"/>
              <a:t> Reduce check ins</a:t>
            </a:r>
            <a:endParaRPr sz="2100"/>
          </a:p>
          <a:p>
            <a:pPr indent="-234950" lvl="2" marL="1143000" rtl="0" algn="l">
              <a:spcBef>
                <a:spcPts val="0"/>
              </a:spcBef>
              <a:spcAft>
                <a:spcPts val="0"/>
              </a:spcAft>
              <a:buSzPts val="2100"/>
              <a:buFont typeface="Calibri"/>
              <a:buChar char="■"/>
            </a:pPr>
            <a:r>
              <a:rPr lang="en" sz="2100"/>
              <a:t>8/10 days met percentage goal </a:t>
            </a:r>
            <a:r>
              <a:rPr i="1" lang="en" sz="2100"/>
              <a:t>with </a:t>
            </a:r>
            <a:r>
              <a:rPr lang="en" sz="2100"/>
              <a:t>reduced check ins </a:t>
            </a:r>
            <a:r>
              <a:rPr lang="en" sz="2100"/>
              <a:t>--</a:t>
            </a:r>
            <a:r>
              <a:rPr lang="en" sz="2100"/>
              <a:t>- exit intervention</a:t>
            </a:r>
            <a:endParaRPr sz="600"/>
          </a:p>
          <a:p>
            <a:pPr indent="-527050" lvl="1" marL="520700" rtl="0" algn="l">
              <a:spcBef>
                <a:spcPts val="0"/>
              </a:spcBef>
              <a:spcAft>
                <a:spcPts val="0"/>
              </a:spcAft>
              <a:buSzPts val="2800"/>
              <a:buFont typeface="Calibri"/>
              <a:buChar char="•"/>
            </a:pPr>
            <a:r>
              <a:rPr lang="en" sz="2300"/>
              <a:t>Determine process if progress not made</a:t>
            </a:r>
            <a:endParaRPr sz="2300"/>
          </a:p>
          <a:p>
            <a:pPr indent="-247650" lvl="1" marL="857250" rtl="0" algn="l">
              <a:spcBef>
                <a:spcPts val="0"/>
              </a:spcBef>
              <a:spcAft>
                <a:spcPts val="0"/>
              </a:spcAft>
              <a:buSzPts val="2100"/>
              <a:buFont typeface="Calibri"/>
              <a:buChar char="○"/>
            </a:pPr>
            <a:r>
              <a:rPr lang="en" sz="2100"/>
              <a:t> </a:t>
            </a:r>
            <a:r>
              <a:rPr lang="en" sz="2100"/>
              <a:t>TEAM decision</a:t>
            </a:r>
            <a:endParaRPr sz="2100"/>
          </a:p>
          <a:p>
            <a:pPr indent="-234950" lvl="2" marL="1143000" rtl="0" algn="l">
              <a:spcBef>
                <a:spcPts val="0"/>
              </a:spcBef>
              <a:spcAft>
                <a:spcPts val="0"/>
              </a:spcAft>
              <a:buSzPts val="2100"/>
              <a:buFont typeface="Calibri"/>
              <a:buChar char="■"/>
            </a:pPr>
            <a:r>
              <a:rPr lang="en" sz="2100"/>
              <a:t>Move to Tier 3 or continue intervention</a:t>
            </a:r>
            <a:endParaRPr sz="600"/>
          </a:p>
          <a:p>
            <a:pPr indent="-463550" lvl="1" marL="457200" rtl="0" algn="l">
              <a:spcBef>
                <a:spcPts val="0"/>
              </a:spcBef>
              <a:spcAft>
                <a:spcPts val="0"/>
              </a:spcAft>
              <a:buSzPts val="2800"/>
              <a:buFont typeface="Calibri"/>
              <a:buChar char="•"/>
            </a:pPr>
            <a:r>
              <a:rPr lang="en" sz="2300"/>
              <a:t>How/where is intervention data collected and analyzed?</a:t>
            </a:r>
            <a:endParaRPr sz="2300"/>
          </a:p>
          <a:p>
            <a:pPr indent="-133350" lvl="1" marL="742950" rtl="0" algn="l">
              <a:spcBef>
                <a:spcPts val="0"/>
              </a:spcBef>
              <a:spcAft>
                <a:spcPts val="0"/>
              </a:spcAft>
              <a:buSzPts val="2100"/>
              <a:buFont typeface="Calibri"/>
              <a:buChar char="○"/>
            </a:pPr>
            <a:r>
              <a:rPr lang="en" sz="2100"/>
              <a:t>   </a:t>
            </a:r>
            <a:r>
              <a:rPr lang="en" sz="2100"/>
              <a:t>Determine who will compile student data sheets</a:t>
            </a:r>
            <a:endParaRPr sz="2100"/>
          </a:p>
          <a:p>
            <a:pPr indent="-133350" lvl="1" marL="742950" rtl="0" algn="l">
              <a:spcBef>
                <a:spcPts val="0"/>
              </a:spcBef>
              <a:spcAft>
                <a:spcPts val="0"/>
              </a:spcAft>
              <a:buSzPts val="2100"/>
              <a:buFont typeface="Calibri"/>
              <a:buChar char="○"/>
            </a:pPr>
            <a:r>
              <a:rPr lang="en" sz="2100"/>
              <a:t>   Is data easily accessible?</a:t>
            </a:r>
            <a:endParaRPr sz="2100"/>
          </a:p>
          <a:p>
            <a:pPr indent="-234950" lvl="2" marL="1143000" rtl="0" algn="l">
              <a:spcBef>
                <a:spcPts val="0"/>
              </a:spcBef>
              <a:spcAft>
                <a:spcPts val="0"/>
              </a:spcAft>
              <a:buSzPts val="2100"/>
              <a:buFont typeface="Calibri"/>
              <a:buChar char="■"/>
            </a:pPr>
            <a:r>
              <a:rPr lang="en" sz="2100"/>
              <a:t>Stack of point sheets vs spreadsheet generated graph</a:t>
            </a:r>
            <a:endParaRPr sz="2100"/>
          </a:p>
          <a:p>
            <a:pPr indent="-234950" lvl="2" marL="1143000" rtl="0" algn="l">
              <a:spcBef>
                <a:spcPts val="0"/>
              </a:spcBef>
              <a:spcAft>
                <a:spcPts val="0"/>
              </a:spcAft>
              <a:buSzPts val="2100"/>
              <a:buFont typeface="Calibri"/>
              <a:buChar char="■"/>
            </a:pPr>
            <a:r>
              <a:rPr lang="en" sz="2100"/>
              <a:t>Review student data at least monthly to measure progress</a:t>
            </a:r>
            <a:endParaRPr sz="2100"/>
          </a:p>
          <a:p>
            <a:pPr indent="0" lvl="0" marL="0" rtl="0" algn="l">
              <a:spcBef>
                <a:spcPts val="1600"/>
              </a:spcBef>
              <a:spcAft>
                <a:spcPts val="1600"/>
              </a:spcAft>
              <a:buSzPts val="32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65"/>
          <p:cNvSpPr txBox="1"/>
          <p:nvPr>
            <p:ph type="title"/>
          </p:nvPr>
        </p:nvSpPr>
        <p:spPr>
          <a:xfrm>
            <a:off x="1772997" y="152400"/>
            <a:ext cx="6742500" cy="914400"/>
          </a:xfrm>
          <a:prstGeom prst="rect">
            <a:avLst/>
          </a:prstGeom>
        </p:spPr>
        <p:txBody>
          <a:bodyPr anchorCtr="0" anchor="ctr" bIns="34275" lIns="68575" spcFirstLastPara="1" rIns="68575" wrap="square" tIns="34275">
            <a:noAutofit/>
          </a:bodyPr>
          <a:lstStyle/>
          <a:p>
            <a:pPr indent="457200" lvl="0" marL="914400" rtl="0" algn="l">
              <a:spcBef>
                <a:spcPts val="0"/>
              </a:spcBef>
              <a:spcAft>
                <a:spcPts val="0"/>
              </a:spcAft>
              <a:buClr>
                <a:schemeClr val="dk2"/>
              </a:buClr>
              <a:buSzPts val="4400"/>
              <a:buFont typeface="Questrial"/>
              <a:buNone/>
            </a:pPr>
            <a:r>
              <a:rPr b="1" lang="en" sz="4600"/>
              <a:t>What to do when:</a:t>
            </a:r>
            <a:endParaRPr sz="4300"/>
          </a:p>
        </p:txBody>
      </p:sp>
      <p:sp>
        <p:nvSpPr>
          <p:cNvPr id="409" name="Google Shape;409;p65"/>
          <p:cNvSpPr txBox="1"/>
          <p:nvPr>
            <p:ph idx="1" type="body"/>
          </p:nvPr>
        </p:nvSpPr>
        <p:spPr>
          <a:xfrm>
            <a:off x="628650" y="1825625"/>
            <a:ext cx="7886700" cy="4351200"/>
          </a:xfrm>
          <a:prstGeom prst="rect">
            <a:avLst/>
          </a:prstGeom>
        </p:spPr>
        <p:txBody>
          <a:bodyPr anchorCtr="0" anchor="t" bIns="34275" lIns="68575" spcFirstLastPara="1" rIns="68575" wrap="square" tIns="34275">
            <a:normAutofit/>
          </a:bodyPr>
          <a:lstStyle/>
          <a:p>
            <a:pPr indent="0" lvl="0" marL="0" rtl="0" algn="l">
              <a:spcBef>
                <a:spcPts val="640"/>
              </a:spcBef>
              <a:spcAft>
                <a:spcPts val="0"/>
              </a:spcAft>
              <a:buClr>
                <a:schemeClr val="dk2"/>
              </a:buClr>
              <a:buSzPts val="3200"/>
              <a:buFont typeface="Arial"/>
              <a:buNone/>
            </a:pPr>
            <a:r>
              <a:rPr lang="en" sz="3100"/>
              <a:t>a student does not make progress </a:t>
            </a:r>
            <a:endParaRPr sz="3100"/>
          </a:p>
          <a:p>
            <a:pPr indent="0" lvl="0" marL="457200" rtl="0" algn="l">
              <a:spcBef>
                <a:spcPts val="640"/>
              </a:spcBef>
              <a:spcAft>
                <a:spcPts val="0"/>
              </a:spcAft>
              <a:buClr>
                <a:schemeClr val="dk2"/>
              </a:buClr>
              <a:buSzPts val="3200"/>
              <a:buFont typeface="Arial"/>
              <a:buNone/>
            </a:pPr>
            <a:r>
              <a:rPr lang="en" sz="3100"/>
              <a:t>with Tier II intervention?</a:t>
            </a:r>
            <a:endParaRPr sz="3100"/>
          </a:p>
          <a:p>
            <a:pPr indent="0" lvl="0" marL="1828800" rtl="0" algn="l">
              <a:spcBef>
                <a:spcPts val="640"/>
              </a:spcBef>
              <a:spcAft>
                <a:spcPts val="0"/>
              </a:spcAft>
              <a:buClr>
                <a:schemeClr val="dk2"/>
              </a:buClr>
              <a:buSzPts val="3200"/>
              <a:buFont typeface="Arial"/>
              <a:buNone/>
            </a:pPr>
            <a:r>
              <a:rPr lang="en" sz="3100"/>
              <a:t>OR </a:t>
            </a:r>
            <a:endParaRPr sz="3100"/>
          </a:p>
          <a:p>
            <a:pPr indent="457200" lvl="0" marL="0" rtl="0" algn="l">
              <a:spcBef>
                <a:spcPts val="640"/>
              </a:spcBef>
              <a:spcAft>
                <a:spcPts val="0"/>
              </a:spcAft>
              <a:buClr>
                <a:schemeClr val="dk2"/>
              </a:buClr>
              <a:buSzPts val="3200"/>
              <a:buFont typeface="Arial"/>
              <a:buNone/>
            </a:pPr>
            <a:r>
              <a:rPr lang="en" sz="3100"/>
              <a:t>challenging behavior worsens?</a:t>
            </a:r>
            <a:endParaRPr sz="3100"/>
          </a:p>
        </p:txBody>
      </p:sp>
      <p:pic>
        <p:nvPicPr>
          <p:cNvPr id="410" name="Google Shape;410;p65"/>
          <p:cNvPicPr preferRelativeResize="0"/>
          <p:nvPr/>
        </p:nvPicPr>
        <p:blipFill>
          <a:blip r:embed="rId3">
            <a:alphaModFix/>
          </a:blip>
          <a:stretch>
            <a:fillRect/>
          </a:stretch>
        </p:blipFill>
        <p:spPr>
          <a:xfrm rot="-918670">
            <a:off x="6199575" y="2188100"/>
            <a:ext cx="2438774" cy="320454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66"/>
          <p:cNvSpPr txBox="1"/>
          <p:nvPr>
            <p:ph type="title"/>
          </p:nvPr>
        </p:nvSpPr>
        <p:spPr>
          <a:xfrm>
            <a:off x="2401497" y="136675"/>
            <a:ext cx="6742500" cy="9144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Clr>
                <a:schemeClr val="dk2"/>
              </a:buClr>
              <a:buSzPts val="4400"/>
              <a:buFont typeface="Questrial"/>
              <a:buNone/>
            </a:pPr>
            <a:r>
              <a:rPr b="1" lang="en" sz="3600"/>
              <a:t> </a:t>
            </a:r>
            <a:r>
              <a:rPr b="1" lang="en" sz="3800"/>
              <a:t>Individualize Tier 2 Intervention</a:t>
            </a:r>
            <a:endParaRPr sz="3500"/>
          </a:p>
        </p:txBody>
      </p:sp>
      <p:pic>
        <p:nvPicPr>
          <p:cNvPr descr="Three tiered triangle is shown.  The yellow tier is labeled - some students also receive targeted supports.  " id="417" name="Google Shape;417;p66"/>
          <p:cNvPicPr preferRelativeResize="0"/>
          <p:nvPr/>
        </p:nvPicPr>
        <p:blipFill rotWithShape="1">
          <a:blip r:embed="rId3">
            <a:alphaModFix/>
          </a:blip>
          <a:srcRect b="0" l="0" r="0" t="25216"/>
          <a:stretch/>
        </p:blipFill>
        <p:spPr>
          <a:xfrm>
            <a:off x="311701" y="2009725"/>
            <a:ext cx="8520599" cy="384652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67"/>
          <p:cNvSpPr txBox="1"/>
          <p:nvPr>
            <p:ph type="title"/>
          </p:nvPr>
        </p:nvSpPr>
        <p:spPr>
          <a:xfrm>
            <a:off x="2401497" y="183850"/>
            <a:ext cx="6742500" cy="9144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Clr>
                <a:schemeClr val="dk2"/>
              </a:buClr>
              <a:buSzPts val="4400"/>
              <a:buFont typeface="Questrial"/>
              <a:buNone/>
            </a:pPr>
            <a:r>
              <a:rPr b="1" lang="en" sz="4000"/>
              <a:t>Tier 2 Modification Examples</a:t>
            </a:r>
            <a:endParaRPr b="1" sz="4000"/>
          </a:p>
        </p:txBody>
      </p:sp>
      <p:sp>
        <p:nvSpPr>
          <p:cNvPr id="424" name="Google Shape;424;p67"/>
          <p:cNvSpPr txBox="1"/>
          <p:nvPr>
            <p:ph idx="1" type="body"/>
          </p:nvPr>
        </p:nvSpPr>
        <p:spPr>
          <a:xfrm>
            <a:off x="85823" y="1272256"/>
            <a:ext cx="4038600" cy="5031300"/>
          </a:xfrm>
          <a:prstGeom prst="rect">
            <a:avLst/>
          </a:prstGeom>
          <a:noFill/>
          <a:ln>
            <a:noFill/>
          </a:ln>
        </p:spPr>
        <p:txBody>
          <a:bodyPr anchorCtr="0" anchor="t" bIns="91425" lIns="91425" spcFirstLastPara="1" rIns="91425" wrap="square" tIns="91425">
            <a:noAutofit/>
          </a:bodyPr>
          <a:lstStyle/>
          <a:p>
            <a:pPr indent="0" lvl="0" marL="342900" rtl="0" algn="ctr">
              <a:spcBef>
                <a:spcPts val="480"/>
              </a:spcBef>
              <a:spcAft>
                <a:spcPts val="0"/>
              </a:spcAft>
              <a:buSzPts val="2400"/>
              <a:buNone/>
            </a:pPr>
            <a:r>
              <a:rPr lang="en" sz="2800" u="sng"/>
              <a:t>Tier 2</a:t>
            </a:r>
            <a:endParaRPr sz="2300"/>
          </a:p>
          <a:p>
            <a:pPr indent="0" lvl="0" marL="342900" rtl="0" algn="l">
              <a:spcBef>
                <a:spcPts val="560"/>
              </a:spcBef>
              <a:spcAft>
                <a:spcPts val="0"/>
              </a:spcAft>
              <a:buSzPts val="2800"/>
              <a:buNone/>
            </a:pPr>
            <a:r>
              <a:rPr lang="en" sz="2400"/>
              <a:t>CICO</a:t>
            </a:r>
            <a:endParaRPr sz="2400"/>
          </a:p>
          <a:p>
            <a:pPr indent="-285750" lvl="1" marL="742950" rtl="0" algn="l">
              <a:spcBef>
                <a:spcPts val="0"/>
              </a:spcBef>
              <a:spcAft>
                <a:spcPts val="0"/>
              </a:spcAft>
              <a:buSzPts val="2400"/>
              <a:buChar char="•"/>
            </a:pPr>
            <a:r>
              <a:rPr lang="en" sz="2400"/>
              <a:t>Change CICO contact person </a:t>
            </a:r>
            <a:endParaRPr sz="2400"/>
          </a:p>
          <a:p>
            <a:pPr indent="-285750" lvl="1" marL="742950" rtl="0" algn="l">
              <a:spcBef>
                <a:spcPts val="0"/>
              </a:spcBef>
              <a:spcAft>
                <a:spcPts val="0"/>
              </a:spcAft>
              <a:buSzPts val="2400"/>
              <a:buChar char="•"/>
            </a:pPr>
            <a:r>
              <a:rPr lang="en" sz="2400"/>
              <a:t>Change reward/incentive options</a:t>
            </a:r>
            <a:endParaRPr sz="2400"/>
          </a:p>
          <a:p>
            <a:pPr indent="0" lvl="0" marL="342900" rtl="0" algn="l">
              <a:lnSpc>
                <a:spcPct val="115000"/>
              </a:lnSpc>
              <a:spcBef>
                <a:spcPts val="560"/>
              </a:spcBef>
              <a:spcAft>
                <a:spcPts val="0"/>
              </a:spcAft>
              <a:buClr>
                <a:schemeClr val="dk2"/>
              </a:buClr>
              <a:buSzPts val="2800"/>
              <a:buNone/>
            </a:pPr>
            <a:r>
              <a:rPr lang="en" sz="2400"/>
              <a:t>Behavior Contract</a:t>
            </a:r>
            <a:endParaRPr sz="2400"/>
          </a:p>
          <a:p>
            <a:pPr indent="-285750" lvl="1" marL="742950" rtl="0" algn="l">
              <a:lnSpc>
                <a:spcPct val="115000"/>
              </a:lnSpc>
              <a:spcBef>
                <a:spcPts val="0"/>
              </a:spcBef>
              <a:spcAft>
                <a:spcPts val="0"/>
              </a:spcAft>
              <a:buSzPts val="2400"/>
              <a:buChar char="•"/>
            </a:pPr>
            <a:r>
              <a:rPr lang="en" sz="2400"/>
              <a:t>Change reward/incentive options</a:t>
            </a:r>
            <a:endParaRPr sz="2400"/>
          </a:p>
          <a:p>
            <a:pPr indent="-285750" lvl="1" marL="742950" rtl="0" algn="l">
              <a:lnSpc>
                <a:spcPct val="115000"/>
              </a:lnSpc>
              <a:spcBef>
                <a:spcPts val="0"/>
              </a:spcBef>
              <a:spcAft>
                <a:spcPts val="0"/>
              </a:spcAft>
              <a:buSzPts val="2400"/>
              <a:buChar char="•"/>
            </a:pPr>
            <a:r>
              <a:rPr lang="en" sz="2400"/>
              <a:t>Switch from paper point sheet to electronic</a:t>
            </a:r>
            <a:endParaRPr sz="2400"/>
          </a:p>
          <a:p>
            <a:pPr indent="0" lvl="0" marL="0" rtl="0" algn="l">
              <a:lnSpc>
                <a:spcPct val="115000"/>
              </a:lnSpc>
              <a:spcBef>
                <a:spcPts val="1600"/>
              </a:spcBef>
              <a:spcAft>
                <a:spcPts val="0"/>
              </a:spcAft>
              <a:buSzPts val="2800"/>
              <a:buNone/>
            </a:pPr>
            <a:r>
              <a:t/>
            </a:r>
            <a:endParaRPr/>
          </a:p>
          <a:p>
            <a:pPr indent="0" lvl="0" marL="0" rtl="0" algn="l">
              <a:lnSpc>
                <a:spcPct val="115000"/>
              </a:lnSpc>
              <a:spcBef>
                <a:spcPts val="1600"/>
              </a:spcBef>
              <a:spcAft>
                <a:spcPts val="1600"/>
              </a:spcAft>
              <a:buSzPts val="2800"/>
              <a:buNone/>
            </a:pPr>
            <a:r>
              <a:t/>
            </a:r>
            <a:endParaRPr/>
          </a:p>
        </p:txBody>
      </p:sp>
      <p:sp>
        <p:nvSpPr>
          <p:cNvPr id="425" name="Google Shape;425;p67"/>
          <p:cNvSpPr txBox="1"/>
          <p:nvPr>
            <p:ph idx="4294967295" type="body"/>
          </p:nvPr>
        </p:nvSpPr>
        <p:spPr>
          <a:xfrm>
            <a:off x="4945897" y="1218072"/>
            <a:ext cx="4038600" cy="5031300"/>
          </a:xfrm>
          <a:prstGeom prst="rect">
            <a:avLst/>
          </a:prstGeom>
          <a:noFill/>
          <a:ln>
            <a:noFill/>
          </a:ln>
        </p:spPr>
        <p:txBody>
          <a:bodyPr anchorCtr="0" anchor="t" bIns="91425" lIns="91425" spcFirstLastPara="1" rIns="91425" wrap="square" tIns="91425">
            <a:noAutofit/>
          </a:bodyPr>
          <a:lstStyle/>
          <a:p>
            <a:pPr indent="0" lvl="0" marL="342900" rtl="0" algn="ctr">
              <a:spcBef>
                <a:spcPts val="480"/>
              </a:spcBef>
              <a:spcAft>
                <a:spcPts val="0"/>
              </a:spcAft>
              <a:buSzPts val="2400"/>
              <a:buNone/>
            </a:pPr>
            <a:r>
              <a:rPr lang="en" sz="2700" u="sng"/>
              <a:t>Tier 3</a:t>
            </a:r>
            <a:endParaRPr sz="2700" u="sng"/>
          </a:p>
          <a:p>
            <a:pPr indent="0" lvl="0" marL="0" rtl="0" algn="l">
              <a:spcBef>
                <a:spcPts val="1600"/>
              </a:spcBef>
              <a:spcAft>
                <a:spcPts val="0"/>
              </a:spcAft>
              <a:buSzPts val="2800"/>
              <a:buNone/>
            </a:pPr>
            <a:r>
              <a:rPr lang="en" sz="2300"/>
              <a:t>CICO</a:t>
            </a:r>
            <a:endParaRPr sz="2300"/>
          </a:p>
          <a:p>
            <a:pPr indent="-279400" lvl="1" marL="742950" rtl="0" algn="l">
              <a:spcBef>
                <a:spcPts val="0"/>
              </a:spcBef>
              <a:spcAft>
                <a:spcPts val="0"/>
              </a:spcAft>
              <a:buSzPts val="2300"/>
              <a:buChar char="•"/>
            </a:pPr>
            <a:r>
              <a:rPr lang="en" sz="2300"/>
              <a:t>Adjust goal percentage</a:t>
            </a:r>
            <a:endParaRPr sz="2300"/>
          </a:p>
          <a:p>
            <a:pPr indent="-279400" lvl="1" marL="742950" rtl="0" algn="l">
              <a:spcBef>
                <a:spcPts val="0"/>
              </a:spcBef>
              <a:spcAft>
                <a:spcPts val="0"/>
              </a:spcAft>
              <a:buSzPts val="2300"/>
              <a:buChar char="•"/>
            </a:pPr>
            <a:r>
              <a:rPr lang="en" sz="2300"/>
              <a:t>Identify specific behaviors (instead of general school-wide expectations)</a:t>
            </a:r>
            <a:endParaRPr sz="2300"/>
          </a:p>
          <a:p>
            <a:pPr indent="-330200" lvl="2" marL="1143000" rtl="0" algn="l">
              <a:spcBef>
                <a:spcPts val="0"/>
              </a:spcBef>
              <a:spcAft>
                <a:spcPts val="0"/>
              </a:spcAft>
              <a:buSzPts val="1600"/>
              <a:buChar char="•"/>
            </a:pPr>
            <a:r>
              <a:rPr lang="en" sz="1600"/>
              <a:t>E.g., Keep hands to self, raise hand before speaking in class...etc.</a:t>
            </a:r>
            <a:endParaRPr sz="1600"/>
          </a:p>
          <a:p>
            <a:pPr indent="-279400" lvl="1" marL="742950" rtl="0" algn="l">
              <a:spcBef>
                <a:spcPts val="0"/>
              </a:spcBef>
              <a:spcAft>
                <a:spcPts val="0"/>
              </a:spcAft>
              <a:buSzPts val="2300"/>
              <a:buChar char="•"/>
            </a:pPr>
            <a:r>
              <a:rPr lang="en" sz="2300"/>
              <a:t>Additional check-ins </a:t>
            </a:r>
            <a:endParaRPr sz="2300"/>
          </a:p>
          <a:p>
            <a:pPr indent="0" lvl="0" marL="0" rtl="0" algn="l">
              <a:spcBef>
                <a:spcPts val="560"/>
              </a:spcBef>
              <a:spcAft>
                <a:spcPts val="0"/>
              </a:spcAft>
              <a:buSzPts val="2800"/>
              <a:buNone/>
            </a:pPr>
            <a:r>
              <a:rPr lang="en" sz="2300"/>
              <a:t>Behavior Contract</a:t>
            </a:r>
            <a:endParaRPr sz="2300"/>
          </a:p>
          <a:p>
            <a:pPr indent="-279400" lvl="1" marL="742950" rtl="0" algn="l">
              <a:spcBef>
                <a:spcPts val="0"/>
              </a:spcBef>
              <a:spcAft>
                <a:spcPts val="0"/>
              </a:spcAft>
              <a:buSzPts val="2300"/>
              <a:buChar char="•"/>
            </a:pPr>
            <a:r>
              <a:rPr lang="en" sz="2300"/>
              <a:t>Adjust goal percentage</a:t>
            </a:r>
            <a:endParaRPr sz="2300"/>
          </a:p>
          <a:p>
            <a:pPr indent="-279400" lvl="1" marL="742950" rtl="0" algn="l">
              <a:spcBef>
                <a:spcPts val="0"/>
              </a:spcBef>
              <a:spcAft>
                <a:spcPts val="0"/>
              </a:spcAft>
              <a:buSzPts val="2300"/>
              <a:buChar char="•"/>
            </a:pPr>
            <a:r>
              <a:rPr lang="en" sz="2300"/>
              <a:t>Modify general contract</a:t>
            </a:r>
            <a:endParaRPr sz="2300"/>
          </a:p>
          <a:p>
            <a:pPr indent="-203200" lvl="2" marL="1143000" rtl="0" algn="l">
              <a:spcBef>
                <a:spcPts val="0"/>
              </a:spcBef>
              <a:spcAft>
                <a:spcPts val="800"/>
              </a:spcAft>
              <a:buSzPts val="1600"/>
              <a:buChar char="•"/>
            </a:pPr>
            <a:r>
              <a:rPr lang="en" sz="1600"/>
              <a:t>E.g, specific individualized behaviors</a:t>
            </a:r>
            <a:endParaRPr sz="16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68"/>
          <p:cNvSpPr txBox="1"/>
          <p:nvPr>
            <p:ph type="title"/>
          </p:nvPr>
        </p:nvSpPr>
        <p:spPr>
          <a:xfrm>
            <a:off x="2335372" y="183650"/>
            <a:ext cx="6742500" cy="9144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Clr>
                <a:schemeClr val="dk2"/>
              </a:buClr>
              <a:buSzPts val="990"/>
              <a:buFont typeface="Questrial"/>
              <a:buNone/>
            </a:pPr>
            <a:r>
              <a:rPr b="1" lang="en" sz="3800"/>
              <a:t> </a:t>
            </a:r>
            <a:r>
              <a:rPr b="1" lang="en" sz="3700"/>
              <a:t>Team Implementation Planning</a:t>
            </a:r>
            <a:endParaRPr sz="1800"/>
          </a:p>
        </p:txBody>
      </p:sp>
      <p:sp>
        <p:nvSpPr>
          <p:cNvPr id="432" name="Google Shape;432;p68"/>
          <p:cNvSpPr txBox="1"/>
          <p:nvPr/>
        </p:nvSpPr>
        <p:spPr>
          <a:xfrm>
            <a:off x="282750" y="1545950"/>
            <a:ext cx="8861400" cy="4284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lang="en" sz="3100">
                <a:solidFill>
                  <a:srgbClr val="003865"/>
                </a:solidFill>
                <a:latin typeface="Calibri"/>
                <a:ea typeface="Calibri"/>
                <a:cs typeface="Calibri"/>
                <a:sym typeface="Calibri"/>
              </a:rPr>
              <a:t>Teams will prepare and plan for Tier 2 Interventions:</a:t>
            </a:r>
            <a:endParaRPr sz="3100">
              <a:solidFill>
                <a:srgbClr val="003865"/>
              </a:solidFill>
              <a:latin typeface="Calibri"/>
              <a:ea typeface="Calibri"/>
              <a:cs typeface="Calibri"/>
              <a:sym typeface="Calibri"/>
            </a:endParaRPr>
          </a:p>
          <a:p>
            <a:pPr indent="0" lvl="0" marL="0" rtl="0" algn="l">
              <a:lnSpc>
                <a:spcPct val="100000"/>
              </a:lnSpc>
              <a:spcBef>
                <a:spcPts val="400"/>
              </a:spcBef>
              <a:spcAft>
                <a:spcPts val="0"/>
              </a:spcAft>
              <a:buNone/>
            </a:pPr>
            <a:r>
              <a:t/>
            </a:r>
            <a:endParaRPr sz="1200">
              <a:solidFill>
                <a:srgbClr val="003865"/>
              </a:solidFill>
              <a:latin typeface="Calibri"/>
              <a:ea typeface="Calibri"/>
              <a:cs typeface="Calibri"/>
              <a:sym typeface="Calibri"/>
            </a:endParaRPr>
          </a:p>
          <a:p>
            <a:pPr indent="-381000" lvl="0" marL="457200" rtl="0" algn="l">
              <a:spcBef>
                <a:spcPts val="400"/>
              </a:spcBef>
              <a:spcAft>
                <a:spcPts val="0"/>
              </a:spcAft>
              <a:buClr>
                <a:schemeClr val="dk1"/>
              </a:buClr>
              <a:buSzPts val="2400"/>
              <a:buFont typeface="Calibri"/>
              <a:buAutoNum type="arabicPeriod"/>
            </a:pPr>
            <a:r>
              <a:rPr lang="en" sz="2400">
                <a:solidFill>
                  <a:schemeClr val="dk1"/>
                </a:solidFill>
                <a:latin typeface="Calibri"/>
                <a:ea typeface="Calibri"/>
                <a:cs typeface="Calibri"/>
                <a:sym typeface="Calibri"/>
              </a:rPr>
              <a:t>Confirm who is on Tier 2 team and complete Activity 1: Tier 2 Systems Checklist, p. 63.    </a:t>
            </a:r>
            <a:r>
              <a:rPr b="1" lang="en" sz="2200" u="sng">
                <a:solidFill>
                  <a:schemeClr val="dk1"/>
                </a:solidFill>
                <a:latin typeface="Calibri"/>
                <a:ea typeface="Calibri"/>
                <a:cs typeface="Calibri"/>
                <a:sym typeface="Calibri"/>
                <a:hlinkClick r:id="rId3">
                  <a:extLst>
                    <a:ext uri="{A12FA001-AC4F-418D-AE19-62706E023703}">
                      <ahyp:hlinkClr val="tx"/>
                    </a:ext>
                  </a:extLst>
                </a:hlinkClick>
              </a:rPr>
              <a:t>Implementation Planning Workbook p. 63 </a:t>
            </a:r>
            <a:endParaRPr sz="22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AutoNum type="arabicPeriod"/>
            </a:pPr>
            <a:r>
              <a:rPr lang="en" sz="2400">
                <a:solidFill>
                  <a:schemeClr val="dk1"/>
                </a:solidFill>
                <a:latin typeface="Calibri"/>
                <a:ea typeface="Calibri"/>
                <a:cs typeface="Calibri"/>
                <a:sym typeface="Calibri"/>
              </a:rPr>
              <a:t>Have your Tier 2 team complete the TFI Tier 2 by end of the year.</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AutoNum type="arabicPeriod"/>
            </a:pPr>
            <a:r>
              <a:rPr lang="en" sz="2400">
                <a:solidFill>
                  <a:schemeClr val="dk1"/>
                </a:solidFill>
                <a:latin typeface="Calibri"/>
                <a:ea typeface="Calibri"/>
                <a:cs typeface="Calibri"/>
                <a:sym typeface="Calibri"/>
              </a:rPr>
              <a:t>Use the</a:t>
            </a:r>
            <a:r>
              <a:rPr b="1" lang="en" sz="2400">
                <a:solidFill>
                  <a:schemeClr val="dk1"/>
                </a:solidFill>
                <a:latin typeface="Calibri"/>
                <a:ea typeface="Calibri"/>
                <a:cs typeface="Calibri"/>
                <a:sym typeface="Calibri"/>
              </a:rPr>
              <a:t> </a:t>
            </a:r>
            <a:r>
              <a:rPr b="1" lang="en" sz="2200" u="sng">
                <a:solidFill>
                  <a:schemeClr val="dk1"/>
                </a:solidFill>
                <a:latin typeface="Calibri"/>
                <a:ea typeface="Calibri"/>
                <a:cs typeface="Calibri"/>
                <a:sym typeface="Calibri"/>
                <a:hlinkClick r:id="rId4">
                  <a:extLst>
                    <a:ext uri="{A12FA001-AC4F-418D-AE19-62706E023703}">
                      <ahyp:hlinkClr val="tx"/>
                    </a:ext>
                  </a:extLst>
                </a:hlinkClick>
              </a:rPr>
              <a:t>Tier 2 Features Checklist </a:t>
            </a:r>
            <a:r>
              <a:rPr lang="en" sz="2400">
                <a:solidFill>
                  <a:schemeClr val="dk1"/>
                </a:solidFill>
                <a:latin typeface="Calibri"/>
                <a:ea typeface="Calibri"/>
                <a:cs typeface="Calibri"/>
                <a:sym typeface="Calibri"/>
              </a:rPr>
              <a:t>when developing your interventions.</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AutoNum type="arabicPeriod"/>
            </a:pPr>
            <a:r>
              <a:rPr lang="en" sz="2400">
                <a:solidFill>
                  <a:schemeClr val="dk1"/>
                </a:solidFill>
                <a:latin typeface="Calibri"/>
                <a:ea typeface="Calibri"/>
                <a:cs typeface="Calibri"/>
                <a:sym typeface="Calibri"/>
              </a:rPr>
              <a:t>Map out the interventions you use - remember quality versus quantity.  </a:t>
            </a:r>
            <a:r>
              <a:rPr b="1" lang="en" sz="2200" u="sng">
                <a:solidFill>
                  <a:schemeClr val="dk1"/>
                </a:solidFill>
                <a:latin typeface="Calibri"/>
                <a:ea typeface="Calibri"/>
                <a:cs typeface="Calibri"/>
                <a:sym typeface="Calibri"/>
                <a:hlinkClick r:id="rId5">
                  <a:extLst>
                    <a:ext uri="{A12FA001-AC4F-418D-AE19-62706E023703}">
                      <ahyp:hlinkClr val="tx"/>
                    </a:ext>
                  </a:extLst>
                </a:hlinkClick>
              </a:rPr>
              <a:t>Tiers 2 and 3 Resource Map</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AutoNum type="arabicPeriod"/>
            </a:pPr>
            <a:r>
              <a:rPr lang="en" sz="2400">
                <a:solidFill>
                  <a:schemeClr val="dk1"/>
                </a:solidFill>
                <a:latin typeface="Calibri"/>
                <a:ea typeface="Calibri"/>
                <a:cs typeface="Calibri"/>
                <a:sym typeface="Calibri"/>
              </a:rPr>
              <a:t>Train your Tier 2 team on this work and let them run with it!</a:t>
            </a:r>
            <a:endParaRPr sz="3300">
              <a:solidFill>
                <a:schemeClr val="dk1"/>
              </a:solidFill>
              <a:latin typeface="Calibri"/>
              <a:ea typeface="Calibri"/>
              <a:cs typeface="Calibri"/>
              <a:sym typeface="Calibri"/>
            </a:endParaRPr>
          </a:p>
          <a:p>
            <a:pPr indent="0" lvl="0" marL="609600" rtl="0" algn="l">
              <a:lnSpc>
                <a:spcPct val="80000"/>
              </a:lnSpc>
              <a:spcBef>
                <a:spcPts val="800"/>
              </a:spcBef>
              <a:spcAft>
                <a:spcPts val="800"/>
              </a:spcAft>
              <a:buNone/>
            </a:pPr>
            <a:r>
              <a:t/>
            </a:r>
            <a:endParaRPr sz="4000">
              <a:solidFill>
                <a:srgbClr val="003865"/>
              </a:solidFill>
              <a:latin typeface="Calibri"/>
              <a:ea typeface="Calibri"/>
              <a:cs typeface="Calibri"/>
              <a:sym typeface="Calibri"/>
            </a:endParaRPr>
          </a:p>
        </p:txBody>
      </p:sp>
      <p:sp>
        <p:nvSpPr>
          <p:cNvPr id="433" name="Google Shape;433;p68"/>
          <p:cNvSpPr/>
          <p:nvPr/>
        </p:nvSpPr>
        <p:spPr>
          <a:xfrm>
            <a:off x="1447550" y="5623875"/>
            <a:ext cx="2703600" cy="1129200"/>
          </a:xfrm>
          <a:prstGeom prst="rect">
            <a:avLst/>
          </a:prstGeom>
          <a:solidFill>
            <a:srgbClr val="DDDDDA"/>
          </a:solidFill>
          <a:ln cap="flat" cmpd="sng" w="38100">
            <a:solidFill>
              <a:srgbClr val="78BE2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900">
                <a:solidFill>
                  <a:srgbClr val="000000"/>
                </a:solidFill>
                <a:latin typeface="Calibri"/>
                <a:ea typeface="Calibri"/>
                <a:cs typeface="Calibri"/>
                <a:sym typeface="Calibri"/>
              </a:rPr>
              <a:t>Professional Development</a:t>
            </a:r>
            <a:endParaRPr b="1" sz="1900">
              <a:solidFill>
                <a:srgbClr val="000000"/>
              </a:solidFill>
              <a:latin typeface="Calibri"/>
              <a:ea typeface="Calibri"/>
              <a:cs typeface="Calibri"/>
              <a:sym typeface="Calibri"/>
            </a:endParaRPr>
          </a:p>
          <a:p>
            <a:pPr indent="0" lvl="0" marL="0" rtl="0" algn="ctr">
              <a:spcBef>
                <a:spcPts val="0"/>
              </a:spcBef>
              <a:spcAft>
                <a:spcPts val="0"/>
              </a:spcAft>
              <a:buClr>
                <a:srgbClr val="000000"/>
              </a:buClr>
              <a:buSzPts val="1100"/>
              <a:buFont typeface="Arial"/>
              <a:buNone/>
            </a:pPr>
            <a:r>
              <a:rPr b="1" i="1" lang="en" sz="1500">
                <a:solidFill>
                  <a:srgbClr val="000000"/>
                </a:solidFill>
                <a:latin typeface="Calibri"/>
                <a:ea typeface="Calibri"/>
                <a:cs typeface="Calibri"/>
                <a:sym typeface="Calibri"/>
              </a:rPr>
              <a:t>How and when will you bring this information back to staff?</a:t>
            </a:r>
            <a:endParaRPr sz="1100"/>
          </a:p>
        </p:txBody>
      </p:sp>
      <p:sp>
        <p:nvSpPr>
          <p:cNvPr id="434" name="Google Shape;434;p68"/>
          <p:cNvSpPr txBox="1"/>
          <p:nvPr/>
        </p:nvSpPr>
        <p:spPr>
          <a:xfrm>
            <a:off x="5336500" y="5634375"/>
            <a:ext cx="2854200" cy="1108200"/>
          </a:xfrm>
          <a:prstGeom prst="rect">
            <a:avLst/>
          </a:prstGeom>
          <a:solidFill>
            <a:srgbClr val="DDDDDA"/>
          </a:solidFill>
          <a:ln cap="flat" cmpd="sng" w="38100">
            <a:solidFill>
              <a:srgbClr val="EAB28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latin typeface="Calibri"/>
                <a:ea typeface="Calibri"/>
                <a:cs typeface="Calibri"/>
                <a:sym typeface="Calibri"/>
              </a:rPr>
              <a:t>Update  your action plan as needed for</a:t>
            </a:r>
            <a:endParaRPr b="1" sz="2000">
              <a:latin typeface="Calibri"/>
              <a:ea typeface="Calibri"/>
              <a:cs typeface="Calibri"/>
              <a:sym typeface="Calibri"/>
            </a:endParaRPr>
          </a:p>
          <a:p>
            <a:pPr indent="0" lvl="0" marL="0" rtl="0" algn="ctr">
              <a:spcBef>
                <a:spcPts val="0"/>
              </a:spcBef>
              <a:spcAft>
                <a:spcPts val="0"/>
              </a:spcAft>
              <a:buNone/>
            </a:pPr>
            <a:r>
              <a:rPr b="1" lang="en" sz="2000">
                <a:latin typeface="Calibri"/>
                <a:ea typeface="Calibri"/>
                <a:cs typeface="Calibri"/>
                <a:sym typeface="Calibri"/>
              </a:rPr>
              <a:t> Tier 2</a:t>
            </a:r>
            <a:endParaRPr b="1" sz="20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graphicFrame>
        <p:nvGraphicFramePr>
          <p:cNvPr descr="There are two columns labeled Expectation and Behavior.&#10;1. Be responsible: Make yourself comfortable, take care of your needs (water, food, restroom etc.), action plan to implement what you are learning, follow through on your action items.&#10;2. Be Respectful: turn cell phones off or to vibrate, listen attentively while others are speaking, have only training materials up on your computer/tablet/phone.&#10;3. Be Engaged: Ask what you need to know to understand and contribute, contribute to the group by sharing relebant information and ideas" id="232" name="Google Shape;232;p43" title="Expectatations and Behaviors "/>
          <p:cNvGraphicFramePr/>
          <p:nvPr/>
        </p:nvGraphicFramePr>
        <p:xfrm>
          <a:off x="462729" y="1846728"/>
          <a:ext cx="3000000" cy="3000000"/>
        </p:xfrm>
        <a:graphic>
          <a:graphicData uri="http://schemas.openxmlformats.org/drawingml/2006/table">
            <a:tbl>
              <a:tblPr>
                <a:noFill/>
                <a:tableStyleId>{2AB6414A-BDE0-4BF9-8404-A974C2ACBAEF}</a:tableStyleId>
              </a:tblPr>
              <a:tblGrid>
                <a:gridCol w="2181925"/>
                <a:gridCol w="6036675"/>
              </a:tblGrid>
              <a:tr h="479150">
                <a:tc>
                  <a:txBody>
                    <a:bodyPr/>
                    <a:lstStyle/>
                    <a:p>
                      <a:pPr indent="-342900" lvl="0" marL="342900" marR="0" rtl="0" algn="ctr">
                        <a:lnSpc>
                          <a:spcPct val="100000"/>
                        </a:lnSpc>
                        <a:spcBef>
                          <a:spcPts val="0"/>
                        </a:spcBef>
                        <a:spcAft>
                          <a:spcPts val="0"/>
                        </a:spcAft>
                        <a:buClr>
                          <a:srgbClr val="FFFFFF"/>
                        </a:buClr>
                        <a:buSzPts val="2400"/>
                        <a:buFont typeface="Calibri"/>
                        <a:buNone/>
                      </a:pPr>
                      <a:r>
                        <a:rPr b="1" i="0" lang="en" sz="2400" u="none" cap="none" strike="noStrike">
                          <a:solidFill>
                            <a:srgbClr val="FFFFFF"/>
                          </a:solidFill>
                          <a:latin typeface="Calibri"/>
                          <a:ea typeface="Calibri"/>
                          <a:cs typeface="Calibri"/>
                          <a:sym typeface="Calibri"/>
                        </a:rPr>
                        <a:t>EXPECTATION</a:t>
                      </a:r>
                      <a:endParaRPr/>
                    </a:p>
                  </a:txBody>
                  <a:tcPr marT="45725" marB="45725" marR="88200" marL="882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dk1"/>
                    </a:solidFill>
                  </a:tcPr>
                </a:tc>
                <a:tc>
                  <a:txBody>
                    <a:bodyPr/>
                    <a:lstStyle/>
                    <a:p>
                      <a:pPr indent="-342900" lvl="0" marL="342900" marR="0" rtl="0" algn="ctr">
                        <a:lnSpc>
                          <a:spcPct val="100000"/>
                        </a:lnSpc>
                        <a:spcBef>
                          <a:spcPts val="0"/>
                        </a:spcBef>
                        <a:spcAft>
                          <a:spcPts val="0"/>
                        </a:spcAft>
                        <a:buClr>
                          <a:srgbClr val="FFFFFF"/>
                        </a:buClr>
                        <a:buSzPts val="2400"/>
                        <a:buFont typeface="Calibri"/>
                        <a:buNone/>
                      </a:pPr>
                      <a:r>
                        <a:rPr b="1" i="0" lang="en" sz="2400" u="none" cap="none" strike="noStrike">
                          <a:solidFill>
                            <a:srgbClr val="FFFFFF"/>
                          </a:solidFill>
                          <a:latin typeface="Calibri"/>
                          <a:ea typeface="Calibri"/>
                          <a:cs typeface="Calibri"/>
                          <a:sym typeface="Calibri"/>
                        </a:rPr>
                        <a:t>BEHAVIOR</a:t>
                      </a:r>
                      <a:endParaRPr/>
                    </a:p>
                  </a:txBody>
                  <a:tcPr marT="45725" marB="45725" marR="88200" marL="882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dk1"/>
                    </a:solidFill>
                  </a:tcPr>
                </a:tc>
              </a:tr>
              <a:tr h="1251200">
                <a:tc>
                  <a:txBody>
                    <a:bodyPr/>
                    <a:lstStyle/>
                    <a:p>
                      <a:pPr indent="-342900" lvl="0" marL="342900" marR="0" rtl="0" algn="ctr">
                        <a:lnSpc>
                          <a:spcPct val="100000"/>
                        </a:lnSpc>
                        <a:spcBef>
                          <a:spcPts val="0"/>
                        </a:spcBef>
                        <a:spcAft>
                          <a:spcPts val="0"/>
                        </a:spcAft>
                        <a:buClr>
                          <a:srgbClr val="1D2A53"/>
                        </a:buClr>
                        <a:buSzPts val="2200"/>
                        <a:buFont typeface="Calibri"/>
                        <a:buNone/>
                      </a:pPr>
                      <a:r>
                        <a:rPr b="1" i="0" lang="en" sz="2200" u="none" cap="none" strike="noStrike">
                          <a:solidFill>
                            <a:srgbClr val="1D2A53"/>
                          </a:solidFill>
                          <a:latin typeface="Calibri"/>
                          <a:ea typeface="Calibri"/>
                          <a:cs typeface="Calibri"/>
                          <a:sym typeface="Calibri"/>
                        </a:rPr>
                        <a:t>Be Responsible</a:t>
                      </a:r>
                      <a:endParaRPr>
                        <a:latin typeface="Calibri"/>
                        <a:ea typeface="Calibri"/>
                        <a:cs typeface="Calibri"/>
                        <a:sym typeface="Calibri"/>
                      </a:endParaRPr>
                    </a:p>
                  </a:txBody>
                  <a:tcPr marT="45725" marB="45725" marR="88200" marL="88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chemeClr val="dk2"/>
                        </a:buClr>
                        <a:buSzPts val="2000"/>
                        <a:buFont typeface="Noto Sans Symbols"/>
                        <a:buChar char="▪"/>
                      </a:pPr>
                      <a:r>
                        <a:rPr i="0" lang="en" sz="2000" u="none" cap="none" strike="noStrike">
                          <a:solidFill>
                            <a:srgbClr val="1D2A53"/>
                          </a:solidFill>
                          <a:latin typeface="Calibri"/>
                          <a:ea typeface="Calibri"/>
                          <a:cs typeface="Calibri"/>
                          <a:sym typeface="Calibri"/>
                        </a:rPr>
                        <a:t>Make yourself </a:t>
                      </a:r>
                      <a:r>
                        <a:rPr b="1" i="0" lang="en" sz="2000" u="none" cap="none" strike="noStrike">
                          <a:solidFill>
                            <a:srgbClr val="1D2A53"/>
                          </a:solidFill>
                          <a:latin typeface="Calibri"/>
                          <a:ea typeface="Calibri"/>
                          <a:cs typeface="Calibri"/>
                          <a:sym typeface="Calibri"/>
                        </a:rPr>
                        <a:t>comfortable</a:t>
                      </a:r>
                      <a:r>
                        <a:rPr i="0" lang="en" sz="2000" u="none" cap="none" strike="noStrike">
                          <a:solidFill>
                            <a:srgbClr val="1D2A53"/>
                          </a:solidFill>
                          <a:latin typeface="Calibri"/>
                          <a:ea typeface="Calibri"/>
                          <a:cs typeface="Calibri"/>
                          <a:sym typeface="Calibri"/>
                        </a:rPr>
                        <a:t> </a:t>
                      </a:r>
                      <a:endParaRPr>
                        <a:latin typeface="Calibri"/>
                        <a:ea typeface="Calibri"/>
                        <a:cs typeface="Calibri"/>
                        <a:sym typeface="Calibri"/>
                      </a:endParaRPr>
                    </a:p>
                    <a:p>
                      <a:pPr indent="-342900" lvl="0" marL="342900" marR="0" rtl="0" algn="l">
                        <a:lnSpc>
                          <a:spcPct val="100000"/>
                        </a:lnSpc>
                        <a:spcBef>
                          <a:spcPts val="0"/>
                        </a:spcBef>
                        <a:spcAft>
                          <a:spcPts val="0"/>
                        </a:spcAft>
                        <a:buClr>
                          <a:schemeClr val="dk2"/>
                        </a:buClr>
                        <a:buSzPts val="2000"/>
                        <a:buFont typeface="Noto Sans Symbols"/>
                        <a:buChar char="▪"/>
                      </a:pPr>
                      <a:r>
                        <a:rPr i="0" lang="en" sz="2000" u="none" cap="none" strike="noStrike">
                          <a:solidFill>
                            <a:srgbClr val="1D2A53"/>
                          </a:solidFill>
                          <a:latin typeface="Calibri"/>
                          <a:ea typeface="Calibri"/>
                          <a:cs typeface="Calibri"/>
                          <a:sym typeface="Calibri"/>
                        </a:rPr>
                        <a:t>Take care of your </a:t>
                      </a:r>
                      <a:r>
                        <a:rPr b="1" i="0" lang="en" sz="2000" u="none" cap="none" strike="noStrike">
                          <a:solidFill>
                            <a:srgbClr val="1D2A53"/>
                          </a:solidFill>
                          <a:latin typeface="Calibri"/>
                          <a:ea typeface="Calibri"/>
                          <a:cs typeface="Calibri"/>
                          <a:sym typeface="Calibri"/>
                        </a:rPr>
                        <a:t>needs</a:t>
                      </a:r>
                      <a:r>
                        <a:rPr i="0" lang="en" sz="2000" u="none" cap="none" strike="noStrike">
                          <a:solidFill>
                            <a:srgbClr val="1D2A53"/>
                          </a:solidFill>
                          <a:latin typeface="Calibri"/>
                          <a:ea typeface="Calibri"/>
                          <a:cs typeface="Calibri"/>
                          <a:sym typeface="Calibri"/>
                        </a:rPr>
                        <a:t> (water, food, restroom, etc.)</a:t>
                      </a:r>
                      <a:endParaRPr b="1" i="0" sz="2000" u="none" cap="none" strike="noStrike">
                        <a:solidFill>
                          <a:srgbClr val="1D2A53"/>
                        </a:solidFill>
                        <a:latin typeface="Calibri"/>
                        <a:ea typeface="Calibri"/>
                        <a:cs typeface="Calibri"/>
                        <a:sym typeface="Calibri"/>
                      </a:endParaRPr>
                    </a:p>
                    <a:p>
                      <a:pPr indent="-342900" lvl="0" marL="342900" marR="0" rtl="0" algn="l">
                        <a:lnSpc>
                          <a:spcPct val="100000"/>
                        </a:lnSpc>
                        <a:spcBef>
                          <a:spcPts val="0"/>
                        </a:spcBef>
                        <a:spcAft>
                          <a:spcPts val="0"/>
                        </a:spcAft>
                        <a:buClr>
                          <a:schemeClr val="dk2"/>
                        </a:buClr>
                        <a:buSzPts val="2000"/>
                        <a:buFont typeface="Noto Sans Symbols"/>
                        <a:buChar char="▪"/>
                      </a:pPr>
                      <a:r>
                        <a:rPr b="1" i="0" lang="en" sz="2000" u="none" cap="none" strike="noStrike">
                          <a:solidFill>
                            <a:srgbClr val="1D2A53"/>
                          </a:solidFill>
                          <a:latin typeface="Calibri"/>
                          <a:ea typeface="Calibri"/>
                          <a:cs typeface="Calibri"/>
                          <a:sym typeface="Calibri"/>
                        </a:rPr>
                        <a:t>Action plan </a:t>
                      </a:r>
                      <a:r>
                        <a:rPr i="0" lang="en" sz="2000" u="none" cap="none" strike="noStrike">
                          <a:solidFill>
                            <a:srgbClr val="1D2A53"/>
                          </a:solidFill>
                          <a:latin typeface="Calibri"/>
                          <a:ea typeface="Calibri"/>
                          <a:cs typeface="Calibri"/>
                          <a:sym typeface="Calibri"/>
                        </a:rPr>
                        <a:t>to implement what you are learning</a:t>
                      </a:r>
                      <a:endParaRPr>
                        <a:latin typeface="Calibri"/>
                        <a:ea typeface="Calibri"/>
                        <a:cs typeface="Calibri"/>
                        <a:sym typeface="Calibri"/>
                      </a:endParaRPr>
                    </a:p>
                    <a:p>
                      <a:pPr indent="-342900" lvl="0" marL="342900" marR="0" rtl="0" algn="l">
                        <a:lnSpc>
                          <a:spcPct val="100000"/>
                        </a:lnSpc>
                        <a:spcBef>
                          <a:spcPts val="0"/>
                        </a:spcBef>
                        <a:spcAft>
                          <a:spcPts val="0"/>
                        </a:spcAft>
                        <a:buClr>
                          <a:schemeClr val="dk2"/>
                        </a:buClr>
                        <a:buSzPts val="2000"/>
                        <a:buFont typeface="Noto Sans Symbols"/>
                        <a:buChar char="▪"/>
                      </a:pPr>
                      <a:r>
                        <a:rPr b="1" i="0" lang="en" sz="2000" u="none" cap="none" strike="noStrike">
                          <a:solidFill>
                            <a:srgbClr val="1D2A53"/>
                          </a:solidFill>
                          <a:latin typeface="Calibri"/>
                          <a:ea typeface="Calibri"/>
                          <a:cs typeface="Calibri"/>
                          <a:sym typeface="Calibri"/>
                        </a:rPr>
                        <a:t>Follow through </a:t>
                      </a:r>
                      <a:r>
                        <a:rPr i="0" lang="en" sz="2000" u="none" cap="none" strike="noStrike">
                          <a:solidFill>
                            <a:srgbClr val="1D2A53"/>
                          </a:solidFill>
                          <a:latin typeface="Calibri"/>
                          <a:ea typeface="Calibri"/>
                          <a:cs typeface="Calibri"/>
                          <a:sym typeface="Calibri"/>
                        </a:rPr>
                        <a:t>on your action items</a:t>
                      </a:r>
                      <a:endParaRPr b="1" i="0" sz="2000" u="none" cap="none" strike="noStrike">
                        <a:solidFill>
                          <a:srgbClr val="1D2A53"/>
                        </a:solidFill>
                        <a:latin typeface="Calibri"/>
                        <a:ea typeface="Calibri"/>
                        <a:cs typeface="Calibri"/>
                        <a:sym typeface="Calibri"/>
                      </a:endParaRPr>
                    </a:p>
                  </a:txBody>
                  <a:tcPr marT="45725" marB="45725" marR="88200" marL="882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99975">
                <a:tc>
                  <a:txBody>
                    <a:bodyPr/>
                    <a:lstStyle/>
                    <a:p>
                      <a:pPr indent="-342900" lvl="0" marL="342900" marR="0" rtl="0" algn="ctr">
                        <a:lnSpc>
                          <a:spcPct val="100000"/>
                        </a:lnSpc>
                        <a:spcBef>
                          <a:spcPts val="0"/>
                        </a:spcBef>
                        <a:spcAft>
                          <a:spcPts val="0"/>
                        </a:spcAft>
                        <a:buClr>
                          <a:srgbClr val="1D2A53"/>
                        </a:buClr>
                        <a:buSzPts val="2200"/>
                        <a:buFont typeface="Calibri"/>
                        <a:buNone/>
                      </a:pPr>
                      <a:r>
                        <a:rPr b="1" i="0" lang="en" sz="2200" u="none" cap="none" strike="noStrike">
                          <a:solidFill>
                            <a:srgbClr val="1D2A53"/>
                          </a:solidFill>
                          <a:latin typeface="Calibri"/>
                          <a:ea typeface="Calibri"/>
                          <a:cs typeface="Calibri"/>
                          <a:sym typeface="Calibri"/>
                        </a:rPr>
                        <a:t>Be Respectful</a:t>
                      </a:r>
                      <a:endParaRPr>
                        <a:latin typeface="Calibri"/>
                        <a:ea typeface="Calibri"/>
                        <a:cs typeface="Calibri"/>
                        <a:sym typeface="Calibri"/>
                      </a:endParaRPr>
                    </a:p>
                  </a:txBody>
                  <a:tcPr marT="45725" marB="45725" marR="88200" marL="88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chemeClr val="dk2"/>
                        </a:buClr>
                        <a:buSzPts val="2000"/>
                        <a:buFont typeface="Noto Sans Symbols"/>
                        <a:buChar char="▪"/>
                      </a:pPr>
                      <a:r>
                        <a:rPr i="0" lang="en" sz="2000" u="none" cap="none" strike="noStrike">
                          <a:solidFill>
                            <a:srgbClr val="1D2A53"/>
                          </a:solidFill>
                          <a:latin typeface="Calibri"/>
                          <a:ea typeface="Calibri"/>
                          <a:cs typeface="Calibri"/>
                          <a:sym typeface="Calibri"/>
                        </a:rPr>
                        <a:t>Turn </a:t>
                      </a:r>
                      <a:r>
                        <a:rPr b="1" i="0" lang="en" sz="2000" u="none" cap="none" strike="noStrike">
                          <a:solidFill>
                            <a:srgbClr val="1D2A53"/>
                          </a:solidFill>
                          <a:latin typeface="Calibri"/>
                          <a:ea typeface="Calibri"/>
                          <a:cs typeface="Calibri"/>
                          <a:sym typeface="Calibri"/>
                        </a:rPr>
                        <a:t>cell</a:t>
                      </a:r>
                      <a:r>
                        <a:rPr i="0" lang="en" sz="2000" u="none" cap="none" strike="noStrike">
                          <a:solidFill>
                            <a:srgbClr val="1D2A53"/>
                          </a:solidFill>
                          <a:latin typeface="Calibri"/>
                          <a:ea typeface="Calibri"/>
                          <a:cs typeface="Calibri"/>
                          <a:sym typeface="Calibri"/>
                        </a:rPr>
                        <a:t> </a:t>
                      </a:r>
                      <a:r>
                        <a:rPr b="1" i="0" lang="en" sz="2000" u="none" cap="none" strike="noStrike">
                          <a:solidFill>
                            <a:srgbClr val="1D2A53"/>
                          </a:solidFill>
                          <a:latin typeface="Calibri"/>
                          <a:ea typeface="Calibri"/>
                          <a:cs typeface="Calibri"/>
                          <a:sym typeface="Calibri"/>
                        </a:rPr>
                        <a:t>phones</a:t>
                      </a:r>
                      <a:r>
                        <a:rPr i="0" lang="en" sz="2000" u="none" cap="none" strike="noStrike">
                          <a:solidFill>
                            <a:srgbClr val="1D2A53"/>
                          </a:solidFill>
                          <a:latin typeface="Calibri"/>
                          <a:ea typeface="Calibri"/>
                          <a:cs typeface="Calibri"/>
                          <a:sym typeface="Calibri"/>
                        </a:rPr>
                        <a:t> off or to “vibrate”</a:t>
                      </a:r>
                      <a:endParaRPr i="0" sz="2000" u="none" cap="none" strike="noStrike">
                        <a:solidFill>
                          <a:srgbClr val="1D2A53"/>
                        </a:solidFill>
                        <a:latin typeface="Calibri"/>
                        <a:ea typeface="Calibri"/>
                        <a:cs typeface="Calibri"/>
                        <a:sym typeface="Calibri"/>
                      </a:endParaRPr>
                    </a:p>
                    <a:p>
                      <a:pPr indent="-342900" lvl="0" marL="342900" marR="0" rtl="0" algn="l">
                        <a:lnSpc>
                          <a:spcPct val="100000"/>
                        </a:lnSpc>
                        <a:spcBef>
                          <a:spcPts val="0"/>
                        </a:spcBef>
                        <a:spcAft>
                          <a:spcPts val="0"/>
                        </a:spcAft>
                        <a:buClr>
                          <a:schemeClr val="dk2"/>
                        </a:buClr>
                        <a:buSzPts val="2000"/>
                        <a:buFont typeface="Noto Sans Symbols"/>
                        <a:buChar char="▪"/>
                      </a:pPr>
                      <a:r>
                        <a:rPr b="1" i="0" lang="en" sz="2000" u="none" cap="none" strike="noStrike">
                          <a:solidFill>
                            <a:srgbClr val="1D2A53"/>
                          </a:solidFill>
                          <a:latin typeface="Calibri"/>
                          <a:ea typeface="Calibri"/>
                          <a:cs typeface="Calibri"/>
                          <a:sym typeface="Calibri"/>
                        </a:rPr>
                        <a:t>Listen </a:t>
                      </a:r>
                      <a:r>
                        <a:rPr i="0" lang="en" sz="2000" u="none" cap="none" strike="noStrike">
                          <a:solidFill>
                            <a:srgbClr val="1D2A53"/>
                          </a:solidFill>
                          <a:latin typeface="Calibri"/>
                          <a:ea typeface="Calibri"/>
                          <a:cs typeface="Calibri"/>
                          <a:sym typeface="Calibri"/>
                        </a:rPr>
                        <a:t>attentively while others are speaking </a:t>
                      </a:r>
                      <a:endParaRPr>
                        <a:latin typeface="Calibri"/>
                        <a:ea typeface="Calibri"/>
                        <a:cs typeface="Calibri"/>
                        <a:sym typeface="Calibri"/>
                      </a:endParaRPr>
                    </a:p>
                    <a:p>
                      <a:pPr indent="-342900" lvl="0" marL="342900" marR="0" rtl="0" algn="l">
                        <a:lnSpc>
                          <a:spcPct val="100000"/>
                        </a:lnSpc>
                        <a:spcBef>
                          <a:spcPts val="0"/>
                        </a:spcBef>
                        <a:spcAft>
                          <a:spcPts val="0"/>
                        </a:spcAft>
                        <a:buClr>
                          <a:schemeClr val="dk2"/>
                        </a:buClr>
                        <a:buSzPts val="2000"/>
                        <a:buFont typeface="Noto Sans Symbols"/>
                        <a:buChar char="▪"/>
                      </a:pPr>
                      <a:r>
                        <a:rPr i="0" lang="en" sz="2000" u="none" cap="none" strike="noStrike">
                          <a:solidFill>
                            <a:srgbClr val="1D2A53"/>
                          </a:solidFill>
                          <a:latin typeface="Calibri"/>
                          <a:ea typeface="Calibri"/>
                          <a:cs typeface="Calibri"/>
                          <a:sym typeface="Calibri"/>
                        </a:rPr>
                        <a:t>Have only the </a:t>
                      </a:r>
                      <a:r>
                        <a:rPr b="1" i="0" lang="en" sz="2000" u="none" cap="none" strike="noStrike">
                          <a:solidFill>
                            <a:srgbClr val="1D2A53"/>
                          </a:solidFill>
                          <a:latin typeface="Calibri"/>
                          <a:ea typeface="Calibri"/>
                          <a:cs typeface="Calibri"/>
                          <a:sym typeface="Calibri"/>
                        </a:rPr>
                        <a:t>training materials </a:t>
                      </a:r>
                      <a:r>
                        <a:rPr i="0" lang="en" sz="2000" u="none" cap="none" strike="noStrike">
                          <a:solidFill>
                            <a:srgbClr val="1D2A53"/>
                          </a:solidFill>
                          <a:latin typeface="Calibri"/>
                          <a:ea typeface="Calibri"/>
                          <a:cs typeface="Calibri"/>
                          <a:sym typeface="Calibri"/>
                        </a:rPr>
                        <a:t>up on your computer/tablet/phone</a:t>
                      </a:r>
                      <a:endParaRPr>
                        <a:latin typeface="Calibri"/>
                        <a:ea typeface="Calibri"/>
                        <a:cs typeface="Calibri"/>
                        <a:sym typeface="Calibri"/>
                      </a:endParaRPr>
                    </a:p>
                  </a:txBody>
                  <a:tcPr marT="45725" marB="45725" marR="88200" marL="882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51200">
                <a:tc>
                  <a:txBody>
                    <a:bodyPr/>
                    <a:lstStyle/>
                    <a:p>
                      <a:pPr indent="-342900" lvl="0" marL="342900" marR="0" rtl="0" algn="ctr">
                        <a:lnSpc>
                          <a:spcPct val="100000"/>
                        </a:lnSpc>
                        <a:spcBef>
                          <a:spcPts val="0"/>
                        </a:spcBef>
                        <a:spcAft>
                          <a:spcPts val="0"/>
                        </a:spcAft>
                        <a:buClr>
                          <a:srgbClr val="1D2A53"/>
                        </a:buClr>
                        <a:buSzPts val="2200"/>
                        <a:buFont typeface="Calibri"/>
                        <a:buNone/>
                      </a:pPr>
                      <a:r>
                        <a:rPr b="1" i="0" lang="en" sz="2200" u="none" cap="none" strike="noStrike">
                          <a:solidFill>
                            <a:srgbClr val="1D2A53"/>
                          </a:solidFill>
                          <a:latin typeface="Calibri"/>
                          <a:ea typeface="Calibri"/>
                          <a:cs typeface="Calibri"/>
                          <a:sym typeface="Calibri"/>
                        </a:rPr>
                        <a:t>Be Engaged</a:t>
                      </a:r>
                      <a:endParaRPr>
                        <a:latin typeface="Calibri"/>
                        <a:ea typeface="Calibri"/>
                        <a:cs typeface="Calibri"/>
                        <a:sym typeface="Calibri"/>
                      </a:endParaRPr>
                    </a:p>
                  </a:txBody>
                  <a:tcPr marT="45725" marB="45725" marR="88200" marL="88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342900" lvl="0" marL="342900" marR="0" rtl="0" algn="l">
                        <a:lnSpc>
                          <a:spcPct val="100000"/>
                        </a:lnSpc>
                        <a:spcBef>
                          <a:spcPts val="0"/>
                        </a:spcBef>
                        <a:spcAft>
                          <a:spcPts val="0"/>
                        </a:spcAft>
                        <a:buClr>
                          <a:schemeClr val="dk2"/>
                        </a:buClr>
                        <a:buSzPts val="2000"/>
                        <a:buFont typeface="Noto Sans Symbols"/>
                        <a:buChar char="▪"/>
                      </a:pPr>
                      <a:r>
                        <a:rPr b="1" i="0" lang="en" sz="2000" u="none" cap="none" strike="noStrike">
                          <a:solidFill>
                            <a:srgbClr val="1D2A53"/>
                          </a:solidFill>
                          <a:latin typeface="Calibri"/>
                          <a:ea typeface="Calibri"/>
                          <a:cs typeface="Calibri"/>
                          <a:sym typeface="Calibri"/>
                        </a:rPr>
                        <a:t>Ask</a:t>
                      </a:r>
                      <a:r>
                        <a:rPr i="0" lang="en" sz="2000" u="none" cap="none" strike="noStrike">
                          <a:solidFill>
                            <a:srgbClr val="1D2A53"/>
                          </a:solidFill>
                          <a:latin typeface="Calibri"/>
                          <a:ea typeface="Calibri"/>
                          <a:cs typeface="Calibri"/>
                          <a:sym typeface="Calibri"/>
                        </a:rPr>
                        <a:t> what you need to know to understand and contribute </a:t>
                      </a:r>
                      <a:endParaRPr>
                        <a:latin typeface="Calibri"/>
                        <a:ea typeface="Calibri"/>
                        <a:cs typeface="Calibri"/>
                        <a:sym typeface="Calibri"/>
                      </a:endParaRPr>
                    </a:p>
                    <a:p>
                      <a:pPr indent="-342900" lvl="0" marL="342900" marR="0" rtl="0" algn="l">
                        <a:lnSpc>
                          <a:spcPct val="100000"/>
                        </a:lnSpc>
                        <a:spcBef>
                          <a:spcPts val="0"/>
                        </a:spcBef>
                        <a:spcAft>
                          <a:spcPts val="0"/>
                        </a:spcAft>
                        <a:buClr>
                          <a:schemeClr val="dk2"/>
                        </a:buClr>
                        <a:buSzPts val="2000"/>
                        <a:buFont typeface="Noto Sans Symbols"/>
                        <a:buChar char="▪"/>
                      </a:pPr>
                      <a:r>
                        <a:rPr b="1" i="0" lang="en" sz="2000" u="none" cap="none" strike="noStrike">
                          <a:solidFill>
                            <a:srgbClr val="1D2A53"/>
                          </a:solidFill>
                          <a:latin typeface="Calibri"/>
                          <a:ea typeface="Calibri"/>
                          <a:cs typeface="Calibri"/>
                          <a:sym typeface="Calibri"/>
                        </a:rPr>
                        <a:t>Contribute </a:t>
                      </a:r>
                      <a:r>
                        <a:rPr i="0" lang="en" sz="2000" u="none" cap="none" strike="noStrike">
                          <a:solidFill>
                            <a:srgbClr val="1D2A53"/>
                          </a:solidFill>
                          <a:latin typeface="Calibri"/>
                          <a:ea typeface="Calibri"/>
                          <a:cs typeface="Calibri"/>
                          <a:sym typeface="Calibri"/>
                        </a:rPr>
                        <a:t>to the group by sharing relevant information and ideas</a:t>
                      </a:r>
                      <a:endParaRPr>
                        <a:latin typeface="Calibri"/>
                        <a:ea typeface="Calibri"/>
                        <a:cs typeface="Calibri"/>
                        <a:sym typeface="Calibri"/>
                      </a:endParaRPr>
                    </a:p>
                  </a:txBody>
                  <a:tcPr marT="45725" marB="45725" marR="88200" marL="882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sp>
        <p:nvSpPr>
          <p:cNvPr id="233" name="Google Shape;233;p43"/>
          <p:cNvSpPr txBox="1"/>
          <p:nvPr>
            <p:ph type="title"/>
          </p:nvPr>
        </p:nvSpPr>
        <p:spPr>
          <a:xfrm>
            <a:off x="2510397" y="152400"/>
            <a:ext cx="67425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600"/>
              <a:buFont typeface="Calibri"/>
              <a:buNone/>
            </a:pPr>
            <a:r>
              <a:rPr b="1" lang="en" sz="4000"/>
              <a:t>Learning Expectations</a:t>
            </a:r>
            <a:endParaRPr b="1" sz="4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4"/>
          <p:cNvSpPr txBox="1"/>
          <p:nvPr>
            <p:ph type="title"/>
          </p:nvPr>
        </p:nvSpPr>
        <p:spPr>
          <a:xfrm>
            <a:off x="1772997" y="152400"/>
            <a:ext cx="6742500" cy="9144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r>
              <a:rPr b="1" lang="en" sz="4600"/>
              <a:t>Purpose and Outcomes</a:t>
            </a:r>
            <a:endParaRPr b="1" sz="4600"/>
          </a:p>
        </p:txBody>
      </p:sp>
      <p:sp>
        <p:nvSpPr>
          <p:cNvPr id="240" name="Google Shape;240;p44"/>
          <p:cNvSpPr txBox="1"/>
          <p:nvPr>
            <p:ph idx="1" type="body"/>
          </p:nvPr>
        </p:nvSpPr>
        <p:spPr>
          <a:xfrm>
            <a:off x="408975" y="1825625"/>
            <a:ext cx="8604000" cy="4351200"/>
          </a:xfrm>
          <a:prstGeom prst="rect">
            <a:avLst/>
          </a:prstGeom>
          <a:noFill/>
          <a:ln>
            <a:noFill/>
          </a:ln>
        </p:spPr>
        <p:txBody>
          <a:bodyPr anchorCtr="0" anchor="t" bIns="45700" lIns="91425" spcFirstLastPara="1" rIns="91425" wrap="square" tIns="45700">
            <a:noAutofit/>
          </a:bodyPr>
          <a:lstStyle/>
          <a:p>
            <a:pPr indent="-425450" lvl="0" marL="457200" rtl="0" algn="l">
              <a:spcBef>
                <a:spcPts val="0"/>
              </a:spcBef>
              <a:spcAft>
                <a:spcPts val="0"/>
              </a:spcAft>
              <a:buSzPts val="3100"/>
              <a:buFont typeface="Calibri"/>
              <a:buAutoNum type="arabicPeriod"/>
            </a:pPr>
            <a:r>
              <a:rPr lang="en" sz="3100"/>
              <a:t>Review continuum of support</a:t>
            </a:r>
            <a:endParaRPr sz="3100"/>
          </a:p>
          <a:p>
            <a:pPr indent="-425450" lvl="0" marL="457200" rtl="0" algn="l">
              <a:spcBef>
                <a:spcPts val="0"/>
              </a:spcBef>
              <a:spcAft>
                <a:spcPts val="0"/>
              </a:spcAft>
              <a:buSzPts val="3100"/>
              <a:buFont typeface="Calibri"/>
              <a:buAutoNum type="arabicPeriod"/>
            </a:pPr>
            <a:r>
              <a:rPr lang="en" sz="3100"/>
              <a:t>Understand Tier 2 interventions/supports</a:t>
            </a:r>
            <a:endParaRPr sz="3100"/>
          </a:p>
          <a:p>
            <a:pPr indent="-425450" lvl="0" marL="457200" rtl="0" algn="l">
              <a:spcBef>
                <a:spcPts val="0"/>
              </a:spcBef>
              <a:spcAft>
                <a:spcPts val="0"/>
              </a:spcAft>
              <a:buSzPts val="3100"/>
              <a:buFont typeface="Calibri"/>
              <a:buAutoNum type="arabicPeriod"/>
            </a:pPr>
            <a:r>
              <a:rPr lang="en" sz="3100"/>
              <a:t>Discuss essential components of effective Tier 2 systems</a:t>
            </a:r>
            <a:endParaRPr sz="3100"/>
          </a:p>
          <a:p>
            <a:pPr indent="-406400" lvl="1" marL="914400" rtl="0" algn="l">
              <a:spcBef>
                <a:spcPts val="0"/>
              </a:spcBef>
              <a:spcAft>
                <a:spcPts val="0"/>
              </a:spcAft>
              <a:buSzPts val="2800"/>
              <a:buFont typeface="Calibri"/>
              <a:buAutoNum type="alphaLcPeriod"/>
            </a:pPr>
            <a:r>
              <a:rPr lang="en" sz="2800"/>
              <a:t>Tier 2 team</a:t>
            </a:r>
            <a:endParaRPr sz="2800"/>
          </a:p>
          <a:p>
            <a:pPr indent="-406400" lvl="1" marL="914400" rtl="0" algn="l">
              <a:spcBef>
                <a:spcPts val="0"/>
              </a:spcBef>
              <a:spcAft>
                <a:spcPts val="0"/>
              </a:spcAft>
              <a:buSzPts val="2800"/>
              <a:buFont typeface="Calibri"/>
              <a:buAutoNum type="alphaLcPeriod"/>
            </a:pPr>
            <a:r>
              <a:rPr lang="en" sz="2800"/>
              <a:t>Establish criteria to access Tier 2</a:t>
            </a:r>
            <a:endParaRPr sz="2800"/>
          </a:p>
          <a:p>
            <a:pPr indent="-406400" lvl="1" marL="914400" rtl="0" algn="l">
              <a:spcBef>
                <a:spcPts val="0"/>
              </a:spcBef>
              <a:spcAft>
                <a:spcPts val="0"/>
              </a:spcAft>
              <a:buSzPts val="2800"/>
              <a:buFont typeface="Calibri"/>
              <a:buAutoNum type="alphaLcPeriod"/>
            </a:pPr>
            <a:r>
              <a:rPr lang="en" sz="2800"/>
              <a:t>Determine/identify collection of Tier 2 interventions</a:t>
            </a:r>
            <a:endParaRPr sz="2800"/>
          </a:p>
          <a:p>
            <a:pPr indent="-406400" lvl="1" marL="914400" rtl="0" algn="l">
              <a:spcBef>
                <a:spcPts val="0"/>
              </a:spcBef>
              <a:spcAft>
                <a:spcPts val="0"/>
              </a:spcAft>
              <a:buSzPts val="2800"/>
              <a:buFont typeface="Calibri"/>
              <a:buAutoNum type="alphaLcPeriod"/>
            </a:pPr>
            <a:r>
              <a:rPr lang="en" sz="2800"/>
              <a:t>Intervention evaluation process (review data)</a:t>
            </a:r>
            <a:endParaRPr sz="2800"/>
          </a:p>
          <a:p>
            <a:pPr indent="-107950" lvl="1" marL="742950" rtl="0" algn="l">
              <a:spcBef>
                <a:spcPts val="0"/>
              </a:spcBef>
              <a:spcAft>
                <a:spcPts val="800"/>
              </a:spcAft>
              <a:buSzPts val="2800"/>
              <a:buNone/>
            </a:pPr>
            <a:r>
              <a:t/>
            </a:r>
            <a:endParaRPr b="1" sz="2800"/>
          </a:p>
        </p:txBody>
      </p:sp>
      <p:pic>
        <p:nvPicPr>
          <p:cNvPr id="241" name="Google Shape;241;p44"/>
          <p:cNvPicPr preferRelativeResize="0"/>
          <p:nvPr/>
        </p:nvPicPr>
        <p:blipFill>
          <a:blip r:embed="rId3">
            <a:alphaModFix/>
          </a:blip>
          <a:stretch>
            <a:fillRect/>
          </a:stretch>
        </p:blipFill>
        <p:spPr>
          <a:xfrm>
            <a:off x="7408350" y="1242625"/>
            <a:ext cx="1735651" cy="17356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5"/>
          <p:cNvSpPr txBox="1"/>
          <p:nvPr>
            <p:ph type="title"/>
          </p:nvPr>
        </p:nvSpPr>
        <p:spPr>
          <a:xfrm>
            <a:off x="2401497" y="261750"/>
            <a:ext cx="6742500" cy="9144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b="1" lang="en" sz="4000"/>
              <a:t>Introduction to Tier 2</a:t>
            </a:r>
            <a:r>
              <a:rPr b="1" lang="en" sz="4000"/>
              <a:t> Tasks</a:t>
            </a:r>
            <a:endParaRPr b="1" sz="4000"/>
          </a:p>
        </p:txBody>
      </p:sp>
      <p:sp>
        <p:nvSpPr>
          <p:cNvPr id="248" name="Google Shape;248;p45"/>
          <p:cNvSpPr txBox="1"/>
          <p:nvPr>
            <p:ph idx="1" type="body"/>
          </p:nvPr>
        </p:nvSpPr>
        <p:spPr>
          <a:xfrm>
            <a:off x="232800" y="1733400"/>
            <a:ext cx="8859300" cy="42849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3600"/>
              <a:t>Teams will ….</a:t>
            </a:r>
            <a:endParaRPr sz="3600"/>
          </a:p>
          <a:p>
            <a:pPr indent="-514350" lvl="0" marL="609600" rtl="0" algn="l">
              <a:lnSpc>
                <a:spcPct val="115000"/>
              </a:lnSpc>
              <a:spcBef>
                <a:spcPts val="400"/>
              </a:spcBef>
              <a:spcAft>
                <a:spcPts val="0"/>
              </a:spcAft>
              <a:buSzPts val="3300"/>
              <a:buFont typeface="Calibri"/>
              <a:buAutoNum type="arabicPeriod"/>
            </a:pPr>
            <a:r>
              <a:rPr lang="en" sz="3300"/>
              <a:t>analyze their current Tier 2 systems</a:t>
            </a:r>
            <a:endParaRPr sz="3300"/>
          </a:p>
          <a:p>
            <a:pPr indent="-514350" lvl="0" marL="609600" rtl="0" algn="l">
              <a:lnSpc>
                <a:spcPct val="115000"/>
              </a:lnSpc>
              <a:spcBef>
                <a:spcPts val="0"/>
              </a:spcBef>
              <a:spcAft>
                <a:spcPts val="0"/>
              </a:spcAft>
              <a:buSzPts val="3300"/>
              <a:buFont typeface="Calibri"/>
              <a:buAutoNum type="arabicPeriod"/>
            </a:pPr>
            <a:r>
              <a:rPr lang="en" sz="3300"/>
              <a:t>review </a:t>
            </a:r>
            <a:r>
              <a:rPr lang="en" sz="3300"/>
              <a:t>their</a:t>
            </a:r>
            <a:r>
              <a:rPr lang="en" sz="3300"/>
              <a:t> Tier 2 team membership &amp; responsibilities</a:t>
            </a:r>
            <a:endParaRPr sz="3300"/>
          </a:p>
          <a:p>
            <a:pPr indent="-514350" lvl="0" marL="609600" rtl="0" algn="l">
              <a:lnSpc>
                <a:spcPct val="115000"/>
              </a:lnSpc>
              <a:spcBef>
                <a:spcPts val="0"/>
              </a:spcBef>
              <a:spcAft>
                <a:spcPts val="0"/>
              </a:spcAft>
              <a:buSzPts val="3300"/>
              <a:buFont typeface="Calibri"/>
              <a:buAutoNum type="arabicPeriod"/>
            </a:pPr>
            <a:r>
              <a:rPr lang="en" sz="3300"/>
              <a:t>examine criteria for accessing Tier 2 supports</a:t>
            </a:r>
            <a:endParaRPr sz="3300"/>
          </a:p>
          <a:p>
            <a:pPr indent="-514350" lvl="0" marL="609600" rtl="0" algn="l">
              <a:lnSpc>
                <a:spcPct val="115000"/>
              </a:lnSpc>
              <a:spcBef>
                <a:spcPts val="0"/>
              </a:spcBef>
              <a:spcAft>
                <a:spcPts val="0"/>
              </a:spcAft>
              <a:buSzPts val="3300"/>
              <a:buFont typeface="Calibri"/>
              <a:buAutoNum type="arabicPeriod"/>
            </a:pPr>
            <a:r>
              <a:rPr lang="en" sz="3300"/>
              <a:t>learn about common Tier 2 interventions</a:t>
            </a:r>
            <a:endParaRPr sz="3300"/>
          </a:p>
          <a:p>
            <a:pPr indent="-514350" lvl="0" marL="609600" rtl="0" algn="l">
              <a:lnSpc>
                <a:spcPct val="115000"/>
              </a:lnSpc>
              <a:spcBef>
                <a:spcPts val="0"/>
              </a:spcBef>
              <a:spcAft>
                <a:spcPts val="0"/>
              </a:spcAft>
              <a:buSzPts val="3300"/>
              <a:buFont typeface="Calibri"/>
              <a:buAutoNum type="arabicPeriod"/>
            </a:pPr>
            <a:r>
              <a:rPr lang="en" sz="3300"/>
              <a:t>update Overall Action Plan to include Tier 2 interventions</a:t>
            </a:r>
            <a:endParaRPr sz="3300"/>
          </a:p>
          <a:p>
            <a:pPr indent="0" lvl="0" marL="609600" rtl="0" algn="l">
              <a:lnSpc>
                <a:spcPct val="80000"/>
              </a:lnSpc>
              <a:spcBef>
                <a:spcPts val="800"/>
              </a:spcBef>
              <a:spcAft>
                <a:spcPts val="800"/>
              </a:spcAft>
              <a:buNone/>
            </a:pPr>
            <a:r>
              <a:t/>
            </a:r>
            <a:endParaRPr sz="4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6"/>
          <p:cNvSpPr txBox="1"/>
          <p:nvPr>
            <p:ph type="title"/>
          </p:nvPr>
        </p:nvSpPr>
        <p:spPr>
          <a:xfrm>
            <a:off x="1772997" y="152400"/>
            <a:ext cx="6742500" cy="9144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r>
              <a:rPr b="1" lang="en" sz="4600"/>
              <a:t>Continuum of Support</a:t>
            </a:r>
            <a:endParaRPr b="1" sz="4600"/>
          </a:p>
        </p:txBody>
      </p:sp>
      <p:pic>
        <p:nvPicPr>
          <p:cNvPr descr="This is a three tiered, green, yellow and red triangle. " id="255" name="Google Shape;255;p46"/>
          <p:cNvPicPr preferRelativeResize="0"/>
          <p:nvPr>
            <p:ph idx="1" type="body"/>
          </p:nvPr>
        </p:nvPicPr>
        <p:blipFill rotWithShape="1">
          <a:blip r:embed="rId3">
            <a:alphaModFix/>
          </a:blip>
          <a:srcRect b="0" l="0" r="0" t="0"/>
          <a:stretch/>
        </p:blipFill>
        <p:spPr>
          <a:xfrm>
            <a:off x="1439936" y="2312651"/>
            <a:ext cx="4361400" cy="2637000"/>
          </a:xfrm>
          <a:prstGeom prst="rect">
            <a:avLst/>
          </a:prstGeom>
          <a:noFill/>
          <a:ln>
            <a:noFill/>
          </a:ln>
        </p:spPr>
      </p:pic>
      <p:sp>
        <p:nvSpPr>
          <p:cNvPr id="256" name="Google Shape;256;p46"/>
          <p:cNvSpPr txBox="1"/>
          <p:nvPr/>
        </p:nvSpPr>
        <p:spPr>
          <a:xfrm>
            <a:off x="4082900" y="1901475"/>
            <a:ext cx="3902400" cy="1204800"/>
          </a:xfrm>
          <a:prstGeom prst="rect">
            <a:avLst/>
          </a:prstGeom>
          <a:solidFill>
            <a:srgbClr val="A4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n" sz="2400" u="none" cap="none" strike="noStrike">
                <a:solidFill>
                  <a:srgbClr val="FFFFFF"/>
                </a:solidFill>
                <a:latin typeface="Calibri"/>
                <a:ea typeface="Calibri"/>
                <a:cs typeface="Calibri"/>
                <a:sym typeface="Calibri"/>
              </a:rPr>
              <a:t>Tier </a:t>
            </a:r>
            <a:r>
              <a:rPr b="1" i="1" lang="en" sz="2400">
                <a:solidFill>
                  <a:srgbClr val="FFFFFF"/>
                </a:solidFill>
                <a:latin typeface="Calibri"/>
                <a:ea typeface="Calibri"/>
                <a:cs typeface="Calibri"/>
                <a:sym typeface="Calibri"/>
              </a:rPr>
              <a:t>3</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 sz="2400" u="none" cap="none" strike="noStrike">
                <a:solidFill>
                  <a:srgbClr val="FFFFFF"/>
                </a:solidFill>
                <a:latin typeface="Calibri"/>
                <a:ea typeface="Calibri"/>
                <a:cs typeface="Calibri"/>
                <a:sym typeface="Calibri"/>
              </a:rPr>
              <a:t>Individualized</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 sz="2400" u="none" cap="none" strike="noStrike">
                <a:solidFill>
                  <a:srgbClr val="FFFFFF"/>
                </a:solidFill>
                <a:latin typeface="Calibri"/>
                <a:ea typeface="Calibri"/>
                <a:cs typeface="Calibri"/>
                <a:sym typeface="Calibri"/>
              </a:rPr>
              <a:t>Intense Intervention</a:t>
            </a:r>
            <a:endParaRPr b="0" i="0" sz="1800" u="none" cap="none" strike="noStrike">
              <a:solidFill>
                <a:schemeClr val="dk1"/>
              </a:solidFill>
              <a:latin typeface="Calibri"/>
              <a:ea typeface="Calibri"/>
              <a:cs typeface="Calibri"/>
              <a:sym typeface="Calibri"/>
            </a:endParaRPr>
          </a:p>
        </p:txBody>
      </p:sp>
      <p:sp>
        <p:nvSpPr>
          <p:cNvPr id="257" name="Google Shape;257;p46"/>
          <p:cNvSpPr txBox="1"/>
          <p:nvPr/>
        </p:nvSpPr>
        <p:spPr>
          <a:xfrm>
            <a:off x="3769525" y="3106275"/>
            <a:ext cx="4215900" cy="1394100"/>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n" sz="3600" u="none" cap="none" strike="noStrike">
                <a:solidFill>
                  <a:schemeClr val="dk1"/>
                </a:solidFill>
                <a:latin typeface="Calibri"/>
                <a:ea typeface="Calibri"/>
                <a:cs typeface="Calibri"/>
                <a:sym typeface="Calibri"/>
              </a:rPr>
              <a:t>Tier </a:t>
            </a:r>
            <a:r>
              <a:rPr b="1" i="1" lang="en" sz="3600">
                <a:solidFill>
                  <a:schemeClr val="dk1"/>
                </a:solidFill>
                <a:latin typeface="Calibri"/>
                <a:ea typeface="Calibri"/>
                <a:cs typeface="Calibri"/>
                <a:sym typeface="Calibri"/>
              </a:rPr>
              <a:t>2</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 sz="2400" u="none" cap="none" strike="noStrike">
                <a:solidFill>
                  <a:schemeClr val="dk1"/>
                </a:solidFill>
                <a:latin typeface="Calibri"/>
                <a:ea typeface="Calibri"/>
                <a:cs typeface="Calibri"/>
                <a:sym typeface="Calibri"/>
              </a:rPr>
              <a:t>Some Students</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 sz="2400" u="none" cap="none" strike="noStrike">
                <a:solidFill>
                  <a:schemeClr val="dk1"/>
                </a:solidFill>
                <a:latin typeface="Calibri"/>
                <a:ea typeface="Calibri"/>
                <a:cs typeface="Calibri"/>
                <a:sym typeface="Calibri"/>
              </a:rPr>
              <a:t>Targeted Intervention</a:t>
            </a:r>
            <a:endParaRPr b="0" i="0" sz="1800" u="none" cap="none" strike="noStrike">
              <a:solidFill>
                <a:schemeClr val="dk1"/>
              </a:solidFill>
              <a:latin typeface="Calibri"/>
              <a:ea typeface="Calibri"/>
              <a:cs typeface="Calibri"/>
              <a:sym typeface="Calibri"/>
            </a:endParaRPr>
          </a:p>
        </p:txBody>
      </p:sp>
      <p:sp>
        <p:nvSpPr>
          <p:cNvPr id="258" name="Google Shape;258;p46"/>
          <p:cNvSpPr txBox="1"/>
          <p:nvPr/>
        </p:nvSpPr>
        <p:spPr>
          <a:xfrm>
            <a:off x="3529100" y="4500375"/>
            <a:ext cx="4456200" cy="1872900"/>
          </a:xfrm>
          <a:prstGeom prst="rect">
            <a:avLst/>
          </a:prstGeom>
          <a:solidFill>
            <a:srgbClr val="00B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n" sz="4000" u="none" cap="none" strike="noStrike">
                <a:solidFill>
                  <a:schemeClr val="lt1"/>
                </a:solidFill>
                <a:latin typeface="Calibri"/>
                <a:ea typeface="Calibri"/>
                <a:cs typeface="Calibri"/>
                <a:sym typeface="Calibri"/>
              </a:rPr>
              <a:t>Tier </a:t>
            </a:r>
            <a:r>
              <a:rPr b="1" i="1" lang="en" sz="4000">
                <a:solidFill>
                  <a:schemeClr val="lt1"/>
                </a:solidFill>
                <a:latin typeface="Calibri"/>
                <a:ea typeface="Calibri"/>
                <a:cs typeface="Calibri"/>
                <a:sym typeface="Calibri"/>
              </a:rPr>
              <a:t>1</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 sz="2800" u="none" cap="none" strike="noStrike">
                <a:solidFill>
                  <a:schemeClr val="lt1"/>
                </a:solidFill>
                <a:latin typeface="Calibri"/>
                <a:ea typeface="Calibri"/>
                <a:cs typeface="Calibri"/>
                <a:sym typeface="Calibri"/>
              </a:rPr>
              <a:t>All Students</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 sz="2800" u="none" cap="none" strike="noStrike">
                <a:solidFill>
                  <a:schemeClr val="lt1"/>
                </a:solidFill>
                <a:latin typeface="Calibri"/>
                <a:ea typeface="Calibri"/>
                <a:cs typeface="Calibri"/>
                <a:sym typeface="Calibri"/>
              </a:rPr>
              <a:t>All Staff</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 sz="2800" u="none" cap="none" strike="noStrike">
                <a:solidFill>
                  <a:schemeClr val="lt1"/>
                </a:solidFill>
                <a:latin typeface="Calibri"/>
                <a:ea typeface="Calibri"/>
                <a:cs typeface="Calibri"/>
                <a:sym typeface="Calibri"/>
              </a:rPr>
              <a:t>All Settings</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7"/>
          <p:cNvSpPr txBox="1"/>
          <p:nvPr>
            <p:ph type="title"/>
          </p:nvPr>
        </p:nvSpPr>
        <p:spPr>
          <a:xfrm>
            <a:off x="1772997" y="152400"/>
            <a:ext cx="6742500" cy="9144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b="1" lang="en" sz="4600"/>
              <a:t>Build a Solid Tier 1</a:t>
            </a:r>
            <a:endParaRPr b="1" sz="4600"/>
          </a:p>
        </p:txBody>
      </p:sp>
      <p:sp>
        <p:nvSpPr>
          <p:cNvPr id="265" name="Google Shape;265;p47"/>
          <p:cNvSpPr txBox="1"/>
          <p:nvPr>
            <p:ph idx="1" type="body"/>
          </p:nvPr>
        </p:nvSpPr>
        <p:spPr>
          <a:xfrm>
            <a:off x="628650" y="1416675"/>
            <a:ext cx="8211300" cy="4351200"/>
          </a:xfrm>
          <a:prstGeom prst="rect">
            <a:avLst/>
          </a:prstGeom>
        </p:spPr>
        <p:txBody>
          <a:bodyPr anchorCtr="0" anchor="t" bIns="34275" lIns="68575" spcFirstLastPara="1" rIns="68575" wrap="square" tIns="34275">
            <a:noAutofit/>
          </a:bodyPr>
          <a:lstStyle/>
          <a:p>
            <a:pPr indent="0" lvl="0" marL="177800" rtl="0" algn="ctr">
              <a:spcBef>
                <a:spcPts val="600"/>
              </a:spcBef>
              <a:spcAft>
                <a:spcPts val="0"/>
              </a:spcAft>
              <a:buNone/>
            </a:pPr>
            <a:r>
              <a:rPr b="1" lang="en" sz="2800">
                <a:solidFill>
                  <a:schemeClr val="accent2"/>
                </a:solidFill>
              </a:rPr>
              <a:t>Tier 1 will reduce the need for Tier 2</a:t>
            </a:r>
            <a:endParaRPr b="1" sz="2800">
              <a:solidFill>
                <a:schemeClr val="accent2"/>
              </a:solidFill>
            </a:endParaRPr>
          </a:p>
          <a:p>
            <a:pPr indent="0" lvl="0" marL="177800" rtl="0" algn="ctr">
              <a:spcBef>
                <a:spcPts val="600"/>
              </a:spcBef>
              <a:spcAft>
                <a:spcPts val="0"/>
              </a:spcAft>
              <a:buClr>
                <a:schemeClr val="dk2"/>
              </a:buClr>
              <a:buSzPts val="2800"/>
              <a:buFont typeface="Arial"/>
              <a:buNone/>
            </a:pPr>
            <a:r>
              <a:t/>
            </a:r>
            <a:endParaRPr b="1" sz="800">
              <a:solidFill>
                <a:schemeClr val="accent2"/>
              </a:solidFill>
            </a:endParaRPr>
          </a:p>
          <a:p>
            <a:pPr indent="0" lvl="0" marL="0" rtl="0" algn="l">
              <a:spcBef>
                <a:spcPts val="600"/>
              </a:spcBef>
              <a:spcAft>
                <a:spcPts val="0"/>
              </a:spcAft>
              <a:buClr>
                <a:schemeClr val="dk2"/>
              </a:buClr>
              <a:buSzPts val="2400"/>
              <a:buFont typeface="Arial"/>
              <a:buNone/>
            </a:pPr>
            <a:r>
              <a:rPr b="1" lang="en" sz="2600"/>
              <a:t>There is so much power in Tier 1 to:</a:t>
            </a:r>
            <a:endParaRPr b="1" sz="2600"/>
          </a:p>
          <a:p>
            <a:pPr indent="-355600" lvl="0" marL="342900" rtl="0" algn="l">
              <a:spcBef>
                <a:spcPts val="600"/>
              </a:spcBef>
              <a:spcAft>
                <a:spcPts val="0"/>
              </a:spcAft>
              <a:buClr>
                <a:schemeClr val="dk1"/>
              </a:buClr>
              <a:buSzPts val="2600"/>
              <a:buChar char="•"/>
            </a:pPr>
            <a:r>
              <a:rPr lang="en" sz="2600"/>
              <a:t>Prevent problems from happening</a:t>
            </a:r>
            <a:endParaRPr sz="2600"/>
          </a:p>
          <a:p>
            <a:pPr indent="-355600" lvl="0" marL="342900" rtl="0" algn="l">
              <a:spcBef>
                <a:spcPts val="480"/>
              </a:spcBef>
              <a:spcAft>
                <a:spcPts val="0"/>
              </a:spcAft>
              <a:buClr>
                <a:schemeClr val="dk1"/>
              </a:buClr>
              <a:buSzPts val="2600"/>
              <a:buChar char="•"/>
            </a:pPr>
            <a:r>
              <a:rPr lang="en" sz="2600"/>
              <a:t>Reduce current problems</a:t>
            </a:r>
            <a:endParaRPr sz="2600"/>
          </a:p>
          <a:p>
            <a:pPr indent="-355600" lvl="0" marL="342900" rtl="0" algn="l">
              <a:spcBef>
                <a:spcPts val="480"/>
              </a:spcBef>
              <a:spcAft>
                <a:spcPts val="0"/>
              </a:spcAft>
              <a:buClr>
                <a:schemeClr val="dk1"/>
              </a:buClr>
              <a:buSzPts val="2600"/>
              <a:buChar char="•"/>
            </a:pPr>
            <a:r>
              <a:rPr lang="en" sz="2600"/>
              <a:t>Build connections and form relationships</a:t>
            </a:r>
            <a:endParaRPr sz="2600"/>
          </a:p>
          <a:p>
            <a:pPr indent="-355600" lvl="0" marL="342900" rtl="0" algn="l">
              <a:spcBef>
                <a:spcPts val="480"/>
              </a:spcBef>
              <a:spcAft>
                <a:spcPts val="0"/>
              </a:spcAft>
              <a:buClr>
                <a:schemeClr val="dk1"/>
              </a:buClr>
              <a:buSzPts val="2600"/>
              <a:buChar char="•"/>
            </a:pPr>
            <a:r>
              <a:rPr lang="en" sz="2600"/>
              <a:t>Establish systems and practices that are efficient and effective for your school</a:t>
            </a:r>
            <a:endParaRPr sz="2100"/>
          </a:p>
          <a:p>
            <a:pPr indent="-190500" lvl="0" marL="342900" rtl="0" algn="l">
              <a:spcBef>
                <a:spcPts val="480"/>
              </a:spcBef>
              <a:spcAft>
                <a:spcPts val="0"/>
              </a:spcAft>
              <a:buClr>
                <a:schemeClr val="dk2"/>
              </a:buClr>
              <a:buSzPts val="2400"/>
              <a:buFont typeface="Arial"/>
              <a:buNone/>
            </a:pPr>
            <a:r>
              <a:t/>
            </a:r>
            <a:endParaRPr sz="1100"/>
          </a:p>
          <a:p>
            <a:pPr indent="0" lvl="0" marL="0" rtl="0" algn="l">
              <a:spcBef>
                <a:spcPts val="480"/>
              </a:spcBef>
              <a:spcAft>
                <a:spcPts val="0"/>
              </a:spcAft>
              <a:buClr>
                <a:schemeClr val="dk2"/>
              </a:buClr>
              <a:buSzPts val="2400"/>
              <a:buFont typeface="Arial"/>
              <a:buNone/>
            </a:pPr>
            <a:r>
              <a:rPr b="1" i="1" lang="en" sz="2600"/>
              <a:t>Use data to determine what your school community needs and decide how to meet that need as a school staff</a:t>
            </a:r>
            <a:endParaRPr sz="2100"/>
          </a:p>
          <a:p>
            <a:pPr indent="-355600" lvl="0" marL="342900" rtl="0" algn="l">
              <a:spcBef>
                <a:spcPts val="480"/>
              </a:spcBef>
              <a:spcAft>
                <a:spcPts val="0"/>
              </a:spcAft>
              <a:buClr>
                <a:schemeClr val="dk1"/>
              </a:buClr>
              <a:buSzPts val="2600"/>
              <a:buChar char="•"/>
            </a:pPr>
            <a:r>
              <a:rPr lang="en" sz="2600"/>
              <a:t>Is what we are doing working?</a:t>
            </a:r>
            <a:endParaRPr sz="2100"/>
          </a:p>
        </p:txBody>
      </p:sp>
      <p:pic>
        <p:nvPicPr>
          <p:cNvPr id="266" name="Google Shape;266;p47"/>
          <p:cNvPicPr preferRelativeResize="0"/>
          <p:nvPr/>
        </p:nvPicPr>
        <p:blipFill>
          <a:blip r:embed="rId3">
            <a:alphaModFix/>
          </a:blip>
          <a:stretch>
            <a:fillRect/>
          </a:stretch>
        </p:blipFill>
        <p:spPr>
          <a:xfrm>
            <a:off x="7109675" y="2217850"/>
            <a:ext cx="1713449" cy="1730975"/>
          </a:xfrm>
          <a:prstGeom prst="rect">
            <a:avLst/>
          </a:prstGeom>
          <a:noFill/>
          <a:ln>
            <a:noFill/>
          </a:ln>
        </p:spPr>
      </p:pic>
      <p:cxnSp>
        <p:nvCxnSpPr>
          <p:cNvPr id="267" name="Google Shape;267;p47"/>
          <p:cNvCxnSpPr/>
          <p:nvPr/>
        </p:nvCxnSpPr>
        <p:spPr>
          <a:xfrm flipH="1">
            <a:off x="8382600" y="3092505"/>
            <a:ext cx="761400" cy="626700"/>
          </a:xfrm>
          <a:prstGeom prst="straightConnector1">
            <a:avLst/>
          </a:prstGeom>
          <a:noFill/>
          <a:ln cap="flat" cmpd="sng" w="114300">
            <a:solidFill>
              <a:srgbClr val="1D2A53"/>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8"/>
          <p:cNvSpPr txBox="1"/>
          <p:nvPr>
            <p:ph type="title"/>
          </p:nvPr>
        </p:nvSpPr>
        <p:spPr>
          <a:xfrm>
            <a:off x="1772997" y="152400"/>
            <a:ext cx="6742500" cy="9144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b="1" lang="en" sz="4600"/>
              <a:t>Tier 2 is …</a:t>
            </a:r>
            <a:endParaRPr b="1" sz="4600"/>
          </a:p>
        </p:txBody>
      </p:sp>
      <p:sp>
        <p:nvSpPr>
          <p:cNvPr id="274" name="Google Shape;274;p48"/>
          <p:cNvSpPr txBox="1"/>
          <p:nvPr>
            <p:ph idx="1" type="body"/>
          </p:nvPr>
        </p:nvSpPr>
        <p:spPr>
          <a:xfrm>
            <a:off x="628650" y="1525913"/>
            <a:ext cx="7886700" cy="3144900"/>
          </a:xfrm>
          <a:prstGeom prst="rect">
            <a:avLst/>
          </a:prstGeom>
        </p:spPr>
        <p:txBody>
          <a:bodyPr anchorCtr="0" anchor="t" bIns="34275" lIns="68575" spcFirstLastPara="1" rIns="68575" wrap="square" tIns="34275">
            <a:noAutofit/>
          </a:bodyPr>
          <a:lstStyle/>
          <a:p>
            <a:pPr indent="-400050" lvl="0" marL="342900" rtl="0" algn="l">
              <a:spcBef>
                <a:spcPts val="1600"/>
              </a:spcBef>
              <a:spcAft>
                <a:spcPts val="0"/>
              </a:spcAft>
              <a:buClr>
                <a:schemeClr val="dk1"/>
              </a:buClr>
              <a:buSzPts val="3700"/>
              <a:buChar char="•"/>
            </a:pPr>
            <a:r>
              <a:rPr lang="en" sz="3000"/>
              <a:t>Students not responding to Tier 1 supports</a:t>
            </a:r>
            <a:endParaRPr sz="3000"/>
          </a:p>
          <a:p>
            <a:pPr indent="-400050" lvl="0" marL="342900" rtl="0" algn="l">
              <a:spcBef>
                <a:spcPts val="560"/>
              </a:spcBef>
              <a:spcAft>
                <a:spcPts val="0"/>
              </a:spcAft>
              <a:buClr>
                <a:schemeClr val="dk1"/>
              </a:buClr>
              <a:buSzPts val="3700"/>
              <a:buChar char="•"/>
            </a:pPr>
            <a:r>
              <a:rPr lang="en" sz="3000"/>
              <a:t>Students that share a common need</a:t>
            </a:r>
            <a:endParaRPr sz="3000"/>
          </a:p>
          <a:p>
            <a:pPr indent="-400050" lvl="0" marL="342900" rtl="0" algn="l">
              <a:spcBef>
                <a:spcPts val="560"/>
              </a:spcBef>
              <a:spcAft>
                <a:spcPts val="0"/>
              </a:spcAft>
              <a:buClr>
                <a:schemeClr val="dk1"/>
              </a:buClr>
              <a:buSzPts val="3700"/>
              <a:buChar char="•"/>
            </a:pPr>
            <a:r>
              <a:rPr lang="en" sz="3000"/>
              <a:t>Interventions remain constant - not tailored to individual student</a:t>
            </a:r>
            <a:endParaRPr sz="3000"/>
          </a:p>
          <a:p>
            <a:pPr indent="-400050" lvl="0" marL="342900" rtl="0" algn="l">
              <a:spcBef>
                <a:spcPts val="560"/>
              </a:spcBef>
              <a:spcAft>
                <a:spcPts val="0"/>
              </a:spcAft>
              <a:buClr>
                <a:schemeClr val="dk1"/>
              </a:buClr>
              <a:buSzPts val="3700"/>
              <a:buChar char="•"/>
            </a:pPr>
            <a:r>
              <a:rPr lang="en" sz="3000"/>
              <a:t>Low effort for teachers/staff - Can be implemented by </a:t>
            </a:r>
            <a:r>
              <a:rPr i="1" lang="en" sz="3000" u="sng"/>
              <a:t>any/all </a:t>
            </a:r>
            <a:r>
              <a:rPr lang="en" sz="3000"/>
              <a:t>school staff</a:t>
            </a:r>
            <a:endParaRPr sz="2800"/>
          </a:p>
        </p:txBody>
      </p:sp>
      <p:pic>
        <p:nvPicPr>
          <p:cNvPr descr="This is a green check mark." id="275" name="Google Shape;275;p48"/>
          <p:cNvPicPr preferRelativeResize="0"/>
          <p:nvPr/>
        </p:nvPicPr>
        <p:blipFill rotWithShape="1">
          <a:blip r:embed="rId3">
            <a:alphaModFix/>
          </a:blip>
          <a:srcRect b="0" l="0" r="0" t="0"/>
          <a:stretch/>
        </p:blipFill>
        <p:spPr>
          <a:xfrm>
            <a:off x="3442487" y="5129962"/>
            <a:ext cx="1666897" cy="164201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9"/>
          <p:cNvSpPr txBox="1"/>
          <p:nvPr>
            <p:ph type="title"/>
          </p:nvPr>
        </p:nvSpPr>
        <p:spPr>
          <a:xfrm>
            <a:off x="1772997" y="152400"/>
            <a:ext cx="6742500" cy="9144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b="1" lang="en" sz="4600"/>
              <a:t>Table Talk Reflection</a:t>
            </a:r>
            <a:endParaRPr b="1" sz="4600"/>
          </a:p>
        </p:txBody>
      </p:sp>
      <p:sp>
        <p:nvSpPr>
          <p:cNvPr id="282" name="Google Shape;282;p49"/>
          <p:cNvSpPr txBox="1"/>
          <p:nvPr>
            <p:ph idx="1" type="body"/>
          </p:nvPr>
        </p:nvSpPr>
        <p:spPr>
          <a:xfrm>
            <a:off x="628650" y="1825625"/>
            <a:ext cx="7886700" cy="1902300"/>
          </a:xfrm>
          <a:prstGeom prst="rect">
            <a:avLst/>
          </a:prstGeom>
        </p:spPr>
        <p:txBody>
          <a:bodyPr anchorCtr="0" anchor="t" bIns="34275" lIns="68575" spcFirstLastPara="1" rIns="68575" wrap="square" tIns="34275">
            <a:noAutofit/>
          </a:bodyPr>
          <a:lstStyle/>
          <a:p>
            <a:pPr indent="-431800" lvl="0" marL="457200" rtl="0" algn="l">
              <a:spcBef>
                <a:spcPts val="0"/>
              </a:spcBef>
              <a:spcAft>
                <a:spcPts val="0"/>
              </a:spcAft>
              <a:buSzPts val="3200"/>
              <a:buChar char="•"/>
            </a:pPr>
            <a:r>
              <a:rPr lang="en" sz="3200"/>
              <a:t>Is Tier 2 what you thought it was?</a:t>
            </a:r>
            <a:endParaRPr sz="3200"/>
          </a:p>
          <a:p>
            <a:pPr indent="-431800" lvl="0" marL="457200" rtl="0" algn="l">
              <a:spcBef>
                <a:spcPts val="0"/>
              </a:spcBef>
              <a:spcAft>
                <a:spcPts val="0"/>
              </a:spcAft>
              <a:buSzPts val="3200"/>
              <a:buChar char="•"/>
            </a:pPr>
            <a:r>
              <a:rPr lang="en" sz="3200"/>
              <a:t>What components do you have at your site?</a:t>
            </a:r>
            <a:endParaRPr sz="3200"/>
          </a:p>
          <a:p>
            <a:pPr indent="-431800" lvl="0" marL="457200" rtl="0" algn="l">
              <a:spcBef>
                <a:spcPts val="0"/>
              </a:spcBef>
              <a:spcAft>
                <a:spcPts val="0"/>
              </a:spcAft>
              <a:buSzPts val="3200"/>
              <a:buChar char="•"/>
            </a:pPr>
            <a:r>
              <a:rPr lang="en" sz="3200"/>
              <a:t>What are you missing? </a:t>
            </a:r>
            <a:endParaRPr sz="3200"/>
          </a:p>
        </p:txBody>
      </p:sp>
      <p:pic>
        <p:nvPicPr>
          <p:cNvPr id="283" name="Google Shape;283;p49"/>
          <p:cNvPicPr preferRelativeResize="0"/>
          <p:nvPr/>
        </p:nvPicPr>
        <p:blipFill>
          <a:blip r:embed="rId3">
            <a:alphaModFix/>
          </a:blip>
          <a:stretch>
            <a:fillRect/>
          </a:stretch>
        </p:blipFill>
        <p:spPr>
          <a:xfrm>
            <a:off x="3297750" y="3916600"/>
            <a:ext cx="2548500" cy="2207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DE &amp; PBISmn">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DE &amp; PBISmn">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