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74"/>
  </p:notesMasterIdLst>
  <p:sldIdLst>
    <p:sldId id="256" r:id="rId2"/>
    <p:sldId id="257" r:id="rId3"/>
    <p:sldId id="258" r:id="rId4"/>
    <p:sldId id="260" r:id="rId5"/>
    <p:sldId id="259" r:id="rId6"/>
    <p:sldId id="262" r:id="rId7"/>
    <p:sldId id="263" r:id="rId8"/>
    <p:sldId id="264" r:id="rId9"/>
    <p:sldId id="265" r:id="rId10"/>
    <p:sldId id="275" r:id="rId11"/>
    <p:sldId id="274" r:id="rId12"/>
    <p:sldId id="266" r:id="rId13"/>
    <p:sldId id="267" r:id="rId14"/>
    <p:sldId id="350" r:id="rId15"/>
    <p:sldId id="269" r:id="rId16"/>
    <p:sldId id="270" r:id="rId17"/>
    <p:sldId id="271" r:id="rId18"/>
    <p:sldId id="272" r:id="rId19"/>
    <p:sldId id="273" r:id="rId20"/>
    <p:sldId id="277" r:id="rId21"/>
    <p:sldId id="279" r:id="rId22"/>
    <p:sldId id="280" r:id="rId23"/>
    <p:sldId id="278" r:id="rId24"/>
    <p:sldId id="281" r:id="rId25"/>
    <p:sldId id="285" r:id="rId26"/>
    <p:sldId id="286" r:id="rId27"/>
    <p:sldId id="287" r:id="rId28"/>
    <p:sldId id="288" r:id="rId29"/>
    <p:sldId id="283" r:id="rId30"/>
    <p:sldId id="282" r:id="rId31"/>
    <p:sldId id="284" r:id="rId32"/>
    <p:sldId id="289" r:id="rId33"/>
    <p:sldId id="291" r:id="rId34"/>
    <p:sldId id="292" r:id="rId35"/>
    <p:sldId id="293" r:id="rId36"/>
    <p:sldId id="294" r:id="rId37"/>
    <p:sldId id="295" r:id="rId38"/>
    <p:sldId id="296" r:id="rId39"/>
    <p:sldId id="307" r:id="rId40"/>
    <p:sldId id="351" r:id="rId41"/>
    <p:sldId id="308" r:id="rId42"/>
    <p:sldId id="309" r:id="rId43"/>
    <p:sldId id="310" r:id="rId44"/>
    <p:sldId id="311" r:id="rId45"/>
    <p:sldId id="312" r:id="rId46"/>
    <p:sldId id="313" r:id="rId47"/>
    <p:sldId id="348" r:id="rId48"/>
    <p:sldId id="314" r:id="rId49"/>
    <p:sldId id="315" r:id="rId50"/>
    <p:sldId id="352" r:id="rId51"/>
    <p:sldId id="318" r:id="rId52"/>
    <p:sldId id="319" r:id="rId53"/>
    <p:sldId id="320" r:id="rId54"/>
    <p:sldId id="321" r:id="rId55"/>
    <p:sldId id="322" r:id="rId56"/>
    <p:sldId id="323" r:id="rId57"/>
    <p:sldId id="325" r:id="rId58"/>
    <p:sldId id="326" r:id="rId59"/>
    <p:sldId id="328" r:id="rId60"/>
    <p:sldId id="329" r:id="rId61"/>
    <p:sldId id="330" r:id="rId62"/>
    <p:sldId id="335" r:id="rId63"/>
    <p:sldId id="336" r:id="rId64"/>
    <p:sldId id="337" r:id="rId65"/>
    <p:sldId id="340" r:id="rId66"/>
    <p:sldId id="341" r:id="rId67"/>
    <p:sldId id="342" r:id="rId68"/>
    <p:sldId id="343" r:id="rId69"/>
    <p:sldId id="349" r:id="rId70"/>
    <p:sldId id="345" r:id="rId71"/>
    <p:sldId id="346" r:id="rId72"/>
    <p:sldId id="347"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7" d="100"/>
          <a:sy n="107" d="100"/>
        </p:scale>
        <p:origin x="-38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3299B2-BC21-48F2-A684-87AC1328B708}" type="doc">
      <dgm:prSet loTypeId="urn:microsoft.com/office/officeart/2005/8/layout/pyramid1" loCatId="pyramid" qsTypeId="urn:microsoft.com/office/officeart/2005/8/quickstyle/simple1" qsCatId="simple" csTypeId="urn:microsoft.com/office/officeart/2005/8/colors/accent1_2" csCatId="accent1" phldr="1"/>
      <dgm:spPr/>
    </dgm:pt>
    <dgm:pt modelId="{47674A09-9520-420F-9F0B-B150E9454BB5}">
      <dgm:prSet phldrT="[Text]"/>
      <dgm:spPr>
        <a:gradFill rotWithShape="0">
          <a:gsLst>
            <a:gs pos="0">
              <a:srgbClr val="CC0000"/>
            </a:gs>
            <a:gs pos="18000">
              <a:srgbClr val="FFFF99"/>
            </a:gs>
            <a:gs pos="50000">
              <a:srgbClr val="66FF33"/>
            </a:gs>
            <a:gs pos="65000">
              <a:srgbClr val="33CC33"/>
            </a:gs>
            <a:gs pos="82000">
              <a:srgbClr val="009900"/>
            </a:gs>
          </a:gsLst>
          <a:lin ang="5400000" scaled="0"/>
        </a:gradFill>
      </dgm:spPr>
      <dgm:t>
        <a:bodyPr/>
        <a:lstStyle/>
        <a:p>
          <a:endParaRPr lang="en-US" dirty="0"/>
        </a:p>
      </dgm:t>
      <dgm:extLst>
        <a:ext uri="{E40237B7-FDA0-4F09-8148-C483321AD2D9}">
          <dgm14:cNvPr xmlns:dgm14="http://schemas.microsoft.com/office/drawing/2010/diagram" id="0" name="" descr="Pyramid with gradiated colors green, yellow, red." title="Pyramid"/>
        </a:ext>
      </dgm:extLst>
    </dgm:pt>
    <dgm:pt modelId="{17AC5E81-0041-4101-895C-98BE2850C46A}" type="parTrans" cxnId="{68C3F246-9BB9-4D54-B673-B092AFDA64D2}">
      <dgm:prSet/>
      <dgm:spPr/>
      <dgm:t>
        <a:bodyPr/>
        <a:lstStyle/>
        <a:p>
          <a:endParaRPr lang="en-US"/>
        </a:p>
      </dgm:t>
    </dgm:pt>
    <dgm:pt modelId="{69D3A9A9-48BA-4DFA-A1E1-838D09D8D868}" type="sibTrans" cxnId="{68C3F246-9BB9-4D54-B673-B092AFDA64D2}">
      <dgm:prSet/>
      <dgm:spPr/>
      <dgm:t>
        <a:bodyPr/>
        <a:lstStyle/>
        <a:p>
          <a:endParaRPr lang="en-US"/>
        </a:p>
      </dgm:t>
    </dgm:pt>
    <dgm:pt modelId="{860136A2-BC36-4BC2-AC9F-4F15965CAAF2}" type="pres">
      <dgm:prSet presAssocID="{C23299B2-BC21-48F2-A684-87AC1328B708}" presName="Name0" presStyleCnt="0">
        <dgm:presLayoutVars>
          <dgm:dir/>
          <dgm:animLvl val="lvl"/>
          <dgm:resizeHandles val="exact"/>
        </dgm:presLayoutVars>
      </dgm:prSet>
      <dgm:spPr/>
    </dgm:pt>
    <dgm:pt modelId="{5DE2F9FD-84D6-47A0-B0C2-3E100271E551}" type="pres">
      <dgm:prSet presAssocID="{47674A09-9520-420F-9F0B-B150E9454BB5}" presName="Name8" presStyleCnt="0"/>
      <dgm:spPr/>
    </dgm:pt>
    <dgm:pt modelId="{CEF699C1-73B8-4B5E-AE13-87B8A23DED2D}" type="pres">
      <dgm:prSet presAssocID="{47674A09-9520-420F-9F0B-B150E9454BB5}" presName="level" presStyleLbl="node1" presStyleIdx="0" presStyleCnt="1" custLinFactNeighborX="-1250">
        <dgm:presLayoutVars>
          <dgm:chMax val="1"/>
          <dgm:bulletEnabled val="1"/>
        </dgm:presLayoutVars>
      </dgm:prSet>
      <dgm:spPr/>
      <dgm:t>
        <a:bodyPr/>
        <a:lstStyle/>
        <a:p>
          <a:endParaRPr lang="en-US"/>
        </a:p>
      </dgm:t>
    </dgm:pt>
    <dgm:pt modelId="{E56AD7BB-BE5A-4291-A469-A249A6DDF639}" type="pres">
      <dgm:prSet presAssocID="{47674A09-9520-420F-9F0B-B150E9454BB5}" presName="levelTx" presStyleLbl="revTx" presStyleIdx="0" presStyleCnt="0">
        <dgm:presLayoutVars>
          <dgm:chMax val="1"/>
          <dgm:bulletEnabled val="1"/>
        </dgm:presLayoutVars>
      </dgm:prSet>
      <dgm:spPr/>
      <dgm:t>
        <a:bodyPr/>
        <a:lstStyle/>
        <a:p>
          <a:endParaRPr lang="en-US"/>
        </a:p>
      </dgm:t>
    </dgm:pt>
  </dgm:ptLst>
  <dgm:cxnLst>
    <dgm:cxn modelId="{BE7247B6-86DD-2D4A-A3E6-B8A9A5FD6622}" type="presOf" srcId="{47674A09-9520-420F-9F0B-B150E9454BB5}" destId="{CEF699C1-73B8-4B5E-AE13-87B8A23DED2D}" srcOrd="0" destOrd="0" presId="urn:microsoft.com/office/officeart/2005/8/layout/pyramid1"/>
    <dgm:cxn modelId="{E66FB226-8376-A14D-874B-BEA902DB9731}" type="presOf" srcId="{C23299B2-BC21-48F2-A684-87AC1328B708}" destId="{860136A2-BC36-4BC2-AC9F-4F15965CAAF2}" srcOrd="0" destOrd="0" presId="urn:microsoft.com/office/officeart/2005/8/layout/pyramid1"/>
    <dgm:cxn modelId="{68C3F246-9BB9-4D54-B673-B092AFDA64D2}" srcId="{C23299B2-BC21-48F2-A684-87AC1328B708}" destId="{47674A09-9520-420F-9F0B-B150E9454BB5}" srcOrd="0" destOrd="0" parTransId="{17AC5E81-0041-4101-895C-98BE2850C46A}" sibTransId="{69D3A9A9-48BA-4DFA-A1E1-838D09D8D868}"/>
    <dgm:cxn modelId="{77902A05-548D-0C48-B53A-C78C7F87F106}" type="presOf" srcId="{47674A09-9520-420F-9F0B-B150E9454BB5}" destId="{E56AD7BB-BE5A-4291-A469-A249A6DDF639}" srcOrd="1" destOrd="0" presId="urn:microsoft.com/office/officeart/2005/8/layout/pyramid1"/>
    <dgm:cxn modelId="{D05D4B5B-4685-A74A-A7C4-EBA1301E362D}" type="presParOf" srcId="{860136A2-BC36-4BC2-AC9F-4F15965CAAF2}" destId="{5DE2F9FD-84D6-47A0-B0C2-3E100271E551}" srcOrd="0" destOrd="0" presId="urn:microsoft.com/office/officeart/2005/8/layout/pyramid1"/>
    <dgm:cxn modelId="{09F666ED-354F-5B4B-B693-6A7F6D515D6B}" type="presParOf" srcId="{5DE2F9FD-84D6-47A0-B0C2-3E100271E551}" destId="{CEF699C1-73B8-4B5E-AE13-87B8A23DED2D}" srcOrd="0" destOrd="0" presId="urn:microsoft.com/office/officeart/2005/8/layout/pyramid1"/>
    <dgm:cxn modelId="{92CC19CD-C667-2041-8E30-3F07792FB58B}" type="presParOf" srcId="{5DE2F9FD-84D6-47A0-B0C2-3E100271E551}" destId="{E56AD7BB-BE5A-4291-A469-A249A6DDF639}"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39768E-39A6-4FA9-A4B1-F5CD4CB6EEAE}" type="doc">
      <dgm:prSet loTypeId="urn:microsoft.com/office/officeart/2005/8/layout/arrow2" loCatId="process" qsTypeId="urn:microsoft.com/office/officeart/2005/8/quickstyle/simple1" qsCatId="simple" csTypeId="urn:microsoft.com/office/officeart/2005/8/colors/accent1_2" csCatId="accent1" phldr="1"/>
      <dgm:spPr/>
    </dgm:pt>
    <dgm:pt modelId="{18A232E2-9330-45BA-8F3D-94B65CEB4C6E}">
      <dgm:prSet phldrT="[Text]" custT="1"/>
      <dgm:spPr/>
      <dgm:t>
        <a:bodyPr/>
        <a:lstStyle/>
        <a:p>
          <a:pPr algn="ctr"/>
          <a:r>
            <a:rPr lang="en-US" sz="3600" dirty="0" smtClean="0"/>
            <a:t>Universal</a:t>
          </a:r>
          <a:endParaRPr lang="en-US" sz="3600" dirty="0"/>
        </a:p>
      </dgm:t>
    </dgm:pt>
    <dgm:pt modelId="{2F4A1E04-5D2B-4792-BBEF-41391C61F16F}" type="parTrans" cxnId="{74A68F44-20A8-4AB5-8443-C9992E378513}">
      <dgm:prSet/>
      <dgm:spPr/>
      <dgm:t>
        <a:bodyPr/>
        <a:lstStyle/>
        <a:p>
          <a:endParaRPr lang="en-US"/>
        </a:p>
      </dgm:t>
    </dgm:pt>
    <dgm:pt modelId="{90900876-D263-4D27-9390-F2D23E76F6C1}" type="sibTrans" cxnId="{74A68F44-20A8-4AB5-8443-C9992E378513}">
      <dgm:prSet/>
      <dgm:spPr/>
      <dgm:t>
        <a:bodyPr/>
        <a:lstStyle/>
        <a:p>
          <a:endParaRPr lang="en-US"/>
        </a:p>
      </dgm:t>
    </dgm:pt>
    <dgm:pt modelId="{636B6905-8B07-4A8A-9920-CB8277CBCEC8}">
      <dgm:prSet phldrT="[Text]" custT="1"/>
      <dgm:spPr/>
      <dgm:t>
        <a:bodyPr/>
        <a:lstStyle/>
        <a:p>
          <a:pPr algn="ctr"/>
          <a:r>
            <a:rPr lang="en-US" sz="3600" dirty="0" smtClean="0"/>
            <a:t>Targeted</a:t>
          </a:r>
          <a:endParaRPr lang="en-US" sz="3600" dirty="0"/>
        </a:p>
      </dgm:t>
    </dgm:pt>
    <dgm:pt modelId="{1F4EB6FC-6070-47DA-9E35-F176490CE62F}" type="parTrans" cxnId="{236C4353-A200-48EB-89CB-BD45285A3F41}">
      <dgm:prSet/>
      <dgm:spPr/>
      <dgm:t>
        <a:bodyPr/>
        <a:lstStyle/>
        <a:p>
          <a:endParaRPr lang="en-US"/>
        </a:p>
      </dgm:t>
    </dgm:pt>
    <dgm:pt modelId="{465F3017-FBCE-4CE5-8C7F-08B964924BB3}" type="sibTrans" cxnId="{236C4353-A200-48EB-89CB-BD45285A3F41}">
      <dgm:prSet/>
      <dgm:spPr/>
      <dgm:t>
        <a:bodyPr/>
        <a:lstStyle/>
        <a:p>
          <a:endParaRPr lang="en-US"/>
        </a:p>
      </dgm:t>
    </dgm:pt>
    <dgm:pt modelId="{B60BBE5F-A665-46F2-B919-1153C04CBD02}">
      <dgm:prSet phldrT="[Text]" custT="1"/>
      <dgm:spPr/>
      <dgm:t>
        <a:bodyPr/>
        <a:lstStyle/>
        <a:p>
          <a:pPr algn="ctr"/>
          <a:r>
            <a:rPr lang="en-US" sz="3600" dirty="0" smtClean="0"/>
            <a:t>Intensive</a:t>
          </a:r>
          <a:endParaRPr lang="en-US" sz="3600" dirty="0"/>
        </a:p>
      </dgm:t>
    </dgm:pt>
    <dgm:pt modelId="{28C11DF1-E077-4BD6-8C00-84F9E2513899}" type="parTrans" cxnId="{AC3544F8-F557-4E2E-AD61-E1C71E59215A}">
      <dgm:prSet/>
      <dgm:spPr/>
      <dgm:t>
        <a:bodyPr/>
        <a:lstStyle/>
        <a:p>
          <a:endParaRPr lang="en-US"/>
        </a:p>
      </dgm:t>
    </dgm:pt>
    <dgm:pt modelId="{438A6466-CB0A-45CD-849A-77563B0BD182}" type="sibTrans" cxnId="{AC3544F8-F557-4E2E-AD61-E1C71E59215A}">
      <dgm:prSet/>
      <dgm:spPr/>
      <dgm:t>
        <a:bodyPr/>
        <a:lstStyle/>
        <a:p>
          <a:endParaRPr lang="en-US"/>
        </a:p>
      </dgm:t>
    </dgm:pt>
    <dgm:pt modelId="{C418DCAE-306E-4AF7-A07C-93313C08AC51}" type="pres">
      <dgm:prSet presAssocID="{7A39768E-39A6-4FA9-A4B1-F5CD4CB6EEAE}" presName="arrowDiagram" presStyleCnt="0">
        <dgm:presLayoutVars>
          <dgm:chMax val="5"/>
          <dgm:dir/>
          <dgm:resizeHandles val="exact"/>
        </dgm:presLayoutVars>
      </dgm:prSet>
      <dgm:spPr/>
    </dgm:pt>
    <dgm:pt modelId="{71BCD42B-AD35-4119-8173-705E9B203F4E}" type="pres">
      <dgm:prSet presAssocID="{7A39768E-39A6-4FA9-A4B1-F5CD4CB6EEAE}" presName="arrow" presStyleLbl="bgShp" presStyleIdx="0" presStyleCnt="1" custAng="20026820" custScaleY="136097" custLinFactNeighborY="-6017"/>
      <dgm:spPr>
        <a:gradFill rotWithShape="0">
          <a:gsLst>
            <a:gs pos="0">
              <a:srgbClr val="CC0000"/>
            </a:gs>
            <a:gs pos="18000">
              <a:srgbClr val="FFFF99"/>
            </a:gs>
            <a:gs pos="50000">
              <a:srgbClr val="66FF33"/>
            </a:gs>
            <a:gs pos="65000">
              <a:srgbClr val="33CC33"/>
            </a:gs>
            <a:gs pos="82000">
              <a:srgbClr val="009900"/>
            </a:gs>
          </a:gsLst>
          <a:lin ang="5400000" scaled="0"/>
        </a:gradFill>
        <a:effectLst>
          <a:innerShdw blurRad="393700" dist="279400">
            <a:srgbClr val="00B050"/>
          </a:innerShdw>
        </a:effectLst>
      </dgm:spPr>
      <dgm:extLst>
        <a:ext uri="{E40237B7-FDA0-4F09-8148-C483321AD2D9}">
          <dgm14:cNvPr xmlns:dgm14="http://schemas.microsoft.com/office/drawing/2010/diagram" id="0" name="" descr="Arrow pointing up and right with gradiated colors green, yellow, red." title="Arrow"/>
        </a:ext>
      </dgm:extLst>
    </dgm:pt>
    <dgm:pt modelId="{1DC85ACA-369C-4434-B04E-417D8B11B123}" type="pres">
      <dgm:prSet presAssocID="{7A39768E-39A6-4FA9-A4B1-F5CD4CB6EEAE}" presName="arrowDiagram3" presStyleCnt="0"/>
      <dgm:spPr/>
    </dgm:pt>
    <dgm:pt modelId="{7A58CA06-7CF4-4880-8AFF-C27C46361B7A}" type="pres">
      <dgm:prSet presAssocID="{18A232E2-9330-45BA-8F3D-94B65CEB4C6E}" presName="bullet3a" presStyleLbl="node1" presStyleIdx="0" presStyleCnt="3" custScaleX="326242" custScaleY="326244" custLinFactX="103393" custLinFactY="573634" custLinFactNeighborX="200000" custLinFactNeighborY="600000"/>
      <dgm:spPr>
        <a:noFill/>
        <a:ln>
          <a:noFill/>
        </a:ln>
      </dgm:spPr>
    </dgm:pt>
    <dgm:pt modelId="{CBF801E5-F605-4B6B-AD44-734A83015E31}" type="pres">
      <dgm:prSet presAssocID="{18A232E2-9330-45BA-8F3D-94B65CEB4C6E}" presName="textBox3a" presStyleLbl="revTx" presStyleIdx="0" presStyleCnt="3" custScaleX="217016" custScaleY="68260" custLinFactNeighborX="22949" custLinFactNeighborY="53186">
        <dgm:presLayoutVars>
          <dgm:bulletEnabled val="1"/>
        </dgm:presLayoutVars>
      </dgm:prSet>
      <dgm:spPr/>
      <dgm:t>
        <a:bodyPr/>
        <a:lstStyle/>
        <a:p>
          <a:endParaRPr lang="en-US"/>
        </a:p>
      </dgm:t>
    </dgm:pt>
    <dgm:pt modelId="{486B20C5-91A5-4C36-8053-3B9ACF3D938D}" type="pres">
      <dgm:prSet presAssocID="{636B6905-8B07-4A8A-9920-CB8277CBCEC8}" presName="bullet3b" presStyleLbl="node1" presStyleIdx="1" presStyleCnt="3" custLinFactX="100000" custLinFactY="-100000" custLinFactNeighborX="174030" custLinFactNeighborY="-109595"/>
      <dgm:spPr>
        <a:noFill/>
        <a:ln>
          <a:noFill/>
        </a:ln>
      </dgm:spPr>
    </dgm:pt>
    <dgm:pt modelId="{762E8C8B-CBB3-47CF-BB93-4E34DA5A865B}" type="pres">
      <dgm:prSet presAssocID="{636B6905-8B07-4A8A-9920-CB8277CBCEC8}" presName="textBox3b" presStyleLbl="revTx" presStyleIdx="1" presStyleCnt="3" custScaleX="182476" custScaleY="35842" custLinFactNeighborX="8456" custLinFactNeighborY="-99481">
        <dgm:presLayoutVars>
          <dgm:bulletEnabled val="1"/>
        </dgm:presLayoutVars>
      </dgm:prSet>
      <dgm:spPr/>
      <dgm:t>
        <a:bodyPr/>
        <a:lstStyle/>
        <a:p>
          <a:endParaRPr lang="en-US"/>
        </a:p>
      </dgm:t>
    </dgm:pt>
    <dgm:pt modelId="{CC2DC6BB-4BD5-444C-A232-89F7B6D9B5AD}" type="pres">
      <dgm:prSet presAssocID="{B60BBE5F-A665-46F2-B919-1153C04CBD02}" presName="bullet3c" presStyleLbl="node1" presStyleIdx="2" presStyleCnt="3" custLinFactX="12896" custLinFactY="-100000" custLinFactNeighborX="100000" custLinFactNeighborY="-186633"/>
      <dgm:spPr>
        <a:noFill/>
        <a:ln>
          <a:noFill/>
        </a:ln>
      </dgm:spPr>
    </dgm:pt>
    <dgm:pt modelId="{D6BFCB8B-9EFA-490C-AAD3-ED7928DE275A}" type="pres">
      <dgm:prSet presAssocID="{B60BBE5F-A665-46F2-B919-1153C04CBD02}" presName="textBox3c" presStyleLbl="revTx" presStyleIdx="2" presStyleCnt="3" custScaleX="185784" custScaleY="21879" custLinFactY="-18776" custLinFactNeighborX="-81005" custLinFactNeighborY="-100000">
        <dgm:presLayoutVars>
          <dgm:bulletEnabled val="1"/>
        </dgm:presLayoutVars>
      </dgm:prSet>
      <dgm:spPr/>
      <dgm:t>
        <a:bodyPr/>
        <a:lstStyle/>
        <a:p>
          <a:endParaRPr lang="en-US"/>
        </a:p>
      </dgm:t>
    </dgm:pt>
  </dgm:ptLst>
  <dgm:cxnLst>
    <dgm:cxn modelId="{696C2CED-5865-F94B-97E7-2EED83C0A6E7}" type="presOf" srcId="{636B6905-8B07-4A8A-9920-CB8277CBCEC8}" destId="{762E8C8B-CBB3-47CF-BB93-4E34DA5A865B}" srcOrd="0" destOrd="0" presId="urn:microsoft.com/office/officeart/2005/8/layout/arrow2"/>
    <dgm:cxn modelId="{AC3544F8-F557-4E2E-AD61-E1C71E59215A}" srcId="{7A39768E-39A6-4FA9-A4B1-F5CD4CB6EEAE}" destId="{B60BBE5F-A665-46F2-B919-1153C04CBD02}" srcOrd="2" destOrd="0" parTransId="{28C11DF1-E077-4BD6-8C00-84F9E2513899}" sibTransId="{438A6466-CB0A-45CD-849A-77563B0BD182}"/>
    <dgm:cxn modelId="{BF8FF5A0-52FB-644B-AFFC-3A364401F0AD}" type="presOf" srcId="{18A232E2-9330-45BA-8F3D-94B65CEB4C6E}" destId="{CBF801E5-F605-4B6B-AD44-734A83015E31}" srcOrd="0" destOrd="0" presId="urn:microsoft.com/office/officeart/2005/8/layout/arrow2"/>
    <dgm:cxn modelId="{DC080A7F-9A15-C645-B2C9-A1BD2CA83A6E}" type="presOf" srcId="{B60BBE5F-A665-46F2-B919-1153C04CBD02}" destId="{D6BFCB8B-9EFA-490C-AAD3-ED7928DE275A}" srcOrd="0" destOrd="0" presId="urn:microsoft.com/office/officeart/2005/8/layout/arrow2"/>
    <dgm:cxn modelId="{D179DA4D-EC27-BA4A-983B-D90CE008142F}" type="presOf" srcId="{7A39768E-39A6-4FA9-A4B1-F5CD4CB6EEAE}" destId="{C418DCAE-306E-4AF7-A07C-93313C08AC51}" srcOrd="0" destOrd="0" presId="urn:microsoft.com/office/officeart/2005/8/layout/arrow2"/>
    <dgm:cxn modelId="{236C4353-A200-48EB-89CB-BD45285A3F41}" srcId="{7A39768E-39A6-4FA9-A4B1-F5CD4CB6EEAE}" destId="{636B6905-8B07-4A8A-9920-CB8277CBCEC8}" srcOrd="1" destOrd="0" parTransId="{1F4EB6FC-6070-47DA-9E35-F176490CE62F}" sibTransId="{465F3017-FBCE-4CE5-8C7F-08B964924BB3}"/>
    <dgm:cxn modelId="{74A68F44-20A8-4AB5-8443-C9992E378513}" srcId="{7A39768E-39A6-4FA9-A4B1-F5CD4CB6EEAE}" destId="{18A232E2-9330-45BA-8F3D-94B65CEB4C6E}" srcOrd="0" destOrd="0" parTransId="{2F4A1E04-5D2B-4792-BBEF-41391C61F16F}" sibTransId="{90900876-D263-4D27-9390-F2D23E76F6C1}"/>
    <dgm:cxn modelId="{7909C7F6-6E8A-BA4C-8B2F-655881E6E37B}" type="presParOf" srcId="{C418DCAE-306E-4AF7-A07C-93313C08AC51}" destId="{71BCD42B-AD35-4119-8173-705E9B203F4E}" srcOrd="0" destOrd="0" presId="urn:microsoft.com/office/officeart/2005/8/layout/arrow2"/>
    <dgm:cxn modelId="{6DD3DBA8-66B5-554E-A589-68D48CD6D239}" type="presParOf" srcId="{C418DCAE-306E-4AF7-A07C-93313C08AC51}" destId="{1DC85ACA-369C-4434-B04E-417D8B11B123}" srcOrd="1" destOrd="0" presId="urn:microsoft.com/office/officeart/2005/8/layout/arrow2"/>
    <dgm:cxn modelId="{41535DA8-11FD-1C48-88C4-1FC272BCB4A5}" type="presParOf" srcId="{1DC85ACA-369C-4434-B04E-417D8B11B123}" destId="{7A58CA06-7CF4-4880-8AFF-C27C46361B7A}" srcOrd="0" destOrd="0" presId="urn:microsoft.com/office/officeart/2005/8/layout/arrow2"/>
    <dgm:cxn modelId="{59A326CC-BE43-6546-A63C-715D7C9ECB0F}" type="presParOf" srcId="{1DC85ACA-369C-4434-B04E-417D8B11B123}" destId="{CBF801E5-F605-4B6B-AD44-734A83015E31}" srcOrd="1" destOrd="0" presId="urn:microsoft.com/office/officeart/2005/8/layout/arrow2"/>
    <dgm:cxn modelId="{B4FAACD3-EBD2-254E-AAB3-E8D9717ECAC4}" type="presParOf" srcId="{1DC85ACA-369C-4434-B04E-417D8B11B123}" destId="{486B20C5-91A5-4C36-8053-3B9ACF3D938D}" srcOrd="2" destOrd="0" presId="urn:microsoft.com/office/officeart/2005/8/layout/arrow2"/>
    <dgm:cxn modelId="{E14361A8-45C7-0D40-8B12-4BB11123F564}" type="presParOf" srcId="{1DC85ACA-369C-4434-B04E-417D8B11B123}" destId="{762E8C8B-CBB3-47CF-BB93-4E34DA5A865B}" srcOrd="3" destOrd="0" presId="urn:microsoft.com/office/officeart/2005/8/layout/arrow2"/>
    <dgm:cxn modelId="{75664DCD-CBCB-FD44-BA8A-D2C576B7E695}" type="presParOf" srcId="{1DC85ACA-369C-4434-B04E-417D8B11B123}" destId="{CC2DC6BB-4BD5-444C-A232-89F7B6D9B5AD}" srcOrd="4" destOrd="0" presId="urn:microsoft.com/office/officeart/2005/8/layout/arrow2"/>
    <dgm:cxn modelId="{FF7B1283-8B65-C544-9FB8-0976FFC1E0C4}" type="presParOf" srcId="{1DC85ACA-369C-4434-B04E-417D8B11B123}" destId="{D6BFCB8B-9EFA-490C-AAD3-ED7928DE275A}" srcOrd="5" destOrd="0" presId="urn:microsoft.com/office/officeart/2005/8/layout/arrow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699C1-73B8-4B5E-AE13-87B8A23DED2D}">
      <dsp:nvSpPr>
        <dsp:cNvPr id="0" name=""/>
        <dsp:cNvSpPr/>
      </dsp:nvSpPr>
      <dsp:spPr>
        <a:xfrm>
          <a:off x="0" y="0"/>
          <a:ext cx="6096000" cy="5638800"/>
        </a:xfrm>
        <a:prstGeom prst="trapezoid">
          <a:avLst>
            <a:gd name="adj" fmla="val 54054"/>
          </a:avLst>
        </a:prstGeom>
        <a:gradFill rotWithShape="0">
          <a:gsLst>
            <a:gs pos="0">
              <a:srgbClr val="CC0000"/>
            </a:gs>
            <a:gs pos="18000">
              <a:srgbClr val="FFFF99"/>
            </a:gs>
            <a:gs pos="50000">
              <a:srgbClr val="66FF33"/>
            </a:gs>
            <a:gs pos="65000">
              <a:srgbClr val="33CC33"/>
            </a:gs>
            <a:gs pos="82000">
              <a:srgbClr val="009900"/>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0" y="0"/>
        <a:ext cx="6096000" cy="5638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CD42B-AD35-4119-8173-705E9B203F4E}">
      <dsp:nvSpPr>
        <dsp:cNvPr id="0" name=""/>
        <dsp:cNvSpPr/>
      </dsp:nvSpPr>
      <dsp:spPr>
        <a:xfrm rot="20026820">
          <a:off x="-20573" y="662088"/>
          <a:ext cx="5181600" cy="4407501"/>
        </a:xfrm>
        <a:prstGeom prst="swooshArrow">
          <a:avLst>
            <a:gd name="adj1" fmla="val 25000"/>
            <a:gd name="adj2" fmla="val 25000"/>
          </a:avLst>
        </a:prstGeom>
        <a:gradFill rotWithShape="0">
          <a:gsLst>
            <a:gs pos="0">
              <a:srgbClr val="CC0000"/>
            </a:gs>
            <a:gs pos="18000">
              <a:srgbClr val="FFFF99"/>
            </a:gs>
            <a:gs pos="50000">
              <a:srgbClr val="66FF33"/>
            </a:gs>
            <a:gs pos="65000">
              <a:srgbClr val="33CC33"/>
            </a:gs>
            <a:gs pos="82000">
              <a:srgbClr val="009900"/>
            </a:gs>
          </a:gsLst>
          <a:lin ang="5400000" scaled="0"/>
        </a:gradFill>
        <a:ln>
          <a:noFill/>
        </a:ln>
        <a:effectLst>
          <a:innerShdw blurRad="393700" dist="279400">
            <a:srgbClr val="00B050"/>
          </a:innerShdw>
        </a:effectLst>
      </dsp:spPr>
      <dsp:style>
        <a:lnRef idx="0">
          <a:scrgbClr r="0" g="0" b="0"/>
        </a:lnRef>
        <a:fillRef idx="1">
          <a:scrgbClr r="0" g="0" b="0"/>
        </a:fillRef>
        <a:effectRef idx="0">
          <a:scrgbClr r="0" g="0" b="0"/>
        </a:effectRef>
        <a:fontRef idx="minor"/>
      </dsp:style>
    </dsp:sp>
    <dsp:sp modelId="{7A58CA06-7CF4-4880-8AFF-C27C46361B7A}">
      <dsp:nvSpPr>
        <dsp:cNvPr id="0" name=""/>
        <dsp:cNvSpPr/>
      </dsp:nvSpPr>
      <dsp:spPr>
        <a:xfrm>
          <a:off x="893827" y="5105401"/>
          <a:ext cx="439518" cy="439521"/>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F801E5-F605-4B6B-AD44-734A83015E31}">
      <dsp:nvSpPr>
        <dsp:cNvPr id="0" name=""/>
        <dsp:cNvSpPr/>
      </dsp:nvSpPr>
      <dsp:spPr>
        <a:xfrm>
          <a:off x="275542" y="4390336"/>
          <a:ext cx="2620061" cy="638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86" tIns="0" rIns="0" bIns="0" numCol="1" spcCol="1270" anchor="t" anchorCtr="0">
          <a:noAutofit/>
        </a:bodyPr>
        <a:lstStyle/>
        <a:p>
          <a:pPr lvl="0" algn="ctr" defTabSz="1600200">
            <a:lnSpc>
              <a:spcPct val="90000"/>
            </a:lnSpc>
            <a:spcBef>
              <a:spcPct val="0"/>
            </a:spcBef>
            <a:spcAft>
              <a:spcPct val="35000"/>
            </a:spcAft>
          </a:pPr>
          <a:r>
            <a:rPr lang="en-US" sz="3600" kern="1200" dirty="0" smtClean="0"/>
            <a:t>Universal</a:t>
          </a:r>
          <a:endParaRPr lang="en-US" sz="3600" kern="1200" dirty="0"/>
        </a:p>
      </dsp:txBody>
      <dsp:txXfrm>
        <a:off x="275542" y="4390336"/>
        <a:ext cx="2620061" cy="638863"/>
      </dsp:txXfrm>
    </dsp:sp>
    <dsp:sp modelId="{486B20C5-91A5-4C36-8053-3B9ACF3D938D}">
      <dsp:nvSpPr>
        <dsp:cNvPr id="0" name=""/>
        <dsp:cNvSpPr/>
      </dsp:nvSpPr>
      <dsp:spPr>
        <a:xfrm>
          <a:off x="2494026" y="2286000"/>
          <a:ext cx="243535" cy="243535"/>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2E8C8B-CBB3-47CF-BB93-4E34DA5A865B}">
      <dsp:nvSpPr>
        <dsp:cNvPr id="0" name=""/>
        <dsp:cNvSpPr/>
      </dsp:nvSpPr>
      <dsp:spPr>
        <a:xfrm>
          <a:off x="1540763" y="1730755"/>
          <a:ext cx="2269242" cy="631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044" tIns="0" rIns="0" bIns="0" numCol="1" spcCol="1270" anchor="t" anchorCtr="0">
          <a:noAutofit/>
        </a:bodyPr>
        <a:lstStyle/>
        <a:p>
          <a:pPr lvl="0" algn="ctr" defTabSz="1600200">
            <a:lnSpc>
              <a:spcPct val="90000"/>
            </a:lnSpc>
            <a:spcBef>
              <a:spcPct val="0"/>
            </a:spcBef>
            <a:spcAft>
              <a:spcPct val="35000"/>
            </a:spcAft>
          </a:pPr>
          <a:r>
            <a:rPr lang="en-US" sz="3600" kern="1200" dirty="0" smtClean="0"/>
            <a:t>Targeted</a:t>
          </a:r>
          <a:endParaRPr lang="en-US" sz="3600" kern="1200" dirty="0"/>
        </a:p>
      </dsp:txBody>
      <dsp:txXfrm>
        <a:off x="1540763" y="1730755"/>
        <a:ext cx="2269242" cy="631444"/>
      </dsp:txXfrm>
    </dsp:sp>
    <dsp:sp modelId="{CC2DC6BB-4BD5-444C-A232-89F7B6D9B5AD}">
      <dsp:nvSpPr>
        <dsp:cNvPr id="0" name=""/>
        <dsp:cNvSpPr/>
      </dsp:nvSpPr>
      <dsp:spPr>
        <a:xfrm>
          <a:off x="3637027" y="1295399"/>
          <a:ext cx="336804" cy="336804"/>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BFCB8B-9EFA-490C-AAD3-ED7928DE275A}">
      <dsp:nvSpPr>
        <dsp:cNvPr id="0" name=""/>
        <dsp:cNvSpPr/>
      </dsp:nvSpPr>
      <dsp:spPr>
        <a:xfrm>
          <a:off x="1884427" y="634989"/>
          <a:ext cx="2310380" cy="492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465" tIns="0" rIns="0" bIns="0" numCol="1" spcCol="1270" anchor="t" anchorCtr="0">
          <a:noAutofit/>
        </a:bodyPr>
        <a:lstStyle/>
        <a:p>
          <a:pPr lvl="0" algn="ctr" defTabSz="1600200">
            <a:lnSpc>
              <a:spcPct val="90000"/>
            </a:lnSpc>
            <a:spcBef>
              <a:spcPct val="0"/>
            </a:spcBef>
            <a:spcAft>
              <a:spcPct val="35000"/>
            </a:spcAft>
          </a:pPr>
          <a:r>
            <a:rPr lang="en-US" sz="3600" kern="1200" dirty="0" smtClean="0"/>
            <a:t>Intensive</a:t>
          </a:r>
          <a:endParaRPr lang="en-US" sz="3600" kern="1200" dirty="0"/>
        </a:p>
      </dsp:txBody>
      <dsp:txXfrm>
        <a:off x="1884427" y="634989"/>
        <a:ext cx="2310380" cy="49244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26B07C-3F53-E948-A373-5BD79BE2A5C5}" type="datetimeFigureOut">
              <a:rPr lang="en-US" smtClean="0"/>
              <a:t>6/20/2016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C218CC-4426-3E4A-98AD-51CF81A9E750}" type="slidenum">
              <a:rPr lang="en-US" smtClean="0"/>
              <a:t>‹#›</a:t>
            </a:fld>
            <a:endParaRPr lang="en-US"/>
          </a:p>
        </p:txBody>
      </p:sp>
    </p:spTree>
    <p:extLst>
      <p:ext uri="{BB962C8B-B14F-4D97-AF65-F5344CB8AC3E}">
        <p14:creationId xmlns:p14="http://schemas.microsoft.com/office/powerpoint/2010/main" val="39173027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Framework or approach</a:t>
            </a:r>
            <a:endParaRPr lang="en-US" dirty="0"/>
          </a:p>
        </p:txBody>
      </p:sp>
      <p:sp>
        <p:nvSpPr>
          <p:cNvPr id="4" name="Slide Number Placeholder 3"/>
          <p:cNvSpPr>
            <a:spLocks noGrp="1"/>
          </p:cNvSpPr>
          <p:nvPr>
            <p:ph type="sldNum" sz="quarter" idx="10"/>
          </p:nvPr>
        </p:nvSpPr>
        <p:spPr/>
        <p:txBody>
          <a:bodyPr/>
          <a:lstStyle/>
          <a:p>
            <a:fld id="{4CC218CC-4426-3E4A-98AD-51CF81A9E750}" type="slidenum">
              <a:rPr lang="en-US" smtClean="0"/>
              <a:t>19</a:t>
            </a:fld>
            <a:endParaRPr lang="en-US"/>
          </a:p>
        </p:txBody>
      </p:sp>
    </p:spTree>
    <p:extLst>
      <p:ext uri="{BB962C8B-B14F-4D97-AF65-F5344CB8AC3E}">
        <p14:creationId xmlns:p14="http://schemas.microsoft.com/office/powerpoint/2010/main" val="1398688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rPr>
              <a:t>SAY:  </a:t>
            </a:r>
            <a:r>
              <a:rPr lang="en-US" i="1" dirty="0" smtClean="0">
                <a:latin typeface="Times New Roman" charset="0"/>
              </a:rPr>
              <a:t>All teachers and educational leaders know that what happens in the non-classroom settings (e.g., hallways, cafeterias, playgrounds, parking lots, etc.) can carryover into the classroom (and vice versa). In </a:t>
            </a:r>
            <a:r>
              <a:rPr lang="en-US" i="1" dirty="0" err="1" smtClean="0">
                <a:latin typeface="Times New Roman" charset="0"/>
              </a:rPr>
              <a:t>nonclassroom</a:t>
            </a:r>
            <a:r>
              <a:rPr lang="en-US" i="1" dirty="0" smtClean="0">
                <a:latin typeface="Times New Roman" charset="0"/>
              </a:rPr>
              <a:t> settings, academic instruction </a:t>
            </a:r>
            <a:r>
              <a:rPr lang="en-US" i="1" dirty="0" err="1" smtClean="0">
                <a:latin typeface="Times New Roman" charset="0"/>
              </a:rPr>
              <a:t>isn</a:t>
            </a:r>
            <a:r>
              <a:rPr lang="ja-JP" altLang="en-US" i="1" dirty="0" smtClean="0">
                <a:latin typeface="Times New Roman" charset="0"/>
              </a:rPr>
              <a:t>’</a:t>
            </a:r>
            <a:r>
              <a:rPr lang="en-US" altLang="ja-JP" i="1" dirty="0" smtClean="0">
                <a:latin typeface="Times New Roman" charset="0"/>
              </a:rPr>
              <a:t>t available to engage students and serve as a behavior management strategy. </a:t>
            </a:r>
          </a:p>
          <a:p>
            <a:endParaRPr lang="en-US" dirty="0" smtClean="0">
              <a:latin typeface="Times New Roman" charset="0"/>
            </a:endParaRPr>
          </a:p>
          <a:p>
            <a:r>
              <a:rPr lang="en-US" i="1" dirty="0" smtClean="0">
                <a:latin typeface="Times New Roman" charset="0"/>
              </a:rPr>
              <a:t>Educational leaders must ensure that effective practices are in place in </a:t>
            </a:r>
            <a:r>
              <a:rPr lang="en-US" i="1" dirty="0" err="1" smtClean="0">
                <a:latin typeface="Times New Roman" charset="0"/>
              </a:rPr>
              <a:t>nonclassroom</a:t>
            </a:r>
            <a:r>
              <a:rPr lang="en-US" i="1" dirty="0" smtClean="0">
                <a:latin typeface="Times New Roman" charset="0"/>
              </a:rPr>
              <a:t> settings. The most important evidence-based practice is </a:t>
            </a:r>
            <a:r>
              <a:rPr lang="ja-JP" altLang="en-US" i="1" dirty="0" smtClean="0">
                <a:latin typeface="Times New Roman" charset="0"/>
              </a:rPr>
              <a:t>“</a:t>
            </a:r>
            <a:r>
              <a:rPr lang="en-US" altLang="ja-JP" i="1" dirty="0" smtClean="0">
                <a:latin typeface="Times New Roman" charset="0"/>
              </a:rPr>
              <a:t>active supervision.</a:t>
            </a:r>
            <a:r>
              <a:rPr lang="ja-JP" altLang="en-US" i="1" dirty="0" smtClean="0">
                <a:latin typeface="Times New Roman" charset="0"/>
              </a:rPr>
              <a:t>”</a:t>
            </a:r>
            <a:endParaRPr lang="en-US" altLang="ja-JP" i="1" dirty="0" smtClean="0">
              <a:latin typeface="Times New Roman" charset="0"/>
            </a:endParaRPr>
          </a:p>
          <a:p>
            <a:endParaRPr lang="en-US" i="1" dirty="0" smtClean="0">
              <a:latin typeface="Times New Roman" charset="0"/>
            </a:endParaRPr>
          </a:p>
          <a:p>
            <a:r>
              <a:rPr lang="en-US" i="1" dirty="0" smtClean="0">
                <a:latin typeface="Times New Roman" charset="0"/>
              </a:rPr>
              <a:t>The </a:t>
            </a:r>
            <a:r>
              <a:rPr lang="ja-JP" altLang="en-US" i="1" dirty="0" smtClean="0">
                <a:latin typeface="Times New Roman" charset="0"/>
              </a:rPr>
              <a:t>“</a:t>
            </a:r>
            <a:r>
              <a:rPr lang="en-US" altLang="ja-JP" i="1" dirty="0" smtClean="0">
                <a:latin typeface="Times New Roman" charset="0"/>
              </a:rPr>
              <a:t>Active Supervision and </a:t>
            </a:r>
            <a:r>
              <a:rPr lang="en-US" altLang="ja-JP" i="1" dirty="0" err="1" smtClean="0">
                <a:latin typeface="Times New Roman" charset="0"/>
              </a:rPr>
              <a:t>Nonclassroom</a:t>
            </a:r>
            <a:r>
              <a:rPr lang="en-US" altLang="ja-JP" i="1" dirty="0" smtClean="0">
                <a:latin typeface="Times New Roman" charset="0"/>
              </a:rPr>
              <a:t> Setting Self-Assessment</a:t>
            </a:r>
            <a:r>
              <a:rPr lang="ja-JP" altLang="en-US" i="1" dirty="0" smtClean="0">
                <a:latin typeface="Times New Roman" charset="0"/>
              </a:rPr>
              <a:t>”</a:t>
            </a:r>
            <a:r>
              <a:rPr lang="en-US" altLang="ja-JP" i="1" dirty="0" smtClean="0">
                <a:latin typeface="Times New Roman" charset="0"/>
              </a:rPr>
              <a:t> in Appendix 6 can be used by educational leaders, teams, or facilitators to assist staff in reflecting on their own teaching practices and to develop individual or group action plans for professional development.</a:t>
            </a:r>
            <a:endParaRPr lang="en-US" altLang="ja-JP" dirty="0" smtClean="0">
              <a:latin typeface="Times New Roman" charset="0"/>
            </a:endParaRPr>
          </a:p>
          <a:p>
            <a:endParaRPr lang="en-US" dirty="0"/>
          </a:p>
        </p:txBody>
      </p:sp>
      <p:sp>
        <p:nvSpPr>
          <p:cNvPr id="4" name="Slide Number Placeholder 3"/>
          <p:cNvSpPr>
            <a:spLocks noGrp="1"/>
          </p:cNvSpPr>
          <p:nvPr>
            <p:ph type="sldNum" sz="quarter" idx="10"/>
          </p:nvPr>
        </p:nvSpPr>
        <p:spPr/>
        <p:txBody>
          <a:bodyPr/>
          <a:lstStyle/>
          <a:p>
            <a:fld id="{4CC218CC-4426-3E4A-98AD-51CF81A9E750}" type="slidenum">
              <a:rPr lang="en-US" smtClean="0"/>
              <a:t>26</a:t>
            </a:fld>
            <a:endParaRPr lang="en-US"/>
          </a:p>
        </p:txBody>
      </p:sp>
    </p:spTree>
    <p:extLst>
      <p:ext uri="{BB962C8B-B14F-4D97-AF65-F5344CB8AC3E}">
        <p14:creationId xmlns:p14="http://schemas.microsoft.com/office/powerpoint/2010/main" val="3570764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rPr>
              <a:t>SAY:  </a:t>
            </a:r>
            <a:r>
              <a:rPr lang="en-US" i="1" dirty="0" smtClean="0">
                <a:latin typeface="Times New Roman" charset="0"/>
              </a:rPr>
              <a:t>Effective classroom environment is important because well-organized and managed classrooms provide opportunities for teachers to teach and students to learn both academic and social skills.</a:t>
            </a:r>
          </a:p>
          <a:p>
            <a:endParaRPr lang="en-US" i="1" dirty="0" smtClean="0">
              <a:latin typeface="Times New Roman" charset="0"/>
            </a:endParaRPr>
          </a:p>
          <a:p>
            <a:r>
              <a:rPr lang="en-US" i="1" dirty="0" smtClean="0">
                <a:latin typeface="Times New Roman" charset="0"/>
              </a:rPr>
              <a:t>If you were to visit these classrooms, you would see these practices on a daily basis. </a:t>
            </a:r>
          </a:p>
          <a:p>
            <a:endParaRPr lang="en-US" dirty="0"/>
          </a:p>
        </p:txBody>
      </p:sp>
      <p:sp>
        <p:nvSpPr>
          <p:cNvPr id="4" name="Slide Number Placeholder 3"/>
          <p:cNvSpPr>
            <a:spLocks noGrp="1"/>
          </p:cNvSpPr>
          <p:nvPr>
            <p:ph type="sldNum" sz="quarter" idx="10"/>
          </p:nvPr>
        </p:nvSpPr>
        <p:spPr/>
        <p:txBody>
          <a:bodyPr/>
          <a:lstStyle/>
          <a:p>
            <a:fld id="{4CC218CC-4426-3E4A-98AD-51CF81A9E750}" type="slidenum">
              <a:rPr lang="en-US" smtClean="0"/>
              <a:t>27</a:t>
            </a:fld>
            <a:endParaRPr lang="en-US"/>
          </a:p>
        </p:txBody>
      </p:sp>
    </p:spTree>
    <p:extLst>
      <p:ext uri="{BB962C8B-B14F-4D97-AF65-F5344CB8AC3E}">
        <p14:creationId xmlns:p14="http://schemas.microsoft.com/office/powerpoint/2010/main" val="3538897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dirty="0" smtClean="0">
                <a:latin typeface="Times New Roman" charset="0"/>
              </a:rPr>
              <a:t>SAY:  </a:t>
            </a:r>
            <a:r>
              <a:rPr lang="en-US" i="1" dirty="0" smtClean="0">
                <a:latin typeface="Times New Roman" charset="0"/>
              </a:rPr>
              <a:t>If we are successful in establishing effective school-wide, classroom, and </a:t>
            </a:r>
            <a:r>
              <a:rPr lang="en-US" i="1" dirty="0" err="1" smtClean="0">
                <a:latin typeface="Times New Roman" charset="0"/>
              </a:rPr>
              <a:t>nonclassroom</a:t>
            </a:r>
            <a:r>
              <a:rPr lang="en-US" i="1" dirty="0" smtClean="0">
                <a:latin typeface="Times New Roman" charset="0"/>
              </a:rPr>
              <a:t> practices and systems, we can support a majority of students and staff. However, some students will require more specialized, intensive, and possibly individualized PBS. </a:t>
            </a:r>
          </a:p>
          <a:p>
            <a:pPr>
              <a:lnSpc>
                <a:spcPct val="90000"/>
              </a:lnSpc>
            </a:pPr>
            <a:endParaRPr lang="en-US" i="1" dirty="0" smtClean="0">
              <a:latin typeface="Times New Roman" charset="0"/>
            </a:endParaRPr>
          </a:p>
          <a:p>
            <a:pPr>
              <a:lnSpc>
                <a:spcPct val="90000"/>
              </a:lnSpc>
            </a:pPr>
            <a:r>
              <a:rPr lang="en-US" i="1" dirty="0" smtClean="0">
                <a:latin typeface="Times New Roman" charset="0"/>
              </a:rPr>
              <a:t>To be effective in supporting high-need students, behavior specialists must have access to and fluent knowledge about tertiary level interventions and systems as characterized by these 6 sample items. They also must be fluent in the use and facilitation of these skills. </a:t>
            </a:r>
          </a:p>
          <a:p>
            <a:pPr>
              <a:lnSpc>
                <a:spcPct val="90000"/>
              </a:lnSpc>
            </a:pPr>
            <a:endParaRPr lang="en-US" i="1" dirty="0" smtClean="0">
              <a:latin typeface="Times New Roman" charset="0"/>
            </a:endParaRPr>
          </a:p>
          <a:p>
            <a:pPr>
              <a:lnSpc>
                <a:spcPct val="90000"/>
              </a:lnSpc>
            </a:pPr>
            <a:r>
              <a:rPr lang="en-US" i="1" dirty="0" smtClean="0">
                <a:latin typeface="Times New Roman" charset="0"/>
              </a:rPr>
              <a:t>One of the main objectives of school-wide PBS is to facilitate the accurate and sustained implementation of tertiary level interventions with student who display the most challenging problem behaviors. </a:t>
            </a:r>
          </a:p>
          <a:p>
            <a:pPr>
              <a:lnSpc>
                <a:spcPct val="90000"/>
              </a:lnSpc>
            </a:pPr>
            <a:endParaRPr lang="en-US" i="1" dirty="0" smtClean="0">
              <a:latin typeface="Times New Roman" charset="0"/>
            </a:endParaRPr>
          </a:p>
          <a:p>
            <a:pPr>
              <a:lnSpc>
                <a:spcPct val="90000"/>
              </a:lnSpc>
            </a:pPr>
            <a:r>
              <a:rPr lang="en-US" i="1" dirty="0" smtClean="0">
                <a:latin typeface="Times New Roman" charset="0"/>
              </a:rPr>
              <a:t>An important element of individual student systems is adopting a </a:t>
            </a:r>
            <a:r>
              <a:rPr lang="ja-JP" altLang="en-US" i="1" dirty="0" smtClean="0">
                <a:latin typeface="Times New Roman" charset="0"/>
              </a:rPr>
              <a:t>“</a:t>
            </a:r>
            <a:r>
              <a:rPr lang="en-US" altLang="ja-JP" i="1" dirty="0" smtClean="0">
                <a:latin typeface="Times New Roman" charset="0"/>
              </a:rPr>
              <a:t>function-based approach</a:t>
            </a:r>
            <a:r>
              <a:rPr lang="ja-JP" altLang="en-US" i="1" dirty="0" smtClean="0">
                <a:latin typeface="Times New Roman" charset="0"/>
              </a:rPr>
              <a:t>”</a:t>
            </a:r>
            <a:r>
              <a:rPr lang="en-US" altLang="ja-JP" i="1" dirty="0" smtClean="0">
                <a:latin typeface="Times New Roman" charset="0"/>
              </a:rPr>
              <a:t> which generally means using information about what triggers and maintains problem behaviors to build effective behavior intervention plans. Functional behavioral assessments are conducted to build and serve as the backbone of these plans. Two checklists can be used to validate the completeness and accuracy of functional behavioral assessments and behavior intervention plans (see Appendices 7 &amp; 8, respectively).</a:t>
            </a:r>
            <a:endParaRPr lang="en-US" dirty="0"/>
          </a:p>
        </p:txBody>
      </p:sp>
      <p:sp>
        <p:nvSpPr>
          <p:cNvPr id="4" name="Slide Number Placeholder 3"/>
          <p:cNvSpPr>
            <a:spLocks noGrp="1"/>
          </p:cNvSpPr>
          <p:nvPr>
            <p:ph type="sldNum" sz="quarter" idx="10"/>
          </p:nvPr>
        </p:nvSpPr>
        <p:spPr/>
        <p:txBody>
          <a:bodyPr/>
          <a:lstStyle/>
          <a:p>
            <a:fld id="{4CC218CC-4426-3E4A-98AD-51CF81A9E750}" type="slidenum">
              <a:rPr lang="en-US" smtClean="0"/>
              <a:t>28</a:t>
            </a:fld>
            <a:endParaRPr lang="en-US"/>
          </a:p>
        </p:txBody>
      </p:sp>
    </p:spTree>
    <p:extLst>
      <p:ext uri="{BB962C8B-B14F-4D97-AF65-F5344CB8AC3E}">
        <p14:creationId xmlns:p14="http://schemas.microsoft.com/office/powerpoint/2010/main" val="1053004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latin typeface="Arial" pitchFamily="34" charset="0"/>
              </a:rPr>
              <a:t>The first step is organizing a PBS Leadership Team – </a:t>
            </a:r>
          </a:p>
          <a:p>
            <a:pPr eaLnBrk="1" hangingPunct="1"/>
            <a:r>
              <a:rPr lang="en-US" sz="1200" dirty="0" smtClean="0">
                <a:latin typeface="Arial" pitchFamily="34" charset="0"/>
              </a:rPr>
              <a:t>Representative of your school – classroom teachers, specialists, special education teachers, non-licensed, administration</a:t>
            </a:r>
          </a:p>
          <a:p>
            <a:pPr eaLnBrk="1" hangingPunct="1"/>
            <a:r>
              <a:rPr lang="en-US" sz="1200" dirty="0" smtClean="0">
                <a:latin typeface="Arial" pitchFamily="34" charset="0"/>
              </a:rPr>
              <a:t>I would caution you about the size of the team!  The bigger it gets, the less you will accomplish. Think about how members of this team can be linked to other teams to facilitate communication.  For example, I am the PBS team leader at my school and I’m also on the Leadership team (steering committee) and I was on the District AYP committee this year.  Being a member of all three enabled me to communicate issues/concerns as well as successes and plans between all three groups efficiently.  I’m not suggesting that one person has to be the conduit between three or four groups, but if there is overlap, those team members will be able to plan communication between the groups and bring questions back to the PBS team as needed.  We don’t have a classroom teacher from every grade level on the PBS team – we have had to think carefully at times about how to gather input from the grade levels that are not represented but that has not been an obstacle.  The PBS team is a standing agenda item on our monthly faculty meeting agenda and this along with email is the main way that we communicate with the staff.</a:t>
            </a:r>
          </a:p>
          <a:p>
            <a:pPr eaLnBrk="1" hangingPunct="1"/>
            <a:r>
              <a:rPr lang="en-US" sz="1200" dirty="0" smtClean="0">
                <a:latin typeface="Arial" pitchFamily="34" charset="0"/>
              </a:rPr>
              <a:t>Parents?  We have a parent on our team for the first time this year – I hope she comes back for another year.  South Jr. High has had a parent on their team for three years.  This is an important perspective to bring to the team’s planning and decision-making – parents hear about PBS is although they may not know that’s what it is – and can give an honest assessment of how it’s impacting their kids and the kids in their neighborhood.</a:t>
            </a:r>
          </a:p>
          <a:p>
            <a:pPr eaLnBrk="1" hangingPunct="1"/>
            <a:r>
              <a:rPr lang="en-US" sz="1200" dirty="0" smtClean="0">
                <a:latin typeface="Arial" pitchFamily="34" charset="0"/>
              </a:rPr>
              <a:t>Your team would need to attend more intensive training than I will offer you today to begin to implement PBS in your school – this is well worth the time and money invested to allow for training and uninterrupted planning for the team.  Your school community needs to agree that this is worthwhile and important and release people to attend.    </a:t>
            </a:r>
          </a:p>
          <a:p>
            <a:endParaRPr lang="en-US" dirty="0"/>
          </a:p>
        </p:txBody>
      </p:sp>
      <p:sp>
        <p:nvSpPr>
          <p:cNvPr id="4" name="Slide Number Placeholder 3"/>
          <p:cNvSpPr>
            <a:spLocks noGrp="1"/>
          </p:cNvSpPr>
          <p:nvPr>
            <p:ph type="sldNum" sz="quarter" idx="10"/>
          </p:nvPr>
        </p:nvSpPr>
        <p:spPr/>
        <p:txBody>
          <a:bodyPr/>
          <a:lstStyle/>
          <a:p>
            <a:fld id="{4CC218CC-4426-3E4A-98AD-51CF81A9E750}" type="slidenum">
              <a:rPr lang="en-US" smtClean="0"/>
              <a:t>44</a:t>
            </a:fld>
            <a:endParaRPr lang="en-US"/>
          </a:p>
        </p:txBody>
      </p:sp>
    </p:spTree>
    <p:extLst>
      <p:ext uri="{BB962C8B-B14F-4D97-AF65-F5344CB8AC3E}">
        <p14:creationId xmlns:p14="http://schemas.microsoft.com/office/powerpoint/2010/main" val="4097865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Best practices should not go away with when we get new leadership - </a:t>
            </a:r>
            <a:endParaRPr lang="en-US" dirty="0"/>
          </a:p>
        </p:txBody>
      </p:sp>
      <p:sp>
        <p:nvSpPr>
          <p:cNvPr id="4" name="Slide Number Placeholder 3"/>
          <p:cNvSpPr>
            <a:spLocks noGrp="1"/>
          </p:cNvSpPr>
          <p:nvPr>
            <p:ph type="sldNum" sz="quarter" idx="10"/>
          </p:nvPr>
        </p:nvSpPr>
        <p:spPr/>
        <p:txBody>
          <a:bodyPr/>
          <a:lstStyle/>
          <a:p>
            <a:fld id="{4CC218CC-4426-3E4A-98AD-51CF81A9E750}" type="slidenum">
              <a:rPr lang="en-US" smtClean="0"/>
              <a:t>48</a:t>
            </a:fld>
            <a:endParaRPr lang="en-US"/>
          </a:p>
        </p:txBody>
      </p:sp>
    </p:spTree>
    <p:extLst>
      <p:ext uri="{BB962C8B-B14F-4D97-AF65-F5344CB8AC3E}">
        <p14:creationId xmlns:p14="http://schemas.microsoft.com/office/powerpoint/2010/main" val="2205345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628650" y="1825624"/>
            <a:ext cx="7886700" cy="4351200"/>
          </a:xfrm>
          <a:prstGeom prst="rect">
            <a:avLst/>
          </a:prstGeom>
          <a:noFill/>
          <a:ln>
            <a:noFill/>
          </a:ln>
        </p:spPr>
        <p:txBody>
          <a:bodyPr lIns="68575" tIns="68575" rIns="68575" bIns="68575" anchor="t" anchorCtr="0"/>
          <a:lstStyle>
            <a:lvl1pPr marL="177800" lvl="0" indent="88900" algn="l" rtl="0">
              <a:lnSpc>
                <a:spcPct val="90000"/>
              </a:lnSpc>
              <a:spcBef>
                <a:spcPts val="600"/>
              </a:spcBef>
              <a:buClr>
                <a:schemeClr val="accent5"/>
              </a:buClr>
              <a:buFont typeface="Noto Symbol"/>
              <a:buChar char="▪"/>
              <a:defRPr sz="2000"/>
            </a:lvl1pPr>
            <a:lvl2pPr marL="520700" lvl="1" indent="76200" algn="l" rtl="0">
              <a:lnSpc>
                <a:spcPct val="90000"/>
              </a:lnSpc>
              <a:spcBef>
                <a:spcPts val="500"/>
              </a:spcBef>
              <a:buClr>
                <a:schemeClr val="accent5"/>
              </a:buClr>
              <a:buFont typeface="Noto Symbol"/>
              <a:buChar char="▪"/>
              <a:defRPr/>
            </a:lvl2pPr>
            <a:lvl3pPr marL="863600" lvl="2" indent="50800" algn="l" rtl="0">
              <a:lnSpc>
                <a:spcPct val="90000"/>
              </a:lnSpc>
              <a:spcBef>
                <a:spcPts val="500"/>
              </a:spcBef>
              <a:buClr>
                <a:schemeClr val="accent5"/>
              </a:buClr>
              <a:buFont typeface="Noto Symbol"/>
              <a:buChar char="▪"/>
              <a:defRPr/>
            </a:lvl3pPr>
            <a:lvl4pPr marL="1206500" lvl="3" indent="50800" algn="l" rtl="0">
              <a:lnSpc>
                <a:spcPct val="90000"/>
              </a:lnSpc>
              <a:spcBef>
                <a:spcPts val="500"/>
              </a:spcBef>
              <a:buClr>
                <a:schemeClr val="accent5"/>
              </a:buClr>
              <a:buFont typeface="Noto Symbol"/>
              <a:buChar char="▪"/>
              <a:defRPr/>
            </a:lvl4pPr>
            <a:lvl5pPr marL="1549400" lvl="4" indent="50800" algn="l" rtl="0">
              <a:lnSpc>
                <a:spcPct val="90000"/>
              </a:lnSpc>
              <a:spcBef>
                <a:spcPts val="500"/>
              </a:spcBef>
              <a:buClr>
                <a:schemeClr val="accent5"/>
              </a:buClr>
              <a:buFont typeface="Noto Symbol"/>
              <a:buChar char="▪"/>
              <a:defRPr/>
            </a:lvl5pPr>
            <a:lvl6pPr marL="1892300" lvl="5" indent="38100" algn="l" rtl="0">
              <a:lnSpc>
                <a:spcPct val="90000"/>
              </a:lnSpc>
              <a:spcBef>
                <a:spcPts val="400"/>
              </a:spcBef>
              <a:buClr>
                <a:schemeClr val="accent2"/>
              </a:buClr>
              <a:buFont typeface="Noto Symbol"/>
              <a:buChar char="▪"/>
              <a:defRPr/>
            </a:lvl6pPr>
            <a:lvl7pPr marL="2235200" lvl="6" indent="38100" algn="l" rtl="0">
              <a:lnSpc>
                <a:spcPct val="90000"/>
              </a:lnSpc>
              <a:spcBef>
                <a:spcPts val="400"/>
              </a:spcBef>
              <a:buClr>
                <a:schemeClr val="accent2"/>
              </a:buClr>
              <a:buFont typeface="Noto Symbol"/>
              <a:buChar char="▪"/>
              <a:defRPr/>
            </a:lvl7pPr>
            <a:lvl8pPr marL="2578100" lvl="7" indent="38100" algn="l" rtl="0">
              <a:lnSpc>
                <a:spcPct val="90000"/>
              </a:lnSpc>
              <a:spcBef>
                <a:spcPts val="400"/>
              </a:spcBef>
              <a:buClr>
                <a:schemeClr val="accent2"/>
              </a:buClr>
              <a:buFont typeface="Noto Symbol"/>
              <a:buChar char="▪"/>
              <a:defRPr/>
            </a:lvl8pPr>
            <a:lvl9pPr marL="2921000" lvl="8" indent="38100" algn="l" rtl="0">
              <a:lnSpc>
                <a:spcPct val="90000"/>
              </a:lnSpc>
              <a:spcBef>
                <a:spcPts val="400"/>
              </a:spcBef>
              <a:buClr>
                <a:schemeClr val="accent2"/>
              </a:buClr>
              <a:buFont typeface="Noto Symbol"/>
              <a:buChar char="▪"/>
              <a:defRPr/>
            </a:lvl9pPr>
          </a:lstStyle>
          <a:p>
            <a:pPr lvl="0"/>
            <a:r>
              <a:rPr lang="en-US" dirty="0" smtClean="0"/>
              <a:t>Click to edit Master text styles</a:t>
            </a:r>
          </a:p>
        </p:txBody>
      </p:sp>
      <p:sp>
        <p:nvSpPr>
          <p:cNvPr id="26" name="Shape 26"/>
          <p:cNvSpPr txBox="1">
            <a:spLocks noGrp="1"/>
          </p:cNvSpPr>
          <p:nvPr>
            <p:ph type="title"/>
          </p:nvPr>
        </p:nvSpPr>
        <p:spPr>
          <a:xfrm>
            <a:off x="628650" y="365124"/>
            <a:ext cx="7886700" cy="1325600"/>
          </a:xfrm>
          <a:prstGeom prst="rect">
            <a:avLst/>
          </a:prstGeom>
          <a:noFill/>
          <a:ln>
            <a:noFill/>
          </a:ln>
        </p:spPr>
        <p:txBody>
          <a:bodyPr lIns="68575" tIns="68575" rIns="68575" bIns="68575" anchor="ctr" anchorCtr="0"/>
          <a:lstStyle>
            <a:lvl1pPr lvl="0" algn="l" rtl="0">
              <a:spcBef>
                <a:spcPts val="0"/>
              </a:spcBef>
              <a:buClr>
                <a:schemeClr val="dk2"/>
              </a:buClr>
              <a:buFont typeface="Questrial"/>
              <a:buNone/>
              <a:defRPr sz="36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dirty="0" smtClean="0"/>
              <a:t>Click to edit Master title style</a:t>
            </a:r>
            <a:endParaRPr dirty="0"/>
          </a:p>
        </p:txBody>
      </p:sp>
      <p:sp>
        <p:nvSpPr>
          <p:cNvPr id="27" name="Shape 27"/>
          <p:cNvSpPr txBox="1">
            <a:spLocks noGrp="1"/>
          </p:cNvSpPr>
          <p:nvPr>
            <p:ph type="dt" idx="10"/>
          </p:nvPr>
        </p:nvSpPr>
        <p:spPr>
          <a:xfrm>
            <a:off x="628651" y="6356349"/>
            <a:ext cx="2457599" cy="365200"/>
          </a:xfrm>
          <a:prstGeom prst="rect">
            <a:avLst/>
          </a:prstGeom>
          <a:noFill/>
          <a:ln>
            <a:noFill/>
          </a:ln>
        </p:spPr>
        <p:txBody>
          <a:bodyPr lIns="68575" tIns="68575" rIns="68575" bIns="68575" anchor="ctr" anchorCtr="0"/>
          <a:lstStyle>
            <a:lvl1pPr marL="0" marR="0" lvl="0"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1pPr>
            <a:lvl2pPr marL="342900" marR="0" lvl="1"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2pPr>
            <a:lvl3pPr marL="685800" marR="0" lvl="2"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3pPr>
            <a:lvl4pPr marL="1028700" marR="0" lvl="3"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4pPr>
            <a:lvl5pPr marL="1371600" marR="0" lvl="4"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5pPr>
            <a:lvl6pPr marL="1714500" marR="0" lvl="5"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6pPr>
            <a:lvl7pPr marL="2057400" marR="0" lvl="6"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7pPr>
            <a:lvl8pPr marL="2400300" marR="0" lvl="7"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8pPr>
            <a:lvl9pPr marL="2743200" marR="0" lvl="8"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9pPr>
          </a:lstStyle>
          <a:p>
            <a:fld id="{22D2EBA3-97BA-5845-980E-2A9C43BB80B6}" type="datetimeFigureOut">
              <a:rPr lang="en-US" smtClean="0"/>
              <a:t>6/20/2016</a:t>
            </a:fld>
            <a:endParaRPr lang="en-US"/>
          </a:p>
        </p:txBody>
      </p:sp>
      <p:sp>
        <p:nvSpPr>
          <p:cNvPr id="28" name="Shape 28"/>
          <p:cNvSpPr txBox="1">
            <a:spLocks noGrp="1"/>
          </p:cNvSpPr>
          <p:nvPr>
            <p:ph type="ftr" idx="11"/>
          </p:nvPr>
        </p:nvSpPr>
        <p:spPr>
          <a:xfrm>
            <a:off x="3486150" y="6356349"/>
            <a:ext cx="2171700" cy="365200"/>
          </a:xfrm>
          <a:prstGeom prst="rect">
            <a:avLst/>
          </a:prstGeom>
          <a:noFill/>
          <a:ln>
            <a:noFill/>
          </a:ln>
        </p:spPr>
        <p:txBody>
          <a:bodyPr lIns="68575" tIns="68575" rIns="68575" bIns="68575" anchor="ctr" anchorCtr="0"/>
          <a:lstStyle>
            <a:lvl1pPr marL="0" marR="0" lvl="0" indent="0" algn="ctr"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1pPr>
            <a:lvl2pPr marL="342900" marR="0" lvl="1"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2pPr>
            <a:lvl3pPr marL="685800" marR="0" lvl="2"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3pPr>
            <a:lvl4pPr marL="1028700" marR="0" lvl="3"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4pPr>
            <a:lvl5pPr marL="1371600" marR="0" lvl="4"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5pPr>
            <a:lvl6pPr marL="1714500" marR="0" lvl="5"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6pPr>
            <a:lvl7pPr marL="2057400" marR="0" lvl="6"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7pPr>
            <a:lvl8pPr marL="2400300" marR="0" lvl="7"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8pPr>
            <a:lvl9pPr marL="2743200" marR="0" lvl="8"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9pPr>
          </a:lstStyle>
          <a:p>
            <a:endParaRPr lang="en-US"/>
          </a:p>
        </p:txBody>
      </p:sp>
      <p:sp>
        <p:nvSpPr>
          <p:cNvPr id="29" name="Shape 29"/>
          <p:cNvSpPr txBox="1">
            <a:spLocks noGrp="1"/>
          </p:cNvSpPr>
          <p:nvPr>
            <p:ph type="sldNum" idx="12"/>
          </p:nvPr>
        </p:nvSpPr>
        <p:spPr>
          <a:xfrm>
            <a:off x="6057901" y="6356349"/>
            <a:ext cx="2457599" cy="365200"/>
          </a:xfrm>
          <a:prstGeom prst="rect">
            <a:avLst/>
          </a:prstGeom>
          <a:noFill/>
          <a:ln>
            <a:noFill/>
          </a:ln>
        </p:spPr>
        <p:txBody>
          <a:bodyPr lIns="68575" tIns="68575" rIns="68575" bIns="68575" anchor="ctr" anchorCtr="0">
            <a:noAutofit/>
          </a:bodyPr>
          <a:lstStyle/>
          <a:p>
            <a:fld id="{569728D7-7B04-3C40-8FB2-C58BB3F275E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rot="5400000">
            <a:off x="622974" y="370727"/>
            <a:ext cx="5811999" cy="5800799"/>
          </a:xfrm>
          <a:prstGeom prst="rect">
            <a:avLst/>
          </a:prstGeom>
          <a:noFill/>
          <a:ln>
            <a:noFill/>
          </a:ln>
        </p:spPr>
        <p:txBody>
          <a:bodyPr lIns="68575" tIns="68575" rIns="68575" bIns="68575" anchor="t" anchorCtr="0"/>
          <a:lstStyle>
            <a:lvl1pPr marL="177800" lvl="0" indent="88900" algn="l" rtl="0">
              <a:lnSpc>
                <a:spcPct val="90000"/>
              </a:lnSpc>
              <a:spcBef>
                <a:spcPts val="600"/>
              </a:spcBef>
              <a:buClr>
                <a:schemeClr val="accent5"/>
              </a:buClr>
              <a:buFont typeface="Noto Symbol"/>
              <a:buChar char="▪"/>
              <a:defRPr/>
            </a:lvl1pPr>
            <a:lvl2pPr marL="520700" lvl="1" indent="76200" algn="l" rtl="0">
              <a:lnSpc>
                <a:spcPct val="90000"/>
              </a:lnSpc>
              <a:spcBef>
                <a:spcPts val="500"/>
              </a:spcBef>
              <a:buClr>
                <a:schemeClr val="accent5"/>
              </a:buClr>
              <a:buFont typeface="Noto Symbol"/>
              <a:buChar char="▪"/>
              <a:defRPr/>
            </a:lvl2pPr>
            <a:lvl3pPr marL="863600" lvl="2" indent="50800" algn="l" rtl="0">
              <a:lnSpc>
                <a:spcPct val="90000"/>
              </a:lnSpc>
              <a:spcBef>
                <a:spcPts val="500"/>
              </a:spcBef>
              <a:buClr>
                <a:schemeClr val="accent5"/>
              </a:buClr>
              <a:buFont typeface="Noto Symbol"/>
              <a:buChar char="▪"/>
              <a:defRPr/>
            </a:lvl3pPr>
            <a:lvl4pPr marL="1206500" lvl="3" indent="50800" algn="l" rtl="0">
              <a:lnSpc>
                <a:spcPct val="90000"/>
              </a:lnSpc>
              <a:spcBef>
                <a:spcPts val="500"/>
              </a:spcBef>
              <a:buClr>
                <a:schemeClr val="accent5"/>
              </a:buClr>
              <a:buFont typeface="Noto Symbol"/>
              <a:buChar char="▪"/>
              <a:defRPr/>
            </a:lvl4pPr>
            <a:lvl5pPr marL="1549400" lvl="4" indent="50800" algn="l" rtl="0">
              <a:lnSpc>
                <a:spcPct val="90000"/>
              </a:lnSpc>
              <a:spcBef>
                <a:spcPts val="500"/>
              </a:spcBef>
              <a:buClr>
                <a:schemeClr val="accent5"/>
              </a:buClr>
              <a:buFont typeface="Noto Symbol"/>
              <a:buChar char="▪"/>
              <a:defRPr/>
            </a:lvl5pPr>
            <a:lvl6pPr marL="1892300" lvl="5" indent="38100" algn="l" rtl="0">
              <a:lnSpc>
                <a:spcPct val="90000"/>
              </a:lnSpc>
              <a:spcBef>
                <a:spcPts val="400"/>
              </a:spcBef>
              <a:buClr>
                <a:schemeClr val="accent2"/>
              </a:buClr>
              <a:buFont typeface="Noto Symbol"/>
              <a:buChar char="▪"/>
              <a:defRPr/>
            </a:lvl6pPr>
            <a:lvl7pPr marL="2235200" lvl="6" indent="38100" algn="l" rtl="0">
              <a:lnSpc>
                <a:spcPct val="90000"/>
              </a:lnSpc>
              <a:spcBef>
                <a:spcPts val="400"/>
              </a:spcBef>
              <a:buClr>
                <a:schemeClr val="accent2"/>
              </a:buClr>
              <a:buFont typeface="Noto Symbol"/>
              <a:buChar char="▪"/>
              <a:defRPr/>
            </a:lvl7pPr>
            <a:lvl8pPr marL="2578100" lvl="7" indent="38100" algn="l" rtl="0">
              <a:lnSpc>
                <a:spcPct val="90000"/>
              </a:lnSpc>
              <a:spcBef>
                <a:spcPts val="400"/>
              </a:spcBef>
              <a:buClr>
                <a:schemeClr val="accent2"/>
              </a:buClr>
              <a:buFont typeface="Noto Symbol"/>
              <a:buChar char="▪"/>
              <a:defRPr/>
            </a:lvl8pPr>
            <a:lvl9pPr marL="2921000" lvl="8" indent="38100" algn="l" rtl="0">
              <a:lnSpc>
                <a:spcPct val="90000"/>
              </a:lnSpc>
              <a:spcBef>
                <a:spcPts val="400"/>
              </a:spcBef>
              <a:buClr>
                <a:schemeClr val="accent2"/>
              </a:buClr>
              <a:buFont typeface="Noto Symbol"/>
              <a:buChar char="▪"/>
              <a:defRPr/>
            </a:lvl9pPr>
          </a:lstStyle>
          <a:p>
            <a:pPr lvl="0"/>
            <a:r>
              <a:rPr lang="en-US" smtClean="0"/>
              <a:t>Click to edit Master text styles</a:t>
            </a:r>
          </a:p>
        </p:txBody>
      </p:sp>
      <p:sp>
        <p:nvSpPr>
          <p:cNvPr id="89" name="Shape 89"/>
          <p:cNvSpPr txBox="1">
            <a:spLocks noGrp="1"/>
          </p:cNvSpPr>
          <p:nvPr>
            <p:ph type="title"/>
          </p:nvPr>
        </p:nvSpPr>
        <p:spPr>
          <a:xfrm rot="5400000">
            <a:off x="4623549" y="2285325"/>
            <a:ext cx="5811999" cy="1971599"/>
          </a:xfrm>
          <a:prstGeom prst="rect">
            <a:avLst/>
          </a:prstGeom>
          <a:noFill/>
          <a:ln>
            <a:noFill/>
          </a:ln>
        </p:spPr>
        <p:txBody>
          <a:bodyPr lIns="68575" tIns="68575" rIns="68575" bIns="68575" anchor="ctr" anchorCtr="0"/>
          <a:lstStyle>
            <a:lvl1pPr lvl="0" algn="l" rtl="0">
              <a:spcBef>
                <a:spcPts val="0"/>
              </a:spcBef>
              <a:buClr>
                <a:schemeClr val="dk2"/>
              </a:buClr>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smtClean="0"/>
              <a:t>Click to edit Master title style</a:t>
            </a:r>
            <a:endParaRPr/>
          </a:p>
        </p:txBody>
      </p:sp>
      <p:sp>
        <p:nvSpPr>
          <p:cNvPr id="90" name="Shape 90"/>
          <p:cNvSpPr txBox="1">
            <a:spLocks noGrp="1"/>
          </p:cNvSpPr>
          <p:nvPr>
            <p:ph type="dt" idx="10"/>
          </p:nvPr>
        </p:nvSpPr>
        <p:spPr>
          <a:xfrm>
            <a:off x="628651" y="6356349"/>
            <a:ext cx="2457599" cy="365200"/>
          </a:xfrm>
          <a:prstGeom prst="rect">
            <a:avLst/>
          </a:prstGeom>
          <a:noFill/>
          <a:ln>
            <a:noFill/>
          </a:ln>
        </p:spPr>
        <p:txBody>
          <a:bodyPr lIns="68575" tIns="68575" rIns="68575" bIns="68575" anchor="ctr" anchorCtr="0"/>
          <a:lstStyle>
            <a:lvl1pPr marL="0" marR="0" lvl="0"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1pPr>
            <a:lvl2pPr marL="342900" marR="0" lvl="1"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2pPr>
            <a:lvl3pPr marL="685800" marR="0" lvl="2"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3pPr>
            <a:lvl4pPr marL="1028700" marR="0" lvl="3"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4pPr>
            <a:lvl5pPr marL="1371600" marR="0" lvl="4"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5pPr>
            <a:lvl6pPr marL="1714500" marR="0" lvl="5"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6pPr>
            <a:lvl7pPr marL="2057400" marR="0" lvl="6"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7pPr>
            <a:lvl8pPr marL="2400300" marR="0" lvl="7"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8pPr>
            <a:lvl9pPr marL="2743200" marR="0" lvl="8"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9pPr>
          </a:lstStyle>
          <a:p>
            <a:fld id="{22D2EBA3-97BA-5845-980E-2A9C43BB80B6}" type="datetimeFigureOut">
              <a:rPr lang="en-US" smtClean="0"/>
              <a:t>6/20/2016</a:t>
            </a:fld>
            <a:endParaRPr lang="en-US"/>
          </a:p>
        </p:txBody>
      </p:sp>
      <p:sp>
        <p:nvSpPr>
          <p:cNvPr id="91" name="Shape 91"/>
          <p:cNvSpPr txBox="1">
            <a:spLocks noGrp="1"/>
          </p:cNvSpPr>
          <p:nvPr>
            <p:ph type="ftr" idx="11"/>
          </p:nvPr>
        </p:nvSpPr>
        <p:spPr>
          <a:xfrm>
            <a:off x="3486150" y="6356349"/>
            <a:ext cx="2171700" cy="365200"/>
          </a:xfrm>
          <a:prstGeom prst="rect">
            <a:avLst/>
          </a:prstGeom>
          <a:noFill/>
          <a:ln>
            <a:noFill/>
          </a:ln>
        </p:spPr>
        <p:txBody>
          <a:bodyPr lIns="68575" tIns="68575" rIns="68575" bIns="68575" anchor="ctr" anchorCtr="0"/>
          <a:lstStyle>
            <a:lvl1pPr marL="0" marR="0" lvl="0" indent="0" algn="ctr"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1pPr>
            <a:lvl2pPr marL="342900" marR="0" lvl="1"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2pPr>
            <a:lvl3pPr marL="685800" marR="0" lvl="2"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3pPr>
            <a:lvl4pPr marL="1028700" marR="0" lvl="3"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4pPr>
            <a:lvl5pPr marL="1371600" marR="0" lvl="4"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5pPr>
            <a:lvl6pPr marL="1714500" marR="0" lvl="5"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6pPr>
            <a:lvl7pPr marL="2057400" marR="0" lvl="6"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7pPr>
            <a:lvl8pPr marL="2400300" marR="0" lvl="7"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8pPr>
            <a:lvl9pPr marL="2743200" marR="0" lvl="8"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9pPr>
          </a:lstStyle>
          <a:p>
            <a:endParaRPr lang="en-US"/>
          </a:p>
        </p:txBody>
      </p:sp>
      <p:sp>
        <p:nvSpPr>
          <p:cNvPr id="92" name="Shape 92"/>
          <p:cNvSpPr txBox="1">
            <a:spLocks noGrp="1"/>
          </p:cNvSpPr>
          <p:nvPr>
            <p:ph type="sldNum" idx="12"/>
          </p:nvPr>
        </p:nvSpPr>
        <p:spPr>
          <a:xfrm>
            <a:off x="6057901" y="6356349"/>
            <a:ext cx="2457599" cy="365200"/>
          </a:xfrm>
          <a:prstGeom prst="rect">
            <a:avLst/>
          </a:prstGeom>
          <a:noFill/>
          <a:ln>
            <a:noFill/>
          </a:ln>
        </p:spPr>
        <p:txBody>
          <a:bodyPr lIns="68575" tIns="68575" rIns="68575" bIns="68575" anchor="ctr" anchorCtr="0">
            <a:noAutofit/>
          </a:bodyPr>
          <a:lstStyle/>
          <a:p>
            <a:fld id="{569728D7-7B04-3C40-8FB2-C58BB3F275E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D2EBA3-97BA-5845-980E-2A9C43BB80B6}" type="datetimeFigureOut">
              <a:rPr lang="en-US" smtClean="0"/>
              <a:t>6/20/2016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728D7-7B04-3C40-8FB2-C58BB3F275E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628650" y="365124"/>
            <a:ext cx="7886700" cy="1325600"/>
          </a:xfrm>
          <a:prstGeom prst="rect">
            <a:avLst/>
          </a:prstGeom>
          <a:noFill/>
          <a:ln>
            <a:noFill/>
          </a:ln>
        </p:spPr>
        <p:txBody>
          <a:bodyPr lIns="68575" tIns="68575" rIns="68575" bIns="68575" anchor="ctr" anchorCtr="0"/>
          <a:lstStyle>
            <a:lvl1pPr lvl="0" algn="l" rtl="0">
              <a:spcBef>
                <a:spcPts val="0"/>
              </a:spcBef>
              <a:buClr>
                <a:schemeClr val="dk2"/>
              </a:buClr>
              <a:buFont typeface="Questrial"/>
              <a:buNone/>
              <a:defRPr sz="36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dirty="0" smtClean="0"/>
              <a:t>Click to edit Master title style</a:t>
            </a:r>
            <a:endParaRPr dirty="0"/>
          </a:p>
        </p:txBody>
      </p:sp>
      <p:sp>
        <p:nvSpPr>
          <p:cNvPr id="32" name="Shape 32"/>
          <p:cNvSpPr txBox="1">
            <a:spLocks noGrp="1"/>
          </p:cNvSpPr>
          <p:nvPr>
            <p:ph type="dt" idx="10"/>
          </p:nvPr>
        </p:nvSpPr>
        <p:spPr>
          <a:xfrm>
            <a:off x="628651" y="6356349"/>
            <a:ext cx="2457599" cy="365200"/>
          </a:xfrm>
          <a:prstGeom prst="rect">
            <a:avLst/>
          </a:prstGeom>
          <a:noFill/>
          <a:ln>
            <a:noFill/>
          </a:ln>
        </p:spPr>
        <p:txBody>
          <a:bodyPr lIns="68575" tIns="68575" rIns="68575" bIns="68575" anchor="ctr" anchorCtr="0"/>
          <a:lstStyle>
            <a:lvl1pPr marL="0" marR="0" lvl="0"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1pPr>
            <a:lvl2pPr marL="342900" marR="0" lvl="1"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2pPr>
            <a:lvl3pPr marL="685800" marR="0" lvl="2"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3pPr>
            <a:lvl4pPr marL="1028700" marR="0" lvl="3"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4pPr>
            <a:lvl5pPr marL="1371600" marR="0" lvl="4"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5pPr>
            <a:lvl6pPr marL="1714500" marR="0" lvl="5"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6pPr>
            <a:lvl7pPr marL="2057400" marR="0" lvl="6"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7pPr>
            <a:lvl8pPr marL="2400300" marR="0" lvl="7"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8pPr>
            <a:lvl9pPr marL="2743200" marR="0" lvl="8"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9pPr>
          </a:lstStyle>
          <a:p>
            <a:fld id="{22D2EBA3-97BA-5845-980E-2A9C43BB80B6}" type="datetimeFigureOut">
              <a:rPr lang="en-US" smtClean="0"/>
              <a:t>6/20/2016</a:t>
            </a:fld>
            <a:endParaRPr lang="en-US"/>
          </a:p>
        </p:txBody>
      </p:sp>
      <p:sp>
        <p:nvSpPr>
          <p:cNvPr id="33" name="Shape 33"/>
          <p:cNvSpPr txBox="1">
            <a:spLocks noGrp="1"/>
          </p:cNvSpPr>
          <p:nvPr>
            <p:ph type="ftr" idx="11"/>
          </p:nvPr>
        </p:nvSpPr>
        <p:spPr>
          <a:xfrm>
            <a:off x="3486150" y="6356349"/>
            <a:ext cx="2171700" cy="365200"/>
          </a:xfrm>
          <a:prstGeom prst="rect">
            <a:avLst/>
          </a:prstGeom>
          <a:noFill/>
          <a:ln>
            <a:noFill/>
          </a:ln>
        </p:spPr>
        <p:txBody>
          <a:bodyPr lIns="68575" tIns="68575" rIns="68575" bIns="68575" anchor="ctr" anchorCtr="0"/>
          <a:lstStyle>
            <a:lvl1pPr marL="0" marR="0" lvl="0" indent="0" algn="ctr"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1pPr>
            <a:lvl2pPr marL="342900" marR="0" lvl="1"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2pPr>
            <a:lvl3pPr marL="685800" marR="0" lvl="2"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3pPr>
            <a:lvl4pPr marL="1028700" marR="0" lvl="3"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4pPr>
            <a:lvl5pPr marL="1371600" marR="0" lvl="4"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5pPr>
            <a:lvl6pPr marL="1714500" marR="0" lvl="5"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6pPr>
            <a:lvl7pPr marL="2057400" marR="0" lvl="6"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7pPr>
            <a:lvl8pPr marL="2400300" marR="0" lvl="7"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8pPr>
            <a:lvl9pPr marL="2743200" marR="0" lvl="8"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9pPr>
          </a:lstStyle>
          <a:p>
            <a:endParaRPr lang="en-US"/>
          </a:p>
        </p:txBody>
      </p:sp>
      <p:sp>
        <p:nvSpPr>
          <p:cNvPr id="34" name="Shape 34"/>
          <p:cNvSpPr txBox="1">
            <a:spLocks noGrp="1"/>
          </p:cNvSpPr>
          <p:nvPr>
            <p:ph type="sldNum" idx="12"/>
          </p:nvPr>
        </p:nvSpPr>
        <p:spPr>
          <a:xfrm>
            <a:off x="6057901" y="6356349"/>
            <a:ext cx="2457599" cy="365200"/>
          </a:xfrm>
          <a:prstGeom prst="rect">
            <a:avLst/>
          </a:prstGeom>
          <a:noFill/>
          <a:ln>
            <a:noFill/>
          </a:ln>
        </p:spPr>
        <p:txBody>
          <a:bodyPr lIns="68575" tIns="68575" rIns="68575" bIns="68575" anchor="ctr" anchorCtr="0">
            <a:noAutofit/>
          </a:bodyPr>
          <a:lstStyle/>
          <a:p>
            <a:fld id="{569728D7-7B04-3C40-8FB2-C58BB3F275E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5"/>
        <p:cNvGrpSpPr/>
        <p:nvPr/>
      </p:nvGrpSpPr>
      <p:grpSpPr>
        <a:xfrm>
          <a:off x="0" y="0"/>
          <a:ext cx="0" cy="0"/>
          <a:chOff x="0" y="0"/>
          <a:chExt cx="0" cy="0"/>
        </a:xfrm>
      </p:grpSpPr>
      <p:sp>
        <p:nvSpPr>
          <p:cNvPr id="36" name="Shape 36"/>
          <p:cNvSpPr txBox="1">
            <a:spLocks noGrp="1"/>
          </p:cNvSpPr>
          <p:nvPr>
            <p:ph type="dt" idx="10"/>
          </p:nvPr>
        </p:nvSpPr>
        <p:spPr>
          <a:xfrm>
            <a:off x="628651" y="6356349"/>
            <a:ext cx="2457599" cy="365200"/>
          </a:xfrm>
          <a:prstGeom prst="rect">
            <a:avLst/>
          </a:prstGeom>
          <a:noFill/>
          <a:ln>
            <a:noFill/>
          </a:ln>
        </p:spPr>
        <p:txBody>
          <a:bodyPr lIns="68575" tIns="68575" rIns="68575" bIns="68575" anchor="ctr" anchorCtr="0"/>
          <a:lstStyle>
            <a:lvl1pPr marL="0" marR="0" lvl="0"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1pPr>
            <a:lvl2pPr marL="342900" marR="0" lvl="1"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2pPr>
            <a:lvl3pPr marL="685800" marR="0" lvl="2"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3pPr>
            <a:lvl4pPr marL="1028700" marR="0" lvl="3"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4pPr>
            <a:lvl5pPr marL="1371600" marR="0" lvl="4"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5pPr>
            <a:lvl6pPr marL="1714500" marR="0" lvl="5"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6pPr>
            <a:lvl7pPr marL="2057400" marR="0" lvl="6"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7pPr>
            <a:lvl8pPr marL="2400300" marR="0" lvl="7"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8pPr>
            <a:lvl9pPr marL="2743200" marR="0" lvl="8"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9pPr>
          </a:lstStyle>
          <a:p>
            <a:fld id="{22D2EBA3-97BA-5845-980E-2A9C43BB80B6}" type="datetimeFigureOut">
              <a:rPr lang="en-US" smtClean="0"/>
              <a:t>6/20/2016</a:t>
            </a:fld>
            <a:endParaRPr lang="en-US"/>
          </a:p>
        </p:txBody>
      </p:sp>
      <p:sp>
        <p:nvSpPr>
          <p:cNvPr id="37" name="Shape 37"/>
          <p:cNvSpPr txBox="1">
            <a:spLocks noGrp="1"/>
          </p:cNvSpPr>
          <p:nvPr>
            <p:ph type="ftr" idx="11"/>
          </p:nvPr>
        </p:nvSpPr>
        <p:spPr>
          <a:xfrm>
            <a:off x="3486150" y="6356349"/>
            <a:ext cx="2171700" cy="365200"/>
          </a:xfrm>
          <a:prstGeom prst="rect">
            <a:avLst/>
          </a:prstGeom>
          <a:noFill/>
          <a:ln>
            <a:noFill/>
          </a:ln>
        </p:spPr>
        <p:txBody>
          <a:bodyPr lIns="68575" tIns="68575" rIns="68575" bIns="68575" anchor="ctr" anchorCtr="0"/>
          <a:lstStyle>
            <a:lvl1pPr marL="0" marR="0" lvl="0" indent="0" algn="ctr"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1pPr>
            <a:lvl2pPr marL="342900" marR="0" lvl="1"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2pPr>
            <a:lvl3pPr marL="685800" marR="0" lvl="2"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3pPr>
            <a:lvl4pPr marL="1028700" marR="0" lvl="3"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4pPr>
            <a:lvl5pPr marL="1371600" marR="0" lvl="4"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5pPr>
            <a:lvl6pPr marL="1714500" marR="0" lvl="5"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6pPr>
            <a:lvl7pPr marL="2057400" marR="0" lvl="6"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7pPr>
            <a:lvl8pPr marL="2400300" marR="0" lvl="7"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8pPr>
            <a:lvl9pPr marL="2743200" marR="0" lvl="8"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9pPr>
          </a:lstStyle>
          <a:p>
            <a:endParaRPr lang="en-US"/>
          </a:p>
        </p:txBody>
      </p:sp>
      <p:sp>
        <p:nvSpPr>
          <p:cNvPr id="38" name="Shape 38"/>
          <p:cNvSpPr txBox="1">
            <a:spLocks noGrp="1"/>
          </p:cNvSpPr>
          <p:nvPr>
            <p:ph type="sldNum" idx="12"/>
          </p:nvPr>
        </p:nvSpPr>
        <p:spPr>
          <a:xfrm>
            <a:off x="6057901" y="6356349"/>
            <a:ext cx="2457599" cy="365200"/>
          </a:xfrm>
          <a:prstGeom prst="rect">
            <a:avLst/>
          </a:prstGeom>
          <a:noFill/>
          <a:ln>
            <a:noFill/>
          </a:ln>
        </p:spPr>
        <p:txBody>
          <a:bodyPr lIns="68575" tIns="68575" rIns="68575" bIns="68575" anchor="ctr" anchorCtr="0">
            <a:noAutofit/>
          </a:bodyPr>
          <a:lstStyle/>
          <a:p>
            <a:fld id="{569728D7-7B04-3C40-8FB2-C58BB3F275E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4642247" y="2193925"/>
            <a:ext cx="3868199" cy="3978399"/>
          </a:xfrm>
          <a:prstGeom prst="rect">
            <a:avLst/>
          </a:prstGeom>
          <a:noFill/>
          <a:ln>
            <a:noFill/>
          </a:ln>
        </p:spPr>
        <p:txBody>
          <a:bodyPr lIns="68575" tIns="68575" rIns="68575" bIns="68575" anchor="t" anchorCtr="0"/>
          <a:lstStyle>
            <a:lvl1pPr lvl="0" rtl="0">
              <a:spcBef>
                <a:spcPts val="0"/>
              </a:spcBef>
              <a:defRPr sz="20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dirty="0" smtClean="0"/>
              <a:t>Click to edit Master text styles</a:t>
            </a:r>
          </a:p>
        </p:txBody>
      </p:sp>
      <p:sp>
        <p:nvSpPr>
          <p:cNvPr id="41" name="Shape 41"/>
          <p:cNvSpPr txBox="1">
            <a:spLocks noGrp="1"/>
          </p:cNvSpPr>
          <p:nvPr>
            <p:ph type="body" idx="2"/>
          </p:nvPr>
        </p:nvSpPr>
        <p:spPr>
          <a:xfrm>
            <a:off x="4642247" y="1489075"/>
            <a:ext cx="3868199" cy="641200"/>
          </a:xfrm>
          <a:prstGeom prst="rect">
            <a:avLst/>
          </a:prstGeom>
          <a:noFill/>
          <a:ln>
            <a:noFill/>
          </a:ln>
        </p:spPr>
        <p:txBody>
          <a:bodyPr lIns="68575" tIns="68575" rIns="68575" bIns="68575" anchor="b" anchorCtr="0"/>
          <a:lstStyle>
            <a:lvl1pPr marL="0" lvl="0" indent="0" rtl="0">
              <a:spcBef>
                <a:spcPts val="0"/>
              </a:spcBef>
              <a:buFont typeface="Questrial"/>
              <a:buNone/>
              <a:defRPr sz="2400"/>
            </a:lvl1pPr>
            <a:lvl2pPr marL="342900" lvl="1" indent="0" rtl="0">
              <a:spcBef>
                <a:spcPts val="0"/>
              </a:spcBef>
              <a:buFont typeface="Questrial"/>
              <a:buNone/>
              <a:defRPr/>
            </a:lvl2pPr>
            <a:lvl3pPr marL="685800" lvl="2" indent="0" rtl="0">
              <a:spcBef>
                <a:spcPts val="0"/>
              </a:spcBef>
              <a:buFont typeface="Questrial"/>
              <a:buNone/>
              <a:defRPr/>
            </a:lvl3pPr>
            <a:lvl4pPr marL="1028700" lvl="3" indent="0" rtl="0">
              <a:spcBef>
                <a:spcPts val="0"/>
              </a:spcBef>
              <a:buFont typeface="Questrial"/>
              <a:buNone/>
              <a:defRPr/>
            </a:lvl4pPr>
            <a:lvl5pPr marL="1371600" lvl="4" indent="0" rtl="0">
              <a:spcBef>
                <a:spcPts val="0"/>
              </a:spcBef>
              <a:buFont typeface="Questrial"/>
              <a:buNone/>
              <a:defRPr/>
            </a:lvl5pPr>
            <a:lvl6pPr marL="1714500" lvl="5" indent="0" rtl="0">
              <a:spcBef>
                <a:spcPts val="0"/>
              </a:spcBef>
              <a:buFont typeface="Questrial"/>
              <a:buNone/>
              <a:defRPr/>
            </a:lvl6pPr>
            <a:lvl7pPr marL="2057400" lvl="6" indent="0" rtl="0">
              <a:spcBef>
                <a:spcPts val="0"/>
              </a:spcBef>
              <a:buFont typeface="Questrial"/>
              <a:buNone/>
              <a:defRPr/>
            </a:lvl7pPr>
            <a:lvl8pPr marL="2400300" lvl="7" indent="0" rtl="0">
              <a:spcBef>
                <a:spcPts val="0"/>
              </a:spcBef>
              <a:buFont typeface="Questrial"/>
              <a:buNone/>
              <a:defRPr/>
            </a:lvl8pPr>
            <a:lvl9pPr marL="2743200" lvl="8" indent="0" rtl="0">
              <a:spcBef>
                <a:spcPts val="0"/>
              </a:spcBef>
              <a:buFont typeface="Questrial"/>
              <a:buNone/>
              <a:defRPr/>
            </a:lvl9pPr>
          </a:lstStyle>
          <a:p>
            <a:pPr lvl="0"/>
            <a:r>
              <a:rPr lang="en-US" dirty="0" smtClean="0"/>
              <a:t>Click to edit Master text styles</a:t>
            </a:r>
          </a:p>
        </p:txBody>
      </p:sp>
      <p:sp>
        <p:nvSpPr>
          <p:cNvPr id="42" name="Shape 42"/>
          <p:cNvSpPr txBox="1">
            <a:spLocks noGrp="1"/>
          </p:cNvSpPr>
          <p:nvPr>
            <p:ph type="body" idx="3"/>
          </p:nvPr>
        </p:nvSpPr>
        <p:spPr>
          <a:xfrm>
            <a:off x="623887" y="2193925"/>
            <a:ext cx="3867000" cy="3978399"/>
          </a:xfrm>
          <a:prstGeom prst="rect">
            <a:avLst/>
          </a:prstGeom>
          <a:noFill/>
          <a:ln>
            <a:noFill/>
          </a:ln>
        </p:spPr>
        <p:txBody>
          <a:bodyPr lIns="68575" tIns="68575" rIns="68575" bIns="68575" anchor="t" anchorCtr="0"/>
          <a:lstStyle>
            <a:lvl1pPr lvl="0" rtl="0">
              <a:spcBef>
                <a:spcPts val="0"/>
              </a:spcBef>
              <a:defRPr sz="20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dirty="0" smtClean="0"/>
              <a:t>Click to edit Master text styles</a:t>
            </a:r>
          </a:p>
        </p:txBody>
      </p:sp>
      <p:sp>
        <p:nvSpPr>
          <p:cNvPr id="43" name="Shape 43"/>
          <p:cNvSpPr txBox="1">
            <a:spLocks noGrp="1"/>
          </p:cNvSpPr>
          <p:nvPr>
            <p:ph type="body" idx="4"/>
          </p:nvPr>
        </p:nvSpPr>
        <p:spPr>
          <a:xfrm>
            <a:off x="623887" y="1489075"/>
            <a:ext cx="3867000" cy="641200"/>
          </a:xfrm>
          <a:prstGeom prst="rect">
            <a:avLst/>
          </a:prstGeom>
          <a:noFill/>
          <a:ln>
            <a:noFill/>
          </a:ln>
        </p:spPr>
        <p:txBody>
          <a:bodyPr lIns="68575" tIns="68575" rIns="68575" bIns="68575" anchor="b" anchorCtr="0"/>
          <a:lstStyle>
            <a:lvl1pPr marL="0" lvl="0" indent="0" rtl="0">
              <a:spcBef>
                <a:spcPts val="0"/>
              </a:spcBef>
              <a:buFont typeface="Questrial"/>
              <a:buNone/>
              <a:defRPr sz="2400"/>
            </a:lvl1pPr>
            <a:lvl2pPr marL="342900" lvl="1" indent="0" rtl="0">
              <a:spcBef>
                <a:spcPts val="0"/>
              </a:spcBef>
              <a:buFont typeface="Questrial"/>
              <a:buNone/>
              <a:defRPr/>
            </a:lvl2pPr>
            <a:lvl3pPr marL="685800" lvl="2" indent="0" rtl="0">
              <a:spcBef>
                <a:spcPts val="0"/>
              </a:spcBef>
              <a:buFont typeface="Questrial"/>
              <a:buNone/>
              <a:defRPr/>
            </a:lvl3pPr>
            <a:lvl4pPr marL="1028700" lvl="3" indent="0" rtl="0">
              <a:spcBef>
                <a:spcPts val="0"/>
              </a:spcBef>
              <a:buFont typeface="Questrial"/>
              <a:buNone/>
              <a:defRPr/>
            </a:lvl4pPr>
            <a:lvl5pPr marL="1371600" lvl="4" indent="0" rtl="0">
              <a:spcBef>
                <a:spcPts val="0"/>
              </a:spcBef>
              <a:buFont typeface="Questrial"/>
              <a:buNone/>
              <a:defRPr/>
            </a:lvl5pPr>
            <a:lvl6pPr marL="1714500" lvl="5" indent="0" rtl="0">
              <a:spcBef>
                <a:spcPts val="0"/>
              </a:spcBef>
              <a:buFont typeface="Questrial"/>
              <a:buNone/>
              <a:defRPr/>
            </a:lvl6pPr>
            <a:lvl7pPr marL="2057400" lvl="6" indent="0" rtl="0">
              <a:spcBef>
                <a:spcPts val="0"/>
              </a:spcBef>
              <a:buFont typeface="Questrial"/>
              <a:buNone/>
              <a:defRPr/>
            </a:lvl7pPr>
            <a:lvl8pPr marL="2400300" lvl="7" indent="0" rtl="0">
              <a:spcBef>
                <a:spcPts val="0"/>
              </a:spcBef>
              <a:buFont typeface="Questrial"/>
              <a:buNone/>
              <a:defRPr/>
            </a:lvl8pPr>
            <a:lvl9pPr marL="2743200" lvl="8" indent="0" rtl="0">
              <a:spcBef>
                <a:spcPts val="0"/>
              </a:spcBef>
              <a:buFont typeface="Questrial"/>
              <a:buNone/>
              <a:defRPr/>
            </a:lvl9pPr>
          </a:lstStyle>
          <a:p>
            <a:pPr lvl="0"/>
            <a:r>
              <a:rPr lang="en-US" dirty="0" smtClean="0"/>
              <a:t>Click to edit Master text styles</a:t>
            </a:r>
          </a:p>
        </p:txBody>
      </p:sp>
      <p:sp>
        <p:nvSpPr>
          <p:cNvPr id="44" name="Shape 44"/>
          <p:cNvSpPr txBox="1">
            <a:spLocks noGrp="1"/>
          </p:cNvSpPr>
          <p:nvPr>
            <p:ph type="title"/>
          </p:nvPr>
        </p:nvSpPr>
        <p:spPr>
          <a:xfrm>
            <a:off x="623887" y="274636"/>
            <a:ext cx="7886700" cy="1143200"/>
          </a:xfrm>
          <a:prstGeom prst="rect">
            <a:avLst/>
          </a:prstGeom>
          <a:noFill/>
          <a:ln>
            <a:noFill/>
          </a:ln>
        </p:spPr>
        <p:txBody>
          <a:bodyPr lIns="68575" tIns="68575" rIns="68575" bIns="68575" anchor="ctr" anchorCtr="0"/>
          <a:lstStyle>
            <a:lvl1pPr lvl="0" algn="l" rtl="0">
              <a:spcBef>
                <a:spcPts val="0"/>
              </a:spcBef>
              <a:buClr>
                <a:schemeClr val="dk2"/>
              </a:buClr>
              <a:buFont typeface="Questrial"/>
              <a:buNone/>
              <a:defRPr sz="36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dirty="0" smtClean="0"/>
              <a:t>Click to edit Master title style</a:t>
            </a:r>
            <a:endParaRPr dirty="0"/>
          </a:p>
        </p:txBody>
      </p:sp>
      <p:sp>
        <p:nvSpPr>
          <p:cNvPr id="45" name="Shape 45"/>
          <p:cNvSpPr txBox="1">
            <a:spLocks noGrp="1"/>
          </p:cNvSpPr>
          <p:nvPr>
            <p:ph type="dt" idx="10"/>
          </p:nvPr>
        </p:nvSpPr>
        <p:spPr>
          <a:xfrm>
            <a:off x="628651" y="6356349"/>
            <a:ext cx="2457599" cy="365200"/>
          </a:xfrm>
          <a:prstGeom prst="rect">
            <a:avLst/>
          </a:prstGeom>
          <a:noFill/>
          <a:ln>
            <a:noFill/>
          </a:ln>
        </p:spPr>
        <p:txBody>
          <a:bodyPr lIns="68575" tIns="68575" rIns="68575" bIns="68575" anchor="ctr" anchorCtr="0"/>
          <a:lstStyle>
            <a:lvl1pPr marL="0" marR="0" lvl="0"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1pPr>
            <a:lvl2pPr marL="342900" marR="0" lvl="1"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2pPr>
            <a:lvl3pPr marL="685800" marR="0" lvl="2"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3pPr>
            <a:lvl4pPr marL="1028700" marR="0" lvl="3"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4pPr>
            <a:lvl5pPr marL="1371600" marR="0" lvl="4"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5pPr>
            <a:lvl6pPr marL="1714500" marR="0" lvl="5"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6pPr>
            <a:lvl7pPr marL="2057400" marR="0" lvl="6"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7pPr>
            <a:lvl8pPr marL="2400300" marR="0" lvl="7"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8pPr>
            <a:lvl9pPr marL="2743200" marR="0" lvl="8"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9pPr>
          </a:lstStyle>
          <a:p>
            <a:fld id="{22D2EBA3-97BA-5845-980E-2A9C43BB80B6}" type="datetimeFigureOut">
              <a:rPr lang="en-US" smtClean="0"/>
              <a:t>6/20/2016</a:t>
            </a:fld>
            <a:endParaRPr lang="en-US"/>
          </a:p>
        </p:txBody>
      </p:sp>
      <p:sp>
        <p:nvSpPr>
          <p:cNvPr id="46" name="Shape 46"/>
          <p:cNvSpPr txBox="1">
            <a:spLocks noGrp="1"/>
          </p:cNvSpPr>
          <p:nvPr>
            <p:ph type="ftr" idx="11"/>
          </p:nvPr>
        </p:nvSpPr>
        <p:spPr>
          <a:xfrm>
            <a:off x="3486150" y="6356349"/>
            <a:ext cx="2171700" cy="365200"/>
          </a:xfrm>
          <a:prstGeom prst="rect">
            <a:avLst/>
          </a:prstGeom>
          <a:noFill/>
          <a:ln>
            <a:noFill/>
          </a:ln>
        </p:spPr>
        <p:txBody>
          <a:bodyPr lIns="68575" tIns="68575" rIns="68575" bIns="68575" anchor="ctr" anchorCtr="0"/>
          <a:lstStyle>
            <a:lvl1pPr marL="0" marR="0" lvl="0" indent="0" algn="ctr"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1pPr>
            <a:lvl2pPr marL="342900" marR="0" lvl="1"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2pPr>
            <a:lvl3pPr marL="685800" marR="0" lvl="2"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3pPr>
            <a:lvl4pPr marL="1028700" marR="0" lvl="3"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4pPr>
            <a:lvl5pPr marL="1371600" marR="0" lvl="4"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5pPr>
            <a:lvl6pPr marL="1714500" marR="0" lvl="5"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6pPr>
            <a:lvl7pPr marL="2057400" marR="0" lvl="6"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7pPr>
            <a:lvl8pPr marL="2400300" marR="0" lvl="7"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8pPr>
            <a:lvl9pPr marL="2743200" marR="0" lvl="8"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9pPr>
          </a:lstStyle>
          <a:p>
            <a:endParaRPr lang="en-US"/>
          </a:p>
        </p:txBody>
      </p:sp>
      <p:sp>
        <p:nvSpPr>
          <p:cNvPr id="47" name="Shape 47"/>
          <p:cNvSpPr txBox="1">
            <a:spLocks noGrp="1"/>
          </p:cNvSpPr>
          <p:nvPr>
            <p:ph type="sldNum" idx="12"/>
          </p:nvPr>
        </p:nvSpPr>
        <p:spPr>
          <a:xfrm>
            <a:off x="6057901" y="6356349"/>
            <a:ext cx="2457599" cy="365200"/>
          </a:xfrm>
          <a:prstGeom prst="rect">
            <a:avLst/>
          </a:prstGeom>
          <a:noFill/>
          <a:ln>
            <a:noFill/>
          </a:ln>
        </p:spPr>
        <p:txBody>
          <a:bodyPr lIns="68575" tIns="68575" rIns="68575" bIns="68575" anchor="ctr" anchorCtr="0">
            <a:noAutofit/>
          </a:bodyPr>
          <a:lstStyle/>
          <a:p>
            <a:fld id="{569728D7-7B04-3C40-8FB2-C58BB3F275E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8"/>
        <p:cNvGrpSpPr/>
        <p:nvPr/>
      </p:nvGrpSpPr>
      <p:grpSpPr>
        <a:xfrm>
          <a:off x="0" y="0"/>
          <a:ext cx="0" cy="0"/>
          <a:chOff x="0" y="0"/>
          <a:chExt cx="0" cy="0"/>
        </a:xfrm>
      </p:grpSpPr>
      <p:grpSp>
        <p:nvGrpSpPr>
          <p:cNvPr id="49" name="Shape 49"/>
          <p:cNvGrpSpPr/>
          <p:nvPr/>
        </p:nvGrpSpPr>
        <p:grpSpPr>
          <a:xfrm>
            <a:off x="2284" y="0"/>
            <a:ext cx="9141750" cy="6858000"/>
            <a:chOff x="3045" y="0"/>
            <a:chExt cx="12189000" cy="6858000"/>
          </a:xfrm>
        </p:grpSpPr>
        <p:sp>
          <p:nvSpPr>
            <p:cNvPr id="50" name="Shape 50"/>
            <p:cNvSpPr/>
            <p:nvPr/>
          </p:nvSpPr>
          <p:spPr>
            <a:xfrm>
              <a:off x="3045" y="0"/>
              <a:ext cx="12189000" cy="6858000"/>
            </a:xfrm>
            <a:prstGeom prst="rect">
              <a:avLst/>
            </a:prstGeom>
            <a:solidFill>
              <a:schemeClr val="lt1"/>
            </a:solidFill>
            <a:ln>
              <a:noFill/>
            </a:ln>
          </p:spPr>
          <p:txBody>
            <a:bodyPr lIns="68575" tIns="34275" rIns="68575"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Questrial"/>
                <a:ea typeface="Questrial"/>
                <a:cs typeface="Questrial"/>
                <a:sym typeface="Questrial"/>
                <a:rtl val="0"/>
              </a:endParaRPr>
            </a:p>
          </p:txBody>
        </p:sp>
        <p:grpSp>
          <p:nvGrpSpPr>
            <p:cNvPr id="51" name="Shape 51"/>
            <p:cNvGrpSpPr/>
            <p:nvPr/>
          </p:nvGrpSpPr>
          <p:grpSpPr>
            <a:xfrm>
              <a:off x="1574797" y="3537158"/>
              <a:ext cx="9144138" cy="196800"/>
              <a:chOff x="1523998" y="4379126"/>
              <a:chExt cx="9144138" cy="196800"/>
            </a:xfrm>
          </p:grpSpPr>
          <p:sp>
            <p:nvSpPr>
              <p:cNvPr id="52" name="Shape 52"/>
              <p:cNvSpPr/>
              <p:nvPr/>
            </p:nvSpPr>
            <p:spPr>
              <a:xfrm rot="-5400000" flipH="1">
                <a:off x="2949898" y="2953226"/>
                <a:ext cx="196800" cy="3048599"/>
              </a:xfrm>
              <a:prstGeom prst="rect">
                <a:avLst/>
              </a:prstGeom>
              <a:solidFill>
                <a:schemeClr val="accent6"/>
              </a:solidFill>
              <a:ln>
                <a:noFill/>
              </a:ln>
            </p:spPr>
            <p:txBody>
              <a:bodyPr lIns="68575" tIns="34275" rIns="68575"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Times New Roman"/>
                  <a:ea typeface="Times New Roman"/>
                  <a:cs typeface="Times New Roman"/>
                  <a:sym typeface="Times New Roman"/>
                  <a:rtl val="0"/>
                </a:endParaRPr>
              </a:p>
            </p:txBody>
          </p:sp>
          <p:sp>
            <p:nvSpPr>
              <p:cNvPr id="53" name="Shape 53"/>
              <p:cNvSpPr/>
              <p:nvPr/>
            </p:nvSpPr>
            <p:spPr>
              <a:xfrm rot="-5400000" flipH="1">
                <a:off x="5998362" y="2953226"/>
                <a:ext cx="196800" cy="3048599"/>
              </a:xfrm>
              <a:prstGeom prst="rect">
                <a:avLst/>
              </a:prstGeom>
              <a:solidFill>
                <a:schemeClr val="accent4"/>
              </a:solidFill>
              <a:ln>
                <a:noFill/>
              </a:ln>
            </p:spPr>
            <p:txBody>
              <a:bodyPr lIns="68575" tIns="34275" rIns="68575"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Times New Roman"/>
                  <a:ea typeface="Times New Roman"/>
                  <a:cs typeface="Times New Roman"/>
                  <a:sym typeface="Times New Roman"/>
                  <a:rtl val="0"/>
                </a:endParaRPr>
              </a:p>
            </p:txBody>
          </p:sp>
          <p:sp>
            <p:nvSpPr>
              <p:cNvPr id="54" name="Shape 54"/>
              <p:cNvSpPr/>
              <p:nvPr/>
            </p:nvSpPr>
            <p:spPr>
              <a:xfrm rot="-5400000" flipH="1">
                <a:off x="9045436" y="2953226"/>
                <a:ext cx="196800" cy="3048599"/>
              </a:xfrm>
              <a:prstGeom prst="rect">
                <a:avLst/>
              </a:prstGeom>
              <a:solidFill>
                <a:srgbClr val="C00000"/>
              </a:solidFill>
              <a:ln>
                <a:noFill/>
              </a:ln>
            </p:spPr>
            <p:txBody>
              <a:bodyPr lIns="68575" tIns="34275" rIns="68575"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Times New Roman"/>
                  <a:ea typeface="Times New Roman"/>
                  <a:cs typeface="Times New Roman"/>
                  <a:sym typeface="Times New Roman"/>
                  <a:rtl val="0"/>
                </a:endParaRPr>
              </a:p>
            </p:txBody>
          </p:sp>
        </p:grpSp>
      </p:grpSp>
      <p:sp>
        <p:nvSpPr>
          <p:cNvPr id="55" name="Shape 55"/>
          <p:cNvSpPr txBox="1">
            <a:spLocks noGrp="1"/>
          </p:cNvSpPr>
          <p:nvPr>
            <p:ph type="subTitle" idx="1"/>
          </p:nvPr>
        </p:nvSpPr>
        <p:spPr>
          <a:xfrm>
            <a:off x="1143000" y="4056114"/>
            <a:ext cx="6858000" cy="1655599"/>
          </a:xfrm>
          <a:prstGeom prst="rect">
            <a:avLst/>
          </a:prstGeom>
          <a:noFill/>
          <a:ln>
            <a:noFill/>
          </a:ln>
        </p:spPr>
        <p:txBody>
          <a:bodyPr lIns="68575" tIns="68575" rIns="68575" bIns="68575" anchor="t" anchorCtr="0"/>
          <a:lstStyle>
            <a:lvl1pPr marL="0" marR="0" lvl="0" indent="0" algn="ctr" rtl="0">
              <a:lnSpc>
                <a:spcPct val="90000"/>
              </a:lnSpc>
              <a:spcBef>
                <a:spcPts val="500"/>
              </a:spcBef>
              <a:spcAft>
                <a:spcPts val="0"/>
              </a:spcAft>
              <a:buClr>
                <a:schemeClr val="accent5"/>
              </a:buClr>
              <a:buFont typeface="Noto Symbol"/>
              <a:buNone/>
              <a:defRPr sz="2000" b="0" i="0" u="none" strike="noStrike" cap="none">
                <a:solidFill>
                  <a:srgbClr val="000000"/>
                </a:solidFill>
                <a:latin typeface="Arial"/>
                <a:ea typeface="Arial"/>
                <a:cs typeface="Arial"/>
                <a:sym typeface="Arial"/>
                <a:rtl val="0"/>
              </a:defRPr>
            </a:lvl1pPr>
            <a:lvl2pPr marL="342900" marR="0" lvl="1" indent="0" algn="ctr" rtl="0">
              <a:lnSpc>
                <a:spcPct val="90000"/>
              </a:lnSpc>
              <a:spcBef>
                <a:spcPts val="500"/>
              </a:spcBef>
              <a:spcAft>
                <a:spcPts val="0"/>
              </a:spcAft>
              <a:buClr>
                <a:schemeClr val="accent5"/>
              </a:buClr>
              <a:buFont typeface="Noto Symbol"/>
              <a:buNone/>
              <a:defRPr sz="1100" b="0" i="0" u="none" strike="noStrike" cap="none">
                <a:solidFill>
                  <a:srgbClr val="000000"/>
                </a:solidFill>
                <a:latin typeface="Arial"/>
                <a:ea typeface="Arial"/>
                <a:cs typeface="Arial"/>
                <a:sym typeface="Arial"/>
                <a:rtl val="0"/>
              </a:defRPr>
            </a:lvl2pPr>
            <a:lvl3pPr marL="685800" marR="0" lvl="2" indent="0" algn="ctr" rtl="0">
              <a:lnSpc>
                <a:spcPct val="90000"/>
              </a:lnSpc>
              <a:spcBef>
                <a:spcPts val="400"/>
              </a:spcBef>
              <a:spcAft>
                <a:spcPts val="0"/>
              </a:spcAft>
              <a:buClr>
                <a:schemeClr val="accent5"/>
              </a:buClr>
              <a:buFont typeface="Noto Symbol"/>
              <a:buNone/>
              <a:defRPr sz="1100" b="0" i="0" u="none" strike="noStrike" cap="none">
                <a:solidFill>
                  <a:srgbClr val="000000"/>
                </a:solidFill>
                <a:latin typeface="Arial"/>
                <a:ea typeface="Arial"/>
                <a:cs typeface="Arial"/>
                <a:sym typeface="Arial"/>
                <a:rtl val="0"/>
              </a:defRPr>
            </a:lvl3pPr>
            <a:lvl4pPr marL="1028700" marR="0" lvl="3" indent="0" algn="ctr" rtl="0">
              <a:lnSpc>
                <a:spcPct val="90000"/>
              </a:lnSpc>
              <a:spcBef>
                <a:spcPts val="400"/>
              </a:spcBef>
              <a:spcAft>
                <a:spcPts val="0"/>
              </a:spcAft>
              <a:buClr>
                <a:schemeClr val="accent5"/>
              </a:buClr>
              <a:buFont typeface="Noto Symbol"/>
              <a:buNone/>
              <a:defRPr sz="1100" b="0" i="0" u="none" strike="noStrike" cap="none">
                <a:solidFill>
                  <a:srgbClr val="000000"/>
                </a:solidFill>
                <a:latin typeface="Arial"/>
                <a:ea typeface="Arial"/>
                <a:cs typeface="Arial"/>
                <a:sym typeface="Arial"/>
                <a:rtl val="0"/>
              </a:defRPr>
            </a:lvl4pPr>
            <a:lvl5pPr marL="1371600" marR="0" lvl="4" indent="0" algn="ctr" rtl="0">
              <a:lnSpc>
                <a:spcPct val="90000"/>
              </a:lnSpc>
              <a:spcBef>
                <a:spcPts val="400"/>
              </a:spcBef>
              <a:spcAft>
                <a:spcPts val="0"/>
              </a:spcAft>
              <a:buClr>
                <a:schemeClr val="accent5"/>
              </a:buClr>
              <a:buFont typeface="Noto Symbol"/>
              <a:buNone/>
              <a:defRPr sz="1100" b="0" i="0" u="none" strike="noStrike" cap="none">
                <a:solidFill>
                  <a:srgbClr val="000000"/>
                </a:solidFill>
                <a:latin typeface="Arial"/>
                <a:ea typeface="Arial"/>
                <a:cs typeface="Arial"/>
                <a:sym typeface="Arial"/>
                <a:rtl val="0"/>
              </a:defRPr>
            </a:lvl5pPr>
            <a:lvl6pPr marL="1714500" marR="0" lvl="5" indent="0" algn="ctr" rtl="0">
              <a:lnSpc>
                <a:spcPct val="90000"/>
              </a:lnSpc>
              <a:spcBef>
                <a:spcPts val="400"/>
              </a:spcBef>
              <a:spcAft>
                <a:spcPts val="0"/>
              </a:spcAft>
              <a:buClr>
                <a:schemeClr val="accent2"/>
              </a:buClr>
              <a:buFont typeface="Noto Symbol"/>
              <a:buNone/>
              <a:defRPr sz="1100" b="0" i="0" u="none" strike="noStrike" cap="none">
                <a:solidFill>
                  <a:srgbClr val="000000"/>
                </a:solidFill>
                <a:latin typeface="Arial"/>
                <a:ea typeface="Arial"/>
                <a:cs typeface="Arial"/>
                <a:sym typeface="Arial"/>
                <a:rtl val="0"/>
              </a:defRPr>
            </a:lvl6pPr>
            <a:lvl7pPr marL="2057400" marR="0" lvl="6" indent="0" algn="ctr" rtl="0">
              <a:lnSpc>
                <a:spcPct val="90000"/>
              </a:lnSpc>
              <a:spcBef>
                <a:spcPts val="400"/>
              </a:spcBef>
              <a:spcAft>
                <a:spcPts val="0"/>
              </a:spcAft>
              <a:buClr>
                <a:schemeClr val="accent2"/>
              </a:buClr>
              <a:buFont typeface="Noto Symbol"/>
              <a:buNone/>
              <a:defRPr sz="1100" b="0" i="0" u="none" strike="noStrike" cap="none">
                <a:solidFill>
                  <a:srgbClr val="000000"/>
                </a:solidFill>
                <a:latin typeface="Arial"/>
                <a:ea typeface="Arial"/>
                <a:cs typeface="Arial"/>
                <a:sym typeface="Arial"/>
                <a:rtl val="0"/>
              </a:defRPr>
            </a:lvl7pPr>
            <a:lvl8pPr marL="2400300" marR="0" lvl="7" indent="0" algn="ctr" rtl="0">
              <a:lnSpc>
                <a:spcPct val="90000"/>
              </a:lnSpc>
              <a:spcBef>
                <a:spcPts val="400"/>
              </a:spcBef>
              <a:spcAft>
                <a:spcPts val="0"/>
              </a:spcAft>
              <a:buClr>
                <a:schemeClr val="accent2"/>
              </a:buClr>
              <a:buFont typeface="Noto Symbol"/>
              <a:buNone/>
              <a:defRPr sz="1100" b="0" i="0" u="none" strike="noStrike" cap="none">
                <a:solidFill>
                  <a:srgbClr val="000000"/>
                </a:solidFill>
                <a:latin typeface="Arial"/>
                <a:ea typeface="Arial"/>
                <a:cs typeface="Arial"/>
                <a:sym typeface="Arial"/>
                <a:rtl val="0"/>
              </a:defRPr>
            </a:lvl8pPr>
            <a:lvl9pPr marL="2743200" marR="0" lvl="8" indent="0" algn="ctr" rtl="0">
              <a:lnSpc>
                <a:spcPct val="90000"/>
              </a:lnSpc>
              <a:spcBef>
                <a:spcPts val="400"/>
              </a:spcBef>
              <a:spcAft>
                <a:spcPts val="0"/>
              </a:spcAft>
              <a:buClr>
                <a:schemeClr val="accent2"/>
              </a:buClr>
              <a:buFont typeface="Noto Symbol"/>
              <a:buNone/>
              <a:defRPr sz="1100" b="0" i="0" u="none" strike="noStrike" cap="none">
                <a:solidFill>
                  <a:srgbClr val="000000"/>
                </a:solidFill>
                <a:latin typeface="Arial"/>
                <a:ea typeface="Arial"/>
                <a:cs typeface="Arial"/>
                <a:sym typeface="Arial"/>
                <a:rtl val="0"/>
              </a:defRPr>
            </a:lvl9pPr>
          </a:lstStyle>
          <a:p>
            <a:r>
              <a:rPr lang="en-US" dirty="0" smtClean="0"/>
              <a:t>Click to edit Master subtitle style</a:t>
            </a:r>
            <a:endParaRPr dirty="0"/>
          </a:p>
        </p:txBody>
      </p:sp>
      <p:sp>
        <p:nvSpPr>
          <p:cNvPr id="56" name="Shape 56"/>
          <p:cNvSpPr txBox="1">
            <a:spLocks noGrp="1"/>
          </p:cNvSpPr>
          <p:nvPr>
            <p:ph type="ctrTitle"/>
          </p:nvPr>
        </p:nvSpPr>
        <p:spPr>
          <a:xfrm>
            <a:off x="1143000" y="912609"/>
            <a:ext cx="6858000" cy="2387599"/>
          </a:xfrm>
          <a:prstGeom prst="rect">
            <a:avLst/>
          </a:prstGeom>
          <a:noFill/>
          <a:ln>
            <a:noFill/>
          </a:ln>
        </p:spPr>
        <p:txBody>
          <a:bodyPr lIns="68575" tIns="68575" rIns="68575" bIns="68575" anchor="b" anchorCtr="0"/>
          <a:lstStyle>
            <a:lvl1pPr marL="0" marR="0" lvl="0" indent="0" algn="ctr" rtl="0">
              <a:lnSpc>
                <a:spcPct val="100000"/>
              </a:lnSpc>
              <a:spcBef>
                <a:spcPts val="0"/>
              </a:spcBef>
              <a:spcAft>
                <a:spcPts val="0"/>
              </a:spcAft>
              <a:buClr>
                <a:schemeClr val="dk2"/>
              </a:buClr>
              <a:buFont typeface="Questrial"/>
              <a:buNone/>
              <a:defRPr sz="3600" b="0" i="0" u="none" strike="noStrike" cap="none">
                <a:solidFill>
                  <a:srgbClr val="000000"/>
                </a:solidFill>
                <a:latin typeface="Arial"/>
                <a:ea typeface="Arial"/>
                <a:cs typeface="Arial"/>
                <a:sym typeface="Arial"/>
                <a:rtl val="0"/>
              </a:defRPr>
            </a:lvl1pPr>
            <a:lvl2pPr marL="0" marR="0" lvl="1"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2pPr>
            <a:lvl3pPr marL="0" marR="0" lvl="2" indent="0" algn="l" rtl="0">
              <a:spcBef>
                <a:spcPts val="0"/>
              </a:spcBef>
              <a:defRPr sz="1400" b="0" i="0" u="none" strike="noStrike" cap="none"/>
            </a:lvl3pPr>
            <a:lvl4pPr marL="0" marR="0" lvl="3" indent="0" algn="l" rtl="0">
              <a:spcBef>
                <a:spcPts val="0"/>
              </a:spcBef>
              <a:defRPr sz="1400" b="0" i="0" u="none" strike="noStrike" cap="none"/>
            </a:lvl4pPr>
            <a:lvl5pPr marL="0" marR="0" lvl="4" indent="0" algn="l" rtl="0">
              <a:spcBef>
                <a:spcPts val="0"/>
              </a:spcBef>
              <a:defRPr sz="1400" b="0" i="0" u="none" strike="noStrike" cap="none"/>
            </a:lvl5pPr>
            <a:lvl6pPr marL="0" marR="0" lvl="5" indent="0" algn="l" rtl="0">
              <a:spcBef>
                <a:spcPts val="0"/>
              </a:spcBef>
              <a:defRPr sz="1400" b="0" i="0" u="none" strike="noStrike" cap="none"/>
            </a:lvl6pPr>
            <a:lvl7pPr marL="0" marR="0" lvl="6" indent="0" algn="l" rtl="0">
              <a:spcBef>
                <a:spcPts val="0"/>
              </a:spcBef>
              <a:defRPr sz="1400" b="0" i="0" u="none" strike="noStrike" cap="none"/>
            </a:lvl7pPr>
            <a:lvl8pPr marL="0" marR="0" lvl="7" indent="0" algn="l" rtl="0">
              <a:spcBef>
                <a:spcPts val="0"/>
              </a:spcBef>
              <a:defRPr sz="1400" b="0" i="0" u="none" strike="noStrike" cap="none"/>
            </a:lvl8pPr>
            <a:lvl9pPr marL="0" marR="0" lvl="8" indent="0" algn="l" rtl="0">
              <a:spcBef>
                <a:spcPts val="0"/>
              </a:spcBef>
              <a:defRPr sz="1400" b="0" i="0" u="none" strike="noStrike" cap="none"/>
            </a:lvl9pPr>
          </a:lstStyle>
          <a:p>
            <a:r>
              <a:rPr lang="en-US" dirty="0" smtClean="0"/>
              <a:t>Click to edit Master title style</a:t>
            </a:r>
            <a:endParaRPr dirty="0"/>
          </a:p>
        </p:txBody>
      </p:sp>
      <p:sp>
        <p:nvSpPr>
          <p:cNvPr id="57" name="Shape 57"/>
          <p:cNvSpPr txBox="1">
            <a:spLocks noGrp="1"/>
          </p:cNvSpPr>
          <p:nvPr>
            <p:ph type="dt" idx="10"/>
          </p:nvPr>
        </p:nvSpPr>
        <p:spPr>
          <a:xfrm>
            <a:off x="628651" y="6356349"/>
            <a:ext cx="2457599" cy="365200"/>
          </a:xfrm>
          <a:prstGeom prst="rect">
            <a:avLst/>
          </a:prstGeom>
          <a:noFill/>
          <a:ln>
            <a:noFill/>
          </a:ln>
        </p:spPr>
        <p:txBody>
          <a:bodyPr lIns="68575" tIns="68575" rIns="68575" bIns="68575" anchor="ctr" anchorCtr="0"/>
          <a:lstStyle>
            <a:lvl1pPr marL="0" marR="0" lvl="0"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1pPr>
            <a:lvl2pPr marL="342900" marR="0" lvl="1"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2pPr>
            <a:lvl3pPr marL="685800" marR="0" lvl="2"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3pPr>
            <a:lvl4pPr marL="1028700" marR="0" lvl="3"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4pPr>
            <a:lvl5pPr marL="1371600" marR="0" lvl="4"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5pPr>
            <a:lvl6pPr marL="1714500" marR="0" lvl="5"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6pPr>
            <a:lvl7pPr marL="2057400" marR="0" lvl="6"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7pPr>
            <a:lvl8pPr marL="2400300" marR="0" lvl="7"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8pPr>
            <a:lvl9pPr marL="2743200" marR="0" lvl="8"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9pPr>
          </a:lstStyle>
          <a:p>
            <a:fld id="{22D2EBA3-97BA-5845-980E-2A9C43BB80B6}" type="datetimeFigureOut">
              <a:rPr lang="en-US" smtClean="0"/>
              <a:t>6/20/2016</a:t>
            </a:fld>
            <a:endParaRPr lang="en-US"/>
          </a:p>
        </p:txBody>
      </p:sp>
      <p:sp>
        <p:nvSpPr>
          <p:cNvPr id="58" name="Shape 58"/>
          <p:cNvSpPr txBox="1">
            <a:spLocks noGrp="1"/>
          </p:cNvSpPr>
          <p:nvPr>
            <p:ph type="ftr" idx="11"/>
          </p:nvPr>
        </p:nvSpPr>
        <p:spPr>
          <a:xfrm>
            <a:off x="3486150" y="6356349"/>
            <a:ext cx="2171700" cy="365200"/>
          </a:xfrm>
          <a:prstGeom prst="rect">
            <a:avLst/>
          </a:prstGeom>
          <a:noFill/>
          <a:ln>
            <a:noFill/>
          </a:ln>
        </p:spPr>
        <p:txBody>
          <a:bodyPr lIns="68575" tIns="68575" rIns="68575" bIns="68575" anchor="ctr" anchorCtr="0"/>
          <a:lstStyle>
            <a:lvl1pPr marL="0" marR="0" lvl="0" indent="0" algn="ctr"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1pPr>
            <a:lvl2pPr marL="342900" marR="0" lvl="1"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2pPr>
            <a:lvl3pPr marL="685800" marR="0" lvl="2"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3pPr>
            <a:lvl4pPr marL="1028700" marR="0" lvl="3"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4pPr>
            <a:lvl5pPr marL="1371600" marR="0" lvl="4"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5pPr>
            <a:lvl6pPr marL="1714500" marR="0" lvl="5"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6pPr>
            <a:lvl7pPr marL="2057400" marR="0" lvl="6"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7pPr>
            <a:lvl8pPr marL="2400300" marR="0" lvl="7"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8pPr>
            <a:lvl9pPr marL="2743200" marR="0" lvl="8"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9pPr>
          </a:lstStyle>
          <a:p>
            <a:endParaRPr lang="en-US"/>
          </a:p>
        </p:txBody>
      </p:sp>
      <p:sp>
        <p:nvSpPr>
          <p:cNvPr id="59" name="Shape 59"/>
          <p:cNvSpPr txBox="1">
            <a:spLocks noGrp="1"/>
          </p:cNvSpPr>
          <p:nvPr>
            <p:ph type="sldNum" idx="12"/>
          </p:nvPr>
        </p:nvSpPr>
        <p:spPr>
          <a:xfrm>
            <a:off x="6057901" y="6356349"/>
            <a:ext cx="2457599" cy="365200"/>
          </a:xfrm>
          <a:prstGeom prst="rect">
            <a:avLst/>
          </a:prstGeom>
          <a:noFill/>
          <a:ln>
            <a:noFill/>
          </a:ln>
        </p:spPr>
        <p:txBody>
          <a:bodyPr lIns="68575" tIns="68575" rIns="68575" bIns="68575" anchor="ctr" anchorCtr="0">
            <a:noAutofit/>
          </a:bodyPr>
          <a:lstStyle/>
          <a:p>
            <a:fld id="{569728D7-7B04-3C40-8FB2-C58BB3F275E3}" type="slidenum">
              <a:rPr lang="en-US" smtClean="0"/>
              <a:t>‹#›</a:t>
            </a:fld>
            <a:endParaRPr lang="en-US"/>
          </a:p>
        </p:txBody>
      </p:sp>
      <p:sp>
        <p:nvSpPr>
          <p:cNvPr id="60" name="Shape 60"/>
          <p:cNvSpPr txBox="1"/>
          <p:nvPr/>
        </p:nvSpPr>
        <p:spPr>
          <a:xfrm>
            <a:off x="8509882" y="6424652"/>
            <a:ext cx="634200" cy="276800"/>
          </a:xfrm>
          <a:prstGeom prst="rect">
            <a:avLst/>
          </a:prstGeom>
          <a:noFill/>
          <a:ln>
            <a:noFill/>
          </a:ln>
        </p:spPr>
        <p:txBody>
          <a:bodyPr lIns="68575" tIns="34275" rIns="68575" bIns="34275"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 sz="900" b="0" i="0" u="none" strike="noStrike" cap="none">
                <a:solidFill>
                  <a:schemeClr val="dk1"/>
                </a:solidFill>
                <a:latin typeface="Questrial"/>
                <a:ea typeface="Questrial"/>
                <a:cs typeface="Questrial"/>
                <a:sym typeface="Questrial"/>
                <a:rtl val="0"/>
              </a:rPr>
              <a:t>V 2.1</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623887" y="4589461"/>
            <a:ext cx="7886700" cy="1500000"/>
          </a:xfrm>
          <a:prstGeom prst="rect">
            <a:avLst/>
          </a:prstGeom>
          <a:noFill/>
          <a:ln>
            <a:noFill/>
          </a:ln>
        </p:spPr>
        <p:txBody>
          <a:bodyPr lIns="68575" tIns="68575" rIns="68575" bIns="68575" anchor="t" anchorCtr="0"/>
          <a:lstStyle>
            <a:lvl1pPr marL="0" lvl="0" indent="0" rtl="0">
              <a:spcBef>
                <a:spcPts val="0"/>
              </a:spcBef>
              <a:buFont typeface="Questrial"/>
              <a:buNone/>
              <a:defRPr sz="2000"/>
            </a:lvl1pPr>
            <a:lvl2pPr marL="342900" lvl="1" indent="0" rtl="0">
              <a:spcBef>
                <a:spcPts val="0"/>
              </a:spcBef>
              <a:buFont typeface="Questrial"/>
              <a:buNone/>
              <a:defRPr/>
            </a:lvl2pPr>
            <a:lvl3pPr marL="685800" lvl="2" indent="0" rtl="0">
              <a:spcBef>
                <a:spcPts val="0"/>
              </a:spcBef>
              <a:buFont typeface="Questrial"/>
              <a:buNone/>
              <a:defRPr/>
            </a:lvl3pPr>
            <a:lvl4pPr marL="1028700" lvl="3" indent="0" rtl="0">
              <a:spcBef>
                <a:spcPts val="0"/>
              </a:spcBef>
              <a:buFont typeface="Questrial"/>
              <a:buNone/>
              <a:defRPr/>
            </a:lvl4pPr>
            <a:lvl5pPr marL="1371600" lvl="4" indent="0" rtl="0">
              <a:spcBef>
                <a:spcPts val="0"/>
              </a:spcBef>
              <a:buFont typeface="Questrial"/>
              <a:buNone/>
              <a:defRPr/>
            </a:lvl5pPr>
            <a:lvl6pPr marL="1714500" lvl="5" indent="0" rtl="0">
              <a:spcBef>
                <a:spcPts val="0"/>
              </a:spcBef>
              <a:buFont typeface="Questrial"/>
              <a:buNone/>
              <a:defRPr/>
            </a:lvl6pPr>
            <a:lvl7pPr marL="2057400" lvl="6" indent="0" rtl="0">
              <a:spcBef>
                <a:spcPts val="0"/>
              </a:spcBef>
              <a:buFont typeface="Questrial"/>
              <a:buNone/>
              <a:defRPr/>
            </a:lvl7pPr>
            <a:lvl8pPr marL="2400300" lvl="7" indent="0" rtl="0">
              <a:spcBef>
                <a:spcPts val="0"/>
              </a:spcBef>
              <a:buFont typeface="Questrial"/>
              <a:buNone/>
              <a:defRPr/>
            </a:lvl8pPr>
            <a:lvl9pPr marL="2743200" lvl="8" indent="0" rtl="0">
              <a:spcBef>
                <a:spcPts val="0"/>
              </a:spcBef>
              <a:buFont typeface="Questrial"/>
              <a:buNone/>
              <a:defRPr/>
            </a:lvl9pPr>
          </a:lstStyle>
          <a:p>
            <a:pPr lvl="0"/>
            <a:r>
              <a:rPr lang="en-US" dirty="0" smtClean="0"/>
              <a:t>Click to edit Master text styles</a:t>
            </a:r>
          </a:p>
        </p:txBody>
      </p:sp>
      <p:sp>
        <p:nvSpPr>
          <p:cNvPr id="63" name="Shape 63"/>
          <p:cNvSpPr txBox="1">
            <a:spLocks noGrp="1"/>
          </p:cNvSpPr>
          <p:nvPr>
            <p:ph type="title"/>
          </p:nvPr>
        </p:nvSpPr>
        <p:spPr>
          <a:xfrm>
            <a:off x="623887" y="1709737"/>
            <a:ext cx="7886700" cy="2862400"/>
          </a:xfrm>
          <a:prstGeom prst="rect">
            <a:avLst/>
          </a:prstGeom>
          <a:noFill/>
          <a:ln>
            <a:noFill/>
          </a:ln>
        </p:spPr>
        <p:txBody>
          <a:bodyPr lIns="68575" tIns="68575" rIns="68575" bIns="68575" anchor="b" anchorCtr="0"/>
          <a:lstStyle>
            <a:lvl1pPr lvl="0" rtl="0">
              <a:spcBef>
                <a:spcPts val="0"/>
              </a:spcBef>
              <a:defRPr sz="36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dirty="0" smtClean="0"/>
              <a:t>Click to edit Master title style</a:t>
            </a:r>
            <a:endParaRPr dirty="0"/>
          </a:p>
        </p:txBody>
      </p:sp>
      <p:sp>
        <p:nvSpPr>
          <p:cNvPr id="64" name="Shape 64"/>
          <p:cNvSpPr txBox="1">
            <a:spLocks noGrp="1"/>
          </p:cNvSpPr>
          <p:nvPr>
            <p:ph type="dt" idx="10"/>
          </p:nvPr>
        </p:nvSpPr>
        <p:spPr>
          <a:xfrm>
            <a:off x="628651" y="6356349"/>
            <a:ext cx="2457599" cy="365200"/>
          </a:xfrm>
          <a:prstGeom prst="rect">
            <a:avLst/>
          </a:prstGeom>
          <a:noFill/>
          <a:ln>
            <a:noFill/>
          </a:ln>
        </p:spPr>
        <p:txBody>
          <a:bodyPr lIns="68575" tIns="68575" rIns="68575" bIns="68575" anchor="ctr" anchorCtr="0"/>
          <a:lstStyle>
            <a:lvl1pPr marL="0" marR="0" lvl="0"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1pPr>
            <a:lvl2pPr marL="342900" marR="0" lvl="1"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2pPr>
            <a:lvl3pPr marL="685800" marR="0" lvl="2"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3pPr>
            <a:lvl4pPr marL="1028700" marR="0" lvl="3"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4pPr>
            <a:lvl5pPr marL="1371600" marR="0" lvl="4"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5pPr>
            <a:lvl6pPr marL="1714500" marR="0" lvl="5"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6pPr>
            <a:lvl7pPr marL="2057400" marR="0" lvl="6"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7pPr>
            <a:lvl8pPr marL="2400300" marR="0" lvl="7"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8pPr>
            <a:lvl9pPr marL="2743200" marR="0" lvl="8"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9pPr>
          </a:lstStyle>
          <a:p>
            <a:fld id="{22D2EBA3-97BA-5845-980E-2A9C43BB80B6}" type="datetimeFigureOut">
              <a:rPr lang="en-US" smtClean="0"/>
              <a:t>6/20/2016</a:t>
            </a:fld>
            <a:endParaRPr lang="en-US"/>
          </a:p>
        </p:txBody>
      </p:sp>
      <p:sp>
        <p:nvSpPr>
          <p:cNvPr id="65" name="Shape 65"/>
          <p:cNvSpPr txBox="1">
            <a:spLocks noGrp="1"/>
          </p:cNvSpPr>
          <p:nvPr>
            <p:ph type="ftr" idx="11"/>
          </p:nvPr>
        </p:nvSpPr>
        <p:spPr>
          <a:xfrm>
            <a:off x="3486150" y="6356349"/>
            <a:ext cx="2171700" cy="365200"/>
          </a:xfrm>
          <a:prstGeom prst="rect">
            <a:avLst/>
          </a:prstGeom>
          <a:noFill/>
          <a:ln>
            <a:noFill/>
          </a:ln>
        </p:spPr>
        <p:txBody>
          <a:bodyPr lIns="68575" tIns="68575" rIns="68575" bIns="68575" anchor="ctr" anchorCtr="0"/>
          <a:lstStyle>
            <a:lvl1pPr marL="0" marR="0" lvl="0" indent="0" algn="ctr"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1pPr>
            <a:lvl2pPr marL="342900" marR="0" lvl="1"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2pPr>
            <a:lvl3pPr marL="685800" marR="0" lvl="2"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3pPr>
            <a:lvl4pPr marL="1028700" marR="0" lvl="3"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4pPr>
            <a:lvl5pPr marL="1371600" marR="0" lvl="4"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5pPr>
            <a:lvl6pPr marL="1714500" marR="0" lvl="5"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6pPr>
            <a:lvl7pPr marL="2057400" marR="0" lvl="6"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7pPr>
            <a:lvl8pPr marL="2400300" marR="0" lvl="7"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8pPr>
            <a:lvl9pPr marL="2743200" marR="0" lvl="8"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9pPr>
          </a:lstStyle>
          <a:p>
            <a:endParaRPr lang="en-US"/>
          </a:p>
        </p:txBody>
      </p:sp>
      <p:sp>
        <p:nvSpPr>
          <p:cNvPr id="66" name="Shape 66"/>
          <p:cNvSpPr txBox="1">
            <a:spLocks noGrp="1"/>
          </p:cNvSpPr>
          <p:nvPr>
            <p:ph type="sldNum" idx="12"/>
          </p:nvPr>
        </p:nvSpPr>
        <p:spPr>
          <a:xfrm>
            <a:off x="6057901" y="6356349"/>
            <a:ext cx="2457599" cy="365200"/>
          </a:xfrm>
          <a:prstGeom prst="rect">
            <a:avLst/>
          </a:prstGeom>
          <a:noFill/>
          <a:ln>
            <a:noFill/>
          </a:ln>
        </p:spPr>
        <p:txBody>
          <a:bodyPr lIns="68575" tIns="68575" rIns="68575" bIns="68575" anchor="ctr" anchorCtr="0">
            <a:noAutofit/>
          </a:bodyPr>
          <a:lstStyle/>
          <a:p>
            <a:fld id="{569728D7-7B04-3C40-8FB2-C58BB3F275E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7"/>
        <p:cNvGrpSpPr/>
        <p:nvPr/>
      </p:nvGrpSpPr>
      <p:grpSpPr>
        <a:xfrm>
          <a:off x="0" y="0"/>
          <a:ext cx="0" cy="0"/>
          <a:chOff x="0" y="0"/>
          <a:chExt cx="0" cy="0"/>
        </a:xfrm>
      </p:grpSpPr>
      <p:sp>
        <p:nvSpPr>
          <p:cNvPr id="68" name="Shape 68"/>
          <p:cNvSpPr>
            <a:spLocks noGrp="1"/>
          </p:cNvSpPr>
          <p:nvPr>
            <p:ph type="pic" idx="2"/>
          </p:nvPr>
        </p:nvSpPr>
        <p:spPr>
          <a:xfrm>
            <a:off x="3887391" y="987424"/>
            <a:ext cx="4628999" cy="4873600"/>
          </a:xfrm>
          <a:prstGeom prst="rect">
            <a:avLst/>
          </a:prstGeom>
          <a:noFill/>
          <a:ln>
            <a:noFill/>
          </a:ln>
        </p:spPr>
        <p:txBody>
          <a:bodyPr lIns="68575" tIns="68575" rIns="68575" bIns="68575" anchor="ctr" anchorCtr="0"/>
          <a:lstStyle>
            <a:lvl1pPr lvl="0">
              <a:spcBef>
                <a:spcPts val="0"/>
              </a:spcBef>
              <a:buNone/>
              <a:defRPr/>
            </a:lvl1pPr>
          </a:lstStyle>
          <a:p>
            <a:r>
              <a:rPr lang="en-US" smtClean="0"/>
              <a:t>Drag picture to placeholder or click icon to add</a:t>
            </a:r>
            <a:endParaRPr/>
          </a:p>
        </p:txBody>
      </p:sp>
      <p:sp>
        <p:nvSpPr>
          <p:cNvPr id="69" name="Shape 69"/>
          <p:cNvSpPr txBox="1">
            <a:spLocks noGrp="1"/>
          </p:cNvSpPr>
          <p:nvPr>
            <p:ph type="body" idx="1"/>
          </p:nvPr>
        </p:nvSpPr>
        <p:spPr>
          <a:xfrm>
            <a:off x="629841" y="2101849"/>
            <a:ext cx="2949299" cy="3759200"/>
          </a:xfrm>
          <a:prstGeom prst="rect">
            <a:avLst/>
          </a:prstGeom>
          <a:noFill/>
          <a:ln>
            <a:noFill/>
          </a:ln>
        </p:spPr>
        <p:txBody>
          <a:bodyPr lIns="68575" tIns="68575" rIns="68575" bIns="68575" anchor="t" anchorCtr="0"/>
          <a:lstStyle>
            <a:lvl1pPr marL="0" lvl="0" indent="0" rtl="0">
              <a:spcBef>
                <a:spcPts val="0"/>
              </a:spcBef>
              <a:buFont typeface="Questrial"/>
              <a:buNone/>
              <a:defRPr/>
            </a:lvl1pPr>
            <a:lvl2pPr marL="342900" lvl="1" indent="0" rtl="0">
              <a:spcBef>
                <a:spcPts val="0"/>
              </a:spcBef>
              <a:buFont typeface="Questrial"/>
              <a:buNone/>
              <a:defRPr/>
            </a:lvl2pPr>
            <a:lvl3pPr marL="685800" lvl="2" indent="0" rtl="0">
              <a:spcBef>
                <a:spcPts val="0"/>
              </a:spcBef>
              <a:buFont typeface="Questrial"/>
              <a:buNone/>
              <a:defRPr/>
            </a:lvl3pPr>
            <a:lvl4pPr marL="1028700" lvl="3" indent="0" rtl="0">
              <a:spcBef>
                <a:spcPts val="0"/>
              </a:spcBef>
              <a:buFont typeface="Questrial"/>
              <a:buNone/>
              <a:defRPr/>
            </a:lvl4pPr>
            <a:lvl5pPr marL="1371600" lvl="4" indent="0" rtl="0">
              <a:spcBef>
                <a:spcPts val="0"/>
              </a:spcBef>
              <a:buFont typeface="Questrial"/>
              <a:buNone/>
              <a:defRPr/>
            </a:lvl5pPr>
            <a:lvl6pPr marL="1714500" lvl="5" indent="0" rtl="0">
              <a:spcBef>
                <a:spcPts val="0"/>
              </a:spcBef>
              <a:buFont typeface="Questrial"/>
              <a:buNone/>
              <a:defRPr/>
            </a:lvl6pPr>
            <a:lvl7pPr marL="2057400" lvl="6" indent="0" rtl="0">
              <a:spcBef>
                <a:spcPts val="0"/>
              </a:spcBef>
              <a:buFont typeface="Questrial"/>
              <a:buNone/>
              <a:defRPr/>
            </a:lvl7pPr>
            <a:lvl8pPr marL="2400300" lvl="7" indent="0" rtl="0">
              <a:spcBef>
                <a:spcPts val="0"/>
              </a:spcBef>
              <a:buFont typeface="Questrial"/>
              <a:buNone/>
              <a:defRPr/>
            </a:lvl8pPr>
            <a:lvl9pPr marL="2743200" lvl="8" indent="0" rtl="0">
              <a:spcBef>
                <a:spcPts val="0"/>
              </a:spcBef>
              <a:buFont typeface="Questrial"/>
              <a:buNone/>
              <a:defRPr/>
            </a:lvl9pPr>
          </a:lstStyle>
          <a:p>
            <a:pPr lvl="0"/>
            <a:r>
              <a:rPr lang="en-US" smtClean="0"/>
              <a:t>Click to edit Master text styles</a:t>
            </a:r>
          </a:p>
        </p:txBody>
      </p:sp>
      <p:sp>
        <p:nvSpPr>
          <p:cNvPr id="70" name="Shape 70"/>
          <p:cNvSpPr txBox="1">
            <a:spLocks noGrp="1"/>
          </p:cNvSpPr>
          <p:nvPr>
            <p:ph type="title"/>
          </p:nvPr>
        </p:nvSpPr>
        <p:spPr>
          <a:xfrm>
            <a:off x="629841" y="457200"/>
            <a:ext cx="2949299" cy="1600000"/>
          </a:xfrm>
          <a:prstGeom prst="rect">
            <a:avLst/>
          </a:prstGeom>
          <a:noFill/>
          <a:ln>
            <a:noFill/>
          </a:ln>
        </p:spPr>
        <p:txBody>
          <a:bodyPr lIns="68575" tIns="68575" rIns="68575" bIns="6857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smtClean="0"/>
              <a:t>Click to edit Master title style</a:t>
            </a:r>
            <a:endParaRPr/>
          </a:p>
        </p:txBody>
      </p:sp>
      <p:sp>
        <p:nvSpPr>
          <p:cNvPr id="71" name="Shape 71"/>
          <p:cNvSpPr txBox="1">
            <a:spLocks noGrp="1"/>
          </p:cNvSpPr>
          <p:nvPr>
            <p:ph type="dt" idx="10"/>
          </p:nvPr>
        </p:nvSpPr>
        <p:spPr>
          <a:xfrm>
            <a:off x="628651" y="6356349"/>
            <a:ext cx="2457599" cy="365200"/>
          </a:xfrm>
          <a:prstGeom prst="rect">
            <a:avLst/>
          </a:prstGeom>
          <a:noFill/>
          <a:ln>
            <a:noFill/>
          </a:ln>
        </p:spPr>
        <p:txBody>
          <a:bodyPr lIns="68575" tIns="68575" rIns="68575" bIns="68575" anchor="ctr" anchorCtr="0"/>
          <a:lstStyle>
            <a:lvl1pPr marL="0" marR="0" lvl="0"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1pPr>
            <a:lvl2pPr marL="342900" marR="0" lvl="1"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2pPr>
            <a:lvl3pPr marL="685800" marR="0" lvl="2"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3pPr>
            <a:lvl4pPr marL="1028700" marR="0" lvl="3"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4pPr>
            <a:lvl5pPr marL="1371600" marR="0" lvl="4"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5pPr>
            <a:lvl6pPr marL="1714500" marR="0" lvl="5"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6pPr>
            <a:lvl7pPr marL="2057400" marR="0" lvl="6"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7pPr>
            <a:lvl8pPr marL="2400300" marR="0" lvl="7"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8pPr>
            <a:lvl9pPr marL="2743200" marR="0" lvl="8"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9pPr>
          </a:lstStyle>
          <a:p>
            <a:fld id="{22D2EBA3-97BA-5845-980E-2A9C43BB80B6}" type="datetimeFigureOut">
              <a:rPr lang="en-US" smtClean="0"/>
              <a:t>6/20/2016</a:t>
            </a:fld>
            <a:endParaRPr lang="en-US"/>
          </a:p>
        </p:txBody>
      </p:sp>
      <p:sp>
        <p:nvSpPr>
          <p:cNvPr id="72" name="Shape 72"/>
          <p:cNvSpPr txBox="1">
            <a:spLocks noGrp="1"/>
          </p:cNvSpPr>
          <p:nvPr>
            <p:ph type="ftr" idx="11"/>
          </p:nvPr>
        </p:nvSpPr>
        <p:spPr>
          <a:xfrm>
            <a:off x="3486150" y="6356349"/>
            <a:ext cx="2171700" cy="365200"/>
          </a:xfrm>
          <a:prstGeom prst="rect">
            <a:avLst/>
          </a:prstGeom>
          <a:noFill/>
          <a:ln>
            <a:noFill/>
          </a:ln>
        </p:spPr>
        <p:txBody>
          <a:bodyPr lIns="68575" tIns="68575" rIns="68575" bIns="68575" anchor="ctr" anchorCtr="0"/>
          <a:lstStyle>
            <a:lvl1pPr marL="0" marR="0" lvl="0" indent="0" algn="ctr"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1pPr>
            <a:lvl2pPr marL="342900" marR="0" lvl="1"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2pPr>
            <a:lvl3pPr marL="685800" marR="0" lvl="2"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3pPr>
            <a:lvl4pPr marL="1028700" marR="0" lvl="3"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4pPr>
            <a:lvl5pPr marL="1371600" marR="0" lvl="4"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5pPr>
            <a:lvl6pPr marL="1714500" marR="0" lvl="5"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6pPr>
            <a:lvl7pPr marL="2057400" marR="0" lvl="6"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7pPr>
            <a:lvl8pPr marL="2400300" marR="0" lvl="7"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8pPr>
            <a:lvl9pPr marL="2743200" marR="0" lvl="8"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9pPr>
          </a:lstStyle>
          <a:p>
            <a:endParaRPr lang="en-US"/>
          </a:p>
        </p:txBody>
      </p:sp>
      <p:sp>
        <p:nvSpPr>
          <p:cNvPr id="73" name="Shape 73"/>
          <p:cNvSpPr txBox="1">
            <a:spLocks noGrp="1"/>
          </p:cNvSpPr>
          <p:nvPr>
            <p:ph type="sldNum" idx="12"/>
          </p:nvPr>
        </p:nvSpPr>
        <p:spPr>
          <a:xfrm>
            <a:off x="6057901" y="6356349"/>
            <a:ext cx="2457599" cy="365200"/>
          </a:xfrm>
          <a:prstGeom prst="rect">
            <a:avLst/>
          </a:prstGeom>
          <a:noFill/>
          <a:ln>
            <a:noFill/>
          </a:ln>
        </p:spPr>
        <p:txBody>
          <a:bodyPr lIns="68575" tIns="68575" rIns="68575" bIns="68575" anchor="ctr" anchorCtr="0">
            <a:noAutofit/>
          </a:bodyPr>
          <a:lstStyle/>
          <a:p>
            <a:fld id="{569728D7-7B04-3C40-8FB2-C58BB3F275E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3887391" y="987424"/>
            <a:ext cx="4628999" cy="4873600"/>
          </a:xfrm>
          <a:prstGeom prst="rect">
            <a:avLst/>
          </a:prstGeom>
          <a:noFill/>
          <a:ln>
            <a:noFill/>
          </a:ln>
        </p:spPr>
        <p:txBody>
          <a:bodyPr lIns="68575" tIns="68575" rIns="68575" bIns="6857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smtClean="0"/>
              <a:t>Click to edit Master text styles</a:t>
            </a:r>
          </a:p>
        </p:txBody>
      </p:sp>
      <p:sp>
        <p:nvSpPr>
          <p:cNvPr id="76" name="Shape 76"/>
          <p:cNvSpPr txBox="1">
            <a:spLocks noGrp="1"/>
          </p:cNvSpPr>
          <p:nvPr>
            <p:ph type="body" idx="2"/>
          </p:nvPr>
        </p:nvSpPr>
        <p:spPr>
          <a:xfrm>
            <a:off x="629841" y="2101849"/>
            <a:ext cx="2949299" cy="3759200"/>
          </a:xfrm>
          <a:prstGeom prst="rect">
            <a:avLst/>
          </a:prstGeom>
          <a:noFill/>
          <a:ln>
            <a:noFill/>
          </a:ln>
        </p:spPr>
        <p:txBody>
          <a:bodyPr lIns="68575" tIns="68575" rIns="68575" bIns="68575" anchor="t" anchorCtr="0"/>
          <a:lstStyle>
            <a:lvl1pPr marL="0" lvl="0" indent="0" rtl="0">
              <a:spcBef>
                <a:spcPts val="0"/>
              </a:spcBef>
              <a:buFont typeface="Questrial"/>
              <a:buNone/>
              <a:defRPr/>
            </a:lvl1pPr>
            <a:lvl2pPr marL="342900" lvl="1" indent="0" rtl="0">
              <a:spcBef>
                <a:spcPts val="0"/>
              </a:spcBef>
              <a:buFont typeface="Questrial"/>
              <a:buNone/>
              <a:defRPr/>
            </a:lvl2pPr>
            <a:lvl3pPr marL="685800" lvl="2" indent="0" rtl="0">
              <a:spcBef>
                <a:spcPts val="0"/>
              </a:spcBef>
              <a:buFont typeface="Questrial"/>
              <a:buNone/>
              <a:defRPr/>
            </a:lvl3pPr>
            <a:lvl4pPr marL="1028700" lvl="3" indent="0" rtl="0">
              <a:spcBef>
                <a:spcPts val="0"/>
              </a:spcBef>
              <a:buFont typeface="Questrial"/>
              <a:buNone/>
              <a:defRPr/>
            </a:lvl4pPr>
            <a:lvl5pPr marL="1371600" lvl="4" indent="0" rtl="0">
              <a:spcBef>
                <a:spcPts val="0"/>
              </a:spcBef>
              <a:buFont typeface="Questrial"/>
              <a:buNone/>
              <a:defRPr/>
            </a:lvl5pPr>
            <a:lvl6pPr marL="1714500" lvl="5" indent="0" rtl="0">
              <a:spcBef>
                <a:spcPts val="0"/>
              </a:spcBef>
              <a:buFont typeface="Questrial"/>
              <a:buNone/>
              <a:defRPr/>
            </a:lvl6pPr>
            <a:lvl7pPr marL="2057400" lvl="6" indent="0" rtl="0">
              <a:spcBef>
                <a:spcPts val="0"/>
              </a:spcBef>
              <a:buFont typeface="Questrial"/>
              <a:buNone/>
              <a:defRPr/>
            </a:lvl7pPr>
            <a:lvl8pPr marL="2400300" lvl="7" indent="0" rtl="0">
              <a:spcBef>
                <a:spcPts val="0"/>
              </a:spcBef>
              <a:buFont typeface="Questrial"/>
              <a:buNone/>
              <a:defRPr/>
            </a:lvl8pPr>
            <a:lvl9pPr marL="2743200" lvl="8" indent="0" rtl="0">
              <a:spcBef>
                <a:spcPts val="0"/>
              </a:spcBef>
              <a:buFont typeface="Questrial"/>
              <a:buNone/>
              <a:defRPr/>
            </a:lvl9pPr>
          </a:lstStyle>
          <a:p>
            <a:pPr lvl="0"/>
            <a:r>
              <a:rPr lang="en-US" smtClean="0"/>
              <a:t>Click to edit Master text styles</a:t>
            </a:r>
          </a:p>
        </p:txBody>
      </p:sp>
      <p:sp>
        <p:nvSpPr>
          <p:cNvPr id="77" name="Shape 77"/>
          <p:cNvSpPr txBox="1">
            <a:spLocks noGrp="1"/>
          </p:cNvSpPr>
          <p:nvPr>
            <p:ph type="title"/>
          </p:nvPr>
        </p:nvSpPr>
        <p:spPr>
          <a:xfrm>
            <a:off x="629841" y="457200"/>
            <a:ext cx="2949299" cy="1600000"/>
          </a:xfrm>
          <a:prstGeom prst="rect">
            <a:avLst/>
          </a:prstGeom>
          <a:noFill/>
          <a:ln>
            <a:noFill/>
          </a:ln>
        </p:spPr>
        <p:txBody>
          <a:bodyPr lIns="68575" tIns="68575" rIns="68575" bIns="6857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smtClean="0"/>
              <a:t>Click to edit Master title style</a:t>
            </a:r>
            <a:endParaRPr/>
          </a:p>
        </p:txBody>
      </p:sp>
      <p:sp>
        <p:nvSpPr>
          <p:cNvPr id="78" name="Shape 78"/>
          <p:cNvSpPr txBox="1">
            <a:spLocks noGrp="1"/>
          </p:cNvSpPr>
          <p:nvPr>
            <p:ph type="dt" idx="10"/>
          </p:nvPr>
        </p:nvSpPr>
        <p:spPr>
          <a:xfrm>
            <a:off x="628651" y="6356349"/>
            <a:ext cx="2457599" cy="365200"/>
          </a:xfrm>
          <a:prstGeom prst="rect">
            <a:avLst/>
          </a:prstGeom>
          <a:noFill/>
          <a:ln>
            <a:noFill/>
          </a:ln>
        </p:spPr>
        <p:txBody>
          <a:bodyPr lIns="68575" tIns="68575" rIns="68575" bIns="68575" anchor="ctr" anchorCtr="0"/>
          <a:lstStyle>
            <a:lvl1pPr marL="0" marR="0" lvl="0"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1pPr>
            <a:lvl2pPr marL="342900" marR="0" lvl="1"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2pPr>
            <a:lvl3pPr marL="685800" marR="0" lvl="2"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3pPr>
            <a:lvl4pPr marL="1028700" marR="0" lvl="3"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4pPr>
            <a:lvl5pPr marL="1371600" marR="0" lvl="4"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5pPr>
            <a:lvl6pPr marL="1714500" marR="0" lvl="5"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6pPr>
            <a:lvl7pPr marL="2057400" marR="0" lvl="6"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7pPr>
            <a:lvl8pPr marL="2400300" marR="0" lvl="7"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8pPr>
            <a:lvl9pPr marL="2743200" marR="0" lvl="8"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9pPr>
          </a:lstStyle>
          <a:p>
            <a:fld id="{22D2EBA3-97BA-5845-980E-2A9C43BB80B6}" type="datetimeFigureOut">
              <a:rPr lang="en-US" smtClean="0"/>
              <a:t>6/20/2016</a:t>
            </a:fld>
            <a:endParaRPr lang="en-US"/>
          </a:p>
        </p:txBody>
      </p:sp>
      <p:sp>
        <p:nvSpPr>
          <p:cNvPr id="79" name="Shape 79"/>
          <p:cNvSpPr txBox="1">
            <a:spLocks noGrp="1"/>
          </p:cNvSpPr>
          <p:nvPr>
            <p:ph type="ftr" idx="11"/>
          </p:nvPr>
        </p:nvSpPr>
        <p:spPr>
          <a:xfrm>
            <a:off x="3486150" y="6356349"/>
            <a:ext cx="2171700" cy="365200"/>
          </a:xfrm>
          <a:prstGeom prst="rect">
            <a:avLst/>
          </a:prstGeom>
          <a:noFill/>
          <a:ln>
            <a:noFill/>
          </a:ln>
        </p:spPr>
        <p:txBody>
          <a:bodyPr lIns="68575" tIns="68575" rIns="68575" bIns="68575" anchor="ctr" anchorCtr="0"/>
          <a:lstStyle>
            <a:lvl1pPr marL="0" marR="0" lvl="0" indent="0" algn="ctr"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1pPr>
            <a:lvl2pPr marL="342900" marR="0" lvl="1"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2pPr>
            <a:lvl3pPr marL="685800" marR="0" lvl="2"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3pPr>
            <a:lvl4pPr marL="1028700" marR="0" lvl="3"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4pPr>
            <a:lvl5pPr marL="1371600" marR="0" lvl="4"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5pPr>
            <a:lvl6pPr marL="1714500" marR="0" lvl="5"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6pPr>
            <a:lvl7pPr marL="2057400" marR="0" lvl="6"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7pPr>
            <a:lvl8pPr marL="2400300" marR="0" lvl="7"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8pPr>
            <a:lvl9pPr marL="2743200" marR="0" lvl="8"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9pPr>
          </a:lstStyle>
          <a:p>
            <a:endParaRPr lang="en-US"/>
          </a:p>
        </p:txBody>
      </p:sp>
      <p:sp>
        <p:nvSpPr>
          <p:cNvPr id="80" name="Shape 80"/>
          <p:cNvSpPr txBox="1">
            <a:spLocks noGrp="1"/>
          </p:cNvSpPr>
          <p:nvPr>
            <p:ph type="sldNum" idx="12"/>
          </p:nvPr>
        </p:nvSpPr>
        <p:spPr>
          <a:xfrm>
            <a:off x="6057901" y="6356349"/>
            <a:ext cx="2457599" cy="365200"/>
          </a:xfrm>
          <a:prstGeom prst="rect">
            <a:avLst/>
          </a:prstGeom>
          <a:noFill/>
          <a:ln>
            <a:noFill/>
          </a:ln>
        </p:spPr>
        <p:txBody>
          <a:bodyPr lIns="68575" tIns="68575" rIns="68575" bIns="68575" anchor="ctr" anchorCtr="0">
            <a:noAutofit/>
          </a:bodyPr>
          <a:lstStyle/>
          <a:p>
            <a:fld id="{569728D7-7B04-3C40-8FB2-C58BB3F275E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rot="5400000">
            <a:off x="2396398" y="57877"/>
            <a:ext cx="4351200" cy="7886700"/>
          </a:xfrm>
          <a:prstGeom prst="rect">
            <a:avLst/>
          </a:prstGeom>
          <a:noFill/>
          <a:ln>
            <a:noFill/>
          </a:ln>
        </p:spPr>
        <p:txBody>
          <a:bodyPr lIns="68575" tIns="68575" rIns="68575" bIns="68575" anchor="t" anchorCtr="0"/>
          <a:lstStyle>
            <a:lvl1pPr marL="177800" lvl="0" indent="88900" algn="l" rtl="0">
              <a:lnSpc>
                <a:spcPct val="90000"/>
              </a:lnSpc>
              <a:spcBef>
                <a:spcPts val="600"/>
              </a:spcBef>
              <a:buClr>
                <a:schemeClr val="accent5"/>
              </a:buClr>
              <a:buFont typeface="Noto Symbol"/>
              <a:buChar char="▪"/>
              <a:defRPr/>
            </a:lvl1pPr>
            <a:lvl2pPr marL="520700" lvl="1" indent="76200" algn="l" rtl="0">
              <a:lnSpc>
                <a:spcPct val="90000"/>
              </a:lnSpc>
              <a:spcBef>
                <a:spcPts val="500"/>
              </a:spcBef>
              <a:buClr>
                <a:schemeClr val="accent5"/>
              </a:buClr>
              <a:buFont typeface="Noto Symbol"/>
              <a:buChar char="▪"/>
              <a:defRPr/>
            </a:lvl2pPr>
            <a:lvl3pPr marL="863600" lvl="2" indent="50800" algn="l" rtl="0">
              <a:lnSpc>
                <a:spcPct val="90000"/>
              </a:lnSpc>
              <a:spcBef>
                <a:spcPts val="500"/>
              </a:spcBef>
              <a:buClr>
                <a:schemeClr val="accent5"/>
              </a:buClr>
              <a:buFont typeface="Noto Symbol"/>
              <a:buChar char="▪"/>
              <a:defRPr/>
            </a:lvl3pPr>
            <a:lvl4pPr marL="1206500" lvl="3" indent="50800" algn="l" rtl="0">
              <a:lnSpc>
                <a:spcPct val="90000"/>
              </a:lnSpc>
              <a:spcBef>
                <a:spcPts val="500"/>
              </a:spcBef>
              <a:buClr>
                <a:schemeClr val="accent5"/>
              </a:buClr>
              <a:buFont typeface="Noto Symbol"/>
              <a:buChar char="▪"/>
              <a:defRPr/>
            </a:lvl4pPr>
            <a:lvl5pPr marL="1549400" lvl="4" indent="50800" algn="l" rtl="0">
              <a:lnSpc>
                <a:spcPct val="90000"/>
              </a:lnSpc>
              <a:spcBef>
                <a:spcPts val="500"/>
              </a:spcBef>
              <a:buClr>
                <a:schemeClr val="accent5"/>
              </a:buClr>
              <a:buFont typeface="Noto Symbol"/>
              <a:buChar char="▪"/>
              <a:defRPr/>
            </a:lvl5pPr>
            <a:lvl6pPr marL="1892300" lvl="5" indent="38100" algn="l" rtl="0">
              <a:lnSpc>
                <a:spcPct val="90000"/>
              </a:lnSpc>
              <a:spcBef>
                <a:spcPts val="400"/>
              </a:spcBef>
              <a:buClr>
                <a:schemeClr val="accent2"/>
              </a:buClr>
              <a:buFont typeface="Noto Symbol"/>
              <a:buChar char="▪"/>
              <a:defRPr/>
            </a:lvl6pPr>
            <a:lvl7pPr marL="2235200" lvl="6" indent="38100" algn="l" rtl="0">
              <a:lnSpc>
                <a:spcPct val="90000"/>
              </a:lnSpc>
              <a:spcBef>
                <a:spcPts val="400"/>
              </a:spcBef>
              <a:buClr>
                <a:schemeClr val="accent2"/>
              </a:buClr>
              <a:buFont typeface="Noto Symbol"/>
              <a:buChar char="▪"/>
              <a:defRPr/>
            </a:lvl7pPr>
            <a:lvl8pPr marL="2578100" lvl="7" indent="38100" algn="l" rtl="0">
              <a:lnSpc>
                <a:spcPct val="90000"/>
              </a:lnSpc>
              <a:spcBef>
                <a:spcPts val="400"/>
              </a:spcBef>
              <a:buClr>
                <a:schemeClr val="accent2"/>
              </a:buClr>
              <a:buFont typeface="Noto Symbol"/>
              <a:buChar char="▪"/>
              <a:defRPr/>
            </a:lvl8pPr>
            <a:lvl9pPr marL="2921000" lvl="8" indent="38100" algn="l" rtl="0">
              <a:lnSpc>
                <a:spcPct val="90000"/>
              </a:lnSpc>
              <a:spcBef>
                <a:spcPts val="400"/>
              </a:spcBef>
              <a:buClr>
                <a:schemeClr val="accent2"/>
              </a:buClr>
              <a:buFont typeface="Noto Symbol"/>
              <a:buChar char="▪"/>
              <a:defRPr/>
            </a:lvl9pPr>
          </a:lstStyle>
          <a:p>
            <a:pPr lvl="0"/>
            <a:r>
              <a:rPr lang="en-US" smtClean="0"/>
              <a:t>Click to edit Master text styles</a:t>
            </a:r>
          </a:p>
        </p:txBody>
      </p:sp>
      <p:sp>
        <p:nvSpPr>
          <p:cNvPr id="83" name="Shape 83"/>
          <p:cNvSpPr txBox="1">
            <a:spLocks noGrp="1"/>
          </p:cNvSpPr>
          <p:nvPr>
            <p:ph type="title"/>
          </p:nvPr>
        </p:nvSpPr>
        <p:spPr>
          <a:xfrm>
            <a:off x="628650" y="365124"/>
            <a:ext cx="7886700" cy="1325600"/>
          </a:xfrm>
          <a:prstGeom prst="rect">
            <a:avLst/>
          </a:prstGeom>
          <a:noFill/>
          <a:ln>
            <a:noFill/>
          </a:ln>
        </p:spPr>
        <p:txBody>
          <a:bodyPr lIns="68575" tIns="68575" rIns="68575" bIns="68575" anchor="ctr" anchorCtr="0"/>
          <a:lstStyle>
            <a:lvl1pPr lvl="0" algn="l" rtl="0">
              <a:spcBef>
                <a:spcPts val="0"/>
              </a:spcBef>
              <a:buClr>
                <a:schemeClr val="dk2"/>
              </a:buClr>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smtClean="0"/>
              <a:t>Click to edit Master title style</a:t>
            </a:r>
            <a:endParaRPr/>
          </a:p>
        </p:txBody>
      </p:sp>
      <p:sp>
        <p:nvSpPr>
          <p:cNvPr id="84" name="Shape 84"/>
          <p:cNvSpPr txBox="1">
            <a:spLocks noGrp="1"/>
          </p:cNvSpPr>
          <p:nvPr>
            <p:ph type="dt" idx="10"/>
          </p:nvPr>
        </p:nvSpPr>
        <p:spPr>
          <a:xfrm>
            <a:off x="628651" y="6356349"/>
            <a:ext cx="2457599" cy="365200"/>
          </a:xfrm>
          <a:prstGeom prst="rect">
            <a:avLst/>
          </a:prstGeom>
          <a:noFill/>
          <a:ln>
            <a:noFill/>
          </a:ln>
        </p:spPr>
        <p:txBody>
          <a:bodyPr lIns="68575" tIns="68575" rIns="68575" bIns="68575" anchor="ctr" anchorCtr="0"/>
          <a:lstStyle>
            <a:lvl1pPr marL="0" marR="0" lvl="0"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1pPr>
            <a:lvl2pPr marL="342900" marR="0" lvl="1"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2pPr>
            <a:lvl3pPr marL="685800" marR="0" lvl="2"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3pPr>
            <a:lvl4pPr marL="1028700" marR="0" lvl="3"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4pPr>
            <a:lvl5pPr marL="1371600" marR="0" lvl="4"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5pPr>
            <a:lvl6pPr marL="1714500" marR="0" lvl="5"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6pPr>
            <a:lvl7pPr marL="2057400" marR="0" lvl="6"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7pPr>
            <a:lvl8pPr marL="2400300" marR="0" lvl="7"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8pPr>
            <a:lvl9pPr marL="2743200" marR="0" lvl="8"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9pPr>
          </a:lstStyle>
          <a:p>
            <a:fld id="{22D2EBA3-97BA-5845-980E-2A9C43BB80B6}" type="datetimeFigureOut">
              <a:rPr lang="en-US" smtClean="0"/>
              <a:t>6/20/2016</a:t>
            </a:fld>
            <a:endParaRPr lang="en-US"/>
          </a:p>
        </p:txBody>
      </p:sp>
      <p:sp>
        <p:nvSpPr>
          <p:cNvPr id="85" name="Shape 85"/>
          <p:cNvSpPr txBox="1">
            <a:spLocks noGrp="1"/>
          </p:cNvSpPr>
          <p:nvPr>
            <p:ph type="ftr" idx="11"/>
          </p:nvPr>
        </p:nvSpPr>
        <p:spPr>
          <a:xfrm>
            <a:off x="3486150" y="6356349"/>
            <a:ext cx="2171700" cy="365200"/>
          </a:xfrm>
          <a:prstGeom prst="rect">
            <a:avLst/>
          </a:prstGeom>
          <a:noFill/>
          <a:ln>
            <a:noFill/>
          </a:ln>
        </p:spPr>
        <p:txBody>
          <a:bodyPr lIns="68575" tIns="68575" rIns="68575" bIns="68575" anchor="ctr" anchorCtr="0"/>
          <a:lstStyle>
            <a:lvl1pPr marL="0" marR="0" lvl="0" indent="0" algn="ctr"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1pPr>
            <a:lvl2pPr marL="342900" marR="0" lvl="1"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2pPr>
            <a:lvl3pPr marL="685800" marR="0" lvl="2"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3pPr>
            <a:lvl4pPr marL="1028700" marR="0" lvl="3"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4pPr>
            <a:lvl5pPr marL="1371600" marR="0" lvl="4"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5pPr>
            <a:lvl6pPr marL="1714500" marR="0" lvl="5"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6pPr>
            <a:lvl7pPr marL="2057400" marR="0" lvl="6"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7pPr>
            <a:lvl8pPr marL="2400300" marR="0" lvl="7"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8pPr>
            <a:lvl9pPr marL="2743200" marR="0" lvl="8"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rtl val="0"/>
              </a:defRPr>
            </a:lvl9pPr>
          </a:lstStyle>
          <a:p>
            <a:endParaRPr lang="en-US"/>
          </a:p>
        </p:txBody>
      </p:sp>
      <p:sp>
        <p:nvSpPr>
          <p:cNvPr id="86" name="Shape 86"/>
          <p:cNvSpPr txBox="1">
            <a:spLocks noGrp="1"/>
          </p:cNvSpPr>
          <p:nvPr>
            <p:ph type="sldNum" idx="12"/>
          </p:nvPr>
        </p:nvSpPr>
        <p:spPr>
          <a:xfrm>
            <a:off x="6057901" y="6356349"/>
            <a:ext cx="2457599" cy="365200"/>
          </a:xfrm>
          <a:prstGeom prst="rect">
            <a:avLst/>
          </a:prstGeom>
          <a:noFill/>
          <a:ln>
            <a:noFill/>
          </a:ln>
        </p:spPr>
        <p:txBody>
          <a:bodyPr lIns="68575" tIns="68575" rIns="68575" bIns="68575" anchor="ctr" anchorCtr="0">
            <a:noAutofit/>
          </a:bodyPr>
          <a:lstStyle/>
          <a:p>
            <a:fld id="{569728D7-7B04-3C40-8FB2-C58BB3F275E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5"/>
        <p:cNvGrpSpPr/>
        <p:nvPr/>
      </p:nvGrpSpPr>
      <p:grpSpPr>
        <a:xfrm>
          <a:off x="0" y="0"/>
          <a:ext cx="0" cy="0"/>
          <a:chOff x="0" y="0"/>
          <a:chExt cx="0" cy="0"/>
        </a:xfrm>
      </p:grpSpPr>
      <p:grpSp>
        <p:nvGrpSpPr>
          <p:cNvPr id="6" name="Shape 6"/>
          <p:cNvGrpSpPr/>
          <p:nvPr/>
        </p:nvGrpSpPr>
        <p:grpSpPr>
          <a:xfrm>
            <a:off x="0" y="-108"/>
            <a:ext cx="9141750" cy="6858107"/>
            <a:chOff x="-2728" y="-107"/>
            <a:chExt cx="12189000" cy="6858107"/>
          </a:xfrm>
        </p:grpSpPr>
        <p:sp>
          <p:nvSpPr>
            <p:cNvPr id="7" name="Shape 7"/>
            <p:cNvSpPr/>
            <p:nvPr/>
          </p:nvSpPr>
          <p:spPr>
            <a:xfrm>
              <a:off x="-2728" y="0"/>
              <a:ext cx="12189000" cy="6858000"/>
            </a:xfrm>
            <a:prstGeom prst="rect">
              <a:avLst/>
            </a:prstGeom>
            <a:solidFill>
              <a:schemeClr val="lt1"/>
            </a:solidFill>
            <a:ln>
              <a:noFill/>
            </a:ln>
          </p:spPr>
          <p:txBody>
            <a:bodyPr lIns="68575" tIns="34275" rIns="68575"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Questrial"/>
                <a:ea typeface="Questrial"/>
                <a:cs typeface="Questrial"/>
                <a:sym typeface="Questrial"/>
                <a:rtl val="0"/>
              </a:endParaRPr>
            </a:p>
          </p:txBody>
        </p:sp>
        <p:grpSp>
          <p:nvGrpSpPr>
            <p:cNvPr id="8" name="Shape 8"/>
            <p:cNvGrpSpPr/>
            <p:nvPr/>
          </p:nvGrpSpPr>
          <p:grpSpPr>
            <a:xfrm>
              <a:off x="-2430" y="-107"/>
              <a:ext cx="716287" cy="6858102"/>
              <a:chOff x="-2430" y="-107"/>
              <a:chExt cx="716287" cy="6858102"/>
            </a:xfrm>
          </p:grpSpPr>
          <p:grpSp>
            <p:nvGrpSpPr>
              <p:cNvPr id="9" name="Shape 9"/>
              <p:cNvGrpSpPr/>
              <p:nvPr/>
            </p:nvGrpSpPr>
            <p:grpSpPr>
              <a:xfrm>
                <a:off x="-2430" y="-107"/>
                <a:ext cx="571723" cy="6858101"/>
                <a:chOff x="6048439" y="-936617"/>
                <a:chExt cx="196800" cy="9144135"/>
              </a:xfrm>
            </p:grpSpPr>
            <p:sp>
              <p:nvSpPr>
                <p:cNvPr id="10" name="Shape 10"/>
                <p:cNvSpPr/>
                <p:nvPr/>
              </p:nvSpPr>
              <p:spPr>
                <a:xfrm rot="10800000" flipH="1">
                  <a:off x="6048439" y="5158918"/>
                  <a:ext cx="196800" cy="3048599"/>
                </a:xfrm>
                <a:prstGeom prst="rect">
                  <a:avLst/>
                </a:prstGeom>
                <a:solidFill>
                  <a:schemeClr val="accent6"/>
                </a:solidFill>
                <a:ln>
                  <a:noFill/>
                </a:ln>
              </p:spPr>
              <p:txBody>
                <a:bodyPr lIns="68575" tIns="34275" rIns="68575"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Times New Roman"/>
                    <a:ea typeface="Times New Roman"/>
                    <a:cs typeface="Times New Roman"/>
                    <a:sym typeface="Times New Roman"/>
                    <a:rtl val="0"/>
                  </a:endParaRPr>
                </a:p>
              </p:txBody>
            </p:sp>
            <p:sp>
              <p:nvSpPr>
                <p:cNvPr id="11" name="Shape 11"/>
                <p:cNvSpPr/>
                <p:nvPr/>
              </p:nvSpPr>
              <p:spPr>
                <a:xfrm rot="10800000" flipH="1">
                  <a:off x="6048439" y="2110455"/>
                  <a:ext cx="196800" cy="3048599"/>
                </a:xfrm>
                <a:prstGeom prst="rect">
                  <a:avLst/>
                </a:prstGeom>
                <a:solidFill>
                  <a:schemeClr val="accent4"/>
                </a:solidFill>
                <a:ln>
                  <a:noFill/>
                </a:ln>
              </p:spPr>
              <p:txBody>
                <a:bodyPr lIns="68575" tIns="34275" rIns="68575"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Times New Roman"/>
                    <a:ea typeface="Times New Roman"/>
                    <a:cs typeface="Times New Roman"/>
                    <a:sym typeface="Times New Roman"/>
                    <a:rtl val="0"/>
                  </a:endParaRPr>
                </a:p>
              </p:txBody>
            </p:sp>
            <p:sp>
              <p:nvSpPr>
                <p:cNvPr id="12" name="Shape 12"/>
                <p:cNvSpPr/>
                <p:nvPr/>
              </p:nvSpPr>
              <p:spPr>
                <a:xfrm rot="10800000" flipH="1">
                  <a:off x="6048439" y="-936617"/>
                  <a:ext cx="196800" cy="3048599"/>
                </a:xfrm>
                <a:prstGeom prst="rect">
                  <a:avLst/>
                </a:prstGeom>
                <a:solidFill>
                  <a:srgbClr val="C00000"/>
                </a:solidFill>
                <a:ln>
                  <a:noFill/>
                </a:ln>
              </p:spPr>
              <p:txBody>
                <a:bodyPr lIns="68575" tIns="34275" rIns="68575"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Times New Roman"/>
                    <a:ea typeface="Times New Roman"/>
                    <a:cs typeface="Times New Roman"/>
                    <a:sym typeface="Times New Roman"/>
                    <a:rtl val="0"/>
                  </a:endParaRPr>
                </a:p>
              </p:txBody>
            </p:sp>
          </p:grpSp>
          <p:grpSp>
            <p:nvGrpSpPr>
              <p:cNvPr id="13" name="Shape 13"/>
              <p:cNvGrpSpPr/>
              <p:nvPr/>
            </p:nvGrpSpPr>
            <p:grpSpPr>
              <a:xfrm>
                <a:off x="566098" y="-107"/>
                <a:ext cx="147757" cy="6858101"/>
                <a:chOff x="6048439" y="-936617"/>
                <a:chExt cx="196800" cy="9144135"/>
              </a:xfrm>
            </p:grpSpPr>
            <p:sp>
              <p:nvSpPr>
                <p:cNvPr id="14" name="Shape 14"/>
                <p:cNvSpPr/>
                <p:nvPr/>
              </p:nvSpPr>
              <p:spPr>
                <a:xfrm rot="10800000" flipH="1">
                  <a:off x="6048439" y="5158918"/>
                  <a:ext cx="196800" cy="3048599"/>
                </a:xfrm>
                <a:prstGeom prst="rect">
                  <a:avLst/>
                </a:prstGeom>
                <a:gradFill>
                  <a:gsLst>
                    <a:gs pos="0">
                      <a:srgbClr val="C4E0B2"/>
                    </a:gs>
                    <a:gs pos="100000">
                      <a:srgbClr val="FFFFFF"/>
                    </a:gs>
                  </a:gsLst>
                  <a:lin ang="0" scaled="0"/>
                </a:gradFill>
                <a:ln>
                  <a:noFill/>
                </a:ln>
              </p:spPr>
              <p:txBody>
                <a:bodyPr lIns="68575" tIns="34275" rIns="68575"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Times New Roman"/>
                    <a:ea typeface="Times New Roman"/>
                    <a:cs typeface="Times New Roman"/>
                    <a:sym typeface="Times New Roman"/>
                    <a:rtl val="0"/>
                  </a:endParaRPr>
                </a:p>
              </p:txBody>
            </p:sp>
            <p:sp>
              <p:nvSpPr>
                <p:cNvPr id="15" name="Shape 15"/>
                <p:cNvSpPr/>
                <p:nvPr/>
              </p:nvSpPr>
              <p:spPr>
                <a:xfrm rot="10800000" flipH="1">
                  <a:off x="6048439" y="2110455"/>
                  <a:ext cx="196800" cy="3048599"/>
                </a:xfrm>
                <a:prstGeom prst="rect">
                  <a:avLst/>
                </a:prstGeom>
                <a:gradFill>
                  <a:gsLst>
                    <a:gs pos="0">
                      <a:srgbClr val="FEE599"/>
                    </a:gs>
                    <a:gs pos="100000">
                      <a:srgbClr val="FFFFFF"/>
                    </a:gs>
                  </a:gsLst>
                  <a:lin ang="0" scaled="0"/>
                </a:gradFill>
                <a:ln>
                  <a:noFill/>
                </a:ln>
              </p:spPr>
              <p:txBody>
                <a:bodyPr lIns="68575" tIns="34275" rIns="68575"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Times New Roman"/>
                    <a:ea typeface="Times New Roman"/>
                    <a:cs typeface="Times New Roman"/>
                    <a:sym typeface="Times New Roman"/>
                    <a:rtl val="0"/>
                  </a:endParaRPr>
                </a:p>
              </p:txBody>
            </p:sp>
            <p:sp>
              <p:nvSpPr>
                <p:cNvPr id="16" name="Shape 16"/>
                <p:cNvSpPr/>
                <p:nvPr/>
              </p:nvSpPr>
              <p:spPr>
                <a:xfrm rot="10800000" flipH="1">
                  <a:off x="6048439" y="-936617"/>
                  <a:ext cx="196800" cy="3048599"/>
                </a:xfrm>
                <a:prstGeom prst="rect">
                  <a:avLst/>
                </a:prstGeom>
                <a:gradFill>
                  <a:gsLst>
                    <a:gs pos="0">
                      <a:srgbClr val="FF4747"/>
                    </a:gs>
                    <a:gs pos="100000">
                      <a:schemeClr val="lt1"/>
                    </a:gs>
                  </a:gsLst>
                  <a:lin ang="0" scaled="0"/>
                </a:gradFill>
                <a:ln>
                  <a:noFill/>
                </a:ln>
              </p:spPr>
              <p:txBody>
                <a:bodyPr lIns="68575" tIns="34275" rIns="68575"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Times New Roman"/>
                    <a:ea typeface="Times New Roman"/>
                    <a:cs typeface="Times New Roman"/>
                    <a:sym typeface="Times New Roman"/>
                    <a:rtl val="0"/>
                  </a:endParaRPr>
                </a:p>
              </p:txBody>
            </p:sp>
          </p:grpSp>
          <p:sp>
            <p:nvSpPr>
              <p:cNvPr id="17" name="Shape 17"/>
              <p:cNvSpPr/>
              <p:nvPr/>
            </p:nvSpPr>
            <p:spPr>
              <a:xfrm>
                <a:off x="646781" y="-5"/>
                <a:ext cx="45600" cy="6858000"/>
              </a:xfrm>
              <a:prstGeom prst="rect">
                <a:avLst/>
              </a:prstGeom>
              <a:solidFill>
                <a:schemeClr val="lt1"/>
              </a:solidFill>
              <a:ln>
                <a:noFill/>
              </a:ln>
            </p:spPr>
            <p:txBody>
              <a:bodyPr lIns="68575" tIns="34275" rIns="68575"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Questrial"/>
                  <a:ea typeface="Questrial"/>
                  <a:cs typeface="Questrial"/>
                  <a:sym typeface="Questrial"/>
                  <a:rtl val="0"/>
                </a:endParaRPr>
              </a:p>
            </p:txBody>
          </p:sp>
        </p:grpSp>
      </p:grpSp>
      <p:sp>
        <p:nvSpPr>
          <p:cNvPr id="18" name="Shape 18"/>
          <p:cNvSpPr txBox="1">
            <a:spLocks noGrp="1"/>
          </p:cNvSpPr>
          <p:nvPr>
            <p:ph type="dt" idx="10"/>
          </p:nvPr>
        </p:nvSpPr>
        <p:spPr>
          <a:xfrm>
            <a:off x="628651" y="6356349"/>
            <a:ext cx="2457599" cy="365200"/>
          </a:xfrm>
          <a:prstGeom prst="rect">
            <a:avLst/>
          </a:prstGeom>
          <a:noFill/>
          <a:ln>
            <a:noFill/>
          </a:ln>
        </p:spPr>
        <p:txBody>
          <a:bodyPr lIns="68575" tIns="68575" rIns="68575" bIns="68575" anchor="ctr" anchorCtr="0"/>
          <a:lstStyle>
            <a:lvl1pPr marL="0" marR="0" lvl="0" indent="0" algn="l" rtl="0">
              <a:lnSpc>
                <a:spcPct val="100000"/>
              </a:lnSpc>
              <a:spcBef>
                <a:spcPts val="0"/>
              </a:spcBef>
              <a:spcAft>
                <a:spcPts val="0"/>
              </a:spcAft>
              <a:buClr>
                <a:srgbClr val="000000"/>
              </a:buClr>
              <a:buSzPct val="100000"/>
              <a:buFont typeface="Arial"/>
              <a:buNone/>
              <a:defRPr sz="1100" b="0" i="0" u="none" strike="noStrike" cap="none">
                <a:solidFill>
                  <a:srgbClr val="000000"/>
                </a:solidFill>
                <a:latin typeface="Arial"/>
                <a:ea typeface="Arial"/>
                <a:cs typeface="Arial"/>
                <a:sym typeface="Arial"/>
                <a:rtl val="0"/>
              </a:defRPr>
            </a:lvl1pPr>
            <a:lvl2pPr marL="342900" marR="0" lvl="1" indent="0" algn="l" rtl="0">
              <a:lnSpc>
                <a:spcPct val="100000"/>
              </a:lnSpc>
              <a:spcBef>
                <a:spcPts val="0"/>
              </a:spcBef>
              <a:spcAft>
                <a:spcPts val="0"/>
              </a:spcAft>
              <a:buClr>
                <a:srgbClr val="000000"/>
              </a:buClr>
              <a:buSzPct val="100000"/>
              <a:buFont typeface="Arial"/>
              <a:buNone/>
              <a:defRPr sz="1100" b="0" i="0" u="none" strike="noStrike" cap="none">
                <a:solidFill>
                  <a:srgbClr val="000000"/>
                </a:solidFill>
                <a:latin typeface="Arial"/>
                <a:ea typeface="Arial"/>
                <a:cs typeface="Arial"/>
                <a:sym typeface="Arial"/>
                <a:rtl val="0"/>
              </a:defRPr>
            </a:lvl2pPr>
            <a:lvl3pPr marL="685800" marR="0" lvl="2" indent="0" algn="l" rtl="0">
              <a:lnSpc>
                <a:spcPct val="100000"/>
              </a:lnSpc>
              <a:spcBef>
                <a:spcPts val="0"/>
              </a:spcBef>
              <a:spcAft>
                <a:spcPts val="0"/>
              </a:spcAft>
              <a:buClr>
                <a:srgbClr val="000000"/>
              </a:buClr>
              <a:buSzPct val="100000"/>
              <a:buFont typeface="Arial"/>
              <a:buNone/>
              <a:defRPr sz="1100" b="0" i="0" u="none" strike="noStrike" cap="none">
                <a:solidFill>
                  <a:srgbClr val="000000"/>
                </a:solidFill>
                <a:latin typeface="Arial"/>
                <a:ea typeface="Arial"/>
                <a:cs typeface="Arial"/>
                <a:sym typeface="Arial"/>
                <a:rtl val="0"/>
              </a:defRPr>
            </a:lvl3pPr>
            <a:lvl4pPr marL="1028700" marR="0" lvl="3" indent="0" algn="l" rtl="0">
              <a:lnSpc>
                <a:spcPct val="100000"/>
              </a:lnSpc>
              <a:spcBef>
                <a:spcPts val="0"/>
              </a:spcBef>
              <a:spcAft>
                <a:spcPts val="0"/>
              </a:spcAft>
              <a:buClr>
                <a:srgbClr val="000000"/>
              </a:buClr>
              <a:buSzPct val="100000"/>
              <a:buFont typeface="Arial"/>
              <a:buNone/>
              <a:defRPr sz="1100" b="0" i="0" u="none" strike="noStrike" cap="none">
                <a:solidFill>
                  <a:srgbClr val="000000"/>
                </a:solidFill>
                <a:latin typeface="Arial"/>
                <a:ea typeface="Arial"/>
                <a:cs typeface="Arial"/>
                <a:sym typeface="Arial"/>
                <a:rtl val="0"/>
              </a:defRPr>
            </a:lvl4pPr>
            <a:lvl5pPr marL="1371600" marR="0" lvl="4" indent="0" algn="l" rtl="0">
              <a:lnSpc>
                <a:spcPct val="100000"/>
              </a:lnSpc>
              <a:spcBef>
                <a:spcPts val="0"/>
              </a:spcBef>
              <a:spcAft>
                <a:spcPts val="0"/>
              </a:spcAft>
              <a:buClr>
                <a:srgbClr val="000000"/>
              </a:buClr>
              <a:buSzPct val="100000"/>
              <a:buFont typeface="Arial"/>
              <a:buNone/>
              <a:defRPr sz="1100" b="0" i="0" u="none" strike="noStrike" cap="none">
                <a:solidFill>
                  <a:srgbClr val="000000"/>
                </a:solidFill>
                <a:latin typeface="Arial"/>
                <a:ea typeface="Arial"/>
                <a:cs typeface="Arial"/>
                <a:sym typeface="Arial"/>
                <a:rtl val="0"/>
              </a:defRPr>
            </a:lvl5pPr>
            <a:lvl6pPr marL="1714500" marR="0" lvl="5" indent="0" algn="l" rtl="0">
              <a:lnSpc>
                <a:spcPct val="100000"/>
              </a:lnSpc>
              <a:spcBef>
                <a:spcPts val="0"/>
              </a:spcBef>
              <a:spcAft>
                <a:spcPts val="0"/>
              </a:spcAft>
              <a:buClr>
                <a:srgbClr val="000000"/>
              </a:buClr>
              <a:buSzPct val="100000"/>
              <a:buFont typeface="Arial"/>
              <a:buNone/>
              <a:defRPr sz="1100" b="0" i="0" u="none" strike="noStrike" cap="none">
                <a:solidFill>
                  <a:srgbClr val="000000"/>
                </a:solidFill>
                <a:latin typeface="Arial"/>
                <a:ea typeface="Arial"/>
                <a:cs typeface="Arial"/>
                <a:sym typeface="Arial"/>
                <a:rtl val="0"/>
              </a:defRPr>
            </a:lvl6pPr>
            <a:lvl7pPr marL="2057400" marR="0" lvl="6" indent="0" algn="l" rtl="0">
              <a:lnSpc>
                <a:spcPct val="100000"/>
              </a:lnSpc>
              <a:spcBef>
                <a:spcPts val="0"/>
              </a:spcBef>
              <a:spcAft>
                <a:spcPts val="0"/>
              </a:spcAft>
              <a:buClr>
                <a:srgbClr val="000000"/>
              </a:buClr>
              <a:buSzPct val="100000"/>
              <a:buFont typeface="Arial"/>
              <a:buNone/>
              <a:defRPr sz="1100" b="0" i="0" u="none" strike="noStrike" cap="none">
                <a:solidFill>
                  <a:srgbClr val="000000"/>
                </a:solidFill>
                <a:latin typeface="Arial"/>
                <a:ea typeface="Arial"/>
                <a:cs typeface="Arial"/>
                <a:sym typeface="Arial"/>
                <a:rtl val="0"/>
              </a:defRPr>
            </a:lvl7pPr>
            <a:lvl8pPr marL="2400300" marR="0" lvl="7" indent="0" algn="l" rtl="0">
              <a:lnSpc>
                <a:spcPct val="100000"/>
              </a:lnSpc>
              <a:spcBef>
                <a:spcPts val="0"/>
              </a:spcBef>
              <a:spcAft>
                <a:spcPts val="0"/>
              </a:spcAft>
              <a:buClr>
                <a:srgbClr val="000000"/>
              </a:buClr>
              <a:buSzPct val="100000"/>
              <a:buFont typeface="Arial"/>
              <a:buNone/>
              <a:defRPr sz="1100" b="0" i="0" u="none" strike="noStrike" cap="none">
                <a:solidFill>
                  <a:srgbClr val="000000"/>
                </a:solidFill>
                <a:latin typeface="Arial"/>
                <a:ea typeface="Arial"/>
                <a:cs typeface="Arial"/>
                <a:sym typeface="Arial"/>
                <a:rtl val="0"/>
              </a:defRPr>
            </a:lvl8pPr>
            <a:lvl9pPr marL="2743200" marR="0" lvl="8" indent="0" algn="l" rtl="0">
              <a:lnSpc>
                <a:spcPct val="100000"/>
              </a:lnSpc>
              <a:spcBef>
                <a:spcPts val="0"/>
              </a:spcBef>
              <a:spcAft>
                <a:spcPts val="0"/>
              </a:spcAft>
              <a:buClr>
                <a:srgbClr val="000000"/>
              </a:buClr>
              <a:buSzPct val="100000"/>
              <a:buFont typeface="Arial"/>
              <a:buNone/>
              <a:defRPr sz="1100" b="0" i="0" u="none" strike="noStrike" cap="none">
                <a:solidFill>
                  <a:srgbClr val="000000"/>
                </a:solidFill>
                <a:latin typeface="Arial"/>
                <a:ea typeface="Arial"/>
                <a:cs typeface="Arial"/>
                <a:sym typeface="Arial"/>
                <a:rtl val="0"/>
              </a:defRPr>
            </a:lvl9pPr>
          </a:lstStyle>
          <a:p>
            <a:fld id="{22D2EBA3-97BA-5845-980E-2A9C43BB80B6}" type="datetimeFigureOut">
              <a:rPr lang="en-US" smtClean="0"/>
              <a:t>6/20/2016</a:t>
            </a:fld>
            <a:endParaRPr lang="en-US"/>
          </a:p>
        </p:txBody>
      </p:sp>
      <p:sp>
        <p:nvSpPr>
          <p:cNvPr id="19" name="Shape 19"/>
          <p:cNvSpPr txBox="1">
            <a:spLocks noGrp="1"/>
          </p:cNvSpPr>
          <p:nvPr>
            <p:ph type="ftr" idx="11"/>
          </p:nvPr>
        </p:nvSpPr>
        <p:spPr>
          <a:xfrm>
            <a:off x="3486150" y="6356349"/>
            <a:ext cx="2171700" cy="365200"/>
          </a:xfrm>
          <a:prstGeom prst="rect">
            <a:avLst/>
          </a:prstGeom>
          <a:noFill/>
          <a:ln>
            <a:noFill/>
          </a:ln>
        </p:spPr>
        <p:txBody>
          <a:bodyPr lIns="68575" tIns="68575" rIns="68575" bIns="68575" anchor="ctr" anchorCtr="0"/>
          <a:lstStyle>
            <a:lvl1pPr marL="0" marR="0" lvl="0" indent="0" algn="ctr" rtl="0">
              <a:lnSpc>
                <a:spcPct val="100000"/>
              </a:lnSpc>
              <a:spcBef>
                <a:spcPts val="0"/>
              </a:spcBef>
              <a:spcAft>
                <a:spcPts val="0"/>
              </a:spcAft>
              <a:buClr>
                <a:srgbClr val="000000"/>
              </a:buClr>
              <a:buSzPct val="100000"/>
              <a:buFont typeface="Arial"/>
              <a:buNone/>
              <a:defRPr sz="1100" b="0" i="0" u="none" strike="noStrike" cap="none">
                <a:solidFill>
                  <a:srgbClr val="000000"/>
                </a:solidFill>
                <a:latin typeface="Arial"/>
                <a:ea typeface="Arial"/>
                <a:cs typeface="Arial"/>
                <a:sym typeface="Arial"/>
                <a:rtl val="0"/>
              </a:defRPr>
            </a:lvl1pPr>
            <a:lvl2pPr marL="342900" marR="0" lvl="1" indent="0" algn="l" rtl="0">
              <a:lnSpc>
                <a:spcPct val="100000"/>
              </a:lnSpc>
              <a:spcBef>
                <a:spcPts val="0"/>
              </a:spcBef>
              <a:spcAft>
                <a:spcPts val="0"/>
              </a:spcAft>
              <a:buClr>
                <a:srgbClr val="000000"/>
              </a:buClr>
              <a:buSzPct val="100000"/>
              <a:buFont typeface="Arial"/>
              <a:buNone/>
              <a:defRPr sz="1100" b="0" i="0" u="none" strike="noStrike" cap="none">
                <a:solidFill>
                  <a:srgbClr val="000000"/>
                </a:solidFill>
                <a:latin typeface="Arial"/>
                <a:ea typeface="Arial"/>
                <a:cs typeface="Arial"/>
                <a:sym typeface="Arial"/>
                <a:rtl val="0"/>
              </a:defRPr>
            </a:lvl2pPr>
            <a:lvl3pPr marL="685800" marR="0" lvl="2" indent="0" algn="l" rtl="0">
              <a:lnSpc>
                <a:spcPct val="100000"/>
              </a:lnSpc>
              <a:spcBef>
                <a:spcPts val="0"/>
              </a:spcBef>
              <a:spcAft>
                <a:spcPts val="0"/>
              </a:spcAft>
              <a:buClr>
                <a:srgbClr val="000000"/>
              </a:buClr>
              <a:buSzPct val="100000"/>
              <a:buFont typeface="Arial"/>
              <a:buNone/>
              <a:defRPr sz="1100" b="0" i="0" u="none" strike="noStrike" cap="none">
                <a:solidFill>
                  <a:srgbClr val="000000"/>
                </a:solidFill>
                <a:latin typeface="Arial"/>
                <a:ea typeface="Arial"/>
                <a:cs typeface="Arial"/>
                <a:sym typeface="Arial"/>
                <a:rtl val="0"/>
              </a:defRPr>
            </a:lvl3pPr>
            <a:lvl4pPr marL="1028700" marR="0" lvl="3" indent="0" algn="l" rtl="0">
              <a:lnSpc>
                <a:spcPct val="100000"/>
              </a:lnSpc>
              <a:spcBef>
                <a:spcPts val="0"/>
              </a:spcBef>
              <a:spcAft>
                <a:spcPts val="0"/>
              </a:spcAft>
              <a:buClr>
                <a:srgbClr val="000000"/>
              </a:buClr>
              <a:buSzPct val="100000"/>
              <a:buFont typeface="Arial"/>
              <a:buNone/>
              <a:defRPr sz="1100" b="0" i="0" u="none" strike="noStrike" cap="none">
                <a:solidFill>
                  <a:srgbClr val="000000"/>
                </a:solidFill>
                <a:latin typeface="Arial"/>
                <a:ea typeface="Arial"/>
                <a:cs typeface="Arial"/>
                <a:sym typeface="Arial"/>
                <a:rtl val="0"/>
              </a:defRPr>
            </a:lvl4pPr>
            <a:lvl5pPr marL="1371600" marR="0" lvl="4" indent="0" algn="l" rtl="0">
              <a:lnSpc>
                <a:spcPct val="100000"/>
              </a:lnSpc>
              <a:spcBef>
                <a:spcPts val="0"/>
              </a:spcBef>
              <a:spcAft>
                <a:spcPts val="0"/>
              </a:spcAft>
              <a:buClr>
                <a:srgbClr val="000000"/>
              </a:buClr>
              <a:buSzPct val="100000"/>
              <a:buFont typeface="Arial"/>
              <a:buNone/>
              <a:defRPr sz="1100" b="0" i="0" u="none" strike="noStrike" cap="none">
                <a:solidFill>
                  <a:srgbClr val="000000"/>
                </a:solidFill>
                <a:latin typeface="Arial"/>
                <a:ea typeface="Arial"/>
                <a:cs typeface="Arial"/>
                <a:sym typeface="Arial"/>
                <a:rtl val="0"/>
              </a:defRPr>
            </a:lvl5pPr>
            <a:lvl6pPr marL="1714500" marR="0" lvl="5" indent="0" algn="l" rtl="0">
              <a:lnSpc>
                <a:spcPct val="100000"/>
              </a:lnSpc>
              <a:spcBef>
                <a:spcPts val="0"/>
              </a:spcBef>
              <a:spcAft>
                <a:spcPts val="0"/>
              </a:spcAft>
              <a:buClr>
                <a:srgbClr val="000000"/>
              </a:buClr>
              <a:buSzPct val="100000"/>
              <a:buFont typeface="Arial"/>
              <a:buNone/>
              <a:defRPr sz="1100" b="0" i="0" u="none" strike="noStrike" cap="none">
                <a:solidFill>
                  <a:srgbClr val="000000"/>
                </a:solidFill>
                <a:latin typeface="Arial"/>
                <a:ea typeface="Arial"/>
                <a:cs typeface="Arial"/>
                <a:sym typeface="Arial"/>
                <a:rtl val="0"/>
              </a:defRPr>
            </a:lvl6pPr>
            <a:lvl7pPr marL="2057400" marR="0" lvl="6" indent="0" algn="l" rtl="0">
              <a:lnSpc>
                <a:spcPct val="100000"/>
              </a:lnSpc>
              <a:spcBef>
                <a:spcPts val="0"/>
              </a:spcBef>
              <a:spcAft>
                <a:spcPts val="0"/>
              </a:spcAft>
              <a:buClr>
                <a:srgbClr val="000000"/>
              </a:buClr>
              <a:buSzPct val="100000"/>
              <a:buFont typeface="Arial"/>
              <a:buNone/>
              <a:defRPr sz="1100" b="0" i="0" u="none" strike="noStrike" cap="none">
                <a:solidFill>
                  <a:srgbClr val="000000"/>
                </a:solidFill>
                <a:latin typeface="Arial"/>
                <a:ea typeface="Arial"/>
                <a:cs typeface="Arial"/>
                <a:sym typeface="Arial"/>
                <a:rtl val="0"/>
              </a:defRPr>
            </a:lvl7pPr>
            <a:lvl8pPr marL="2400300" marR="0" lvl="7" indent="0" algn="l" rtl="0">
              <a:lnSpc>
                <a:spcPct val="100000"/>
              </a:lnSpc>
              <a:spcBef>
                <a:spcPts val="0"/>
              </a:spcBef>
              <a:spcAft>
                <a:spcPts val="0"/>
              </a:spcAft>
              <a:buClr>
                <a:srgbClr val="000000"/>
              </a:buClr>
              <a:buSzPct val="100000"/>
              <a:buFont typeface="Arial"/>
              <a:buNone/>
              <a:defRPr sz="1100" b="0" i="0" u="none" strike="noStrike" cap="none">
                <a:solidFill>
                  <a:srgbClr val="000000"/>
                </a:solidFill>
                <a:latin typeface="Arial"/>
                <a:ea typeface="Arial"/>
                <a:cs typeface="Arial"/>
                <a:sym typeface="Arial"/>
                <a:rtl val="0"/>
              </a:defRPr>
            </a:lvl8pPr>
            <a:lvl9pPr marL="2743200" marR="0" lvl="8" indent="0" algn="l" rtl="0">
              <a:lnSpc>
                <a:spcPct val="100000"/>
              </a:lnSpc>
              <a:spcBef>
                <a:spcPts val="0"/>
              </a:spcBef>
              <a:spcAft>
                <a:spcPts val="0"/>
              </a:spcAft>
              <a:buClr>
                <a:srgbClr val="000000"/>
              </a:buClr>
              <a:buSzPct val="100000"/>
              <a:buFont typeface="Arial"/>
              <a:buNone/>
              <a:defRPr sz="1100" b="0" i="0" u="none" strike="noStrike" cap="none">
                <a:solidFill>
                  <a:srgbClr val="000000"/>
                </a:solidFill>
                <a:latin typeface="Arial"/>
                <a:ea typeface="Arial"/>
                <a:cs typeface="Arial"/>
                <a:sym typeface="Arial"/>
                <a:rtl val="0"/>
              </a:defRPr>
            </a:lvl9pPr>
          </a:lstStyle>
          <a:p>
            <a:endParaRPr lang="en-US"/>
          </a:p>
        </p:txBody>
      </p:sp>
      <p:sp>
        <p:nvSpPr>
          <p:cNvPr id="20" name="Shape 20"/>
          <p:cNvSpPr txBox="1">
            <a:spLocks noGrp="1"/>
          </p:cNvSpPr>
          <p:nvPr>
            <p:ph type="sldNum" idx="12"/>
          </p:nvPr>
        </p:nvSpPr>
        <p:spPr>
          <a:xfrm>
            <a:off x="6057901" y="6356349"/>
            <a:ext cx="2457599" cy="365200"/>
          </a:xfrm>
          <a:prstGeom prst="rect">
            <a:avLst/>
          </a:prstGeom>
          <a:noFill/>
          <a:ln>
            <a:noFill/>
          </a:ln>
        </p:spPr>
        <p:txBody>
          <a:bodyPr lIns="68575" tIns="68575" rIns="68575" bIns="68575" anchor="ctr" anchorCtr="0">
            <a:noAutofit/>
          </a:bodyPr>
          <a:lstStyle/>
          <a:p>
            <a:fld id="{569728D7-7B04-3C40-8FB2-C58BB3F275E3}" type="slidenum">
              <a:rPr lang="en-US" smtClean="0"/>
              <a:t>‹#›</a:t>
            </a:fld>
            <a:endParaRPr lang="en-US"/>
          </a:p>
        </p:txBody>
      </p:sp>
      <p:sp>
        <p:nvSpPr>
          <p:cNvPr id="21" name="Shape 21"/>
          <p:cNvSpPr txBox="1">
            <a:spLocks noGrp="1"/>
          </p:cNvSpPr>
          <p:nvPr>
            <p:ph type="body" idx="1"/>
          </p:nvPr>
        </p:nvSpPr>
        <p:spPr>
          <a:xfrm>
            <a:off x="628650" y="1825624"/>
            <a:ext cx="7886700" cy="4351200"/>
          </a:xfrm>
          <a:prstGeom prst="rect">
            <a:avLst/>
          </a:prstGeom>
          <a:noFill/>
          <a:ln>
            <a:noFill/>
          </a:ln>
        </p:spPr>
        <p:txBody>
          <a:bodyPr lIns="68575" tIns="68575" rIns="68575" bIns="68575" anchor="t" anchorCtr="0"/>
          <a:lstStyle>
            <a:lvl1pPr marL="177800" marR="0" lvl="0" indent="88900" algn="l" rtl="0">
              <a:lnSpc>
                <a:spcPct val="90000"/>
              </a:lnSpc>
              <a:spcBef>
                <a:spcPts val="600"/>
              </a:spcBef>
              <a:spcAft>
                <a:spcPts val="0"/>
              </a:spcAft>
              <a:buClr>
                <a:schemeClr val="accent5"/>
              </a:buClr>
              <a:buSzPct val="100000"/>
              <a:buFont typeface="Noto Symbol"/>
              <a:buChar char="▪"/>
              <a:defRPr sz="1100" b="0" i="0" u="none" strike="noStrike" cap="none">
                <a:solidFill>
                  <a:srgbClr val="000000"/>
                </a:solidFill>
                <a:latin typeface="Arial"/>
                <a:ea typeface="Arial"/>
                <a:cs typeface="Arial"/>
                <a:sym typeface="Arial"/>
                <a:rtl val="0"/>
              </a:defRPr>
            </a:lvl1pPr>
            <a:lvl2pPr marL="520700" marR="0" lvl="1" indent="76200" algn="l" rtl="0">
              <a:lnSpc>
                <a:spcPct val="90000"/>
              </a:lnSpc>
              <a:spcBef>
                <a:spcPts val="500"/>
              </a:spcBef>
              <a:spcAft>
                <a:spcPts val="0"/>
              </a:spcAft>
              <a:buClr>
                <a:schemeClr val="accent5"/>
              </a:buClr>
              <a:buSzPct val="100000"/>
              <a:buFont typeface="Noto Symbol"/>
              <a:buChar char="▪"/>
              <a:defRPr sz="1100" b="0" i="0" u="none" strike="noStrike" cap="none">
                <a:solidFill>
                  <a:srgbClr val="000000"/>
                </a:solidFill>
                <a:latin typeface="Arial"/>
                <a:ea typeface="Arial"/>
                <a:cs typeface="Arial"/>
                <a:sym typeface="Arial"/>
                <a:rtl val="0"/>
              </a:defRPr>
            </a:lvl2pPr>
            <a:lvl3pPr marL="863600" marR="0" lvl="2" indent="50800" algn="l" rtl="0">
              <a:lnSpc>
                <a:spcPct val="90000"/>
              </a:lnSpc>
              <a:spcBef>
                <a:spcPts val="500"/>
              </a:spcBef>
              <a:spcAft>
                <a:spcPts val="0"/>
              </a:spcAft>
              <a:buClr>
                <a:schemeClr val="accent5"/>
              </a:buClr>
              <a:buSzPct val="100000"/>
              <a:buFont typeface="Noto Symbol"/>
              <a:buChar char="▪"/>
              <a:defRPr sz="1100" b="0" i="0" u="none" strike="noStrike" cap="none">
                <a:solidFill>
                  <a:srgbClr val="000000"/>
                </a:solidFill>
                <a:latin typeface="Arial"/>
                <a:ea typeface="Arial"/>
                <a:cs typeface="Arial"/>
                <a:sym typeface="Arial"/>
                <a:rtl val="0"/>
              </a:defRPr>
            </a:lvl3pPr>
            <a:lvl4pPr marL="1206500" marR="0" lvl="3" indent="50800" algn="l" rtl="0">
              <a:lnSpc>
                <a:spcPct val="90000"/>
              </a:lnSpc>
              <a:spcBef>
                <a:spcPts val="500"/>
              </a:spcBef>
              <a:spcAft>
                <a:spcPts val="0"/>
              </a:spcAft>
              <a:buClr>
                <a:schemeClr val="accent5"/>
              </a:buClr>
              <a:buSzPct val="100000"/>
              <a:buFont typeface="Noto Symbol"/>
              <a:buChar char="▪"/>
              <a:defRPr sz="1100" b="0" i="0" u="none" strike="noStrike" cap="none">
                <a:solidFill>
                  <a:srgbClr val="000000"/>
                </a:solidFill>
                <a:latin typeface="Arial"/>
                <a:ea typeface="Arial"/>
                <a:cs typeface="Arial"/>
                <a:sym typeface="Arial"/>
                <a:rtl val="0"/>
              </a:defRPr>
            </a:lvl4pPr>
            <a:lvl5pPr marL="1549400" marR="0" lvl="4" indent="50800" algn="l" rtl="0">
              <a:lnSpc>
                <a:spcPct val="90000"/>
              </a:lnSpc>
              <a:spcBef>
                <a:spcPts val="500"/>
              </a:spcBef>
              <a:spcAft>
                <a:spcPts val="0"/>
              </a:spcAft>
              <a:buClr>
                <a:schemeClr val="accent5"/>
              </a:buClr>
              <a:buSzPct val="100000"/>
              <a:buFont typeface="Noto Symbol"/>
              <a:buChar char="▪"/>
              <a:defRPr sz="1100" b="0" i="0" u="none" strike="noStrike" cap="none">
                <a:solidFill>
                  <a:srgbClr val="000000"/>
                </a:solidFill>
                <a:latin typeface="Arial"/>
                <a:ea typeface="Arial"/>
                <a:cs typeface="Arial"/>
                <a:sym typeface="Arial"/>
                <a:rtl val="0"/>
              </a:defRPr>
            </a:lvl5pPr>
            <a:lvl6pPr marL="1892300" marR="0" lvl="5" indent="38100" algn="l" rtl="0">
              <a:lnSpc>
                <a:spcPct val="90000"/>
              </a:lnSpc>
              <a:spcBef>
                <a:spcPts val="400"/>
              </a:spcBef>
              <a:spcAft>
                <a:spcPts val="0"/>
              </a:spcAft>
              <a:buClr>
                <a:schemeClr val="accent2"/>
              </a:buClr>
              <a:buSzPct val="100000"/>
              <a:buFont typeface="Noto Symbol"/>
              <a:buChar char="▪"/>
              <a:defRPr sz="1100" b="0" i="0" u="none" strike="noStrike" cap="none">
                <a:solidFill>
                  <a:srgbClr val="000000"/>
                </a:solidFill>
                <a:latin typeface="Arial"/>
                <a:ea typeface="Arial"/>
                <a:cs typeface="Arial"/>
                <a:sym typeface="Arial"/>
                <a:rtl val="0"/>
              </a:defRPr>
            </a:lvl6pPr>
            <a:lvl7pPr marL="2235200" marR="0" lvl="6" indent="38100" algn="l" rtl="0">
              <a:lnSpc>
                <a:spcPct val="90000"/>
              </a:lnSpc>
              <a:spcBef>
                <a:spcPts val="400"/>
              </a:spcBef>
              <a:spcAft>
                <a:spcPts val="0"/>
              </a:spcAft>
              <a:buClr>
                <a:schemeClr val="accent2"/>
              </a:buClr>
              <a:buSzPct val="100000"/>
              <a:buFont typeface="Noto Symbol"/>
              <a:buChar char="▪"/>
              <a:defRPr sz="1100" b="0" i="0" u="none" strike="noStrike" cap="none">
                <a:solidFill>
                  <a:srgbClr val="000000"/>
                </a:solidFill>
                <a:latin typeface="Arial"/>
                <a:ea typeface="Arial"/>
                <a:cs typeface="Arial"/>
                <a:sym typeface="Arial"/>
                <a:rtl val="0"/>
              </a:defRPr>
            </a:lvl7pPr>
            <a:lvl8pPr marL="2578100" marR="0" lvl="7" indent="38100" algn="l" rtl="0">
              <a:lnSpc>
                <a:spcPct val="90000"/>
              </a:lnSpc>
              <a:spcBef>
                <a:spcPts val="400"/>
              </a:spcBef>
              <a:spcAft>
                <a:spcPts val="0"/>
              </a:spcAft>
              <a:buClr>
                <a:schemeClr val="accent2"/>
              </a:buClr>
              <a:buSzPct val="100000"/>
              <a:buFont typeface="Noto Symbol"/>
              <a:buChar char="▪"/>
              <a:defRPr sz="1100" b="0" i="0" u="none" strike="noStrike" cap="none">
                <a:solidFill>
                  <a:srgbClr val="000000"/>
                </a:solidFill>
                <a:latin typeface="Arial"/>
                <a:ea typeface="Arial"/>
                <a:cs typeface="Arial"/>
                <a:sym typeface="Arial"/>
                <a:rtl val="0"/>
              </a:defRPr>
            </a:lvl8pPr>
            <a:lvl9pPr marL="2921000" marR="0" lvl="8" indent="38100" algn="l" rtl="0">
              <a:lnSpc>
                <a:spcPct val="90000"/>
              </a:lnSpc>
              <a:spcBef>
                <a:spcPts val="400"/>
              </a:spcBef>
              <a:spcAft>
                <a:spcPts val="0"/>
              </a:spcAft>
              <a:buClr>
                <a:schemeClr val="accent2"/>
              </a:buClr>
              <a:buSzPct val="100000"/>
              <a:buFont typeface="Noto Symbol"/>
              <a:buChar char="▪"/>
              <a:defRPr sz="1100" b="0" i="0" u="none" strike="noStrike" cap="none">
                <a:solidFill>
                  <a:srgbClr val="000000"/>
                </a:solidFill>
                <a:latin typeface="Arial"/>
                <a:ea typeface="Arial"/>
                <a:cs typeface="Arial"/>
                <a:sym typeface="Arial"/>
                <a:rtl val="0"/>
              </a:defRPr>
            </a:lvl9pPr>
          </a:lstStyle>
          <a:p>
            <a:endParaRPr lang="en-US" dirty="0" smtClean="0"/>
          </a:p>
          <a:p>
            <a:endParaRPr dirty="0"/>
          </a:p>
        </p:txBody>
      </p:sp>
      <p:sp>
        <p:nvSpPr>
          <p:cNvPr id="22" name="Shape 22"/>
          <p:cNvSpPr txBox="1">
            <a:spLocks noGrp="1"/>
          </p:cNvSpPr>
          <p:nvPr>
            <p:ph type="title"/>
          </p:nvPr>
        </p:nvSpPr>
        <p:spPr>
          <a:xfrm>
            <a:off x="628650" y="365124"/>
            <a:ext cx="7886700" cy="1325600"/>
          </a:xfrm>
          <a:prstGeom prst="rect">
            <a:avLst/>
          </a:prstGeom>
          <a:noFill/>
          <a:ln>
            <a:noFill/>
          </a:ln>
        </p:spPr>
        <p:txBody>
          <a:bodyPr lIns="68575" tIns="68575" rIns="68575" bIns="68575" anchor="ctr" anchorCtr="0"/>
          <a:lstStyle>
            <a:lvl1pPr marL="0" marR="0" lvl="0" indent="0" algn="l" rtl="0">
              <a:lnSpc>
                <a:spcPct val="100000"/>
              </a:lnSpc>
              <a:spcBef>
                <a:spcPts val="0"/>
              </a:spcBef>
              <a:spcAft>
                <a:spcPts val="0"/>
              </a:spcAft>
              <a:buClr>
                <a:schemeClr val="dk2"/>
              </a:buClr>
              <a:buSzPct val="100000"/>
              <a:buFont typeface="Questrial"/>
              <a:buNone/>
              <a:defRPr sz="1100" b="0" i="0" u="none" strike="noStrike" cap="none">
                <a:solidFill>
                  <a:srgbClr val="000000"/>
                </a:solidFill>
                <a:latin typeface="Arial"/>
                <a:ea typeface="Arial"/>
                <a:cs typeface="Arial"/>
                <a:sym typeface="Arial"/>
                <a:rtl val="0"/>
              </a:defRPr>
            </a:lvl1pPr>
            <a:lvl2pPr marL="0" marR="0" lvl="1" indent="0" algn="l" rtl="0">
              <a:lnSpc>
                <a:spcPct val="100000"/>
              </a:lnSpc>
              <a:spcBef>
                <a:spcPts val="0"/>
              </a:spcBef>
              <a:spcAft>
                <a:spcPts val="0"/>
              </a:spcAft>
              <a:buClr>
                <a:srgbClr val="000000"/>
              </a:buClr>
              <a:buSzPct val="100000"/>
              <a:buFont typeface="Arial"/>
              <a:buNone/>
              <a:defRPr sz="1100" b="0" i="0" u="none" strike="noStrike" cap="none">
                <a:solidFill>
                  <a:srgbClr val="000000"/>
                </a:solidFill>
                <a:latin typeface="Arial"/>
                <a:ea typeface="Arial"/>
                <a:cs typeface="Arial"/>
                <a:sym typeface="Arial"/>
                <a:rtl val="0"/>
              </a:defRPr>
            </a:lvl2pPr>
            <a:lvl3pPr marL="0" marR="0" lvl="2" indent="0" algn="l" rtl="0">
              <a:spcBef>
                <a:spcPts val="0"/>
              </a:spcBef>
              <a:buSzPct val="78571"/>
              <a:defRPr sz="1400" b="0" i="0" u="none" strike="noStrike" cap="none"/>
            </a:lvl3pPr>
            <a:lvl4pPr marL="0" marR="0" lvl="3" indent="0" algn="l" rtl="0">
              <a:spcBef>
                <a:spcPts val="0"/>
              </a:spcBef>
              <a:buSzPct val="78571"/>
              <a:defRPr sz="1400" b="0" i="0" u="none" strike="noStrike" cap="none"/>
            </a:lvl4pPr>
            <a:lvl5pPr marL="0" marR="0" lvl="4" indent="0" algn="l" rtl="0">
              <a:spcBef>
                <a:spcPts val="0"/>
              </a:spcBef>
              <a:buSzPct val="78571"/>
              <a:defRPr sz="1400" b="0" i="0" u="none" strike="noStrike" cap="none"/>
            </a:lvl5pPr>
            <a:lvl6pPr marL="0" marR="0" lvl="5" indent="0" algn="l" rtl="0">
              <a:spcBef>
                <a:spcPts val="0"/>
              </a:spcBef>
              <a:buSzPct val="78571"/>
              <a:defRPr sz="1400" b="0" i="0" u="none" strike="noStrike" cap="none"/>
            </a:lvl6pPr>
            <a:lvl7pPr marL="0" marR="0" lvl="6" indent="0" algn="l" rtl="0">
              <a:spcBef>
                <a:spcPts val="0"/>
              </a:spcBef>
              <a:buSzPct val="78571"/>
              <a:defRPr sz="1400" b="0" i="0" u="none" strike="noStrike" cap="none"/>
            </a:lvl7pPr>
            <a:lvl8pPr marL="0" marR="0" lvl="7" indent="0" algn="l" rtl="0">
              <a:spcBef>
                <a:spcPts val="0"/>
              </a:spcBef>
              <a:buSzPct val="78571"/>
              <a:defRPr sz="1400" b="0" i="0" u="none" strike="noStrike" cap="none"/>
            </a:lvl8pPr>
            <a:lvl9pPr marL="0" marR="0" lvl="8" indent="0" algn="l" rtl="0">
              <a:spcBef>
                <a:spcPts val="0"/>
              </a:spcBef>
              <a:buSzPct val="78571"/>
              <a:defRPr sz="1400" b="0" i="0" u="none" strike="noStrike" cap="none"/>
            </a:lvl9pPr>
          </a:lstStyle>
          <a:p>
            <a:r>
              <a:rPr lang="en-US" sz="3600" dirty="0" smtClean="0"/>
              <a:t>Click to add text</a:t>
            </a:r>
            <a:endParaRPr dirty="0"/>
          </a:p>
        </p:txBody>
      </p:sp>
      <p:sp>
        <p:nvSpPr>
          <p:cNvPr id="23" name="Shape 23"/>
          <p:cNvSpPr txBox="1"/>
          <p:nvPr/>
        </p:nvSpPr>
        <p:spPr>
          <a:xfrm>
            <a:off x="8509882" y="6424652"/>
            <a:ext cx="634200" cy="276800"/>
          </a:xfrm>
          <a:prstGeom prst="rect">
            <a:avLst/>
          </a:prstGeom>
          <a:noFill/>
          <a:ln>
            <a:noFill/>
          </a:ln>
        </p:spPr>
        <p:txBody>
          <a:bodyPr lIns="68575" tIns="34275" rIns="68575" bIns="34275"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 sz="900" b="0" i="0" u="none" strike="noStrike" cap="none">
                <a:solidFill>
                  <a:schemeClr val="dk1"/>
                </a:solidFill>
                <a:latin typeface="Questrial"/>
                <a:ea typeface="Questrial"/>
                <a:cs typeface="Questrial"/>
                <a:sym typeface="Questrial"/>
                <a:rtl val="0"/>
              </a:rPr>
              <a:t>V 2.1</a:t>
            </a:r>
          </a:p>
        </p:txBody>
      </p:sp>
      <p:pic>
        <p:nvPicPr>
          <p:cNvPr id="2" name="Picture 1" descr="Minnesota PBIS Logo (4).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963470" y="6092605"/>
            <a:ext cx="1104059" cy="645875"/>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3600" b="0" i="0" u="none" strike="noStrike" cap="none" baseline="0">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723" y="3974834"/>
            <a:ext cx="8667763" cy="1655599"/>
          </a:xfrm>
        </p:spPr>
        <p:txBody>
          <a:bodyPr>
            <a:noAutofit/>
          </a:bodyPr>
          <a:lstStyle/>
          <a:p>
            <a:r>
              <a:rPr lang="en-US" sz="2400" dirty="0" smtClean="0"/>
              <a:t>Erin Engness</a:t>
            </a:r>
          </a:p>
          <a:p>
            <a:r>
              <a:rPr lang="en-US" sz="2400" dirty="0" smtClean="0"/>
              <a:t>PBIS Coordinator- </a:t>
            </a:r>
          </a:p>
          <a:p>
            <a:r>
              <a:rPr lang="en-US" sz="2400" dirty="0" smtClean="0"/>
              <a:t>Northern Regional Implementation Project</a:t>
            </a:r>
          </a:p>
          <a:p>
            <a:r>
              <a:rPr lang="en-US" sz="2400" dirty="0" err="1"/>
              <a:t>p</a:t>
            </a:r>
            <a:r>
              <a:rPr lang="en-US" sz="2400" dirty="0" err="1" smtClean="0"/>
              <a:t>bis.erin@gmail.com</a:t>
            </a:r>
            <a:endParaRPr lang="en-US" sz="2400" dirty="0"/>
          </a:p>
        </p:txBody>
      </p:sp>
      <p:sp>
        <p:nvSpPr>
          <p:cNvPr id="2" name="Title 1"/>
          <p:cNvSpPr>
            <a:spLocks noGrp="1"/>
          </p:cNvSpPr>
          <p:nvPr>
            <p:ph type="ctrTitle"/>
          </p:nvPr>
        </p:nvSpPr>
        <p:spPr/>
        <p:txBody>
          <a:bodyPr/>
          <a:lstStyle/>
          <a:p>
            <a:r>
              <a:rPr lang="en-US" sz="3600" dirty="0" smtClean="0"/>
              <a:t>PBIS </a:t>
            </a:r>
            <a:br>
              <a:rPr lang="en-US" sz="3600" dirty="0" smtClean="0"/>
            </a:br>
            <a:r>
              <a:rPr lang="en-US" sz="3600" dirty="0" smtClean="0"/>
              <a:t>History and Overview</a:t>
            </a:r>
            <a:endParaRPr lang="en-US" sz="3600" dirty="0"/>
          </a:p>
        </p:txBody>
      </p:sp>
      <p:pic>
        <p:nvPicPr>
          <p:cNvPr id="4" name="Picture 3" descr="Map of Minnesota indicating Regional Implementation Projects’ boundaries with North (in tan),&#10;&#10;Metro (in white) and South (in blue)." title="Minnesota Regional Implementation Projects for SW-PBI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2480" y="3763655"/>
            <a:ext cx="1854199" cy="3094344"/>
          </a:xfrm>
          <a:prstGeom prst="rect">
            <a:avLst/>
          </a:prstGeom>
        </p:spPr>
      </p:pic>
    </p:spTree>
    <p:extLst>
      <p:ext uri="{BB962C8B-B14F-4D97-AF65-F5344CB8AC3E}">
        <p14:creationId xmlns:p14="http://schemas.microsoft.com/office/powerpoint/2010/main" val="3893001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81000" y="1295400"/>
            <a:ext cx="8382000" cy="4876800"/>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FontTx/>
              <a:buNone/>
            </a:pPr>
            <a:r>
              <a:rPr lang="en-US" sz="4100" i="1" dirty="0" smtClean="0">
                <a:latin typeface="Arial" charset="0"/>
              </a:rPr>
              <a:t>	Redesign &amp; support teaching &amp; learning environments that are </a:t>
            </a:r>
            <a:r>
              <a:rPr lang="en-US" sz="4100" i="1" dirty="0" smtClean="0">
                <a:solidFill>
                  <a:srgbClr val="FF0000"/>
                </a:solidFill>
                <a:latin typeface="Arial" charset="0"/>
              </a:rPr>
              <a:t>effective, efficient, relevant, &amp; durable</a:t>
            </a:r>
          </a:p>
          <a:p>
            <a:pPr lvl="1">
              <a:buClr>
                <a:schemeClr val="tx1"/>
              </a:buClr>
            </a:pPr>
            <a:r>
              <a:rPr lang="en-US" sz="2400" dirty="0" smtClean="0">
                <a:solidFill>
                  <a:srgbClr val="3333FF"/>
                </a:solidFill>
                <a:latin typeface="Arial" charset="0"/>
              </a:rPr>
              <a:t>Outcome</a:t>
            </a:r>
            <a:r>
              <a:rPr lang="en-US" sz="2400" dirty="0" smtClean="0">
                <a:latin typeface="Arial" charset="0"/>
              </a:rPr>
              <a:t>-based</a:t>
            </a:r>
          </a:p>
          <a:p>
            <a:pPr lvl="1">
              <a:buClr>
                <a:schemeClr val="tx1"/>
              </a:buClr>
            </a:pPr>
            <a:r>
              <a:rPr lang="en-US" sz="2400" dirty="0" smtClean="0">
                <a:solidFill>
                  <a:srgbClr val="3333FF"/>
                </a:solidFill>
                <a:latin typeface="Arial" charset="0"/>
              </a:rPr>
              <a:t>Data</a:t>
            </a:r>
            <a:r>
              <a:rPr lang="en-US" sz="2400" dirty="0" smtClean="0">
                <a:latin typeface="Arial" charset="0"/>
              </a:rPr>
              <a:t>-guided decision making</a:t>
            </a:r>
          </a:p>
          <a:p>
            <a:pPr lvl="1">
              <a:buClr>
                <a:schemeClr val="tx1"/>
              </a:buClr>
            </a:pPr>
            <a:r>
              <a:rPr lang="en-US" sz="2400" dirty="0" smtClean="0">
                <a:latin typeface="Arial" charset="0"/>
              </a:rPr>
              <a:t>Evidence-based </a:t>
            </a:r>
            <a:r>
              <a:rPr lang="en-US" sz="2400" dirty="0" smtClean="0">
                <a:solidFill>
                  <a:srgbClr val="3333FF"/>
                </a:solidFill>
                <a:latin typeface="Arial" charset="0"/>
              </a:rPr>
              <a:t>practices</a:t>
            </a:r>
          </a:p>
          <a:p>
            <a:pPr lvl="1">
              <a:buClr>
                <a:schemeClr val="tx1"/>
              </a:buClr>
            </a:pPr>
            <a:r>
              <a:rPr lang="en-US" sz="2400" dirty="0" smtClean="0">
                <a:solidFill>
                  <a:srgbClr val="3333FF"/>
                </a:solidFill>
                <a:latin typeface="Arial" charset="0"/>
              </a:rPr>
              <a:t>Systems</a:t>
            </a:r>
            <a:r>
              <a:rPr lang="en-US" sz="2400" dirty="0" smtClean="0">
                <a:latin typeface="Arial" charset="0"/>
              </a:rPr>
              <a:t> support for accurate &amp; sustained implementation</a:t>
            </a:r>
            <a:endParaRPr lang="en-US" sz="2400" dirty="0">
              <a:latin typeface="Arial" charset="0"/>
            </a:endParaRPr>
          </a:p>
        </p:txBody>
      </p:sp>
      <p:sp>
        <p:nvSpPr>
          <p:cNvPr id="6" name="Title 5"/>
          <p:cNvSpPr>
            <a:spLocks noGrp="1"/>
          </p:cNvSpPr>
          <p:nvPr>
            <p:ph type="title"/>
          </p:nvPr>
        </p:nvSpPr>
        <p:spPr/>
        <p:txBody>
          <a:bodyPr/>
          <a:lstStyle/>
          <a:p>
            <a:pPr lvl="0" defTabSz="457200"/>
            <a:r>
              <a:rPr lang="en-US" sz="6000" kern="1200" dirty="0">
                <a:latin typeface="Arial" charset="0"/>
                <a:ea typeface="+mn-ea"/>
                <a:cs typeface="+mn-cs"/>
              </a:rPr>
              <a:t>PBIS objective….</a:t>
            </a:r>
            <a:br>
              <a:rPr lang="en-US" sz="6000" kern="1200" dirty="0">
                <a:latin typeface="Arial" charset="0"/>
                <a:ea typeface="+mn-ea"/>
                <a:cs typeface="+mn-cs"/>
              </a:rPr>
            </a:br>
            <a:endParaRPr lang="en-US" dirty="0"/>
          </a:p>
        </p:txBody>
      </p:sp>
    </p:spTree>
    <p:extLst>
      <p:ext uri="{BB962C8B-B14F-4D97-AF65-F5344CB8AC3E}">
        <p14:creationId xmlns:p14="http://schemas.microsoft.com/office/powerpoint/2010/main" val="1413926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685800" y="1676400"/>
            <a:ext cx="7772400" cy="4800600"/>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
                <a:schemeClr val="tx1"/>
              </a:buClr>
            </a:pPr>
            <a:r>
              <a:rPr lang="en-US" sz="3000" smtClean="0">
                <a:solidFill>
                  <a:srgbClr val="FF3300"/>
                </a:solidFill>
                <a:latin typeface="Arial" charset="0"/>
              </a:rPr>
              <a:t>Decrease development of new</a:t>
            </a:r>
            <a:r>
              <a:rPr lang="en-US" sz="3000" smtClean="0">
                <a:latin typeface="Arial" charset="0"/>
              </a:rPr>
              <a:t> problem behaviors</a:t>
            </a:r>
          </a:p>
          <a:p>
            <a:pPr>
              <a:buClr>
                <a:schemeClr val="tx1"/>
              </a:buClr>
            </a:pPr>
            <a:r>
              <a:rPr lang="en-US" sz="3000" smtClean="0">
                <a:solidFill>
                  <a:srgbClr val="FF3300"/>
                </a:solidFill>
                <a:latin typeface="Arial" charset="0"/>
              </a:rPr>
              <a:t>Prevent worsening of existing</a:t>
            </a:r>
            <a:r>
              <a:rPr lang="en-US" sz="3000" smtClean="0">
                <a:latin typeface="Arial" charset="0"/>
              </a:rPr>
              <a:t> problem behaviors</a:t>
            </a:r>
          </a:p>
          <a:p>
            <a:pPr>
              <a:buClr>
                <a:schemeClr val="tx1"/>
              </a:buClr>
            </a:pPr>
            <a:r>
              <a:rPr lang="en-US" sz="3000" smtClean="0">
                <a:latin typeface="Arial" charset="0"/>
              </a:rPr>
              <a:t>Redesign learning/teaching environments to </a:t>
            </a:r>
            <a:r>
              <a:rPr lang="en-US" sz="3000" smtClean="0">
                <a:solidFill>
                  <a:srgbClr val="FF3300"/>
                </a:solidFill>
                <a:latin typeface="Arial" charset="0"/>
              </a:rPr>
              <a:t>eliminate triggers &amp; maintainers</a:t>
            </a:r>
            <a:r>
              <a:rPr lang="en-US" sz="3000" smtClean="0">
                <a:latin typeface="Arial" charset="0"/>
              </a:rPr>
              <a:t> of problem behaviors</a:t>
            </a:r>
          </a:p>
          <a:p>
            <a:pPr>
              <a:buClr>
                <a:schemeClr val="tx1"/>
              </a:buClr>
            </a:pPr>
            <a:r>
              <a:rPr lang="en-US" sz="3000" smtClean="0">
                <a:solidFill>
                  <a:srgbClr val="FF3300"/>
                </a:solidFill>
                <a:latin typeface="Arial" charset="0"/>
              </a:rPr>
              <a:t>Teach, monitor, &amp; acknowledge</a:t>
            </a:r>
            <a:r>
              <a:rPr lang="en-US" sz="3000" smtClean="0">
                <a:latin typeface="Arial" charset="0"/>
              </a:rPr>
              <a:t> prosocial behavior</a:t>
            </a:r>
            <a:endParaRPr lang="en-US" sz="3000">
              <a:latin typeface="Arial" charset="0"/>
            </a:endParaRPr>
          </a:p>
        </p:txBody>
      </p:sp>
      <p:sp>
        <p:nvSpPr>
          <p:cNvPr id="4" name="Title 3"/>
          <p:cNvSpPr>
            <a:spLocks noGrp="1"/>
          </p:cNvSpPr>
          <p:nvPr>
            <p:ph type="title"/>
          </p:nvPr>
        </p:nvSpPr>
        <p:spPr/>
        <p:txBody>
          <a:bodyPr/>
          <a:lstStyle/>
          <a:p>
            <a:pPr lvl="0" defTabSz="457200"/>
            <a:r>
              <a:rPr lang="en-US" sz="4800" kern="1200" dirty="0">
                <a:latin typeface="Arial" charset="0"/>
                <a:ea typeface="+mn-ea"/>
                <a:cs typeface="+mn-cs"/>
              </a:rPr>
              <a:t>Prevention Logic for All</a:t>
            </a:r>
            <a:br>
              <a:rPr lang="en-US" sz="4800" kern="1200" dirty="0">
                <a:latin typeface="Arial" charset="0"/>
                <a:ea typeface="+mn-ea"/>
                <a:cs typeface="+mn-cs"/>
              </a:rPr>
            </a:br>
            <a:r>
              <a:rPr lang="en-US" sz="2800" kern="1200" dirty="0">
                <a:latin typeface="Arial" charset="0"/>
                <a:ea typeface="+mn-ea"/>
                <a:cs typeface="+mn-cs"/>
              </a:rPr>
              <a:t>(Walker et al., 1996</a:t>
            </a:r>
            <a:r>
              <a:rPr lang="en-US" sz="2800" kern="1200" dirty="0" smtClean="0">
                <a:latin typeface="Arial" charset="0"/>
                <a:ea typeface="+mn-ea"/>
                <a:cs typeface="+mn-cs"/>
              </a:rPr>
              <a:t>)</a:t>
            </a:r>
            <a:endParaRPr lang="en-US" dirty="0"/>
          </a:p>
        </p:txBody>
      </p:sp>
    </p:spTree>
    <p:extLst>
      <p:ext uri="{BB962C8B-B14F-4D97-AF65-F5344CB8AC3E}">
        <p14:creationId xmlns:p14="http://schemas.microsoft.com/office/powerpoint/2010/main" val="362082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llage of pictures from the 2000s including a smartphone, Barrack Obama, Facebook and Twitter logo, high gas price signs, and the Twin Towers." title="The 2000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2283" y="923508"/>
            <a:ext cx="4845269" cy="3747008"/>
          </a:xfrm>
          <a:prstGeom prst="rect">
            <a:avLst/>
          </a:prstGeom>
        </p:spPr>
      </p:pic>
      <p:sp>
        <p:nvSpPr>
          <p:cNvPr id="3" name="TextBox 2"/>
          <p:cNvSpPr txBox="1"/>
          <p:nvPr/>
        </p:nvSpPr>
        <p:spPr>
          <a:xfrm>
            <a:off x="425738" y="4891131"/>
            <a:ext cx="8186216" cy="3139321"/>
          </a:xfrm>
          <a:prstGeom prst="rect">
            <a:avLst/>
          </a:prstGeom>
          <a:noFill/>
        </p:spPr>
        <p:txBody>
          <a:bodyPr wrap="square" rtlCol="0">
            <a:spAutoFit/>
          </a:bodyPr>
          <a:lstStyle/>
          <a:p>
            <a:pPr marL="285750" indent="-285750">
              <a:buFont typeface="Arial"/>
              <a:buChar char="•"/>
            </a:pPr>
            <a:r>
              <a:rPr lang="en-US" dirty="0" smtClean="0"/>
              <a:t>16,000 schools</a:t>
            </a:r>
          </a:p>
          <a:p>
            <a:pPr marL="285750" indent="-285750">
              <a:buFont typeface="Arial"/>
              <a:buChar char="•"/>
            </a:pPr>
            <a:r>
              <a:rPr lang="en-US" dirty="0" err="1" smtClean="0"/>
              <a:t>pbis.org</a:t>
            </a:r>
            <a:endParaRPr lang="en-US" dirty="0" smtClean="0"/>
          </a:p>
          <a:p>
            <a:pPr marL="285750" indent="-285750">
              <a:buFont typeface="Arial"/>
              <a:buChar char="•"/>
            </a:pPr>
            <a:r>
              <a:rPr lang="en-US" dirty="0" smtClean="0"/>
              <a:t>Two </a:t>
            </a:r>
            <a:r>
              <a:rPr lang="en-US" dirty="0"/>
              <a:t>national leadership and dissemination conferences (October Leadership Forum, and March partnership with the Association for Positive Behavior Supports) </a:t>
            </a:r>
            <a:endParaRPr lang="en-US" dirty="0" smtClean="0"/>
          </a:p>
          <a:p>
            <a:pPr marL="285750" indent="-285750">
              <a:buFont typeface="Arial"/>
              <a:buChar char="•"/>
            </a:pPr>
            <a:r>
              <a:rPr lang="en-US" dirty="0" smtClean="0"/>
              <a:t>Three </a:t>
            </a:r>
            <a:r>
              <a:rPr lang="en-US" dirty="0"/>
              <a:t>best-practices and systems “blueprints” (Implementation, Evaluation, and Professional Development</a:t>
            </a:r>
            <a:r>
              <a:rPr lang="en-US" dirty="0" smtClean="0"/>
              <a:t>)</a:t>
            </a:r>
          </a:p>
          <a:p>
            <a:endParaRPr lang="en-US" dirty="0" smtClean="0"/>
          </a:p>
          <a:p>
            <a:endParaRPr lang="en-US" dirty="0" smtClean="0"/>
          </a:p>
          <a:p>
            <a:endParaRPr lang="en-US" dirty="0" smtClean="0"/>
          </a:p>
          <a:p>
            <a:endParaRPr lang="en-US" dirty="0"/>
          </a:p>
        </p:txBody>
      </p:sp>
      <p:sp>
        <p:nvSpPr>
          <p:cNvPr id="4" name="Title 3"/>
          <p:cNvSpPr>
            <a:spLocks noGrp="1"/>
          </p:cNvSpPr>
          <p:nvPr>
            <p:ph type="title"/>
          </p:nvPr>
        </p:nvSpPr>
        <p:spPr>
          <a:xfrm>
            <a:off x="628650" y="185424"/>
            <a:ext cx="7886700" cy="865100"/>
          </a:xfrm>
        </p:spPr>
        <p:txBody>
          <a:bodyPr/>
          <a:lstStyle/>
          <a:p>
            <a:r>
              <a:rPr lang="en-US" dirty="0" smtClean="0"/>
              <a:t>The 2000s</a:t>
            </a:r>
            <a:endParaRPr lang="en-US" dirty="0"/>
          </a:p>
        </p:txBody>
      </p:sp>
    </p:spTree>
    <p:extLst>
      <p:ext uri="{BB962C8B-B14F-4D97-AF65-F5344CB8AC3E}">
        <p14:creationId xmlns:p14="http://schemas.microsoft.com/office/powerpoint/2010/main" val="2676733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fontScale="85000" lnSpcReduction="20000"/>
          </a:bodyPr>
          <a:lstStyle/>
          <a:p>
            <a:pPr marL="114300" indent="0">
              <a:buNone/>
            </a:pPr>
            <a:r>
              <a:rPr lang="en-US" sz="3600" dirty="0" smtClean="0"/>
              <a:t>16,000 </a:t>
            </a:r>
            <a:r>
              <a:rPr lang="en-US" sz="3600" dirty="0"/>
              <a:t>school teams that have been trained on the PBIS implementation framework (especially, tier 1 or primary prevention</a:t>
            </a:r>
            <a:r>
              <a:rPr lang="en-US" sz="3600" dirty="0" smtClean="0"/>
              <a:t>)</a:t>
            </a:r>
            <a:endParaRPr lang="en-US" sz="3600" dirty="0"/>
          </a:p>
          <a:p>
            <a:pPr marL="114300" indent="0">
              <a:buNone/>
            </a:pPr>
            <a:endParaRPr lang="en-US" sz="3600" dirty="0"/>
          </a:p>
          <a:p>
            <a:pPr marL="114300" indent="0">
              <a:buNone/>
            </a:pPr>
            <a:r>
              <a:rPr lang="en-US" sz="3600" dirty="0" smtClean="0"/>
              <a:t>3 </a:t>
            </a:r>
            <a:r>
              <a:rPr lang="en-US" sz="3600" dirty="0"/>
              <a:t>states with more than 60% of schools involved in PBIS </a:t>
            </a:r>
            <a:r>
              <a:rPr lang="en-US" sz="3600" dirty="0" smtClean="0"/>
              <a:t>implementation</a:t>
            </a:r>
            <a:endParaRPr lang="en-US" sz="3600" dirty="0"/>
          </a:p>
          <a:p>
            <a:pPr marL="114300" indent="0">
              <a:buNone/>
            </a:pPr>
            <a:endParaRPr lang="en-US" sz="3600" dirty="0" smtClean="0"/>
          </a:p>
          <a:p>
            <a:pPr marL="114300" indent="0">
              <a:buNone/>
            </a:pPr>
            <a:r>
              <a:rPr lang="en-US" sz="3600" dirty="0" smtClean="0"/>
              <a:t>9 </a:t>
            </a:r>
            <a:r>
              <a:rPr lang="en-US" sz="3600" dirty="0"/>
              <a:t>states with more than 40</a:t>
            </a:r>
            <a:r>
              <a:rPr lang="en-US" sz="3600" dirty="0" smtClean="0"/>
              <a:t>%</a:t>
            </a:r>
            <a:endParaRPr lang="en-US" sz="3600" dirty="0"/>
          </a:p>
          <a:p>
            <a:pPr marL="114300" indent="0">
              <a:buNone/>
            </a:pPr>
            <a:endParaRPr lang="en-US" sz="3600" dirty="0"/>
          </a:p>
          <a:p>
            <a:pPr marL="114300" indent="0">
              <a:buNone/>
            </a:pPr>
            <a:r>
              <a:rPr lang="en-US" sz="3600" dirty="0" smtClean="0"/>
              <a:t>16 </a:t>
            </a:r>
            <a:r>
              <a:rPr lang="en-US" sz="3600" dirty="0"/>
              <a:t>states with more than 30%. </a:t>
            </a:r>
          </a:p>
          <a:p>
            <a:endParaRPr lang="en-US" dirty="0"/>
          </a:p>
        </p:txBody>
      </p:sp>
      <p:sp>
        <p:nvSpPr>
          <p:cNvPr id="2" name="Title 1"/>
          <p:cNvSpPr>
            <a:spLocks noGrp="1"/>
          </p:cNvSpPr>
          <p:nvPr>
            <p:ph type="title"/>
          </p:nvPr>
        </p:nvSpPr>
        <p:spPr/>
        <p:txBody>
          <a:bodyPr/>
          <a:lstStyle/>
          <a:p>
            <a:r>
              <a:rPr lang="en-US" dirty="0" smtClean="0"/>
              <a:t>Today</a:t>
            </a:r>
            <a:endParaRPr lang="en-US" dirty="0"/>
          </a:p>
        </p:txBody>
      </p:sp>
    </p:spTree>
    <p:extLst>
      <p:ext uri="{BB962C8B-B14F-4D97-AF65-F5344CB8AC3E}">
        <p14:creationId xmlns:p14="http://schemas.microsoft.com/office/powerpoint/2010/main" val="2093485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indent="0">
              <a:buNone/>
            </a:pPr>
            <a:r>
              <a:rPr lang="en-US" dirty="0"/>
              <a:t># Schools in MN PBIS to date = 543</a:t>
            </a:r>
          </a:p>
          <a:p>
            <a:pPr indent="0">
              <a:buNone/>
            </a:pPr>
            <a:r>
              <a:rPr lang="en-US" dirty="0"/>
              <a:t> </a:t>
            </a:r>
          </a:p>
          <a:p>
            <a:pPr indent="0">
              <a:buNone/>
            </a:pPr>
            <a:r>
              <a:rPr lang="en-US" dirty="0"/>
              <a:t> </a:t>
            </a:r>
          </a:p>
          <a:p>
            <a:pPr indent="0">
              <a:buNone/>
            </a:pPr>
            <a:r>
              <a:rPr lang="en-US" dirty="0"/>
              <a:t>% of MN schools PBIS = 27%</a:t>
            </a:r>
          </a:p>
          <a:p>
            <a:pPr indent="0">
              <a:buNone/>
            </a:pPr>
            <a:r>
              <a:rPr lang="en-US" dirty="0"/>
              <a:t> </a:t>
            </a:r>
          </a:p>
          <a:p>
            <a:pPr indent="0">
              <a:buNone/>
            </a:pPr>
            <a:r>
              <a:rPr lang="en-US" dirty="0"/>
              <a:t> </a:t>
            </a:r>
          </a:p>
          <a:p>
            <a:pPr indent="0">
              <a:buNone/>
            </a:pPr>
            <a:r>
              <a:rPr lang="en-US" dirty="0"/>
              <a:t># Students impacted by SW-PBIS = 247,009</a:t>
            </a:r>
          </a:p>
          <a:p>
            <a:endParaRPr lang="en-US" dirty="0"/>
          </a:p>
        </p:txBody>
      </p:sp>
      <p:sp>
        <p:nvSpPr>
          <p:cNvPr id="3" name="Title 2"/>
          <p:cNvSpPr>
            <a:spLocks noGrp="1"/>
          </p:cNvSpPr>
          <p:nvPr>
            <p:ph type="title"/>
          </p:nvPr>
        </p:nvSpPr>
        <p:spPr/>
        <p:txBody>
          <a:bodyPr/>
          <a:lstStyle/>
          <a:p>
            <a:r>
              <a:rPr lang="en-US" dirty="0" smtClean="0"/>
              <a:t>Minnesota PBIS	</a:t>
            </a:r>
            <a:endParaRPr lang="en-US" dirty="0"/>
          </a:p>
        </p:txBody>
      </p:sp>
    </p:spTree>
    <p:extLst>
      <p:ext uri="{BB962C8B-B14F-4D97-AF65-F5344CB8AC3E}">
        <p14:creationId xmlns:p14="http://schemas.microsoft.com/office/powerpoint/2010/main" val="1435659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d triangle with 3 layers. The bottom is labeled primary-all, the middle is labeled secondary-current cases, and the top is labeled tertiary most severe." title="Public Health Triang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6777" y="2117145"/>
            <a:ext cx="6876902" cy="3816371"/>
          </a:xfrm>
          <a:prstGeom prst="rect">
            <a:avLst/>
          </a:prstGeom>
        </p:spPr>
      </p:pic>
      <p:sp>
        <p:nvSpPr>
          <p:cNvPr id="2" name="Title 1"/>
          <p:cNvSpPr>
            <a:spLocks noGrp="1"/>
          </p:cNvSpPr>
          <p:nvPr>
            <p:ph type="title"/>
          </p:nvPr>
        </p:nvSpPr>
        <p:spPr/>
        <p:txBody>
          <a:bodyPr/>
          <a:lstStyle/>
          <a:p>
            <a:r>
              <a:rPr lang="en-US" dirty="0"/>
              <a:t>Public Health / Disease </a:t>
            </a:r>
            <a:r>
              <a:rPr lang="en-US" dirty="0" smtClean="0"/>
              <a:t>Prevention</a:t>
            </a:r>
            <a:endParaRPr lang="en-US" dirty="0"/>
          </a:p>
        </p:txBody>
      </p:sp>
    </p:spTree>
    <p:extLst>
      <p:ext uri="{BB962C8B-B14F-4D97-AF65-F5344CB8AC3E}">
        <p14:creationId xmlns:p14="http://schemas.microsoft.com/office/powerpoint/2010/main" val="2399146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ree triangles layered together. The bottom layer is the largest and is green.  It is labeled Schoolwide systems of support for all students.&#10;The second triangle is yellow and of medium size it is labeled Classroom and small-group strategies for at-risk students.&#10;The top layer is the smallest and red in color. It is labeled individual interventions for high-risk students." title="Three-Tiered Model of School-Wide Discipline Strategi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592" y="891378"/>
            <a:ext cx="7953407" cy="5954590"/>
          </a:xfrm>
          <a:prstGeom prst="rect">
            <a:avLst/>
          </a:prstGeom>
        </p:spPr>
      </p:pic>
      <p:sp>
        <p:nvSpPr>
          <p:cNvPr id="3" name="Title 2"/>
          <p:cNvSpPr>
            <a:spLocks noGrp="1"/>
          </p:cNvSpPr>
          <p:nvPr>
            <p:ph type="title"/>
          </p:nvPr>
        </p:nvSpPr>
        <p:spPr>
          <a:xfrm>
            <a:off x="628650" y="103689"/>
            <a:ext cx="7886700" cy="825415"/>
          </a:xfrm>
        </p:spPr>
        <p:txBody>
          <a:bodyPr/>
          <a:lstStyle/>
          <a:p>
            <a:r>
              <a:rPr lang="en-US" dirty="0" smtClean="0"/>
              <a:t>Three-Tiered Model of School-Wide Discipline Strategies</a:t>
            </a:r>
            <a:endParaRPr lang="en-US" dirty="0"/>
          </a:p>
        </p:txBody>
      </p:sp>
    </p:spTree>
    <p:extLst>
      <p:ext uri="{BB962C8B-B14F-4D97-AF65-F5344CB8AC3E}">
        <p14:creationId xmlns:p14="http://schemas.microsoft.com/office/powerpoint/2010/main" val="255723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uot;No&quot; Symbol 4" descr="Blue &quot;No&quot; Symbol in background." title="Blue &quot;No&quot; Symbol"/>
          <p:cNvSpPr/>
          <p:nvPr/>
        </p:nvSpPr>
        <p:spPr>
          <a:xfrm>
            <a:off x="913679" y="1149910"/>
            <a:ext cx="7153600" cy="5102073"/>
          </a:xfrm>
          <a:prstGeom prst="noSmok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descr="Blue circle and a slash through it" title="Circle with a slash through it"/>
          <p:cNvSpPr>
            <a:spLocks noGrp="1"/>
          </p:cNvSpPr>
          <p:nvPr>
            <p:ph type="body" idx="1"/>
          </p:nvPr>
        </p:nvSpPr>
        <p:spPr>
          <a:xfrm>
            <a:off x="714356" y="1451383"/>
            <a:ext cx="8211381" cy="4800600"/>
          </a:xfrm>
        </p:spPr>
        <p:txBody>
          <a:bodyPr/>
          <a:lstStyle/>
          <a:p>
            <a:pPr marL="403225" indent="-403225">
              <a:buFontTx/>
              <a:buChar char="•"/>
              <a:defRPr/>
            </a:pPr>
            <a:r>
              <a:rPr lang="en-US" sz="3200" dirty="0">
                <a:latin typeface="Times New Roman" charset="0"/>
              </a:rPr>
              <a:t>A top-down approach (staff buy-in is crucial)</a:t>
            </a:r>
          </a:p>
          <a:p>
            <a:pPr marL="403225" indent="-403225">
              <a:buFontTx/>
              <a:buChar char="•"/>
              <a:defRPr/>
            </a:pPr>
            <a:r>
              <a:rPr lang="en-US" sz="3200" dirty="0">
                <a:latin typeface="Times New Roman" charset="0"/>
              </a:rPr>
              <a:t>A quick fix for behavior problems (3-5 years)</a:t>
            </a:r>
          </a:p>
          <a:p>
            <a:pPr marL="403225" indent="-403225">
              <a:buFontTx/>
              <a:buChar char="•"/>
              <a:defRPr/>
            </a:pPr>
            <a:r>
              <a:rPr lang="en-US" sz="3200" dirty="0">
                <a:latin typeface="Times New Roman" charset="0"/>
              </a:rPr>
              <a:t>An off-the-shelf, ready-to-use program (developed by the team to fit the school</a:t>
            </a:r>
            <a:r>
              <a:rPr lang="en-US" sz="3200" dirty="0" smtClean="0">
                <a:latin typeface="Times New Roman" charset="0"/>
              </a:rPr>
              <a:t>)</a:t>
            </a:r>
          </a:p>
          <a:p>
            <a:pPr marL="403225" indent="-403225">
              <a:buFontTx/>
              <a:buChar char="•"/>
              <a:defRPr/>
            </a:pPr>
            <a:endParaRPr lang="en-US" sz="3200" dirty="0">
              <a:latin typeface="Times New Roman" charset="0"/>
            </a:endParaRPr>
          </a:p>
          <a:p>
            <a:pPr marL="403225" indent="-403225">
              <a:buFontTx/>
              <a:buChar char="•"/>
              <a:defRPr/>
            </a:pPr>
            <a:r>
              <a:rPr lang="en-US" sz="3200" b="1" dirty="0">
                <a:latin typeface="Times New Roman" charset="0"/>
              </a:rPr>
              <a:t>Administrator-free (the principal or assistant principal on the team is essential)</a:t>
            </a:r>
          </a:p>
          <a:p>
            <a:endParaRPr lang="en-US" dirty="0"/>
          </a:p>
        </p:txBody>
      </p:sp>
      <p:sp>
        <p:nvSpPr>
          <p:cNvPr id="2" name="Title 1"/>
          <p:cNvSpPr>
            <a:spLocks noGrp="1"/>
          </p:cNvSpPr>
          <p:nvPr>
            <p:ph type="title"/>
          </p:nvPr>
        </p:nvSpPr>
        <p:spPr/>
        <p:txBody>
          <a:bodyPr/>
          <a:lstStyle/>
          <a:p>
            <a:r>
              <a:rPr lang="en-US" dirty="0" smtClean="0"/>
              <a:t>PBIS is not</a:t>
            </a:r>
            <a:endParaRPr lang="en-US" dirty="0"/>
          </a:p>
        </p:txBody>
      </p:sp>
    </p:spTree>
    <p:extLst>
      <p:ext uri="{BB962C8B-B14F-4D97-AF65-F5344CB8AC3E}">
        <p14:creationId xmlns:p14="http://schemas.microsoft.com/office/powerpoint/2010/main" val="2739927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miley Face 3" descr="Blue circle with eyes and a smile" title="Smiley Face"/>
          <p:cNvSpPr/>
          <p:nvPr/>
        </p:nvSpPr>
        <p:spPr>
          <a:xfrm>
            <a:off x="1255519" y="1255436"/>
            <a:ext cx="6364180" cy="5440223"/>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type="body" idx="1"/>
          </p:nvPr>
        </p:nvSpPr>
        <p:spPr/>
        <p:txBody>
          <a:bodyPr/>
          <a:lstStyle/>
          <a:p>
            <a:pPr marL="349250" indent="-349250">
              <a:buFontTx/>
              <a:buChar char="•"/>
              <a:defRPr/>
            </a:pPr>
            <a:r>
              <a:rPr lang="en-US" sz="3200" dirty="0">
                <a:latin typeface="Times New Roman" charset="0"/>
              </a:rPr>
              <a:t>A building-based team approach</a:t>
            </a:r>
          </a:p>
          <a:p>
            <a:pPr marL="349250" indent="-349250">
              <a:buFontTx/>
              <a:buChar char="•"/>
              <a:defRPr/>
            </a:pPr>
            <a:r>
              <a:rPr lang="en-US" sz="3200" dirty="0">
                <a:latin typeface="Times New Roman" charset="0"/>
              </a:rPr>
              <a:t>An investment of time and energy to learn new skills and develop systems</a:t>
            </a:r>
          </a:p>
          <a:p>
            <a:pPr marL="349250" indent="-349250">
              <a:buFontTx/>
              <a:buChar char="•"/>
              <a:defRPr/>
            </a:pPr>
            <a:r>
              <a:rPr lang="en-US" sz="3200" dirty="0">
                <a:latin typeface="Times New Roman" charset="0"/>
              </a:rPr>
              <a:t>A way to build on existing strengths</a:t>
            </a:r>
          </a:p>
          <a:p>
            <a:pPr marL="349250" indent="-349250">
              <a:buFontTx/>
              <a:buChar char="•"/>
              <a:defRPr/>
            </a:pPr>
            <a:r>
              <a:rPr lang="en-US" sz="3200" dirty="0">
                <a:latin typeface="Times New Roman" charset="0"/>
              </a:rPr>
              <a:t>A process able to flex to fit a school’s situation</a:t>
            </a:r>
          </a:p>
          <a:p>
            <a:pPr marL="349250" indent="-349250">
              <a:buFontTx/>
              <a:buChar char="•"/>
              <a:defRPr/>
            </a:pPr>
            <a:r>
              <a:rPr lang="en-US" sz="3200" dirty="0">
                <a:latin typeface="Times New Roman" charset="0"/>
              </a:rPr>
              <a:t>Practical, effective and validated</a:t>
            </a:r>
          </a:p>
          <a:p>
            <a:pPr marL="349250" indent="-349250">
              <a:buFontTx/>
              <a:buChar char="•"/>
              <a:defRPr/>
            </a:pPr>
            <a:r>
              <a:rPr lang="en-US" sz="3200" dirty="0">
                <a:latin typeface="Times New Roman" charset="0"/>
              </a:rPr>
              <a:t>Enduring</a:t>
            </a:r>
          </a:p>
          <a:p>
            <a:endParaRPr lang="en-US" dirty="0"/>
          </a:p>
        </p:txBody>
      </p:sp>
      <p:sp>
        <p:nvSpPr>
          <p:cNvPr id="2" name="Title 1"/>
          <p:cNvSpPr>
            <a:spLocks noGrp="1"/>
          </p:cNvSpPr>
          <p:nvPr>
            <p:ph type="title"/>
          </p:nvPr>
        </p:nvSpPr>
        <p:spPr/>
        <p:txBody>
          <a:bodyPr/>
          <a:lstStyle/>
          <a:p>
            <a:r>
              <a:rPr lang="en-US" dirty="0" smtClean="0"/>
              <a:t>PBIS is</a:t>
            </a:r>
            <a:endParaRPr lang="en-US" dirty="0"/>
          </a:p>
        </p:txBody>
      </p:sp>
    </p:spTree>
    <p:extLst>
      <p:ext uri="{BB962C8B-B14F-4D97-AF65-F5344CB8AC3E}">
        <p14:creationId xmlns:p14="http://schemas.microsoft.com/office/powerpoint/2010/main" val="3823958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i="1" dirty="0"/>
              <a:t>Misconception #1: “PBIS is an intervention or practice.” </a:t>
            </a:r>
            <a:r>
              <a:rPr lang="en-US" sz="3600" dirty="0"/>
              <a:t/>
            </a:r>
            <a:br>
              <a:rPr lang="en-US" sz="3600" dirty="0"/>
            </a:br>
            <a:endParaRPr lang="en-US" sz="3600" dirty="0"/>
          </a:p>
        </p:txBody>
      </p:sp>
      <p:sp>
        <p:nvSpPr>
          <p:cNvPr id="4" name="Oval 2" descr="The integrated elements of PBIS are shown as a three-circle Venn Diagram of Data&#10;&#10;(supporting decisions) as a pink circle - Systems (supporting staff behavior) as a light&#10;&#10;blue circle – Practices (supporting student behavior) as a green circle, with the larger&#10;&#10;dark blue circle of Outcomes (supporting social competence and academic&#10;&#10;achievement) holding all three circles." title="DATA-SYSTEMS- PRACTICES: INTEGRATED ELEMENTS OF PBIS"/>
          <p:cNvSpPr>
            <a:spLocks noChangeArrowheads="1"/>
          </p:cNvSpPr>
          <p:nvPr/>
        </p:nvSpPr>
        <p:spPr bwMode="auto">
          <a:xfrm>
            <a:off x="3003550" y="2193925"/>
            <a:ext cx="4267200" cy="4511675"/>
          </a:xfrm>
          <a:prstGeom prst="ellipse">
            <a:avLst/>
          </a:prstGeom>
          <a:solidFill>
            <a:schemeClr val="bg1">
              <a:alpha val="50195"/>
            </a:schemeClr>
          </a:solidFill>
          <a:ln w="63500">
            <a:solidFill>
              <a:srgbClr val="333399"/>
            </a:solidFill>
            <a:round/>
            <a:headEnd/>
            <a:tailEnd/>
          </a:ln>
        </p:spPr>
        <p:txBody>
          <a:bodyPr wrap="none" anchor="ctr"/>
          <a:lstStyle/>
          <a:p>
            <a:endParaRPr lang="en-US"/>
          </a:p>
        </p:txBody>
      </p:sp>
      <p:sp>
        <p:nvSpPr>
          <p:cNvPr id="5" name="Oval 3" descr="Green Circle - Part of Venn Diagram circling &quot;Practices&quot;" title="Green Circle"/>
          <p:cNvSpPr>
            <a:spLocks noChangeArrowheads="1"/>
          </p:cNvSpPr>
          <p:nvPr/>
        </p:nvSpPr>
        <p:spPr bwMode="auto">
          <a:xfrm>
            <a:off x="3948171" y="3886200"/>
            <a:ext cx="2362200" cy="2209800"/>
          </a:xfrm>
          <a:prstGeom prst="ellipse">
            <a:avLst/>
          </a:prstGeom>
          <a:noFill/>
          <a:ln w="63500">
            <a:solidFill>
              <a:srgbClr val="99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latin typeface="Arial" charset="0"/>
            </a:endParaRPr>
          </a:p>
        </p:txBody>
      </p:sp>
      <p:sp>
        <p:nvSpPr>
          <p:cNvPr id="6" name="Oval 4" descr="Pink Circle - Part of Venn Diagram circling &quot;Data&quot;" title="Pink Circle"/>
          <p:cNvSpPr>
            <a:spLocks noChangeArrowheads="1"/>
          </p:cNvSpPr>
          <p:nvPr/>
        </p:nvSpPr>
        <p:spPr bwMode="auto">
          <a:xfrm>
            <a:off x="4699091" y="2819400"/>
            <a:ext cx="2286000" cy="2209800"/>
          </a:xfrm>
          <a:prstGeom prst="ellipse">
            <a:avLst/>
          </a:prstGeom>
          <a:noFill/>
          <a:ln w="63500">
            <a:solidFill>
              <a:srgbClr val="FF99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 name="Oval 5" descr="Teal Circle - Part of Venn Diagram circling &quot;Systems&quot;" title="Teal Circle"/>
          <p:cNvSpPr>
            <a:spLocks noChangeArrowheads="1"/>
          </p:cNvSpPr>
          <p:nvPr/>
        </p:nvSpPr>
        <p:spPr bwMode="auto">
          <a:xfrm>
            <a:off x="3371132" y="2781300"/>
            <a:ext cx="2209800" cy="2209800"/>
          </a:xfrm>
          <a:prstGeom prst="ellipse">
            <a:avLst/>
          </a:prstGeom>
          <a:noFill/>
          <a:ln w="63500">
            <a:solidFill>
              <a:srgbClr val="00FF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Text Box 6"/>
          <p:cNvSpPr txBox="1">
            <a:spLocks noChangeArrowheads="1"/>
          </p:cNvSpPr>
          <p:nvPr/>
        </p:nvSpPr>
        <p:spPr bwMode="auto">
          <a:xfrm rot="18341135">
            <a:off x="3215167" y="3413125"/>
            <a:ext cx="163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Arial" charset="0"/>
              </a:rPr>
              <a:t>SYSTEMS</a:t>
            </a:r>
          </a:p>
        </p:txBody>
      </p:sp>
      <p:sp>
        <p:nvSpPr>
          <p:cNvPr id="9" name="Text Box 7"/>
          <p:cNvSpPr txBox="1">
            <a:spLocks noChangeArrowheads="1"/>
          </p:cNvSpPr>
          <p:nvPr/>
        </p:nvSpPr>
        <p:spPr bwMode="auto">
          <a:xfrm>
            <a:off x="4149724" y="5167022"/>
            <a:ext cx="192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Arial" charset="0"/>
              </a:rPr>
              <a:t>PRACTICES</a:t>
            </a:r>
          </a:p>
        </p:txBody>
      </p:sp>
      <p:sp>
        <p:nvSpPr>
          <p:cNvPr id="10" name="Text Box 8"/>
          <p:cNvSpPr txBox="1">
            <a:spLocks noChangeArrowheads="1"/>
          </p:cNvSpPr>
          <p:nvPr/>
        </p:nvSpPr>
        <p:spPr bwMode="auto">
          <a:xfrm rot="2905354">
            <a:off x="5586518" y="3155317"/>
            <a:ext cx="996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Arial" charset="0"/>
              </a:rPr>
              <a:t>DATA</a:t>
            </a:r>
          </a:p>
        </p:txBody>
      </p:sp>
      <p:sp>
        <p:nvSpPr>
          <p:cNvPr id="11" name="Text Box 9"/>
          <p:cNvSpPr txBox="1">
            <a:spLocks noChangeArrowheads="1"/>
          </p:cNvSpPr>
          <p:nvPr/>
        </p:nvSpPr>
        <p:spPr bwMode="auto">
          <a:xfrm>
            <a:off x="793750" y="2819400"/>
            <a:ext cx="2098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a:latin typeface="Arial" charset="0"/>
              </a:rPr>
              <a:t>Supporting</a:t>
            </a:r>
          </a:p>
          <a:p>
            <a:pPr algn="ctr"/>
            <a:r>
              <a:rPr lang="en-US">
                <a:latin typeface="Arial" charset="0"/>
              </a:rPr>
              <a:t>Staff Behavior</a:t>
            </a:r>
          </a:p>
        </p:txBody>
      </p:sp>
      <p:sp>
        <p:nvSpPr>
          <p:cNvPr id="12" name="Text Box 10"/>
          <p:cNvSpPr txBox="1">
            <a:spLocks noChangeArrowheads="1"/>
          </p:cNvSpPr>
          <p:nvPr/>
        </p:nvSpPr>
        <p:spPr bwMode="auto">
          <a:xfrm>
            <a:off x="5291298" y="5989637"/>
            <a:ext cx="25241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dirty="0">
                <a:latin typeface="Arial" charset="0"/>
              </a:rPr>
              <a:t>Supporting</a:t>
            </a:r>
          </a:p>
          <a:p>
            <a:pPr algn="ctr"/>
            <a:r>
              <a:rPr lang="en-US" dirty="0">
                <a:latin typeface="Arial" charset="0"/>
              </a:rPr>
              <a:t>Student Behavior</a:t>
            </a:r>
          </a:p>
        </p:txBody>
      </p:sp>
      <p:sp>
        <p:nvSpPr>
          <p:cNvPr id="13" name="Text Box 11"/>
          <p:cNvSpPr txBox="1">
            <a:spLocks noChangeArrowheads="1"/>
          </p:cNvSpPr>
          <p:nvPr/>
        </p:nvSpPr>
        <p:spPr bwMode="auto">
          <a:xfrm>
            <a:off x="4149724" y="2324100"/>
            <a:ext cx="1944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Arial" charset="0"/>
              </a:rPr>
              <a:t>OUTCOMES</a:t>
            </a:r>
          </a:p>
        </p:txBody>
      </p:sp>
      <p:sp>
        <p:nvSpPr>
          <p:cNvPr id="14" name="Text Box 12"/>
          <p:cNvSpPr txBox="1">
            <a:spLocks noChangeArrowheads="1"/>
          </p:cNvSpPr>
          <p:nvPr/>
        </p:nvSpPr>
        <p:spPr bwMode="auto">
          <a:xfrm>
            <a:off x="3080949" y="1371600"/>
            <a:ext cx="46783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dirty="0">
                <a:latin typeface="Arial" charset="0"/>
              </a:rPr>
              <a:t>Supporting Social Competence &amp;</a:t>
            </a:r>
          </a:p>
          <a:p>
            <a:pPr algn="ctr"/>
            <a:r>
              <a:rPr lang="en-US" dirty="0">
                <a:latin typeface="Arial" charset="0"/>
              </a:rPr>
              <a:t>Academic Achievement</a:t>
            </a:r>
          </a:p>
        </p:txBody>
      </p:sp>
      <p:sp>
        <p:nvSpPr>
          <p:cNvPr id="15" name="Text Box 13"/>
          <p:cNvSpPr txBox="1">
            <a:spLocks noChangeArrowheads="1"/>
          </p:cNvSpPr>
          <p:nvPr/>
        </p:nvSpPr>
        <p:spPr bwMode="auto">
          <a:xfrm>
            <a:off x="7331075" y="2590800"/>
            <a:ext cx="16605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dirty="0">
                <a:latin typeface="Arial" charset="0"/>
              </a:rPr>
              <a:t>Supporting</a:t>
            </a:r>
          </a:p>
          <a:p>
            <a:pPr algn="ctr"/>
            <a:r>
              <a:rPr lang="en-US" dirty="0">
                <a:latin typeface="Arial" charset="0"/>
              </a:rPr>
              <a:t>Decision</a:t>
            </a:r>
          </a:p>
          <a:p>
            <a:pPr algn="ctr"/>
            <a:r>
              <a:rPr lang="en-US" dirty="0">
                <a:latin typeface="Arial" charset="0"/>
              </a:rPr>
              <a:t>Making</a:t>
            </a:r>
          </a:p>
        </p:txBody>
      </p:sp>
      <p:sp>
        <p:nvSpPr>
          <p:cNvPr id="17" name="5-Point Star 16" descr="Red Star at center of Venn Diagram" title="Red Star, Blue Border"/>
          <p:cNvSpPr/>
          <p:nvPr/>
        </p:nvSpPr>
        <p:spPr>
          <a:xfrm>
            <a:off x="4734330" y="3867004"/>
            <a:ext cx="685800" cy="533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Tree>
    <p:extLst>
      <p:ext uri="{BB962C8B-B14F-4D97-AF65-F5344CB8AC3E}">
        <p14:creationId xmlns:p14="http://schemas.microsoft.com/office/powerpoint/2010/main" val="1999819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 know what you’re thinking…</a:t>
            </a:r>
            <a:endParaRPr lang="en-US" sz="3600" dirty="0"/>
          </a:p>
        </p:txBody>
      </p:sp>
      <p:pic>
        <p:nvPicPr>
          <p:cNvPr id="4" name="Content Placeholder 3" descr="Picture of newborn baby yawning" title="Baby Yawning"/>
          <p:cNvPicPr>
            <a:picLocks noGrp="1" noChangeAspect="1"/>
          </p:cNvPicPr>
          <p:nvPr>
            <p:ph idx="4294967295"/>
          </p:nvPr>
        </p:nvPicPr>
        <p:blipFill>
          <a:blip r:embed="rId2">
            <a:extLst>
              <a:ext uri="{28A0092B-C50C-407E-A947-70E740481C1C}">
                <a14:useLocalDpi xmlns:a14="http://schemas.microsoft.com/office/drawing/2010/main" val="0"/>
              </a:ext>
            </a:extLst>
          </a:blip>
          <a:srcRect t="2565" b="2565"/>
          <a:stretch>
            <a:fillRect/>
          </a:stretch>
        </p:blipFill>
        <p:spPr>
          <a:xfrm>
            <a:off x="628650" y="1332329"/>
            <a:ext cx="7620000" cy="4800600"/>
          </a:xfrm>
        </p:spPr>
      </p:pic>
    </p:spTree>
    <p:extLst>
      <p:ext uri="{BB962C8B-B14F-4D97-AF65-F5344CB8AC3E}">
        <p14:creationId xmlns:p14="http://schemas.microsoft.com/office/powerpoint/2010/main" val="1129855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Data</a:t>
            </a:r>
            <a:endParaRPr lang="en-US" dirty="0"/>
          </a:p>
        </p:txBody>
      </p:sp>
      <p:sp>
        <p:nvSpPr>
          <p:cNvPr id="13" name="Text Placeholder 12"/>
          <p:cNvSpPr>
            <a:spLocks noGrp="1"/>
          </p:cNvSpPr>
          <p:nvPr>
            <p:ph type="body" idx="1"/>
          </p:nvPr>
        </p:nvSpPr>
        <p:spPr/>
        <p:txBody>
          <a:bodyPr/>
          <a:lstStyle/>
          <a:p>
            <a:r>
              <a:rPr lang="en-US" dirty="0" smtClean="0">
                <a:latin typeface="Arial" charset="0"/>
              </a:rPr>
              <a:t>Clear </a:t>
            </a:r>
            <a:r>
              <a:rPr lang="en-US" dirty="0">
                <a:latin typeface="Arial" charset="0"/>
              </a:rPr>
              <a:t>definitions</a:t>
            </a:r>
          </a:p>
          <a:p>
            <a:r>
              <a:rPr lang="en-US" dirty="0">
                <a:latin typeface="Arial" charset="0"/>
              </a:rPr>
              <a:t>Efficient procedures</a:t>
            </a:r>
          </a:p>
          <a:p>
            <a:r>
              <a:rPr lang="en-US" dirty="0">
                <a:latin typeface="Arial" charset="0"/>
              </a:rPr>
              <a:t>Easy input/output</a:t>
            </a:r>
          </a:p>
          <a:p>
            <a:r>
              <a:rPr lang="en-US" dirty="0">
                <a:latin typeface="Arial" charset="0"/>
              </a:rPr>
              <a:t>Readable displays</a:t>
            </a:r>
          </a:p>
          <a:p>
            <a:r>
              <a:rPr lang="en-US" dirty="0">
                <a:latin typeface="Arial" charset="0"/>
              </a:rPr>
              <a:t>Regular review</a:t>
            </a:r>
          </a:p>
          <a:p>
            <a:endParaRPr lang="en-US" dirty="0"/>
          </a:p>
        </p:txBody>
      </p:sp>
    </p:spTree>
    <p:extLst>
      <p:ext uri="{BB962C8B-B14F-4D97-AF65-F5344CB8AC3E}">
        <p14:creationId xmlns:p14="http://schemas.microsoft.com/office/powerpoint/2010/main" val="3662173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Practices</a:t>
            </a:r>
            <a:endParaRPr lang="en-US" dirty="0"/>
          </a:p>
        </p:txBody>
      </p:sp>
      <p:sp>
        <p:nvSpPr>
          <p:cNvPr id="13" name="Text Placeholder 12"/>
          <p:cNvSpPr>
            <a:spLocks noGrp="1"/>
          </p:cNvSpPr>
          <p:nvPr>
            <p:ph type="body" idx="1"/>
          </p:nvPr>
        </p:nvSpPr>
        <p:spPr/>
        <p:txBody>
          <a:bodyPr/>
          <a:lstStyle/>
          <a:p>
            <a:pPr marL="342900" indent="-342900" eaLnBrk="0" hangingPunct="0">
              <a:spcBef>
                <a:spcPct val="20000"/>
              </a:spcBef>
              <a:spcAft>
                <a:spcPct val="20000"/>
              </a:spcAft>
              <a:buFontTx/>
              <a:buChar char="•"/>
              <a:defRPr/>
            </a:pPr>
            <a:r>
              <a:rPr lang="en-US" dirty="0" smtClean="0"/>
              <a:t>Evidence</a:t>
            </a:r>
            <a:r>
              <a:rPr lang="en-US" dirty="0"/>
              <a:t>-based</a:t>
            </a:r>
          </a:p>
          <a:p>
            <a:pPr marL="342900" indent="-342900" eaLnBrk="0" hangingPunct="0">
              <a:spcBef>
                <a:spcPct val="20000"/>
              </a:spcBef>
              <a:spcAft>
                <a:spcPct val="20000"/>
              </a:spcAft>
              <a:buFontTx/>
              <a:buChar char="•"/>
              <a:defRPr/>
            </a:pPr>
            <a:r>
              <a:rPr lang="en-US" dirty="0"/>
              <a:t>Outcome linked</a:t>
            </a:r>
          </a:p>
          <a:p>
            <a:pPr marL="342900" indent="-342900" eaLnBrk="0" hangingPunct="0">
              <a:spcBef>
                <a:spcPct val="20000"/>
              </a:spcBef>
              <a:spcAft>
                <a:spcPct val="20000"/>
              </a:spcAft>
              <a:buFontTx/>
              <a:buChar char="•"/>
              <a:defRPr/>
            </a:pPr>
            <a:r>
              <a:rPr lang="en-US" dirty="0"/>
              <a:t>Cultural/contextual adjustments</a:t>
            </a:r>
          </a:p>
          <a:p>
            <a:pPr marL="342900" indent="-342900" eaLnBrk="0" hangingPunct="0">
              <a:spcBef>
                <a:spcPct val="20000"/>
              </a:spcBef>
              <a:spcAft>
                <a:spcPct val="20000"/>
              </a:spcAft>
              <a:buFontTx/>
              <a:buChar char="•"/>
              <a:defRPr/>
            </a:pPr>
            <a:r>
              <a:rPr lang="en-US" dirty="0"/>
              <a:t>Integrated w/ similar initiatives</a:t>
            </a:r>
          </a:p>
          <a:p>
            <a:pPr marL="342900" indent="-342900" eaLnBrk="0" hangingPunct="0">
              <a:spcBef>
                <a:spcPct val="20000"/>
              </a:spcBef>
              <a:spcAft>
                <a:spcPct val="20000"/>
              </a:spcAft>
              <a:buFontTx/>
              <a:buChar char="•"/>
              <a:defRPr/>
            </a:pPr>
            <a:r>
              <a:rPr lang="en-US" dirty="0"/>
              <a:t>Doable</a:t>
            </a:r>
          </a:p>
          <a:p>
            <a:endParaRPr lang="en-US" dirty="0"/>
          </a:p>
        </p:txBody>
      </p:sp>
    </p:spTree>
    <p:extLst>
      <p:ext uri="{BB962C8B-B14F-4D97-AF65-F5344CB8AC3E}">
        <p14:creationId xmlns:p14="http://schemas.microsoft.com/office/powerpoint/2010/main" val="3027197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Systems</a:t>
            </a:r>
            <a:endParaRPr lang="en-US" dirty="0"/>
          </a:p>
        </p:txBody>
      </p:sp>
      <p:sp>
        <p:nvSpPr>
          <p:cNvPr id="13" name="Text Placeholder 12"/>
          <p:cNvSpPr>
            <a:spLocks noGrp="1"/>
          </p:cNvSpPr>
          <p:nvPr>
            <p:ph type="body" idx="1"/>
          </p:nvPr>
        </p:nvSpPr>
        <p:spPr/>
        <p:txBody>
          <a:bodyPr/>
          <a:lstStyle/>
          <a:p>
            <a:pPr marL="342900" indent="-342900" eaLnBrk="0" hangingPunct="0">
              <a:spcBef>
                <a:spcPct val="20000"/>
              </a:spcBef>
              <a:spcAft>
                <a:spcPct val="20000"/>
              </a:spcAft>
              <a:buFontTx/>
              <a:buChar char="•"/>
              <a:defRPr/>
            </a:pPr>
            <a:r>
              <a:rPr lang="en-US" dirty="0" smtClean="0"/>
              <a:t>Training </a:t>
            </a:r>
            <a:r>
              <a:rPr lang="en-US" dirty="0"/>
              <a:t>to fluency</a:t>
            </a:r>
          </a:p>
          <a:p>
            <a:pPr marL="342900" indent="-342900" eaLnBrk="0" hangingPunct="0">
              <a:spcBef>
                <a:spcPct val="20000"/>
              </a:spcBef>
              <a:spcAft>
                <a:spcPct val="20000"/>
              </a:spcAft>
              <a:buFontTx/>
              <a:buChar char="•"/>
              <a:defRPr/>
            </a:pPr>
            <a:r>
              <a:rPr lang="en-US" dirty="0"/>
              <a:t>Continuous evaluation</a:t>
            </a:r>
          </a:p>
          <a:p>
            <a:pPr marL="342900" indent="-342900" eaLnBrk="0" hangingPunct="0">
              <a:spcBef>
                <a:spcPct val="20000"/>
              </a:spcBef>
              <a:spcAft>
                <a:spcPct val="20000"/>
              </a:spcAft>
              <a:buFontTx/>
              <a:buChar char="•"/>
              <a:defRPr/>
            </a:pPr>
            <a:r>
              <a:rPr lang="en-US" dirty="0"/>
              <a:t>Team-based action planning</a:t>
            </a:r>
          </a:p>
          <a:p>
            <a:pPr marL="342900" indent="-342900" eaLnBrk="0" hangingPunct="0">
              <a:spcBef>
                <a:spcPct val="20000"/>
              </a:spcBef>
              <a:spcAft>
                <a:spcPct val="20000"/>
              </a:spcAft>
              <a:buFontTx/>
              <a:buChar char="•"/>
              <a:defRPr/>
            </a:pPr>
            <a:r>
              <a:rPr lang="en-US" dirty="0"/>
              <a:t>Regular relevant </a:t>
            </a:r>
            <a:r>
              <a:rPr lang="en-US" dirty="0" err="1"/>
              <a:t>reinforcers</a:t>
            </a:r>
            <a:r>
              <a:rPr lang="en-US" dirty="0"/>
              <a:t> for staff behavior</a:t>
            </a:r>
          </a:p>
          <a:p>
            <a:pPr marL="342900" indent="-342900" eaLnBrk="0" hangingPunct="0">
              <a:spcBef>
                <a:spcPct val="20000"/>
              </a:spcBef>
              <a:spcAft>
                <a:spcPct val="20000"/>
              </a:spcAft>
              <a:buFontTx/>
              <a:buChar char="•"/>
              <a:defRPr/>
            </a:pPr>
            <a:r>
              <a:rPr lang="en-US" dirty="0"/>
              <a:t>Integrated initiatives</a:t>
            </a:r>
          </a:p>
          <a:p>
            <a:endParaRPr lang="en-US" dirty="0"/>
          </a:p>
        </p:txBody>
      </p:sp>
    </p:spTree>
    <p:extLst>
      <p:ext uri="{BB962C8B-B14F-4D97-AF65-F5344CB8AC3E}">
        <p14:creationId xmlns:p14="http://schemas.microsoft.com/office/powerpoint/2010/main" val="10640813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Outcomes</a:t>
            </a:r>
            <a:endParaRPr lang="en-US" dirty="0"/>
          </a:p>
        </p:txBody>
      </p:sp>
      <p:sp>
        <p:nvSpPr>
          <p:cNvPr id="15" name="Text Placeholder 14"/>
          <p:cNvSpPr>
            <a:spLocks noGrp="1"/>
          </p:cNvSpPr>
          <p:nvPr>
            <p:ph type="body" idx="1"/>
          </p:nvPr>
        </p:nvSpPr>
        <p:spPr/>
        <p:txBody>
          <a:bodyPr/>
          <a:lstStyle/>
          <a:p>
            <a:pPr lvl="0"/>
            <a:r>
              <a:rPr lang="en-US" dirty="0"/>
              <a:t>Data-based</a:t>
            </a:r>
          </a:p>
          <a:p>
            <a:pPr lvl="0"/>
            <a:r>
              <a:rPr lang="en-US" dirty="0"/>
              <a:t>Relevant/valued</a:t>
            </a:r>
          </a:p>
          <a:p>
            <a:pPr lvl="0"/>
            <a:r>
              <a:rPr lang="en-US" dirty="0"/>
              <a:t>Measurable</a:t>
            </a:r>
          </a:p>
          <a:p>
            <a:endParaRPr lang="en-US" dirty="0"/>
          </a:p>
        </p:txBody>
      </p:sp>
    </p:spTree>
    <p:extLst>
      <p:ext uri="{BB962C8B-B14F-4D97-AF65-F5344CB8AC3E}">
        <p14:creationId xmlns:p14="http://schemas.microsoft.com/office/powerpoint/2010/main" val="2980544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 descr="Four overlapping blue ovals labeled Classroom, Family, Non-classroom, Student inside a larger&#10;&#10;light blue circle labeled School-wide." title="SCHOOL-WIDE: CLASSROOM-NON- CLASSROOM-FAMILY- STUDENT"/>
          <p:cNvSpPr>
            <a:spLocks noChangeArrowheads="1"/>
          </p:cNvSpPr>
          <p:nvPr/>
        </p:nvSpPr>
        <p:spPr bwMode="auto">
          <a:xfrm>
            <a:off x="304800" y="533400"/>
            <a:ext cx="6324600" cy="5867400"/>
          </a:xfrm>
          <a:prstGeom prst="ellipse">
            <a:avLst/>
          </a:prstGeom>
          <a:solidFill>
            <a:srgbClr val="00CCFF"/>
          </a:solidFill>
          <a:ln w="9525">
            <a:solidFill>
              <a:schemeClr val="tx1"/>
            </a:solidFill>
            <a:round/>
            <a:headEnd/>
            <a:tailEnd/>
          </a:ln>
        </p:spPr>
        <p:txBody>
          <a:bodyPr wrap="none" anchor="ctr"/>
          <a:lstStyle/>
          <a:p>
            <a:endParaRPr lang="en-US"/>
          </a:p>
        </p:txBody>
      </p:sp>
      <p:sp>
        <p:nvSpPr>
          <p:cNvPr id="3" name="Oval 3" descr="Opaque Blue Oval - Part of Venn Diagram encompassing &quot;Classroom Setting Systems&quot;." title="Opaque Blue Oval"/>
          <p:cNvSpPr>
            <a:spLocks noChangeArrowheads="1"/>
          </p:cNvSpPr>
          <p:nvPr/>
        </p:nvSpPr>
        <p:spPr bwMode="auto">
          <a:xfrm rot="16137952">
            <a:off x="1593850" y="1225550"/>
            <a:ext cx="3708400" cy="2781300"/>
          </a:xfrm>
          <a:prstGeom prst="ellipse">
            <a:avLst/>
          </a:prstGeom>
          <a:solidFill>
            <a:srgbClr val="3366FF">
              <a:alpha val="50195"/>
            </a:srgbClr>
          </a:solidFill>
          <a:ln w="9525">
            <a:solidFill>
              <a:schemeClr val="tx1"/>
            </a:solidFill>
            <a:round/>
            <a:headEnd/>
            <a:tailEnd/>
          </a:ln>
        </p:spPr>
        <p:txBody>
          <a:bodyPr vert="eaVert" wrap="none" anchor="ctr"/>
          <a:lstStyle/>
          <a:p>
            <a:pPr eaLnBrk="0" hangingPunct="0"/>
            <a:endParaRPr lang="en-US"/>
          </a:p>
        </p:txBody>
      </p:sp>
      <p:sp>
        <p:nvSpPr>
          <p:cNvPr id="4" name="Oval 4" descr="Opaque Blue Oval - Part of Venn Diagram encompassing &quot;Individual Student Systems&quot;." title="Opaque Blue Oval III"/>
          <p:cNvSpPr>
            <a:spLocks noChangeArrowheads="1"/>
          </p:cNvSpPr>
          <p:nvPr/>
        </p:nvSpPr>
        <p:spPr bwMode="auto">
          <a:xfrm rot="12808755">
            <a:off x="2514600" y="2667000"/>
            <a:ext cx="3708400" cy="2781300"/>
          </a:xfrm>
          <a:prstGeom prst="ellipse">
            <a:avLst/>
          </a:prstGeom>
          <a:solidFill>
            <a:srgbClr val="3366FF">
              <a:alpha val="50195"/>
            </a:srgbClr>
          </a:solidFill>
          <a:ln w="9525">
            <a:solidFill>
              <a:schemeClr val="tx1"/>
            </a:solidFill>
            <a:round/>
            <a:headEnd/>
            <a:tailEnd/>
          </a:ln>
        </p:spPr>
        <p:txBody>
          <a:bodyPr wrap="none" anchor="ctr"/>
          <a:lstStyle/>
          <a:p>
            <a:endParaRPr lang="en-US"/>
          </a:p>
        </p:txBody>
      </p:sp>
      <p:sp>
        <p:nvSpPr>
          <p:cNvPr id="5" name="Oval 5" descr="Opaque Blue Oval - Part of Venn Diagram encompassing &quot;Non-Classroom Setting Systems&quot;." title="Opaque Blue Oval II"/>
          <p:cNvSpPr>
            <a:spLocks noChangeArrowheads="1"/>
          </p:cNvSpPr>
          <p:nvPr/>
        </p:nvSpPr>
        <p:spPr bwMode="auto">
          <a:xfrm rot="19836207">
            <a:off x="762000" y="2667000"/>
            <a:ext cx="3708400" cy="2781300"/>
          </a:xfrm>
          <a:prstGeom prst="ellipse">
            <a:avLst/>
          </a:prstGeom>
          <a:solidFill>
            <a:srgbClr val="3366FF">
              <a:alpha val="50195"/>
            </a:srgbClr>
          </a:solidFill>
          <a:ln w="9525">
            <a:solidFill>
              <a:schemeClr val="tx1"/>
            </a:solidFill>
            <a:round/>
            <a:headEnd/>
            <a:tailEnd/>
          </a:ln>
        </p:spPr>
        <p:txBody>
          <a:bodyPr wrap="none" anchor="ctr"/>
          <a:lstStyle/>
          <a:p>
            <a:endParaRPr lang="en-US"/>
          </a:p>
        </p:txBody>
      </p:sp>
      <p:sp>
        <p:nvSpPr>
          <p:cNvPr id="6" name="Text Box 6"/>
          <p:cNvSpPr txBox="1">
            <a:spLocks noChangeArrowheads="1"/>
          </p:cNvSpPr>
          <p:nvPr/>
        </p:nvSpPr>
        <p:spPr bwMode="auto">
          <a:xfrm rot="19392926">
            <a:off x="966788" y="3987800"/>
            <a:ext cx="23860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atin typeface="Arial" charset="0"/>
              </a:rPr>
              <a:t>Nonclassroom</a:t>
            </a:r>
          </a:p>
          <a:p>
            <a:r>
              <a:rPr lang="en-US">
                <a:latin typeface="Arial" charset="0"/>
              </a:rPr>
              <a:t>Setting Systems</a:t>
            </a:r>
          </a:p>
        </p:txBody>
      </p:sp>
      <p:sp>
        <p:nvSpPr>
          <p:cNvPr id="7" name="Text Box 7"/>
          <p:cNvSpPr txBox="1">
            <a:spLocks noChangeArrowheads="1"/>
          </p:cNvSpPr>
          <p:nvPr/>
        </p:nvSpPr>
        <p:spPr bwMode="auto">
          <a:xfrm>
            <a:off x="2254250" y="1476375"/>
            <a:ext cx="23860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atin typeface="Arial" charset="0"/>
              </a:rPr>
              <a:t>Classroom</a:t>
            </a:r>
          </a:p>
          <a:p>
            <a:r>
              <a:rPr lang="en-US">
                <a:latin typeface="Arial" charset="0"/>
              </a:rPr>
              <a:t>Setting Systems</a:t>
            </a:r>
          </a:p>
        </p:txBody>
      </p:sp>
      <p:sp>
        <p:nvSpPr>
          <p:cNvPr id="8" name="Text Box 8"/>
          <p:cNvSpPr txBox="1">
            <a:spLocks noChangeArrowheads="1"/>
          </p:cNvSpPr>
          <p:nvPr/>
        </p:nvSpPr>
        <p:spPr bwMode="auto">
          <a:xfrm rot="2071397">
            <a:off x="3446463" y="4065588"/>
            <a:ext cx="26098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atin typeface="Arial" charset="0"/>
              </a:rPr>
              <a:t>Individual Student</a:t>
            </a:r>
          </a:p>
          <a:p>
            <a:r>
              <a:rPr lang="en-US">
                <a:latin typeface="Arial" charset="0"/>
              </a:rPr>
              <a:t>Systems</a:t>
            </a:r>
          </a:p>
        </p:txBody>
      </p:sp>
      <p:sp>
        <p:nvSpPr>
          <p:cNvPr id="9" name="Text Box 9"/>
          <p:cNvSpPr txBox="1">
            <a:spLocks noChangeArrowheads="1"/>
          </p:cNvSpPr>
          <p:nvPr/>
        </p:nvSpPr>
        <p:spPr bwMode="auto">
          <a:xfrm>
            <a:off x="2528888" y="5514975"/>
            <a:ext cx="18478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atin typeface="Arial" charset="0"/>
              </a:rPr>
              <a:t>School-wide</a:t>
            </a:r>
          </a:p>
          <a:p>
            <a:r>
              <a:rPr lang="en-US">
                <a:latin typeface="Arial" charset="0"/>
              </a:rPr>
              <a:t>Systems</a:t>
            </a:r>
          </a:p>
        </p:txBody>
      </p:sp>
      <p:sp>
        <p:nvSpPr>
          <p:cNvPr id="11" name="Title 10"/>
          <p:cNvSpPr>
            <a:spLocks noGrp="1"/>
          </p:cNvSpPr>
          <p:nvPr>
            <p:ph type="title"/>
          </p:nvPr>
        </p:nvSpPr>
        <p:spPr>
          <a:xfrm>
            <a:off x="6010183" y="271215"/>
            <a:ext cx="3133817" cy="1642955"/>
          </a:xfrm>
        </p:spPr>
        <p:txBody>
          <a:bodyPr/>
          <a:lstStyle/>
          <a:p>
            <a:pPr lvl="0" defTabSz="457200"/>
            <a:r>
              <a:rPr lang="en-US" sz="2800" kern="1200" dirty="0">
                <a:latin typeface="Arial" charset="0"/>
                <a:ea typeface="+mn-ea"/>
                <a:cs typeface="+mn-cs"/>
              </a:rPr>
              <a:t>School-wide Positive</a:t>
            </a:r>
            <a:br>
              <a:rPr lang="en-US" sz="2800" kern="1200" dirty="0">
                <a:latin typeface="Arial" charset="0"/>
                <a:ea typeface="+mn-ea"/>
                <a:cs typeface="+mn-cs"/>
              </a:rPr>
            </a:br>
            <a:r>
              <a:rPr lang="en-US" sz="2800" kern="1200" dirty="0">
                <a:latin typeface="Arial" charset="0"/>
                <a:ea typeface="+mn-ea"/>
                <a:cs typeface="+mn-cs"/>
              </a:rPr>
              <a:t>Behavior Support</a:t>
            </a:r>
            <a:br>
              <a:rPr lang="en-US" sz="2800" kern="1200" dirty="0">
                <a:latin typeface="Arial" charset="0"/>
                <a:ea typeface="+mn-ea"/>
                <a:cs typeface="+mn-cs"/>
              </a:rPr>
            </a:br>
            <a:r>
              <a:rPr lang="en-US" sz="2800" kern="1200" dirty="0" smtClean="0">
                <a:latin typeface="Arial" charset="0"/>
                <a:ea typeface="+mn-ea"/>
                <a:cs typeface="+mn-cs"/>
              </a:rPr>
              <a:t>Systems</a:t>
            </a:r>
            <a:endParaRPr lang="en-US" dirty="0"/>
          </a:p>
        </p:txBody>
      </p:sp>
    </p:spTree>
    <p:extLst>
      <p:ext uri="{BB962C8B-B14F-4D97-AF65-F5344CB8AC3E}">
        <p14:creationId xmlns:p14="http://schemas.microsoft.com/office/powerpoint/2010/main" val="1564346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667708" y="1371600"/>
            <a:ext cx="8210987" cy="444353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FontTx/>
              <a:buNone/>
            </a:pPr>
            <a:r>
              <a:rPr lang="en-US" sz="2400" dirty="0" smtClean="0">
                <a:latin typeface="Arial" charset="0"/>
              </a:rPr>
              <a:t>1.Common </a:t>
            </a:r>
            <a:r>
              <a:rPr lang="en-US" sz="2400" dirty="0" smtClean="0">
                <a:solidFill>
                  <a:srgbClr val="FF0000"/>
                </a:solidFill>
                <a:latin typeface="Arial" charset="0"/>
              </a:rPr>
              <a:t>purpose</a:t>
            </a:r>
            <a:r>
              <a:rPr lang="en-US" sz="2400" dirty="0" smtClean="0">
                <a:latin typeface="Arial" charset="0"/>
              </a:rPr>
              <a:t> &amp; approach to discipline</a:t>
            </a:r>
          </a:p>
          <a:p>
            <a:pPr>
              <a:buFontTx/>
              <a:buNone/>
            </a:pPr>
            <a:r>
              <a:rPr lang="en-US" sz="2400" dirty="0" smtClean="0">
                <a:latin typeface="Arial" charset="0"/>
              </a:rPr>
              <a:t>2.Clear set of </a:t>
            </a:r>
            <a:r>
              <a:rPr lang="en-US" sz="2400" dirty="0" smtClean="0">
                <a:solidFill>
                  <a:srgbClr val="FF0000"/>
                </a:solidFill>
                <a:latin typeface="Arial" charset="0"/>
              </a:rPr>
              <a:t>positive expectations &amp; behaviors</a:t>
            </a:r>
          </a:p>
          <a:p>
            <a:pPr>
              <a:buFontTx/>
              <a:buNone/>
            </a:pPr>
            <a:r>
              <a:rPr lang="en-US" sz="2400" dirty="0" smtClean="0">
                <a:latin typeface="Arial" charset="0"/>
              </a:rPr>
              <a:t>3. Procedures for </a:t>
            </a:r>
            <a:r>
              <a:rPr lang="en-US" sz="2400" dirty="0" smtClean="0">
                <a:solidFill>
                  <a:srgbClr val="FF0000"/>
                </a:solidFill>
                <a:latin typeface="Arial" charset="0"/>
              </a:rPr>
              <a:t>teaching</a:t>
            </a:r>
            <a:r>
              <a:rPr lang="en-US" sz="2400" dirty="0" smtClean="0">
                <a:latin typeface="Arial" charset="0"/>
              </a:rPr>
              <a:t> expected behavior</a:t>
            </a:r>
          </a:p>
          <a:p>
            <a:pPr>
              <a:buFontTx/>
              <a:buNone/>
            </a:pPr>
            <a:r>
              <a:rPr lang="en-US" sz="2400" dirty="0" smtClean="0">
                <a:latin typeface="Arial" charset="0"/>
              </a:rPr>
              <a:t>4.Continuum of procedures for </a:t>
            </a:r>
            <a:r>
              <a:rPr lang="en-US" sz="2400" dirty="0" smtClean="0">
                <a:solidFill>
                  <a:srgbClr val="FF0000"/>
                </a:solidFill>
                <a:latin typeface="Arial" charset="0"/>
              </a:rPr>
              <a:t>encouraging</a:t>
            </a:r>
            <a:r>
              <a:rPr lang="en-US" sz="2400" dirty="0" smtClean="0">
                <a:latin typeface="Arial" charset="0"/>
              </a:rPr>
              <a:t> expected behavior</a:t>
            </a:r>
          </a:p>
          <a:p>
            <a:pPr>
              <a:buFontTx/>
              <a:buNone/>
            </a:pPr>
            <a:r>
              <a:rPr lang="en-US" sz="2400" dirty="0" smtClean="0">
                <a:latin typeface="Arial" charset="0"/>
              </a:rPr>
              <a:t>5.Continuum of procedures for </a:t>
            </a:r>
            <a:r>
              <a:rPr lang="en-US" sz="2400" dirty="0" smtClean="0">
                <a:solidFill>
                  <a:srgbClr val="FF0000"/>
                </a:solidFill>
                <a:latin typeface="Arial" charset="0"/>
              </a:rPr>
              <a:t>discouraging</a:t>
            </a:r>
            <a:r>
              <a:rPr lang="en-US" sz="2400" dirty="0" smtClean="0">
                <a:latin typeface="Arial" charset="0"/>
              </a:rPr>
              <a:t> inappropriate behavior</a:t>
            </a:r>
          </a:p>
          <a:p>
            <a:pPr>
              <a:buFontTx/>
              <a:buNone/>
            </a:pPr>
            <a:r>
              <a:rPr lang="en-US" sz="2400" dirty="0" smtClean="0">
                <a:latin typeface="Arial" charset="0"/>
              </a:rPr>
              <a:t>6. Procedures for on-going </a:t>
            </a:r>
            <a:r>
              <a:rPr lang="en-US" sz="2400" dirty="0" smtClean="0">
                <a:solidFill>
                  <a:srgbClr val="FF0000"/>
                </a:solidFill>
                <a:latin typeface="Arial" charset="0"/>
              </a:rPr>
              <a:t>monitoring</a:t>
            </a:r>
            <a:r>
              <a:rPr lang="en-US" sz="2400" dirty="0" smtClean="0">
                <a:latin typeface="Arial" charset="0"/>
              </a:rPr>
              <a:t> &amp; evaluation</a:t>
            </a:r>
            <a:endParaRPr lang="en-US" sz="2400" dirty="0">
              <a:latin typeface="Arial" charset="0"/>
            </a:endParaRPr>
          </a:p>
        </p:txBody>
      </p:sp>
      <p:sp>
        <p:nvSpPr>
          <p:cNvPr id="2" name="Title 1"/>
          <p:cNvSpPr>
            <a:spLocks noGrp="1"/>
          </p:cNvSpPr>
          <p:nvPr>
            <p:ph type="title"/>
          </p:nvPr>
        </p:nvSpPr>
        <p:spPr/>
        <p:txBody>
          <a:bodyPr/>
          <a:lstStyle/>
          <a:p>
            <a:pPr lvl="0" algn="ctr" defTabSz="457200"/>
            <a:r>
              <a:rPr lang="en-US" sz="3200" b="1" kern="1200" dirty="0">
                <a:latin typeface="Arial" charset="0"/>
                <a:ea typeface="+mn-ea"/>
                <a:cs typeface="+mn-cs"/>
              </a:rPr>
              <a:t>School-wide </a:t>
            </a:r>
            <a:r>
              <a:rPr lang="en-US" sz="3200" b="1" kern="1200" dirty="0" smtClean="0">
                <a:latin typeface="Arial" charset="0"/>
                <a:ea typeface="+mn-ea"/>
                <a:cs typeface="+mn-cs"/>
              </a:rPr>
              <a:t>Systems</a:t>
            </a:r>
            <a:endParaRPr lang="en-US" dirty="0"/>
          </a:p>
        </p:txBody>
      </p:sp>
    </p:spTree>
    <p:extLst>
      <p:ext uri="{BB962C8B-B14F-4D97-AF65-F5344CB8AC3E}">
        <p14:creationId xmlns:p14="http://schemas.microsoft.com/office/powerpoint/2010/main" val="2658911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513833" y="1118103"/>
            <a:ext cx="7772400" cy="4343400"/>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nSpc>
                <a:spcPct val="90000"/>
              </a:lnSpc>
              <a:buClr>
                <a:schemeClr val="tx1"/>
              </a:buClr>
            </a:pPr>
            <a:r>
              <a:rPr lang="en-US" sz="4000" dirty="0" smtClean="0">
                <a:solidFill>
                  <a:srgbClr val="FF0000"/>
                </a:solidFill>
                <a:latin typeface="Arial" charset="0"/>
              </a:rPr>
              <a:t>Positive </a:t>
            </a:r>
            <a:r>
              <a:rPr lang="en-US" sz="4000" dirty="0" smtClean="0">
                <a:latin typeface="Arial" charset="0"/>
              </a:rPr>
              <a:t>expectations &amp; routines taught &amp; encouraged</a:t>
            </a:r>
          </a:p>
          <a:p>
            <a:pPr>
              <a:lnSpc>
                <a:spcPct val="90000"/>
              </a:lnSpc>
              <a:buClr>
                <a:schemeClr val="tx1"/>
              </a:buClr>
            </a:pPr>
            <a:r>
              <a:rPr lang="en-US" sz="4000" dirty="0" smtClean="0">
                <a:solidFill>
                  <a:srgbClr val="FF0000"/>
                </a:solidFill>
                <a:latin typeface="Arial" charset="0"/>
              </a:rPr>
              <a:t>Active supervision by all staff</a:t>
            </a:r>
          </a:p>
          <a:p>
            <a:pPr lvl="1">
              <a:lnSpc>
                <a:spcPct val="90000"/>
              </a:lnSpc>
              <a:buClr>
                <a:schemeClr val="tx1"/>
              </a:buClr>
            </a:pPr>
            <a:r>
              <a:rPr lang="en-US" dirty="0" smtClean="0">
                <a:latin typeface="Arial" charset="0"/>
              </a:rPr>
              <a:t>Scan, move, interact</a:t>
            </a:r>
          </a:p>
          <a:p>
            <a:pPr>
              <a:lnSpc>
                <a:spcPct val="90000"/>
              </a:lnSpc>
              <a:buClr>
                <a:schemeClr val="tx1"/>
              </a:buClr>
            </a:pPr>
            <a:r>
              <a:rPr lang="en-US" sz="4000" dirty="0" err="1" smtClean="0">
                <a:solidFill>
                  <a:srgbClr val="FF0000"/>
                </a:solidFill>
                <a:latin typeface="Arial" charset="0"/>
              </a:rPr>
              <a:t>Precorrections</a:t>
            </a:r>
            <a:r>
              <a:rPr lang="en-US" sz="4000" dirty="0" smtClean="0">
                <a:latin typeface="Arial" charset="0"/>
              </a:rPr>
              <a:t> &amp; reminders</a:t>
            </a:r>
          </a:p>
          <a:p>
            <a:pPr>
              <a:lnSpc>
                <a:spcPct val="90000"/>
              </a:lnSpc>
              <a:buClr>
                <a:schemeClr val="tx1"/>
              </a:buClr>
            </a:pPr>
            <a:r>
              <a:rPr lang="en-US" sz="4000" dirty="0" smtClean="0">
                <a:solidFill>
                  <a:srgbClr val="FF0000"/>
                </a:solidFill>
                <a:latin typeface="Arial" charset="0"/>
              </a:rPr>
              <a:t>Positive reinforcement</a:t>
            </a:r>
            <a:endParaRPr lang="en-US" sz="4000" dirty="0">
              <a:latin typeface="Arial" charset="0"/>
            </a:endParaRPr>
          </a:p>
        </p:txBody>
      </p:sp>
      <p:sp>
        <p:nvSpPr>
          <p:cNvPr id="2" name="Title 1"/>
          <p:cNvSpPr>
            <a:spLocks noGrp="1"/>
          </p:cNvSpPr>
          <p:nvPr>
            <p:ph type="title"/>
          </p:nvPr>
        </p:nvSpPr>
        <p:spPr/>
        <p:txBody>
          <a:bodyPr/>
          <a:lstStyle/>
          <a:p>
            <a:pPr algn="ctr"/>
            <a:r>
              <a:rPr lang="en-US" b="1" dirty="0"/>
              <a:t>Non-Classroom Setting Systems</a:t>
            </a:r>
            <a:br>
              <a:rPr lang="en-US" b="1" dirty="0"/>
            </a:br>
            <a:endParaRPr lang="en-US" dirty="0"/>
          </a:p>
        </p:txBody>
      </p:sp>
    </p:spTree>
    <p:extLst>
      <p:ext uri="{BB962C8B-B14F-4D97-AF65-F5344CB8AC3E}">
        <p14:creationId xmlns:p14="http://schemas.microsoft.com/office/powerpoint/2010/main" val="997394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685800" y="881047"/>
            <a:ext cx="8458200" cy="4343400"/>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nSpc>
                <a:spcPct val="80000"/>
              </a:lnSpc>
              <a:buClr>
                <a:schemeClr val="tx1"/>
              </a:buClr>
            </a:pPr>
            <a:r>
              <a:rPr lang="en-US" sz="2800" dirty="0" smtClean="0">
                <a:latin typeface="Arial" charset="0"/>
              </a:rPr>
              <a:t>Classroom-wide </a:t>
            </a:r>
            <a:r>
              <a:rPr lang="en-US" sz="2800" dirty="0" smtClean="0">
                <a:solidFill>
                  <a:srgbClr val="FF0000"/>
                </a:solidFill>
                <a:latin typeface="Arial" charset="0"/>
              </a:rPr>
              <a:t>positive expectations</a:t>
            </a:r>
            <a:r>
              <a:rPr lang="en-US" sz="2800" dirty="0" smtClean="0">
                <a:latin typeface="Arial" charset="0"/>
              </a:rPr>
              <a:t> taught &amp; encouraged</a:t>
            </a:r>
          </a:p>
          <a:p>
            <a:pPr>
              <a:lnSpc>
                <a:spcPct val="80000"/>
              </a:lnSpc>
              <a:buClr>
                <a:schemeClr val="tx1"/>
              </a:buClr>
            </a:pPr>
            <a:r>
              <a:rPr lang="en-US" sz="2800" dirty="0" smtClean="0">
                <a:latin typeface="Arial" charset="0"/>
              </a:rPr>
              <a:t>Teaching classroom </a:t>
            </a:r>
            <a:r>
              <a:rPr lang="en-US" sz="2800" dirty="0" smtClean="0">
                <a:solidFill>
                  <a:srgbClr val="FF0000"/>
                </a:solidFill>
                <a:latin typeface="Arial" charset="0"/>
              </a:rPr>
              <a:t>routines &amp; cues</a:t>
            </a:r>
            <a:r>
              <a:rPr lang="en-US" sz="2800" dirty="0" smtClean="0">
                <a:latin typeface="Arial" charset="0"/>
              </a:rPr>
              <a:t> </a:t>
            </a:r>
            <a:r>
              <a:rPr lang="en-US" sz="2800" dirty="0" smtClean="0">
                <a:solidFill>
                  <a:srgbClr val="FF0000"/>
                </a:solidFill>
                <a:latin typeface="Arial" charset="0"/>
              </a:rPr>
              <a:t>taught &amp; encouraged</a:t>
            </a:r>
          </a:p>
          <a:p>
            <a:pPr>
              <a:lnSpc>
                <a:spcPct val="80000"/>
              </a:lnSpc>
              <a:buClr>
                <a:schemeClr val="tx1"/>
              </a:buClr>
            </a:pPr>
            <a:r>
              <a:rPr lang="en-US" sz="2800" dirty="0" smtClean="0">
                <a:latin typeface="Arial" charset="0"/>
              </a:rPr>
              <a:t>Ratio of </a:t>
            </a:r>
            <a:r>
              <a:rPr lang="en-US" sz="2800" dirty="0" smtClean="0">
                <a:solidFill>
                  <a:srgbClr val="FF0000"/>
                </a:solidFill>
                <a:latin typeface="Arial" charset="0"/>
              </a:rPr>
              <a:t>6-8 positive to 1 negative</a:t>
            </a:r>
            <a:r>
              <a:rPr lang="en-US" sz="2800" dirty="0" smtClean="0">
                <a:latin typeface="Arial" charset="0"/>
              </a:rPr>
              <a:t> adult-student interaction</a:t>
            </a:r>
          </a:p>
          <a:p>
            <a:pPr>
              <a:lnSpc>
                <a:spcPct val="80000"/>
              </a:lnSpc>
              <a:buClr>
                <a:schemeClr val="tx1"/>
              </a:buClr>
            </a:pPr>
            <a:r>
              <a:rPr lang="en-US" sz="2800" dirty="0" smtClean="0">
                <a:solidFill>
                  <a:srgbClr val="FF0000"/>
                </a:solidFill>
                <a:latin typeface="Arial" charset="0"/>
              </a:rPr>
              <a:t>Active supervision</a:t>
            </a:r>
          </a:p>
          <a:p>
            <a:pPr>
              <a:lnSpc>
                <a:spcPct val="80000"/>
              </a:lnSpc>
              <a:buClr>
                <a:schemeClr val="tx1"/>
              </a:buClr>
            </a:pPr>
            <a:r>
              <a:rPr lang="en-US" sz="2800" dirty="0" smtClean="0">
                <a:solidFill>
                  <a:srgbClr val="FF0000"/>
                </a:solidFill>
                <a:latin typeface="Arial" charset="0"/>
              </a:rPr>
              <a:t>Redirections for minor</a:t>
            </a:r>
            <a:r>
              <a:rPr lang="en-US" sz="2800" dirty="0" smtClean="0">
                <a:latin typeface="Arial" charset="0"/>
              </a:rPr>
              <a:t>, infrequent behavior errors</a:t>
            </a:r>
          </a:p>
          <a:p>
            <a:pPr>
              <a:lnSpc>
                <a:spcPct val="80000"/>
              </a:lnSpc>
              <a:buClr>
                <a:schemeClr val="tx1"/>
              </a:buClr>
            </a:pPr>
            <a:r>
              <a:rPr lang="en-US" sz="2800" dirty="0" smtClean="0">
                <a:solidFill>
                  <a:srgbClr val="FF0000"/>
                </a:solidFill>
                <a:latin typeface="Arial" charset="0"/>
              </a:rPr>
              <a:t>Frequent </a:t>
            </a:r>
            <a:r>
              <a:rPr lang="en-US" sz="2800" dirty="0" err="1" smtClean="0">
                <a:solidFill>
                  <a:srgbClr val="FF0000"/>
                </a:solidFill>
                <a:latin typeface="Arial" charset="0"/>
              </a:rPr>
              <a:t>precorrections</a:t>
            </a:r>
            <a:r>
              <a:rPr lang="en-US" sz="2800" dirty="0" smtClean="0">
                <a:latin typeface="Arial" charset="0"/>
              </a:rPr>
              <a:t> for chronic errors</a:t>
            </a:r>
          </a:p>
          <a:p>
            <a:pPr>
              <a:lnSpc>
                <a:spcPct val="80000"/>
              </a:lnSpc>
              <a:buClr>
                <a:schemeClr val="tx1"/>
              </a:buClr>
            </a:pPr>
            <a:r>
              <a:rPr lang="en-US" sz="2800" dirty="0" smtClean="0">
                <a:solidFill>
                  <a:srgbClr val="FF0000"/>
                </a:solidFill>
                <a:latin typeface="Arial" charset="0"/>
              </a:rPr>
              <a:t>Effective academic instruction &amp; curriculum</a:t>
            </a:r>
            <a:endParaRPr lang="en-US" sz="2800" dirty="0">
              <a:solidFill>
                <a:srgbClr val="FF0000"/>
              </a:solidFill>
              <a:latin typeface="Arial" charset="0"/>
            </a:endParaRPr>
          </a:p>
        </p:txBody>
      </p:sp>
      <p:sp>
        <p:nvSpPr>
          <p:cNvPr id="2" name="Title 1"/>
          <p:cNvSpPr>
            <a:spLocks noGrp="1"/>
          </p:cNvSpPr>
          <p:nvPr>
            <p:ph type="title"/>
          </p:nvPr>
        </p:nvSpPr>
        <p:spPr>
          <a:xfrm>
            <a:off x="628650" y="0"/>
            <a:ext cx="7886700" cy="1004047"/>
          </a:xfrm>
        </p:spPr>
        <p:txBody>
          <a:bodyPr/>
          <a:lstStyle/>
          <a:p>
            <a:pPr algn="ctr"/>
            <a:r>
              <a:rPr lang="en-US" b="1" dirty="0"/>
              <a:t>Classroom Setting </a:t>
            </a:r>
            <a:r>
              <a:rPr lang="en-US" b="1" dirty="0" smtClean="0"/>
              <a:t>Systems</a:t>
            </a:r>
            <a:endParaRPr lang="en-US" dirty="0"/>
          </a:p>
        </p:txBody>
      </p:sp>
    </p:spTree>
    <p:extLst>
      <p:ext uri="{BB962C8B-B14F-4D97-AF65-F5344CB8AC3E}">
        <p14:creationId xmlns:p14="http://schemas.microsoft.com/office/powerpoint/2010/main" val="1900832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547004" y="1168400"/>
            <a:ext cx="8292196" cy="4343400"/>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nSpc>
                <a:spcPct val="90000"/>
              </a:lnSpc>
              <a:buClr>
                <a:schemeClr val="tx1"/>
              </a:buClr>
            </a:pPr>
            <a:r>
              <a:rPr lang="en-US" sz="2800" dirty="0" smtClean="0">
                <a:solidFill>
                  <a:srgbClr val="FF0000"/>
                </a:solidFill>
                <a:latin typeface="Arial" charset="0"/>
              </a:rPr>
              <a:t>Behavioral competence at school &amp; district levels</a:t>
            </a:r>
          </a:p>
          <a:p>
            <a:pPr>
              <a:lnSpc>
                <a:spcPct val="90000"/>
              </a:lnSpc>
              <a:buClr>
                <a:schemeClr val="tx1"/>
              </a:buClr>
            </a:pPr>
            <a:r>
              <a:rPr lang="en-US" sz="2800" dirty="0" smtClean="0">
                <a:solidFill>
                  <a:srgbClr val="FF0000"/>
                </a:solidFill>
                <a:latin typeface="Arial" charset="0"/>
              </a:rPr>
              <a:t>Function-based</a:t>
            </a:r>
            <a:r>
              <a:rPr lang="en-US" sz="2800" dirty="0" smtClean="0">
                <a:latin typeface="Arial" charset="0"/>
              </a:rPr>
              <a:t> behavior support planning </a:t>
            </a:r>
          </a:p>
          <a:p>
            <a:pPr>
              <a:lnSpc>
                <a:spcPct val="90000"/>
              </a:lnSpc>
              <a:buClr>
                <a:schemeClr val="tx1"/>
              </a:buClr>
            </a:pPr>
            <a:r>
              <a:rPr lang="en-US" sz="2800" dirty="0" smtClean="0">
                <a:solidFill>
                  <a:srgbClr val="FF3300"/>
                </a:solidFill>
                <a:latin typeface="Arial" charset="0"/>
              </a:rPr>
              <a:t>Team- &amp; data-based</a:t>
            </a:r>
            <a:r>
              <a:rPr lang="en-US" sz="2800" dirty="0" smtClean="0">
                <a:latin typeface="Arial" charset="0"/>
              </a:rPr>
              <a:t> decision making</a:t>
            </a:r>
          </a:p>
          <a:p>
            <a:pPr>
              <a:lnSpc>
                <a:spcPct val="90000"/>
              </a:lnSpc>
            </a:pPr>
            <a:r>
              <a:rPr lang="en-US" sz="2800" dirty="0" smtClean="0">
                <a:latin typeface="Arial" charset="0"/>
              </a:rPr>
              <a:t>Comprehensive </a:t>
            </a:r>
            <a:r>
              <a:rPr lang="en-US" sz="2800" dirty="0" smtClean="0">
                <a:solidFill>
                  <a:srgbClr val="FF0000"/>
                </a:solidFill>
                <a:latin typeface="Arial" charset="0"/>
              </a:rPr>
              <a:t>person-centered</a:t>
            </a:r>
            <a:r>
              <a:rPr lang="en-US" sz="2800" dirty="0" smtClean="0">
                <a:latin typeface="Arial" charset="0"/>
              </a:rPr>
              <a:t> planning &amp; wraparound processes</a:t>
            </a:r>
          </a:p>
          <a:p>
            <a:pPr>
              <a:lnSpc>
                <a:spcPct val="90000"/>
              </a:lnSpc>
            </a:pPr>
            <a:r>
              <a:rPr lang="en-US" sz="2800" dirty="0" smtClean="0">
                <a:latin typeface="Arial" charset="0"/>
              </a:rPr>
              <a:t>Targeted </a:t>
            </a:r>
            <a:r>
              <a:rPr lang="en-US" sz="2800" dirty="0" smtClean="0">
                <a:solidFill>
                  <a:srgbClr val="FF0000"/>
                </a:solidFill>
                <a:latin typeface="Arial" charset="0"/>
              </a:rPr>
              <a:t>social skills</a:t>
            </a:r>
            <a:r>
              <a:rPr lang="en-US" sz="2800" dirty="0" smtClean="0">
                <a:latin typeface="Arial" charset="0"/>
              </a:rPr>
              <a:t> &amp; self-management instruction</a:t>
            </a:r>
          </a:p>
          <a:p>
            <a:pPr>
              <a:lnSpc>
                <a:spcPct val="90000"/>
              </a:lnSpc>
            </a:pPr>
            <a:r>
              <a:rPr lang="en-US" sz="2800" dirty="0" smtClean="0">
                <a:latin typeface="Arial" charset="0"/>
              </a:rPr>
              <a:t>Individualized </a:t>
            </a:r>
            <a:r>
              <a:rPr lang="en-US" sz="2800" dirty="0" smtClean="0">
                <a:solidFill>
                  <a:srgbClr val="FF0000"/>
                </a:solidFill>
                <a:latin typeface="Arial" charset="0"/>
              </a:rPr>
              <a:t>instructional &amp; curricular</a:t>
            </a:r>
            <a:r>
              <a:rPr lang="en-US" sz="2800" dirty="0" smtClean="0">
                <a:latin typeface="Arial" charset="0"/>
              </a:rPr>
              <a:t> accommodations</a:t>
            </a:r>
            <a:endParaRPr lang="en-US" sz="2800" dirty="0">
              <a:latin typeface="Arial" charset="0"/>
            </a:endParaRPr>
          </a:p>
        </p:txBody>
      </p:sp>
      <p:sp>
        <p:nvSpPr>
          <p:cNvPr id="2" name="Title 1"/>
          <p:cNvSpPr>
            <a:spLocks noGrp="1"/>
          </p:cNvSpPr>
          <p:nvPr>
            <p:ph type="title"/>
          </p:nvPr>
        </p:nvSpPr>
        <p:spPr>
          <a:xfrm>
            <a:off x="628650" y="365124"/>
            <a:ext cx="7886700" cy="872005"/>
          </a:xfrm>
        </p:spPr>
        <p:txBody>
          <a:bodyPr/>
          <a:lstStyle/>
          <a:p>
            <a:pPr algn="ctr"/>
            <a:r>
              <a:rPr lang="en-US" b="1" dirty="0"/>
              <a:t>Individual Student </a:t>
            </a:r>
            <a:r>
              <a:rPr lang="en-US" b="1" dirty="0" smtClean="0"/>
              <a:t>Systems</a:t>
            </a:r>
            <a:endParaRPr lang="en-US" dirty="0"/>
          </a:p>
        </p:txBody>
      </p:sp>
    </p:spTree>
    <p:extLst>
      <p:ext uri="{BB962C8B-B14F-4D97-AF65-F5344CB8AC3E}">
        <p14:creationId xmlns:p14="http://schemas.microsoft.com/office/powerpoint/2010/main" val="27652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8775"/>
            <a:ext cx="7620000" cy="2514635"/>
          </a:xfrm>
        </p:spPr>
        <p:txBody>
          <a:bodyPr/>
          <a:lstStyle/>
          <a:p>
            <a:r>
              <a:rPr lang="en-US" sz="3600" b="1" i="1" dirty="0" smtClean="0"/>
              <a:t>Misconception #2: “</a:t>
            </a:r>
            <a:r>
              <a:rPr lang="en-US" sz="3600" b="1" i="1" dirty="0"/>
              <a:t>PBIS emphasizes the use of tangible rewards which can negatively affect the development of intrinsic motivation</a:t>
            </a:r>
            <a:r>
              <a:rPr lang="en-US" sz="3600" dirty="0"/>
              <a:t>.” </a:t>
            </a:r>
            <a:r>
              <a:rPr lang="en-US" dirty="0"/>
              <a:t/>
            </a:r>
            <a:br>
              <a:rPr lang="en-US" dirty="0"/>
            </a:br>
            <a:endParaRPr lang="en-US" dirty="0"/>
          </a:p>
        </p:txBody>
      </p:sp>
      <p:sp>
        <p:nvSpPr>
          <p:cNvPr id="4" name="TextBox 3"/>
          <p:cNvSpPr txBox="1"/>
          <p:nvPr/>
        </p:nvSpPr>
        <p:spPr>
          <a:xfrm>
            <a:off x="821793" y="3013410"/>
            <a:ext cx="6935432" cy="2954655"/>
          </a:xfrm>
          <a:prstGeom prst="rect">
            <a:avLst/>
          </a:prstGeom>
          <a:noFill/>
        </p:spPr>
        <p:txBody>
          <a:bodyPr wrap="square" rtlCol="0">
            <a:spAutoFit/>
          </a:bodyPr>
          <a:lstStyle/>
          <a:p>
            <a:r>
              <a:rPr lang="en-US" sz="2800" dirty="0"/>
              <a:t>The PBIS framework includes practices that provide students with </a:t>
            </a:r>
            <a:r>
              <a:rPr lang="en-US" sz="2800" b="1" dirty="0" smtClean="0"/>
              <a:t>FEEDBACK</a:t>
            </a:r>
            <a:r>
              <a:rPr lang="en-US" sz="2800" dirty="0" smtClean="0"/>
              <a:t> </a:t>
            </a:r>
            <a:r>
              <a:rPr lang="en-US" sz="2800" dirty="0"/>
              <a:t>on the accuracy and use of their social skills and behaviors, in the same manner that feedback is provided for successful and accurate academic performance. </a:t>
            </a:r>
          </a:p>
          <a:p>
            <a:endParaRPr lang="en-US" dirty="0"/>
          </a:p>
        </p:txBody>
      </p:sp>
    </p:spTree>
    <p:extLst>
      <p:ext uri="{BB962C8B-B14F-4D97-AF65-F5344CB8AC3E}">
        <p14:creationId xmlns:p14="http://schemas.microsoft.com/office/powerpoint/2010/main" val="3597184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ck u-turn image with arrow on left side" title="U Turn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5903" y="1914757"/>
            <a:ext cx="3788482" cy="4314660"/>
          </a:xfrm>
          <a:prstGeom prst="rect">
            <a:avLst/>
          </a:prstGeom>
        </p:spPr>
      </p:pic>
      <p:sp>
        <p:nvSpPr>
          <p:cNvPr id="2" name="Title 1"/>
          <p:cNvSpPr>
            <a:spLocks noGrp="1"/>
          </p:cNvSpPr>
          <p:nvPr>
            <p:ph type="title"/>
          </p:nvPr>
        </p:nvSpPr>
        <p:spPr/>
        <p:txBody>
          <a:bodyPr/>
          <a:lstStyle/>
          <a:p>
            <a:r>
              <a:rPr lang="en-US" dirty="0" smtClean="0"/>
              <a:t>Turn your thinking around</a:t>
            </a:r>
            <a:endParaRPr lang="en-US" dirty="0"/>
          </a:p>
        </p:txBody>
      </p:sp>
    </p:spTree>
    <p:extLst>
      <p:ext uri="{BB962C8B-B14F-4D97-AF65-F5344CB8AC3E}">
        <p14:creationId xmlns:p14="http://schemas.microsoft.com/office/powerpoint/2010/main" val="3049769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609600" y="1905000"/>
            <a:ext cx="7772400" cy="4648200"/>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FontTx/>
              <a:buNone/>
            </a:pPr>
            <a:r>
              <a:rPr lang="en-US" sz="3200" dirty="0" smtClean="0">
                <a:latin typeface="Arial" charset="0"/>
              </a:rPr>
              <a:t>	</a:t>
            </a:r>
            <a:r>
              <a:rPr lang="ja-JP" altLang="en-US" sz="2800" dirty="0" smtClean="0">
                <a:latin typeface="Arial" charset="0"/>
              </a:rPr>
              <a:t>“</a:t>
            </a:r>
            <a:r>
              <a:rPr lang="en-US" altLang="ja-JP" sz="2800" dirty="0" smtClean="0">
                <a:latin typeface="Arial" charset="0"/>
              </a:rPr>
              <a:t>…our research team has conducted a series of reviews and analysis of (the reward) literature; our conclusion is that there is no inherent negative property of reward.  Our analyses indicate that the argument against the use of rewards is an overgeneralization based on a narrow set of circumstances.</a:t>
            </a:r>
            <a:r>
              <a:rPr lang="ja-JP" altLang="en-US" sz="2800" dirty="0" smtClean="0">
                <a:latin typeface="Arial" charset="0"/>
              </a:rPr>
              <a:t>”</a:t>
            </a:r>
            <a:endParaRPr lang="en-US" altLang="ja-JP" sz="2800" dirty="0" smtClean="0">
              <a:latin typeface="Arial" charset="0"/>
            </a:endParaRPr>
          </a:p>
          <a:p>
            <a:pPr lvl="2"/>
            <a:r>
              <a:rPr lang="en-US" sz="1600" dirty="0" smtClean="0">
                <a:latin typeface="Arial" charset="0"/>
              </a:rPr>
              <a:t>Cameron, 2002</a:t>
            </a:r>
          </a:p>
          <a:p>
            <a:pPr lvl="2"/>
            <a:r>
              <a:rPr lang="en-US" sz="1500" dirty="0" smtClean="0">
                <a:latin typeface="Arial" charset="0"/>
              </a:rPr>
              <a:t>Cameron &amp; Pierce, 1994, 2002</a:t>
            </a:r>
          </a:p>
          <a:p>
            <a:pPr lvl="2"/>
            <a:r>
              <a:rPr lang="en-US" sz="1500" dirty="0" smtClean="0">
                <a:latin typeface="Arial" charset="0"/>
              </a:rPr>
              <a:t>Cameron, </a:t>
            </a:r>
            <a:r>
              <a:rPr lang="en-US" sz="1500" dirty="0" err="1" smtClean="0">
                <a:latin typeface="Arial" charset="0"/>
              </a:rPr>
              <a:t>Banko</a:t>
            </a:r>
            <a:r>
              <a:rPr lang="en-US" sz="1500" dirty="0" smtClean="0">
                <a:latin typeface="Arial" charset="0"/>
              </a:rPr>
              <a:t> &amp; Pierce, 2001</a:t>
            </a:r>
            <a:endParaRPr lang="en-US" sz="1500" dirty="0">
              <a:latin typeface="Arial" charset="0"/>
            </a:endParaRPr>
          </a:p>
        </p:txBody>
      </p:sp>
      <p:sp>
        <p:nvSpPr>
          <p:cNvPr id="4" name="Title 3"/>
          <p:cNvSpPr>
            <a:spLocks noGrp="1"/>
          </p:cNvSpPr>
          <p:nvPr>
            <p:ph type="title"/>
          </p:nvPr>
        </p:nvSpPr>
        <p:spPr/>
        <p:txBody>
          <a:bodyPr/>
          <a:lstStyle/>
          <a:p>
            <a:pPr lvl="0" defTabSz="457200"/>
            <a:r>
              <a:rPr lang="en-US" sz="4800" kern="1200" dirty="0">
                <a:solidFill>
                  <a:srgbClr val="ED7D31"/>
                </a:solidFill>
                <a:latin typeface="Arial" charset="0"/>
                <a:ea typeface="+mn-ea"/>
                <a:cs typeface="+mn-cs"/>
              </a:rPr>
              <a:t>Are </a:t>
            </a:r>
            <a:r>
              <a:rPr lang="ja-JP" altLang="en-US" sz="4800" kern="1200" dirty="0">
                <a:solidFill>
                  <a:srgbClr val="ED7D31"/>
                </a:solidFill>
                <a:latin typeface="Arial" charset="0"/>
                <a:ea typeface="ＭＳ Ｐゴシック"/>
                <a:cs typeface="+mn-cs"/>
              </a:rPr>
              <a:t>“</a:t>
            </a:r>
            <a:r>
              <a:rPr lang="en-US" altLang="ja-JP" sz="4800" kern="1200" dirty="0">
                <a:solidFill>
                  <a:srgbClr val="ED7D31"/>
                </a:solidFill>
                <a:latin typeface="Arial" charset="0"/>
                <a:ea typeface="ＭＳ Ｐゴシック"/>
                <a:cs typeface="+mn-cs"/>
              </a:rPr>
              <a:t>Rewards</a:t>
            </a:r>
            <a:r>
              <a:rPr lang="ja-JP" altLang="en-US" sz="4800" kern="1200" dirty="0">
                <a:solidFill>
                  <a:srgbClr val="ED7D31"/>
                </a:solidFill>
                <a:latin typeface="Arial" charset="0"/>
                <a:ea typeface="ＭＳ Ｐゴシック"/>
                <a:cs typeface="+mn-cs"/>
              </a:rPr>
              <a:t>”</a:t>
            </a:r>
            <a:r>
              <a:rPr lang="en-US" altLang="ja-JP" sz="4800" kern="1200" dirty="0">
                <a:solidFill>
                  <a:srgbClr val="ED7D31"/>
                </a:solidFill>
                <a:latin typeface="Arial" charset="0"/>
                <a:ea typeface="ＭＳ Ｐゴシック"/>
                <a:cs typeface="+mn-cs"/>
              </a:rPr>
              <a:t> Dangerous?</a:t>
            </a:r>
            <a:r>
              <a:rPr lang="en-US" sz="4800" kern="1200" dirty="0">
                <a:solidFill>
                  <a:srgbClr val="ED7D31"/>
                </a:solidFill>
                <a:latin typeface="Arial" charset="0"/>
                <a:ea typeface="+mn-ea"/>
                <a:cs typeface="+mn-cs"/>
              </a:rPr>
              <a:t/>
            </a:r>
            <a:br>
              <a:rPr lang="en-US" sz="4800" kern="1200" dirty="0">
                <a:solidFill>
                  <a:srgbClr val="ED7D31"/>
                </a:solidFill>
                <a:latin typeface="Arial" charset="0"/>
                <a:ea typeface="+mn-ea"/>
                <a:cs typeface="+mn-cs"/>
              </a:rPr>
            </a:br>
            <a:endParaRPr lang="en-US" dirty="0"/>
          </a:p>
        </p:txBody>
      </p:sp>
    </p:spTree>
    <p:extLst>
      <p:ext uri="{BB962C8B-B14F-4D97-AF65-F5344CB8AC3E}">
        <p14:creationId xmlns:p14="http://schemas.microsoft.com/office/powerpoint/2010/main" val="15302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734632" y="2397135"/>
            <a:ext cx="7342567" cy="3741756"/>
          </a:xfrm>
        </p:spPr>
        <p:txBody>
          <a:bodyPr>
            <a:normAutofit/>
          </a:bodyPr>
          <a:lstStyle/>
          <a:p>
            <a:r>
              <a:rPr lang="en-US" dirty="0"/>
              <a:t>The phrase “Positive Behavioral Interventions and Supports” was first coined in the reauthorization of the </a:t>
            </a:r>
            <a:r>
              <a:rPr lang="en-US" dirty="0" smtClean="0"/>
              <a:t>IDEA</a:t>
            </a:r>
          </a:p>
          <a:p>
            <a:r>
              <a:rPr lang="en-US" dirty="0" smtClean="0"/>
              <a:t> </a:t>
            </a:r>
            <a:r>
              <a:rPr lang="en-US" dirty="0"/>
              <a:t>H</a:t>
            </a:r>
            <a:r>
              <a:rPr lang="en-US" dirty="0" smtClean="0"/>
              <a:t>owever</a:t>
            </a:r>
            <a:r>
              <a:rPr lang="en-US" dirty="0"/>
              <a:t>, the practices, principles, and systems that characterize PBIS have been described, studied and implemented since the early 1960s and 1970s (Carr, 2007; Carr et al., 2002; </a:t>
            </a:r>
            <a:r>
              <a:rPr lang="en-US" dirty="0" err="1"/>
              <a:t>Sugai</a:t>
            </a:r>
            <a:r>
              <a:rPr lang="en-US" dirty="0"/>
              <a:t> &amp; Horner, 2002</a:t>
            </a:r>
            <a:r>
              <a:rPr lang="en-US" dirty="0" smtClean="0"/>
              <a:t>)</a:t>
            </a:r>
          </a:p>
          <a:p>
            <a:r>
              <a:rPr lang="en-US" dirty="0" smtClean="0"/>
              <a:t> </a:t>
            </a:r>
            <a:r>
              <a:rPr lang="en-US" dirty="0"/>
              <a:t>PBIS is a marriage of behavioral theory, behavior analysis, positive behavior supports, and prevention and implementation science that has been developed to improve how schools select, organize, implement, and evaluate behavioral practices in meeting the needs of all students (</a:t>
            </a:r>
            <a:r>
              <a:rPr lang="en-US" dirty="0" err="1"/>
              <a:t>Sugai</a:t>
            </a:r>
            <a:r>
              <a:rPr lang="en-US" dirty="0"/>
              <a:t> et al., 2000). </a:t>
            </a:r>
          </a:p>
          <a:p>
            <a:endParaRPr lang="en-US" dirty="0"/>
          </a:p>
        </p:txBody>
      </p:sp>
      <p:sp>
        <p:nvSpPr>
          <p:cNvPr id="2" name="Title 1"/>
          <p:cNvSpPr>
            <a:spLocks noGrp="1"/>
          </p:cNvSpPr>
          <p:nvPr>
            <p:ph type="title"/>
          </p:nvPr>
        </p:nvSpPr>
        <p:spPr>
          <a:xfrm>
            <a:off x="457200" y="274638"/>
            <a:ext cx="7620000" cy="2676512"/>
          </a:xfrm>
        </p:spPr>
        <p:txBody>
          <a:bodyPr/>
          <a:lstStyle/>
          <a:p>
            <a:r>
              <a:rPr lang="en-US" sz="3600" b="1" i="1" dirty="0"/>
              <a:t>Misconception #3: “PBIS is something new that was designed for students with disabilities.” </a:t>
            </a:r>
            <a:r>
              <a:rPr lang="en-US" sz="3600" dirty="0"/>
              <a:t/>
            </a:r>
            <a:br>
              <a:rPr lang="en-US" sz="3600" dirty="0"/>
            </a:br>
            <a:endParaRPr lang="en-US" sz="3600" dirty="0"/>
          </a:p>
        </p:txBody>
      </p:sp>
    </p:spTree>
    <p:extLst>
      <p:ext uri="{BB962C8B-B14F-4D97-AF65-F5344CB8AC3E}">
        <p14:creationId xmlns:p14="http://schemas.microsoft.com/office/powerpoint/2010/main" val="152845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039360" y="2418080"/>
            <a:ext cx="3135806" cy="2789044"/>
          </a:xfrm>
        </p:spPr>
        <p:txBody>
          <a:bodyPr/>
          <a:lstStyle/>
          <a:p>
            <a:r>
              <a:rPr lang="en-US" dirty="0"/>
              <a:t>framework for developing and implementing multi-tiered systems of academic and behavior support </a:t>
            </a:r>
          </a:p>
          <a:p>
            <a:endParaRPr lang="en-US" sz="3600" dirty="0"/>
          </a:p>
        </p:txBody>
      </p:sp>
      <p:sp>
        <p:nvSpPr>
          <p:cNvPr id="5" name="Content Placeholder 4"/>
          <p:cNvSpPr>
            <a:spLocks noGrp="1"/>
          </p:cNvSpPr>
          <p:nvPr>
            <p:ph type="body" idx="2"/>
          </p:nvPr>
        </p:nvSpPr>
        <p:spPr>
          <a:xfrm>
            <a:off x="5039360" y="1873325"/>
            <a:ext cx="3868199" cy="641200"/>
          </a:xfrm>
        </p:spPr>
        <p:txBody>
          <a:bodyPr/>
          <a:lstStyle/>
          <a:p>
            <a:r>
              <a:rPr lang="en-US" sz="3200" b="1" i="1" dirty="0" err="1" smtClean="0"/>
              <a:t>RtI</a:t>
            </a:r>
            <a:r>
              <a:rPr lang="en-US" sz="3200" b="1" i="1" dirty="0" smtClean="0"/>
              <a:t> Is</a:t>
            </a:r>
            <a:endParaRPr lang="en-US" sz="3200" b="1" i="1" dirty="0"/>
          </a:p>
        </p:txBody>
      </p:sp>
      <p:sp>
        <p:nvSpPr>
          <p:cNvPr id="7" name="Content Placeholder 6"/>
          <p:cNvSpPr>
            <a:spLocks noGrp="1"/>
          </p:cNvSpPr>
          <p:nvPr>
            <p:ph type="body" idx="3"/>
          </p:nvPr>
        </p:nvSpPr>
        <p:spPr/>
        <p:txBody>
          <a:bodyPr>
            <a:normAutofit/>
          </a:bodyPr>
          <a:lstStyle/>
          <a:p>
            <a:r>
              <a:rPr lang="en-US" dirty="0"/>
              <a:t>The PBIS framework is the application of </a:t>
            </a:r>
            <a:r>
              <a:rPr lang="en-US" dirty="0" err="1"/>
              <a:t>RtI</a:t>
            </a:r>
            <a:r>
              <a:rPr lang="en-US" dirty="0"/>
              <a:t> principles to the improvement of social behavior outcomes for all students</a:t>
            </a:r>
            <a:r>
              <a:rPr lang="en-US" dirty="0" smtClean="0"/>
              <a:t>.</a:t>
            </a:r>
          </a:p>
          <a:p>
            <a:r>
              <a:rPr lang="en-US" dirty="0" smtClean="0"/>
              <a:t> </a:t>
            </a:r>
            <a:r>
              <a:rPr lang="en-US" dirty="0"/>
              <a:t>PBIS is often described as the “behavior side” of the </a:t>
            </a:r>
            <a:r>
              <a:rPr lang="en-US" dirty="0" err="1"/>
              <a:t>RtI</a:t>
            </a:r>
            <a:r>
              <a:rPr lang="en-US" dirty="0"/>
              <a:t> multi-tiered continuum; </a:t>
            </a:r>
            <a:endParaRPr lang="en-US" dirty="0" smtClean="0"/>
          </a:p>
          <a:p>
            <a:r>
              <a:rPr lang="en-US" dirty="0" smtClean="0"/>
              <a:t>This </a:t>
            </a:r>
            <a:r>
              <a:rPr lang="en-US" dirty="0"/>
              <a:t>description misrepresents the actual integrated implementation of behavior and academic supports (</a:t>
            </a:r>
            <a:r>
              <a:rPr lang="en-US" dirty="0" err="1"/>
              <a:t>Sugai</a:t>
            </a:r>
            <a:r>
              <a:rPr lang="en-US" dirty="0"/>
              <a:t>, Horner, </a:t>
            </a:r>
            <a:r>
              <a:rPr lang="en-US" dirty="0" err="1"/>
              <a:t>Fixsen</a:t>
            </a:r>
            <a:r>
              <a:rPr lang="en-US" dirty="0"/>
              <a:t>, &amp; </a:t>
            </a:r>
            <a:r>
              <a:rPr lang="en-US" dirty="0" err="1"/>
              <a:t>Blase</a:t>
            </a:r>
            <a:r>
              <a:rPr lang="en-US" dirty="0"/>
              <a:t>, 2010). </a:t>
            </a:r>
          </a:p>
          <a:p>
            <a:endParaRPr lang="en-US" dirty="0"/>
          </a:p>
        </p:txBody>
      </p:sp>
      <p:sp>
        <p:nvSpPr>
          <p:cNvPr id="2" name="Title 1"/>
          <p:cNvSpPr>
            <a:spLocks noGrp="1"/>
          </p:cNvSpPr>
          <p:nvPr>
            <p:ph type="title"/>
          </p:nvPr>
        </p:nvSpPr>
        <p:spPr>
          <a:xfrm>
            <a:off x="741680" y="690880"/>
            <a:ext cx="8268666" cy="742738"/>
          </a:xfrm>
        </p:spPr>
        <p:txBody>
          <a:bodyPr/>
          <a:lstStyle/>
          <a:p>
            <a:r>
              <a:rPr lang="en-US" sz="3200" b="1" i="1" dirty="0"/>
              <a:t>Misconception #4: “PBIS is for behavior, and </a:t>
            </a:r>
            <a:r>
              <a:rPr lang="en-US" sz="3200" b="1" i="1" dirty="0" err="1"/>
              <a:t>RtI</a:t>
            </a:r>
            <a:r>
              <a:rPr lang="en-US" sz="3200" b="1" i="1" dirty="0"/>
              <a:t> is for academics.</a:t>
            </a:r>
            <a:r>
              <a:rPr lang="en-US" sz="3600" b="1" i="1" dirty="0"/>
              <a:t>” </a:t>
            </a:r>
            <a:r>
              <a:rPr lang="en-US" sz="3600" dirty="0"/>
              <a:t/>
            </a:r>
            <a:br>
              <a:rPr lang="en-US" sz="3600" dirty="0"/>
            </a:br>
            <a:endParaRPr lang="en-US" sz="3600" dirty="0"/>
          </a:p>
        </p:txBody>
      </p:sp>
      <p:sp>
        <p:nvSpPr>
          <p:cNvPr id="3" name="TextBox 2"/>
          <p:cNvSpPr txBox="1"/>
          <p:nvPr/>
        </p:nvSpPr>
        <p:spPr>
          <a:xfrm>
            <a:off x="5191760" y="4663440"/>
            <a:ext cx="3454400" cy="861774"/>
          </a:xfrm>
          <a:prstGeom prst="rect">
            <a:avLst/>
          </a:prstGeom>
          <a:noFill/>
        </p:spPr>
        <p:txBody>
          <a:bodyPr wrap="square" rtlCol="0">
            <a:spAutoFit/>
          </a:bodyPr>
          <a:lstStyle/>
          <a:p>
            <a:r>
              <a:rPr lang="en-US" sz="3200" b="1" i="1" dirty="0" smtClean="0"/>
              <a:t>MTSS</a:t>
            </a:r>
            <a:r>
              <a:rPr lang="en-US" sz="3200" b="1" dirty="0" smtClean="0"/>
              <a:t/>
            </a:r>
            <a:br>
              <a:rPr lang="en-US" sz="3200" b="1" dirty="0" smtClean="0"/>
            </a:br>
            <a:r>
              <a:rPr lang="en-US" dirty="0" smtClean="0"/>
              <a:t>Multi Tiered Systems of Support</a:t>
            </a:r>
            <a:endParaRPr lang="en-US" dirty="0"/>
          </a:p>
        </p:txBody>
      </p:sp>
    </p:spTree>
    <p:extLst>
      <p:ext uri="{BB962C8B-B14F-4D97-AF65-F5344CB8AC3E}">
        <p14:creationId xmlns:p14="http://schemas.microsoft.com/office/powerpoint/2010/main" val="871127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descr="Pyramid with gradiated colors green, yellow, red." title="Pyramid"/>
          <p:cNvGraphicFramePr/>
          <p:nvPr>
            <p:extLst>
              <p:ext uri="{D42A27DB-BD31-4B8C-83A1-F6EECF244321}">
                <p14:modId xmlns:p14="http://schemas.microsoft.com/office/powerpoint/2010/main" val="3326185132"/>
              </p:ext>
            </p:extLst>
          </p:nvPr>
        </p:nvGraphicFramePr>
        <p:xfrm>
          <a:off x="1752600" y="711200"/>
          <a:ext cx="6096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descr="Arrow pointing up and to the right with gradiated colors green, yellow, red." title="Arrow"/>
          <p:cNvGraphicFramePr/>
          <p:nvPr>
            <p:extLst>
              <p:ext uri="{D42A27DB-BD31-4B8C-83A1-F6EECF244321}">
                <p14:modId xmlns:p14="http://schemas.microsoft.com/office/powerpoint/2010/main" val="2334719994"/>
              </p:ext>
            </p:extLst>
          </p:nvPr>
        </p:nvGraphicFramePr>
        <p:xfrm>
          <a:off x="-381000" y="304800"/>
          <a:ext cx="5181600" cy="6121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angle 3"/>
          <p:cNvSpPr/>
          <p:nvPr/>
        </p:nvSpPr>
        <p:spPr>
          <a:xfrm>
            <a:off x="3938588" y="4724400"/>
            <a:ext cx="1471612" cy="4921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8465" tIns="0" rIns="0" bIns="0" spcCol="1270"/>
          <a:lstStyle/>
          <a:p>
            <a:pPr defTabSz="1600200">
              <a:lnSpc>
                <a:spcPct val="90000"/>
              </a:lnSpc>
              <a:spcAft>
                <a:spcPct val="35000"/>
              </a:spcAft>
              <a:defRPr/>
            </a:pPr>
            <a:r>
              <a:rPr lang="en-US" sz="3600" dirty="0"/>
              <a:t>All</a:t>
            </a:r>
          </a:p>
        </p:txBody>
      </p:sp>
      <p:sp>
        <p:nvSpPr>
          <p:cNvPr id="5" name="Rectangle 4"/>
          <p:cNvSpPr/>
          <p:nvPr/>
        </p:nvSpPr>
        <p:spPr>
          <a:xfrm>
            <a:off x="3810000" y="2022475"/>
            <a:ext cx="1905000" cy="4921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8465" tIns="0" rIns="0" bIns="0" spcCol="1270"/>
          <a:lstStyle/>
          <a:p>
            <a:pPr defTabSz="1600200">
              <a:lnSpc>
                <a:spcPct val="90000"/>
              </a:lnSpc>
              <a:spcAft>
                <a:spcPct val="35000"/>
              </a:spcAft>
              <a:defRPr/>
            </a:pPr>
            <a:r>
              <a:rPr lang="en-US" sz="3600" dirty="0"/>
              <a:t>Some</a:t>
            </a:r>
          </a:p>
        </p:txBody>
      </p:sp>
      <p:sp>
        <p:nvSpPr>
          <p:cNvPr id="6" name="Rectangle 5"/>
          <p:cNvSpPr/>
          <p:nvPr/>
        </p:nvSpPr>
        <p:spPr>
          <a:xfrm>
            <a:off x="3962400" y="914400"/>
            <a:ext cx="1447800" cy="4921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8465" tIns="0" rIns="0" bIns="0" spcCol="1270"/>
          <a:lstStyle/>
          <a:p>
            <a:pPr defTabSz="1600200">
              <a:lnSpc>
                <a:spcPct val="90000"/>
              </a:lnSpc>
              <a:spcAft>
                <a:spcPct val="35000"/>
              </a:spcAft>
              <a:defRPr/>
            </a:pPr>
            <a:r>
              <a:rPr lang="en-US" sz="3600" dirty="0"/>
              <a:t>Few</a:t>
            </a:r>
          </a:p>
        </p:txBody>
      </p:sp>
      <p:sp>
        <p:nvSpPr>
          <p:cNvPr id="8" name="TextBox 7"/>
          <p:cNvSpPr txBox="1">
            <a:spLocks noChangeArrowheads="1"/>
          </p:cNvSpPr>
          <p:nvPr/>
        </p:nvSpPr>
        <p:spPr bwMode="auto">
          <a:xfrm>
            <a:off x="3581400" y="6396038"/>
            <a:ext cx="2362200" cy="461962"/>
          </a:xfrm>
          <a:prstGeom prst="rect">
            <a:avLst/>
          </a:prstGeom>
          <a:noFill/>
          <a:ln w="9525">
            <a:noFill/>
            <a:miter lim="800000"/>
            <a:headEnd/>
            <a:tailEnd/>
          </a:ln>
        </p:spPr>
        <p:txBody>
          <a:bodyPr>
            <a:spAutoFit/>
          </a:bodyPr>
          <a:lstStyle/>
          <a:p>
            <a:pPr>
              <a:defRPr/>
            </a:pPr>
            <a:r>
              <a:rPr lang="en-US" dirty="0">
                <a:latin typeface="+mj-lt"/>
                <a:ea typeface="+mn-ea"/>
                <a:cs typeface="Arial" charset="0"/>
              </a:rPr>
              <a:t>Dec 7, 2007</a:t>
            </a:r>
          </a:p>
        </p:txBody>
      </p:sp>
      <p:sp>
        <p:nvSpPr>
          <p:cNvPr id="9" name="Title 8"/>
          <p:cNvSpPr>
            <a:spLocks noGrp="1"/>
          </p:cNvSpPr>
          <p:nvPr>
            <p:ph type="title"/>
          </p:nvPr>
        </p:nvSpPr>
        <p:spPr>
          <a:xfrm>
            <a:off x="5715000" y="1207895"/>
            <a:ext cx="3428445" cy="1325600"/>
          </a:xfrm>
        </p:spPr>
        <p:txBody>
          <a:bodyPr/>
          <a:lstStyle/>
          <a:p>
            <a:pPr>
              <a:defRPr/>
            </a:pPr>
            <a:r>
              <a:rPr lang="en-US" sz="5400" dirty="0">
                <a:solidFill>
                  <a:srgbClr val="0000FF"/>
                </a:solidFill>
                <a:cs typeface="Arial" charset="0"/>
              </a:rPr>
              <a:t>RTI</a:t>
            </a:r>
            <a:br>
              <a:rPr lang="en-US" sz="5400" dirty="0">
                <a:solidFill>
                  <a:srgbClr val="0000FF"/>
                </a:solidFill>
                <a:cs typeface="Arial" charset="0"/>
              </a:rPr>
            </a:br>
            <a:r>
              <a:rPr lang="en-US" dirty="0">
                <a:solidFill>
                  <a:srgbClr val="0000FF"/>
                </a:solidFill>
                <a:cs typeface="Arial" charset="0"/>
              </a:rPr>
              <a:t>Continuum of Support for ALL</a:t>
            </a:r>
            <a:br>
              <a:rPr lang="en-US" dirty="0">
                <a:solidFill>
                  <a:srgbClr val="0000FF"/>
                </a:solidFill>
                <a:cs typeface="Arial" charset="0"/>
              </a:rPr>
            </a:br>
            <a:endParaRPr lang="en-US" dirty="0"/>
          </a:p>
        </p:txBody>
      </p:sp>
    </p:spTree>
    <p:extLst>
      <p:ext uri="{BB962C8B-B14F-4D97-AF65-F5344CB8AC3E}">
        <p14:creationId xmlns:p14="http://schemas.microsoft.com/office/powerpoint/2010/main" val="853766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946531" y="2780542"/>
            <a:ext cx="8001000" cy="2819400"/>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
                <a:schemeClr val="tx1"/>
              </a:buClr>
            </a:pPr>
            <a:r>
              <a:rPr lang="en-US" sz="4800" i="1" dirty="0" smtClean="0">
                <a:solidFill>
                  <a:srgbClr val="FF0000"/>
                </a:solidFill>
                <a:latin typeface="Arial" charset="0"/>
              </a:rPr>
              <a:t>Get Tough </a:t>
            </a:r>
            <a:r>
              <a:rPr lang="en-US" sz="4800" dirty="0" smtClean="0">
                <a:latin typeface="Arial" charset="0"/>
              </a:rPr>
              <a:t>(practices)</a:t>
            </a:r>
          </a:p>
          <a:p>
            <a:pPr>
              <a:buClr>
                <a:schemeClr val="tx1"/>
              </a:buClr>
            </a:pPr>
            <a:r>
              <a:rPr lang="en-US" sz="4800" i="1" dirty="0" smtClean="0">
                <a:solidFill>
                  <a:srgbClr val="FF0000"/>
                </a:solidFill>
                <a:latin typeface="Arial" charset="0"/>
              </a:rPr>
              <a:t>Train-&amp;-Hope </a:t>
            </a:r>
            <a:r>
              <a:rPr lang="en-US" sz="4800" dirty="0" smtClean="0">
                <a:latin typeface="Arial" charset="0"/>
              </a:rPr>
              <a:t>(systems)</a:t>
            </a:r>
            <a:endParaRPr lang="en-US" sz="4800" dirty="0">
              <a:latin typeface="Arial" charset="0"/>
            </a:endParaRPr>
          </a:p>
        </p:txBody>
      </p:sp>
      <p:sp>
        <p:nvSpPr>
          <p:cNvPr id="4" name="Title 3"/>
          <p:cNvSpPr>
            <a:spLocks noGrp="1"/>
          </p:cNvSpPr>
          <p:nvPr>
            <p:ph type="title"/>
          </p:nvPr>
        </p:nvSpPr>
        <p:spPr>
          <a:xfrm>
            <a:off x="628650" y="1128603"/>
            <a:ext cx="7886700" cy="1325600"/>
          </a:xfrm>
        </p:spPr>
        <p:txBody>
          <a:bodyPr/>
          <a:lstStyle/>
          <a:p>
            <a:pPr lvl="0" defTabSz="457200"/>
            <a:r>
              <a:rPr lang="en-US" kern="1200" dirty="0">
                <a:latin typeface="Arial" charset="0"/>
                <a:ea typeface="+mn-ea"/>
                <a:cs typeface="+mn-cs"/>
              </a:rPr>
              <a:t>2 Worries &amp; Ineffective Responses to   		   Problem Behavior</a:t>
            </a:r>
            <a:r>
              <a:rPr lang="en-US" i="1" kern="1200" dirty="0">
                <a:latin typeface="Arial" charset="0"/>
                <a:ea typeface="+mn-ea"/>
                <a:cs typeface="+mn-cs"/>
              </a:rPr>
              <a:t/>
            </a:r>
            <a:br>
              <a:rPr lang="en-US" i="1" kern="1200" dirty="0">
                <a:latin typeface="Arial" charset="0"/>
                <a:ea typeface="+mn-ea"/>
                <a:cs typeface="+mn-cs"/>
              </a:rPr>
            </a:br>
            <a:endParaRPr lang="en-US" dirty="0"/>
          </a:p>
        </p:txBody>
      </p:sp>
    </p:spTree>
    <p:extLst>
      <p:ext uri="{BB962C8B-B14F-4D97-AF65-F5344CB8AC3E}">
        <p14:creationId xmlns:p14="http://schemas.microsoft.com/office/powerpoint/2010/main" val="700973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609600" y="1752600"/>
            <a:ext cx="7772400" cy="3886200"/>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FontTx/>
              <a:buNone/>
            </a:pPr>
            <a:r>
              <a:rPr lang="en-US" sz="3600" dirty="0" smtClean="0">
                <a:solidFill>
                  <a:srgbClr val="FF0000"/>
                </a:solidFill>
                <a:latin typeface="Arial" charset="0"/>
              </a:rPr>
              <a:t>Runyon</a:t>
            </a:r>
            <a:r>
              <a:rPr lang="en-US" sz="3600" dirty="0" smtClean="0">
                <a:latin typeface="Arial" charset="0"/>
              </a:rPr>
              <a:t>: </a:t>
            </a:r>
            <a:r>
              <a:rPr lang="ja-JP" altLang="en-US" sz="3600" i="1" dirty="0" smtClean="0">
                <a:latin typeface="Arial" charset="0"/>
              </a:rPr>
              <a:t>“</a:t>
            </a:r>
            <a:r>
              <a:rPr lang="en-US" altLang="ja-JP" sz="3600" i="1" dirty="0" smtClean="0">
                <a:latin typeface="Arial" charset="0"/>
              </a:rPr>
              <a:t>I hate this f____</a:t>
            </a:r>
            <a:r>
              <a:rPr lang="en-US" altLang="ja-JP" sz="3600" i="1" dirty="0" err="1" smtClean="0">
                <a:latin typeface="Arial" charset="0"/>
              </a:rPr>
              <a:t>ing</a:t>
            </a:r>
            <a:r>
              <a:rPr lang="en-US" altLang="ja-JP" sz="3600" i="1" dirty="0" smtClean="0">
                <a:latin typeface="Arial" charset="0"/>
              </a:rPr>
              <a:t> school, &amp; you’re a </a:t>
            </a:r>
            <a:r>
              <a:rPr lang="en-US" altLang="ja-JP" sz="3600" i="1" dirty="0" err="1" smtClean="0">
                <a:latin typeface="Arial" charset="0"/>
              </a:rPr>
              <a:t>dumbf</a:t>
            </a:r>
            <a:r>
              <a:rPr lang="en-US" altLang="ja-JP" sz="3600" i="1" dirty="0" smtClean="0">
                <a:latin typeface="Arial" charset="0"/>
              </a:rPr>
              <a:t>_____.</a:t>
            </a:r>
            <a:r>
              <a:rPr lang="ja-JP" altLang="en-US" sz="3600" i="1" dirty="0" smtClean="0">
                <a:latin typeface="Arial" charset="0"/>
              </a:rPr>
              <a:t>”</a:t>
            </a:r>
            <a:endParaRPr lang="en-US" altLang="ja-JP" sz="3600" i="1" dirty="0" smtClean="0">
              <a:latin typeface="Arial" charset="0"/>
            </a:endParaRPr>
          </a:p>
          <a:p>
            <a:pPr>
              <a:buFontTx/>
              <a:buNone/>
            </a:pPr>
            <a:endParaRPr lang="en-US" sz="3600" dirty="0" smtClean="0">
              <a:solidFill>
                <a:srgbClr val="FF0000"/>
              </a:solidFill>
              <a:latin typeface="Arial" charset="0"/>
            </a:endParaRPr>
          </a:p>
          <a:p>
            <a:pPr>
              <a:buFontTx/>
              <a:buNone/>
            </a:pPr>
            <a:r>
              <a:rPr lang="en-US" sz="3600" dirty="0" smtClean="0">
                <a:solidFill>
                  <a:srgbClr val="FF0000"/>
                </a:solidFill>
                <a:latin typeface="Arial" charset="0"/>
              </a:rPr>
              <a:t>Teacher</a:t>
            </a:r>
            <a:r>
              <a:rPr lang="en-US" sz="3600" dirty="0" smtClean="0">
                <a:latin typeface="Arial" charset="0"/>
              </a:rPr>
              <a:t>: </a:t>
            </a:r>
            <a:r>
              <a:rPr lang="en-US" sz="3600" i="1" dirty="0" smtClean="0">
                <a:latin typeface="Arial" charset="0"/>
              </a:rPr>
              <a:t>“</a:t>
            </a:r>
            <a:r>
              <a:rPr lang="en-US" altLang="ja-JP" sz="3600" i="1" dirty="0" smtClean="0">
                <a:latin typeface="Arial" charset="0"/>
              </a:rPr>
              <a:t>That is disrespectful language. I’m sending you to the office so you’ll learn never to say those words again….starting now!</a:t>
            </a:r>
            <a:r>
              <a:rPr lang="ja-JP" altLang="en-US" sz="3800" i="1" dirty="0" smtClean="0">
                <a:latin typeface="Arial" charset="0"/>
              </a:rPr>
              <a:t>”</a:t>
            </a:r>
            <a:endParaRPr lang="en-US" sz="3800" dirty="0">
              <a:latin typeface="Arial" charset="0"/>
            </a:endParaRPr>
          </a:p>
        </p:txBody>
      </p:sp>
      <p:sp>
        <p:nvSpPr>
          <p:cNvPr id="4" name="Title 3"/>
          <p:cNvSpPr>
            <a:spLocks noGrp="1"/>
          </p:cNvSpPr>
          <p:nvPr>
            <p:ph type="title"/>
          </p:nvPr>
        </p:nvSpPr>
        <p:spPr/>
        <p:txBody>
          <a:bodyPr/>
          <a:lstStyle/>
          <a:p>
            <a:pPr lvl="0" defTabSz="457200"/>
            <a:r>
              <a:rPr lang="en-US" sz="4000" i="1" kern="1200" dirty="0">
                <a:latin typeface="Arial" charset="0"/>
                <a:ea typeface="+mn-ea"/>
                <a:cs typeface="+mn-cs"/>
              </a:rPr>
              <a:t>Worry #1</a:t>
            </a:r>
            <a:br>
              <a:rPr lang="en-US" sz="4000" i="1" kern="1200" dirty="0">
                <a:latin typeface="Arial" charset="0"/>
                <a:ea typeface="+mn-ea"/>
                <a:cs typeface="+mn-cs"/>
              </a:rPr>
            </a:br>
            <a:r>
              <a:rPr lang="ja-JP" altLang="en-US" sz="4000" i="1" kern="1200" dirty="0">
                <a:latin typeface="Arial" charset="0"/>
                <a:ea typeface="ＭＳ Ｐゴシック"/>
                <a:cs typeface="+mn-cs"/>
              </a:rPr>
              <a:t>“</a:t>
            </a:r>
            <a:r>
              <a:rPr lang="en-US" altLang="ja-JP" sz="4000" i="1" kern="1200" dirty="0" smtClean="0">
                <a:latin typeface="Arial" charset="0"/>
                <a:ea typeface="ＭＳ Ｐゴシック"/>
                <a:cs typeface="+mn-cs"/>
              </a:rPr>
              <a:t>Teaching”</a:t>
            </a:r>
            <a:r>
              <a:rPr lang="ja-JP" altLang="en-US" sz="4000" i="1" kern="1200" dirty="0" smtClean="0">
                <a:latin typeface="Arial" charset="0"/>
                <a:ea typeface="ＭＳ Ｐゴシック"/>
                <a:cs typeface="+mn-cs"/>
              </a:rPr>
              <a:t> </a:t>
            </a:r>
            <a:r>
              <a:rPr lang="en-US" altLang="ja-JP" sz="4000" kern="1200" dirty="0" smtClean="0">
                <a:latin typeface="Arial" charset="0"/>
                <a:ea typeface="ＭＳ Ｐゴシック"/>
                <a:cs typeface="+mn-cs"/>
              </a:rPr>
              <a:t>by </a:t>
            </a:r>
            <a:r>
              <a:rPr lang="en-US" altLang="ja-JP" sz="4000" kern="1200" dirty="0">
                <a:latin typeface="Arial" charset="0"/>
                <a:ea typeface="ＭＳ Ｐゴシック"/>
                <a:cs typeface="+mn-cs"/>
              </a:rPr>
              <a:t>Getting </a:t>
            </a:r>
            <a:r>
              <a:rPr lang="en-US" altLang="ja-JP" sz="4000" kern="1200" dirty="0" smtClean="0">
                <a:latin typeface="Arial" charset="0"/>
                <a:ea typeface="ＭＳ Ｐゴシック"/>
                <a:cs typeface="+mn-cs"/>
              </a:rPr>
              <a:t>Tough</a:t>
            </a:r>
            <a:endParaRPr lang="en-US" dirty="0"/>
          </a:p>
        </p:txBody>
      </p:sp>
    </p:spTree>
    <p:extLst>
      <p:ext uri="{BB962C8B-B14F-4D97-AF65-F5344CB8AC3E}">
        <p14:creationId xmlns:p14="http://schemas.microsoft.com/office/powerpoint/2010/main" val="360669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57200" y="2362200"/>
            <a:ext cx="8229600" cy="4267200"/>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nSpc>
                <a:spcPct val="90000"/>
              </a:lnSpc>
              <a:buClr>
                <a:schemeClr val="tx2"/>
              </a:buClr>
            </a:pPr>
            <a:r>
              <a:rPr lang="en-US" sz="2800" dirty="0" smtClean="0">
                <a:solidFill>
                  <a:srgbClr val="FF0000"/>
                </a:solidFill>
                <a:latin typeface="Arial" charset="0"/>
              </a:rPr>
              <a:t>Clamp down</a:t>
            </a:r>
            <a:r>
              <a:rPr lang="en-US" sz="2800" dirty="0" smtClean="0">
                <a:latin typeface="Arial" charset="0"/>
              </a:rPr>
              <a:t> &amp; increase monitoring</a:t>
            </a:r>
          </a:p>
          <a:p>
            <a:pPr>
              <a:lnSpc>
                <a:spcPct val="90000"/>
              </a:lnSpc>
              <a:buClr>
                <a:schemeClr val="tx2"/>
              </a:buClr>
            </a:pPr>
            <a:r>
              <a:rPr lang="en-US" sz="2800" dirty="0" smtClean="0">
                <a:solidFill>
                  <a:srgbClr val="FF0000"/>
                </a:solidFill>
                <a:latin typeface="Arial" charset="0"/>
              </a:rPr>
              <a:t>Re-re-re</a:t>
            </a:r>
            <a:r>
              <a:rPr lang="en-US" sz="2800" dirty="0" smtClean="0">
                <a:latin typeface="Arial" charset="0"/>
              </a:rPr>
              <a:t>-review rules</a:t>
            </a:r>
          </a:p>
          <a:p>
            <a:pPr>
              <a:lnSpc>
                <a:spcPct val="90000"/>
              </a:lnSpc>
              <a:buClr>
                <a:schemeClr val="tx2"/>
              </a:buClr>
            </a:pPr>
            <a:r>
              <a:rPr lang="en-US" sz="2800" dirty="0" smtClean="0">
                <a:latin typeface="Arial" charset="0"/>
              </a:rPr>
              <a:t>Extend continuum &amp; consistency of </a:t>
            </a:r>
            <a:r>
              <a:rPr lang="en-US" sz="2800" dirty="0" smtClean="0">
                <a:solidFill>
                  <a:srgbClr val="FF0000"/>
                </a:solidFill>
                <a:latin typeface="Arial" charset="0"/>
              </a:rPr>
              <a:t>consequences</a:t>
            </a:r>
          </a:p>
          <a:p>
            <a:pPr>
              <a:lnSpc>
                <a:spcPct val="90000"/>
              </a:lnSpc>
              <a:buClr>
                <a:schemeClr val="tx2"/>
              </a:buClr>
            </a:pPr>
            <a:r>
              <a:rPr lang="en-US" sz="2800" dirty="0" smtClean="0">
                <a:latin typeface="Arial" charset="0"/>
              </a:rPr>
              <a:t>Establish </a:t>
            </a:r>
            <a:r>
              <a:rPr lang="ja-JP" altLang="en-US" sz="2800" dirty="0" smtClean="0">
                <a:latin typeface="Arial" charset="0"/>
              </a:rPr>
              <a:t>“</a:t>
            </a:r>
            <a:r>
              <a:rPr lang="en-US" altLang="ja-JP" sz="2800" dirty="0" smtClean="0">
                <a:solidFill>
                  <a:srgbClr val="FF0000"/>
                </a:solidFill>
                <a:latin typeface="Arial" charset="0"/>
              </a:rPr>
              <a:t>bottom line</a:t>
            </a:r>
            <a:r>
              <a:rPr lang="ja-JP" altLang="en-US" sz="2800" dirty="0" smtClean="0">
                <a:latin typeface="Arial" charset="0"/>
              </a:rPr>
              <a:t>”</a:t>
            </a:r>
            <a:endParaRPr lang="en-US" altLang="ja-JP" sz="2800" dirty="0" smtClean="0">
              <a:latin typeface="Arial" charset="0"/>
            </a:endParaRPr>
          </a:p>
          <a:p>
            <a:pPr>
              <a:lnSpc>
                <a:spcPct val="90000"/>
              </a:lnSpc>
              <a:buClr>
                <a:schemeClr val="tx2"/>
              </a:buClr>
              <a:buFontTx/>
              <a:buNone/>
            </a:pPr>
            <a:r>
              <a:rPr lang="en-US" sz="2800" i="1" dirty="0" smtClean="0">
                <a:solidFill>
                  <a:srgbClr val="FF0000"/>
                </a:solidFill>
                <a:latin typeface="Arial" charset="0"/>
              </a:rPr>
              <a:t>...Predictable individual response</a:t>
            </a:r>
            <a:endParaRPr lang="en-US" sz="2800" dirty="0">
              <a:solidFill>
                <a:srgbClr val="FF0000"/>
              </a:solidFill>
              <a:latin typeface="Arial" charset="0"/>
            </a:endParaRPr>
          </a:p>
        </p:txBody>
      </p:sp>
      <p:sp>
        <p:nvSpPr>
          <p:cNvPr id="4" name="Title 3"/>
          <p:cNvSpPr>
            <a:spLocks noGrp="1"/>
          </p:cNvSpPr>
          <p:nvPr>
            <p:ph type="title"/>
          </p:nvPr>
        </p:nvSpPr>
        <p:spPr>
          <a:xfrm>
            <a:off x="628650" y="507167"/>
            <a:ext cx="7886700" cy="1325600"/>
          </a:xfrm>
        </p:spPr>
        <p:txBody>
          <a:bodyPr/>
          <a:lstStyle/>
          <a:p>
            <a:r>
              <a:rPr lang="en-US" sz="4800" kern="1200" spc="-100" dirty="0">
                <a:solidFill>
                  <a:schemeClr val="tx2"/>
                </a:solidFill>
                <a:latin typeface="Arial" charset="0"/>
                <a:ea typeface="+mj-ea"/>
                <a:cs typeface="+mj-cs"/>
              </a:rPr>
              <a:t>Immediate &amp; seductive solution….  </a:t>
            </a:r>
            <a:r>
              <a:rPr lang="en-US" sz="4800" i="1" kern="1200" spc="-100" dirty="0">
                <a:solidFill>
                  <a:srgbClr val="FF0000"/>
                </a:solidFill>
                <a:latin typeface="Arial" charset="0"/>
                <a:ea typeface="+mj-ea"/>
                <a:cs typeface="+mj-cs"/>
              </a:rPr>
              <a:t>“Get Tough</a:t>
            </a:r>
            <a:r>
              <a:rPr lang="en-US" sz="4800" i="1" kern="1200" spc="-100" dirty="0">
                <a:solidFill>
                  <a:srgbClr val="FF0000"/>
                </a:solidFill>
                <a:latin typeface="Arial" charset="0"/>
                <a:ea typeface="+mj-ea"/>
                <a:cs typeface="+mj-cs"/>
              </a:rPr>
              <a:t>!”</a:t>
            </a:r>
            <a:endParaRPr lang="en-US" sz="4800" i="1" kern="1200" spc="-100" dirty="0">
              <a:solidFill>
                <a:srgbClr val="FF0000"/>
              </a:solidFill>
              <a:latin typeface="Arial" charset="0"/>
              <a:ea typeface="+mj-ea"/>
              <a:cs typeface="+mj-cs"/>
            </a:endParaRPr>
          </a:p>
        </p:txBody>
      </p:sp>
    </p:spTree>
    <p:extLst>
      <p:ext uri="{BB962C8B-B14F-4D97-AF65-F5344CB8AC3E}">
        <p14:creationId xmlns:p14="http://schemas.microsoft.com/office/powerpoint/2010/main" val="419775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685800" y="2286000"/>
            <a:ext cx="7772400" cy="4267200"/>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3200" dirty="0" smtClean="0">
                <a:latin typeface="Arial" charset="0"/>
              </a:rPr>
              <a:t>Zero tolerance policies</a:t>
            </a:r>
          </a:p>
          <a:p>
            <a:r>
              <a:rPr lang="en-US" sz="3200" dirty="0" smtClean="0">
                <a:latin typeface="Arial" charset="0"/>
              </a:rPr>
              <a:t>Increased surveillance</a:t>
            </a:r>
          </a:p>
          <a:p>
            <a:r>
              <a:rPr lang="en-US" sz="3200" dirty="0" smtClean="0">
                <a:latin typeface="Arial" charset="0"/>
              </a:rPr>
              <a:t>Increased suspension &amp; expulsion</a:t>
            </a:r>
          </a:p>
          <a:p>
            <a:r>
              <a:rPr lang="en-US" sz="3200" dirty="0" smtClean="0">
                <a:latin typeface="Arial" charset="0"/>
              </a:rPr>
              <a:t>In-service training by expert</a:t>
            </a:r>
          </a:p>
          <a:p>
            <a:r>
              <a:rPr lang="en-US" sz="3200" dirty="0" smtClean="0">
                <a:latin typeface="Arial" charset="0"/>
              </a:rPr>
              <a:t>Alternative programming</a:t>
            </a:r>
          </a:p>
          <a:p>
            <a:pPr>
              <a:buFontTx/>
              <a:buNone/>
            </a:pPr>
            <a:r>
              <a:rPr lang="en-US" dirty="0" smtClean="0">
                <a:latin typeface="Arial" charset="0"/>
              </a:rPr>
              <a:t>…..</a:t>
            </a:r>
            <a:r>
              <a:rPr lang="en-US" i="1" dirty="0" smtClean="0">
                <a:solidFill>
                  <a:srgbClr val="FF0000"/>
                </a:solidFill>
                <a:latin typeface="Arial" charset="0"/>
              </a:rPr>
              <a:t>Predictable systems response</a:t>
            </a:r>
            <a:r>
              <a:rPr lang="en-US" sz="3400" i="1" dirty="0" smtClean="0">
                <a:solidFill>
                  <a:srgbClr val="FF0000"/>
                </a:solidFill>
                <a:latin typeface="Arial" charset="0"/>
              </a:rPr>
              <a:t>!</a:t>
            </a:r>
            <a:endParaRPr lang="en-US" sz="3400" dirty="0">
              <a:solidFill>
                <a:srgbClr val="FF0000"/>
              </a:solidFill>
              <a:latin typeface="Arial" charset="0"/>
            </a:endParaRPr>
          </a:p>
        </p:txBody>
      </p:sp>
      <p:sp>
        <p:nvSpPr>
          <p:cNvPr id="4" name="Title 3"/>
          <p:cNvSpPr>
            <a:spLocks noGrp="1"/>
          </p:cNvSpPr>
          <p:nvPr>
            <p:ph type="title"/>
          </p:nvPr>
        </p:nvSpPr>
        <p:spPr/>
        <p:txBody>
          <a:bodyPr/>
          <a:lstStyle/>
          <a:p>
            <a:pPr lvl="0" defTabSz="457200"/>
            <a:r>
              <a:rPr lang="en-US" sz="4800" kern="1200" spc="-100" dirty="0">
                <a:solidFill>
                  <a:schemeClr val="tx2"/>
                </a:solidFill>
                <a:latin typeface="Arial" charset="0"/>
                <a:ea typeface="+mj-ea"/>
                <a:cs typeface="+mj-cs"/>
              </a:rPr>
              <a:t>When behavior doesn’</a:t>
            </a:r>
            <a:r>
              <a:rPr lang="en-US" altLang="ja-JP" sz="4800" kern="1200" spc="-100" dirty="0">
                <a:solidFill>
                  <a:schemeClr val="tx2"/>
                </a:solidFill>
                <a:latin typeface="Arial" charset="0"/>
                <a:ea typeface="+mj-ea"/>
                <a:cs typeface="+mj-cs"/>
              </a:rPr>
              <a:t>t improve, we</a:t>
            </a:r>
            <a:r>
              <a:rPr lang="ja-JP" altLang="en-US" sz="4800" i="1" kern="1200" spc="-100" dirty="0">
                <a:solidFill>
                  <a:srgbClr val="FF0000"/>
                </a:solidFill>
                <a:latin typeface="Arial" charset="0"/>
                <a:ea typeface="+mj-ea"/>
                <a:cs typeface="+mj-cs"/>
              </a:rPr>
              <a:t>“</a:t>
            </a:r>
            <a:r>
              <a:rPr lang="en-US" altLang="ja-JP" sz="4800" i="1" kern="1200" dirty="0">
                <a:solidFill>
                  <a:srgbClr val="FF0000"/>
                </a:solidFill>
                <a:latin typeface="Arial" charset="0"/>
                <a:ea typeface="ＭＳ Ｐゴシック"/>
                <a:cs typeface="+mn-cs"/>
              </a:rPr>
              <a:t>Get Tougher</a:t>
            </a:r>
            <a:r>
              <a:rPr lang="en-US" altLang="ja-JP" sz="4800" i="1" kern="1200" spc="-100" dirty="0">
                <a:solidFill>
                  <a:srgbClr val="FF0000"/>
                </a:solidFill>
                <a:latin typeface="Arial" charset="0"/>
                <a:ea typeface="+mj-ea"/>
                <a:cs typeface="+mj-cs"/>
              </a:rPr>
              <a:t>!</a:t>
            </a:r>
            <a:r>
              <a:rPr lang="ja-JP" altLang="en-US" sz="4800" i="1" kern="1200" spc="-100" dirty="0">
                <a:solidFill>
                  <a:srgbClr val="FF0000"/>
                </a:solidFill>
                <a:latin typeface="Arial" charset="0"/>
                <a:ea typeface="+mj-ea"/>
                <a:cs typeface="+mj-cs"/>
              </a:rPr>
              <a:t>”</a:t>
            </a:r>
            <a:endParaRPr lang="en-US" sz="4800" i="1" kern="1200" spc="-100" dirty="0">
              <a:solidFill>
                <a:srgbClr val="FF0000"/>
              </a:solidFill>
              <a:latin typeface="Arial" charset="0"/>
              <a:ea typeface="+mj-ea"/>
              <a:cs typeface="+mj-cs"/>
            </a:endParaRPr>
          </a:p>
        </p:txBody>
      </p:sp>
    </p:spTree>
    <p:extLst>
      <p:ext uri="{BB962C8B-B14F-4D97-AF65-F5344CB8AC3E}">
        <p14:creationId xmlns:p14="http://schemas.microsoft.com/office/powerpoint/2010/main" val="1511637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57200" y="2209800"/>
            <a:ext cx="7772400" cy="4267200"/>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nSpc>
                <a:spcPct val="90000"/>
              </a:lnSpc>
            </a:pPr>
            <a:r>
              <a:rPr lang="en-US" sz="3200" smtClean="0">
                <a:latin typeface="Arial" charset="0"/>
              </a:rPr>
              <a:t>Are </a:t>
            </a:r>
            <a:r>
              <a:rPr lang="en-US" sz="3200" smtClean="0">
                <a:solidFill>
                  <a:srgbClr val="FF0000"/>
                </a:solidFill>
                <a:latin typeface="Arial" charset="0"/>
              </a:rPr>
              <a:t>NOT</a:t>
            </a:r>
            <a:r>
              <a:rPr lang="en-US" sz="3200" smtClean="0">
                <a:latin typeface="Arial" charset="0"/>
              </a:rPr>
              <a:t> born with </a:t>
            </a:r>
            <a:r>
              <a:rPr lang="ja-JP" altLang="en-US" sz="3200" smtClean="0">
                <a:latin typeface="Arial" charset="0"/>
              </a:rPr>
              <a:t>“</a:t>
            </a:r>
            <a:r>
              <a:rPr lang="en-US" altLang="ja-JP" sz="3200" smtClean="0">
                <a:latin typeface="Arial" charset="0"/>
              </a:rPr>
              <a:t>bad behaviors</a:t>
            </a:r>
            <a:r>
              <a:rPr lang="ja-JP" altLang="en-US" sz="3200" smtClean="0">
                <a:latin typeface="Arial" charset="0"/>
              </a:rPr>
              <a:t>”</a:t>
            </a:r>
            <a:endParaRPr lang="en-US" altLang="ja-JP" sz="3200" smtClean="0">
              <a:latin typeface="Arial" charset="0"/>
            </a:endParaRPr>
          </a:p>
          <a:p>
            <a:pPr>
              <a:lnSpc>
                <a:spcPct val="90000"/>
              </a:lnSpc>
            </a:pPr>
            <a:r>
              <a:rPr lang="en-US" sz="3200" smtClean="0">
                <a:latin typeface="Arial" charset="0"/>
              </a:rPr>
              <a:t>Do </a:t>
            </a:r>
            <a:r>
              <a:rPr lang="en-US" sz="3200" smtClean="0">
                <a:solidFill>
                  <a:srgbClr val="FF0000"/>
                </a:solidFill>
                <a:latin typeface="Arial" charset="0"/>
              </a:rPr>
              <a:t>NOT</a:t>
            </a:r>
            <a:r>
              <a:rPr lang="en-US" sz="3200" smtClean="0">
                <a:latin typeface="Arial" charset="0"/>
              </a:rPr>
              <a:t> learn when presented contingent aversive consequences</a:t>
            </a:r>
          </a:p>
          <a:p>
            <a:pPr>
              <a:lnSpc>
                <a:spcPct val="90000"/>
              </a:lnSpc>
              <a:buFontTx/>
              <a:buNone/>
            </a:pPr>
            <a:r>
              <a:rPr lang="en-US" sz="3400" i="1" smtClean="0">
                <a:latin typeface="Arial" charset="0"/>
              </a:rPr>
              <a:t>……..</a:t>
            </a:r>
            <a:r>
              <a:rPr lang="en-US" sz="4000" i="1" smtClean="0">
                <a:latin typeface="Arial" charset="0"/>
              </a:rPr>
              <a:t>Do learn better ways of behaving by being </a:t>
            </a:r>
            <a:r>
              <a:rPr lang="en-US" sz="4000" i="1" smtClean="0">
                <a:solidFill>
                  <a:srgbClr val="FF0000"/>
                </a:solidFill>
                <a:latin typeface="Arial" charset="0"/>
              </a:rPr>
              <a:t>taught directly &amp; receiving positive feedback</a:t>
            </a:r>
            <a:endParaRPr lang="en-US" sz="4000">
              <a:latin typeface="Arial" charset="0"/>
            </a:endParaRPr>
          </a:p>
        </p:txBody>
      </p:sp>
      <p:sp>
        <p:nvSpPr>
          <p:cNvPr id="4" name="Title 3"/>
          <p:cNvSpPr>
            <a:spLocks noGrp="1"/>
          </p:cNvSpPr>
          <p:nvPr>
            <p:ph type="title"/>
          </p:nvPr>
        </p:nvSpPr>
        <p:spPr/>
        <p:txBody>
          <a:bodyPr/>
          <a:lstStyle/>
          <a:p>
            <a:r>
              <a:rPr lang="en-US" sz="4800" kern="1200" spc="-100" dirty="0">
                <a:solidFill>
                  <a:schemeClr val="tx2"/>
                </a:solidFill>
                <a:latin typeface="Arial" charset="0"/>
                <a:ea typeface="+mj-ea"/>
                <a:cs typeface="+mj-cs"/>
              </a:rPr>
              <a:t>Science of behavior has taught us that students</a:t>
            </a:r>
            <a:r>
              <a:rPr lang="en-US" sz="4800" kern="1200" spc="-100" dirty="0">
                <a:solidFill>
                  <a:schemeClr val="tx2"/>
                </a:solidFill>
                <a:latin typeface="Arial" charset="0"/>
                <a:ea typeface="+mj-ea"/>
                <a:cs typeface="+mj-cs"/>
              </a:rPr>
              <a:t>….</a:t>
            </a:r>
            <a:endParaRPr lang="en-US" sz="4800" kern="1200" spc="-100" dirty="0">
              <a:solidFill>
                <a:schemeClr val="tx2"/>
              </a:solidFill>
              <a:latin typeface="Arial" charset="0"/>
              <a:ea typeface="+mj-ea"/>
              <a:cs typeface="+mj-cs"/>
            </a:endParaRPr>
          </a:p>
        </p:txBody>
      </p:sp>
    </p:spTree>
    <p:extLst>
      <p:ext uri="{BB962C8B-B14F-4D97-AF65-F5344CB8AC3E}">
        <p14:creationId xmlns:p14="http://schemas.microsoft.com/office/powerpoint/2010/main" val="383976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36916" y="1735397"/>
            <a:ext cx="8229600" cy="4525963"/>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smtClean="0"/>
              <a:t>Step 1 – Establish Commitment</a:t>
            </a:r>
          </a:p>
          <a:p>
            <a:r>
              <a:rPr lang="en-US" dirty="0" smtClean="0"/>
              <a:t>Step 2 – Establish PBIS Team</a:t>
            </a:r>
          </a:p>
          <a:p>
            <a:r>
              <a:rPr lang="en-US" dirty="0" smtClean="0"/>
              <a:t>Step 3 – Establish Data Collection System</a:t>
            </a:r>
          </a:p>
          <a:p>
            <a:r>
              <a:rPr lang="en-US" dirty="0" smtClean="0"/>
              <a:t>Step 4 – Teach Positive Behavior Expectations</a:t>
            </a:r>
          </a:p>
          <a:p>
            <a:r>
              <a:rPr lang="en-US" dirty="0" smtClean="0"/>
              <a:t>Step 5 – Positive Acknowledgements</a:t>
            </a:r>
          </a:p>
          <a:p>
            <a:r>
              <a:rPr lang="en-US" dirty="0" smtClean="0"/>
              <a:t>Step 6 – Predictable Consequences</a:t>
            </a:r>
          </a:p>
          <a:p>
            <a:r>
              <a:rPr lang="en-US" dirty="0" smtClean="0"/>
              <a:t>Step 7 – Data Based Decision Making</a:t>
            </a:r>
            <a:endParaRPr lang="en-US" dirty="0"/>
          </a:p>
        </p:txBody>
      </p:sp>
      <p:sp>
        <p:nvSpPr>
          <p:cNvPr id="2" name="Title 1"/>
          <p:cNvSpPr>
            <a:spLocks noGrp="1"/>
          </p:cNvSpPr>
          <p:nvPr>
            <p:ph type="title"/>
          </p:nvPr>
        </p:nvSpPr>
        <p:spPr/>
        <p:txBody>
          <a:bodyPr/>
          <a:lstStyle/>
          <a:p>
            <a:pPr lvl="0" defTabSz="457200"/>
            <a:r>
              <a:rPr lang="en-US" sz="4800" kern="1200" spc="-100" dirty="0">
                <a:solidFill>
                  <a:schemeClr val="tx2"/>
                </a:solidFill>
                <a:latin typeface="Arial" charset="0"/>
                <a:ea typeface="+mj-ea"/>
                <a:cs typeface="+mj-cs"/>
              </a:rPr>
              <a:t>Steps to </a:t>
            </a:r>
            <a:r>
              <a:rPr lang="en-US" sz="4800" kern="1200" spc="-100" dirty="0">
                <a:solidFill>
                  <a:schemeClr val="tx2"/>
                </a:solidFill>
                <a:latin typeface="Arial" charset="0"/>
                <a:ea typeface="+mj-ea"/>
                <a:cs typeface="+mj-cs"/>
              </a:rPr>
              <a:t>Implementation</a:t>
            </a:r>
            <a:endParaRPr lang="en-US" sz="4800" kern="1200" spc="-100" dirty="0">
              <a:solidFill>
                <a:schemeClr val="tx2"/>
              </a:solidFill>
              <a:latin typeface="Arial" charset="0"/>
              <a:ea typeface="+mj-ea"/>
              <a:cs typeface="+mj-cs"/>
            </a:endParaRPr>
          </a:p>
        </p:txBody>
      </p:sp>
    </p:spTree>
    <p:extLst>
      <p:ext uri="{BB962C8B-B14F-4D97-AF65-F5344CB8AC3E}">
        <p14:creationId xmlns:p14="http://schemas.microsoft.com/office/powerpoint/2010/main" val="476159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23"/>
            <a:ext cx="7620000" cy="1143000"/>
          </a:xfrm>
        </p:spPr>
        <p:txBody>
          <a:bodyPr/>
          <a:lstStyle/>
          <a:p>
            <a:r>
              <a:rPr lang="en-US" dirty="0" smtClean="0"/>
              <a:t>Without a </a:t>
            </a:r>
            <a:r>
              <a:rPr lang="en-US" dirty="0"/>
              <a:t>good </a:t>
            </a:r>
            <a:r>
              <a:rPr lang="en-US" dirty="0" smtClean="0"/>
              <a:t>foundation or understanding it can lead to…</a:t>
            </a:r>
            <a:endParaRPr lang="en-US" dirty="0"/>
          </a:p>
        </p:txBody>
      </p:sp>
      <p:pic>
        <p:nvPicPr>
          <p:cNvPr id="4" name="Content Placeholder 3" descr="rusted car on jacks with no tires" title="Car with no tires"/>
          <p:cNvPicPr>
            <a:picLocks noGrp="1" noChangeAspect="1"/>
          </p:cNvPicPr>
          <p:nvPr>
            <p:ph idx="4294967295"/>
          </p:nvPr>
        </p:nvPicPr>
        <p:blipFill>
          <a:blip r:embed="rId2">
            <a:extLst>
              <a:ext uri="{28A0092B-C50C-407E-A947-70E740481C1C}">
                <a14:useLocalDpi xmlns:a14="http://schemas.microsoft.com/office/drawing/2010/main" val="0"/>
              </a:ext>
            </a:extLst>
          </a:blip>
          <a:srcRect t="7946" b="7946"/>
          <a:stretch>
            <a:fillRect/>
          </a:stretch>
        </p:blipFill>
        <p:spPr>
          <a:xfrm>
            <a:off x="457200" y="1172323"/>
            <a:ext cx="4976312" cy="3134360"/>
          </a:xfrm>
        </p:spPr>
      </p:pic>
      <p:pic>
        <p:nvPicPr>
          <p:cNvPr id="5" name="Picture 4" descr="small hatchback car with 4 large tractor tires" title="Monster C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2960" y="3291994"/>
            <a:ext cx="4378960" cy="2913999"/>
          </a:xfrm>
          <a:prstGeom prst="rect">
            <a:avLst/>
          </a:prstGeom>
        </p:spPr>
      </p:pic>
    </p:spTree>
    <p:extLst>
      <p:ext uri="{BB962C8B-B14F-4D97-AF65-F5344CB8AC3E}">
        <p14:creationId xmlns:p14="http://schemas.microsoft.com/office/powerpoint/2010/main" val="2154843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Implementation Process</a:t>
            </a:r>
            <a:endParaRPr lang="en-US" dirty="0"/>
          </a:p>
        </p:txBody>
      </p:sp>
      <p:sp>
        <p:nvSpPr>
          <p:cNvPr id="3" name="Text Placeholder 2"/>
          <p:cNvSpPr>
            <a:spLocks noGrp="1"/>
          </p:cNvSpPr>
          <p:nvPr>
            <p:ph type="body" idx="1"/>
          </p:nvPr>
        </p:nvSpPr>
        <p:spPr/>
        <p:txBody>
          <a:bodyPr/>
          <a:lstStyle/>
          <a:p>
            <a:r>
              <a:rPr lang="en-US" dirty="0" smtClean="0"/>
              <a:t>Team</a:t>
            </a:r>
          </a:p>
          <a:p>
            <a:r>
              <a:rPr lang="en-US" dirty="0" smtClean="0"/>
              <a:t>Agreements</a:t>
            </a:r>
          </a:p>
          <a:p>
            <a:r>
              <a:rPr lang="en-US" dirty="0" smtClean="0"/>
              <a:t>Data Based Action Plan, Implementation, Evaluation</a:t>
            </a:r>
            <a:endParaRPr lang="en-US" dirty="0"/>
          </a:p>
        </p:txBody>
      </p:sp>
    </p:spTree>
    <p:extLst>
      <p:ext uri="{BB962C8B-B14F-4D97-AF65-F5344CB8AC3E}">
        <p14:creationId xmlns:p14="http://schemas.microsoft.com/office/powerpoint/2010/main" val="3615870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3">
            <a:hlinkClick r:id="" action="ppaction://noaction"/>
          </p:cNvPr>
          <p:cNvSpPr>
            <a:spLocks noChangeArrowheads="1"/>
          </p:cNvSpPr>
          <p:nvPr/>
        </p:nvSpPr>
        <p:spPr bwMode="auto">
          <a:xfrm>
            <a:off x="4114800" y="304800"/>
            <a:ext cx="2286000" cy="1066800"/>
          </a:xfrm>
          <a:prstGeom prst="ellipse">
            <a:avLst/>
          </a:prstGeom>
          <a:solidFill>
            <a:srgbClr val="66CCFF"/>
          </a:solidFill>
          <a:ln w="9525">
            <a:solidFill>
              <a:schemeClr val="tx1"/>
            </a:solidFill>
            <a:round/>
            <a:headEnd/>
            <a:tailEnd/>
          </a:ln>
        </p:spPr>
        <p:txBody>
          <a:bodyPr wrap="none" anchor="ctr"/>
          <a:lstStyle/>
          <a:p>
            <a:r>
              <a:rPr lang="en-US" dirty="0" smtClean="0">
                <a:solidFill>
                  <a:srgbClr val="000066"/>
                </a:solidFill>
                <a:latin typeface="Arial" charset="0"/>
              </a:rPr>
              <a:t>      Team</a:t>
            </a:r>
            <a:endParaRPr lang="en-US" dirty="0">
              <a:solidFill>
                <a:srgbClr val="000066"/>
              </a:solidFill>
              <a:latin typeface="Arial" charset="0"/>
            </a:endParaRPr>
          </a:p>
        </p:txBody>
      </p:sp>
      <p:cxnSp>
        <p:nvCxnSpPr>
          <p:cNvPr id="7" name="AutoShape 7" descr="Black, downward facing arrow between Team and Agreements" title="Black Arrow"/>
          <p:cNvCxnSpPr>
            <a:cxnSpLocks noChangeShapeType="1"/>
            <a:stCxn id="3" idx="4"/>
            <a:endCxn id="2" idx="0"/>
          </p:cNvCxnSpPr>
          <p:nvPr/>
        </p:nvCxnSpPr>
        <p:spPr bwMode="auto">
          <a:xfrm>
            <a:off x="5257800" y="1371600"/>
            <a:ext cx="0" cy="457200"/>
          </a:xfrm>
          <a:prstGeom prst="straightConnector1">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 name="Oval 2">
            <a:hlinkClick r:id="rId2" action="ppaction://hlinksldjump"/>
          </p:cNvPr>
          <p:cNvSpPr>
            <a:spLocks noChangeArrowheads="1"/>
          </p:cNvSpPr>
          <p:nvPr/>
        </p:nvSpPr>
        <p:spPr bwMode="auto">
          <a:xfrm>
            <a:off x="4114800" y="1828800"/>
            <a:ext cx="2286000" cy="1066800"/>
          </a:xfrm>
          <a:prstGeom prst="ellipse">
            <a:avLst/>
          </a:prstGeom>
          <a:solidFill>
            <a:srgbClr val="66CCFF"/>
          </a:solidFill>
          <a:ln w="9525">
            <a:solidFill>
              <a:schemeClr val="tx1"/>
            </a:solidFill>
            <a:round/>
            <a:headEnd/>
            <a:tailEnd/>
          </a:ln>
        </p:spPr>
        <p:txBody>
          <a:bodyPr wrap="none" anchor="ctr"/>
          <a:lstStyle/>
          <a:p>
            <a:r>
              <a:rPr lang="en-US">
                <a:solidFill>
                  <a:srgbClr val="000066"/>
                </a:solidFill>
                <a:latin typeface="Arial" charset="0"/>
              </a:rPr>
              <a:t>Agreements</a:t>
            </a:r>
          </a:p>
        </p:txBody>
      </p:sp>
      <p:cxnSp>
        <p:nvCxnSpPr>
          <p:cNvPr id="11" name="AutoShape 11" descr="Downward facing arrow between &quot;Agreements&quot; and &quot;Data-based Action Plan&quot;" title="Downward facing arrow"/>
          <p:cNvCxnSpPr>
            <a:cxnSpLocks noChangeShapeType="1"/>
            <a:stCxn id="2" idx="4"/>
            <a:endCxn id="4" idx="0"/>
          </p:cNvCxnSpPr>
          <p:nvPr/>
        </p:nvCxnSpPr>
        <p:spPr bwMode="auto">
          <a:xfrm>
            <a:off x="5257800" y="2895600"/>
            <a:ext cx="0" cy="457200"/>
          </a:xfrm>
          <a:prstGeom prst="straightConnector1">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 name="Oval 4">
            <a:hlinkClick r:id="rId3" action="ppaction://hlinksldjump"/>
          </p:cNvPr>
          <p:cNvSpPr>
            <a:spLocks noChangeArrowheads="1"/>
          </p:cNvSpPr>
          <p:nvPr/>
        </p:nvSpPr>
        <p:spPr bwMode="auto">
          <a:xfrm>
            <a:off x="4114800" y="3352800"/>
            <a:ext cx="2286000" cy="1066800"/>
          </a:xfrm>
          <a:prstGeom prst="ellipse">
            <a:avLst/>
          </a:prstGeom>
          <a:solidFill>
            <a:srgbClr val="99FF99"/>
          </a:solidFill>
          <a:ln w="9525">
            <a:solidFill>
              <a:schemeClr val="tx1"/>
            </a:solidFill>
            <a:round/>
            <a:headEnd/>
            <a:tailEnd/>
          </a:ln>
        </p:spPr>
        <p:txBody>
          <a:bodyPr wrap="none" anchor="ctr"/>
          <a:lstStyle/>
          <a:p>
            <a:r>
              <a:rPr lang="en-US">
                <a:solidFill>
                  <a:srgbClr val="000066"/>
                </a:solidFill>
                <a:latin typeface="Arial" charset="0"/>
              </a:rPr>
              <a:t>Data-based </a:t>
            </a:r>
          </a:p>
          <a:p>
            <a:r>
              <a:rPr lang="en-US">
                <a:solidFill>
                  <a:srgbClr val="000066"/>
                </a:solidFill>
                <a:latin typeface="Arial" charset="0"/>
              </a:rPr>
              <a:t>Action Plan</a:t>
            </a:r>
          </a:p>
        </p:txBody>
      </p:sp>
      <p:cxnSp>
        <p:nvCxnSpPr>
          <p:cNvPr id="9" name="AutoShape 9" descr="Downward Right Facing Arrow between &quot;Data-based Action Plan&quot; and &quot;Implementation&quot;" title="Downward Right Facing Arrow"/>
          <p:cNvCxnSpPr>
            <a:cxnSpLocks noChangeShapeType="1"/>
            <a:stCxn id="4" idx="5"/>
            <a:endCxn id="5" idx="0"/>
          </p:cNvCxnSpPr>
          <p:nvPr/>
        </p:nvCxnSpPr>
        <p:spPr bwMode="auto">
          <a:xfrm>
            <a:off x="6065838" y="4264025"/>
            <a:ext cx="1020762" cy="688975"/>
          </a:xfrm>
          <a:prstGeom prst="straightConnector1">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 name="Oval 5">
            <a:hlinkClick r:id="" action="ppaction://noaction"/>
          </p:cNvPr>
          <p:cNvSpPr>
            <a:spLocks noChangeArrowheads="1"/>
          </p:cNvSpPr>
          <p:nvPr/>
        </p:nvSpPr>
        <p:spPr bwMode="auto">
          <a:xfrm>
            <a:off x="5943600" y="4953000"/>
            <a:ext cx="2286000" cy="1066800"/>
          </a:xfrm>
          <a:prstGeom prst="ellipse">
            <a:avLst/>
          </a:prstGeom>
          <a:solidFill>
            <a:srgbClr val="99FF99"/>
          </a:solidFill>
          <a:ln w="9525">
            <a:solidFill>
              <a:schemeClr val="tx1"/>
            </a:solidFill>
            <a:round/>
            <a:headEnd/>
            <a:tailEnd/>
          </a:ln>
        </p:spPr>
        <p:txBody>
          <a:bodyPr wrap="none" anchor="ctr"/>
          <a:lstStyle/>
          <a:p>
            <a:r>
              <a:rPr lang="en-US">
                <a:solidFill>
                  <a:srgbClr val="000066"/>
                </a:solidFill>
                <a:latin typeface="Arial" charset="0"/>
              </a:rPr>
              <a:t>Implementation</a:t>
            </a:r>
          </a:p>
        </p:txBody>
      </p:sp>
      <p:cxnSp>
        <p:nvCxnSpPr>
          <p:cNvPr id="8" name="AutoShape 8" descr="Black left facing arrow between Implementation and Evaluation" title="Left Facing Arrow"/>
          <p:cNvCxnSpPr>
            <a:cxnSpLocks noChangeShapeType="1"/>
            <a:stCxn id="5" idx="2"/>
            <a:endCxn id="6" idx="6"/>
          </p:cNvCxnSpPr>
          <p:nvPr/>
        </p:nvCxnSpPr>
        <p:spPr bwMode="auto">
          <a:xfrm flipH="1">
            <a:off x="4800600" y="5486400"/>
            <a:ext cx="1143000" cy="0"/>
          </a:xfrm>
          <a:prstGeom prst="straightConnector1">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 name="Oval 6">
            <a:hlinkClick r:id="" action="ppaction://noaction"/>
          </p:cNvPr>
          <p:cNvSpPr>
            <a:spLocks noChangeArrowheads="1"/>
          </p:cNvSpPr>
          <p:nvPr/>
        </p:nvSpPr>
        <p:spPr bwMode="auto">
          <a:xfrm>
            <a:off x="2514600" y="4953000"/>
            <a:ext cx="2286000" cy="1066800"/>
          </a:xfrm>
          <a:prstGeom prst="ellipse">
            <a:avLst/>
          </a:prstGeom>
          <a:solidFill>
            <a:srgbClr val="99FF99"/>
          </a:solidFill>
          <a:ln w="9525">
            <a:solidFill>
              <a:schemeClr val="tx1"/>
            </a:solidFill>
            <a:round/>
            <a:headEnd/>
            <a:tailEnd/>
          </a:ln>
        </p:spPr>
        <p:txBody>
          <a:bodyPr wrap="none" anchor="ctr"/>
          <a:lstStyle/>
          <a:p>
            <a:r>
              <a:rPr lang="en-US">
                <a:solidFill>
                  <a:srgbClr val="000066"/>
                </a:solidFill>
                <a:latin typeface="Arial" charset="0"/>
              </a:rPr>
              <a:t>Evaluation</a:t>
            </a:r>
          </a:p>
        </p:txBody>
      </p:sp>
      <p:cxnSp>
        <p:nvCxnSpPr>
          <p:cNvPr id="10" name="AutoShape 10" descr="Upward Right Facing Arrow between &quot;Evaluation&quot; and &quot;Data-based Action Plan&quot;" title="Upward Right Facing Arrow"/>
          <p:cNvCxnSpPr>
            <a:cxnSpLocks noChangeShapeType="1"/>
            <a:stCxn id="6" idx="0"/>
            <a:endCxn id="4" idx="3"/>
          </p:cNvCxnSpPr>
          <p:nvPr/>
        </p:nvCxnSpPr>
        <p:spPr bwMode="auto">
          <a:xfrm flipV="1">
            <a:off x="3657600" y="4264025"/>
            <a:ext cx="792163" cy="688975"/>
          </a:xfrm>
          <a:prstGeom prst="straightConnector1">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3" name="Title 12"/>
          <p:cNvSpPr>
            <a:spLocks noGrp="1"/>
          </p:cNvSpPr>
          <p:nvPr>
            <p:ph type="title"/>
          </p:nvPr>
        </p:nvSpPr>
        <p:spPr>
          <a:xfrm>
            <a:off x="628650" y="365124"/>
            <a:ext cx="3028950" cy="1325600"/>
          </a:xfrm>
          <a:solidFill>
            <a:srgbClr val="92D050"/>
          </a:solidFill>
        </p:spPr>
        <p:txBody>
          <a:bodyPr/>
          <a:lstStyle/>
          <a:p>
            <a:pPr lvl="0" defTabSz="457200"/>
            <a:r>
              <a:rPr lang="en-US" sz="2500" kern="1200" dirty="0">
                <a:ea typeface="+mn-ea"/>
                <a:cs typeface="+mn-cs"/>
              </a:rPr>
              <a:t>GENERAL IMPLEMENTATION </a:t>
            </a:r>
            <a:r>
              <a:rPr lang="en-US" sz="2500" kern="1200" dirty="0" smtClean="0">
                <a:ea typeface="+mn-ea"/>
                <a:cs typeface="+mn-cs"/>
              </a:rPr>
              <a:t>PROCESS </a:t>
            </a:r>
            <a:endParaRPr lang="en-US" dirty="0"/>
          </a:p>
        </p:txBody>
      </p:sp>
    </p:spTree>
    <p:extLst>
      <p:ext uri="{BB962C8B-B14F-4D97-AF65-F5344CB8AC3E}">
        <p14:creationId xmlns:p14="http://schemas.microsoft.com/office/powerpoint/2010/main" val="195708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800" dirty="0" smtClean="0"/>
              <a:t>Ask for buy-in each year</a:t>
            </a:r>
          </a:p>
          <a:p>
            <a:r>
              <a:rPr lang="en-US" sz="2800" dirty="0" smtClean="0"/>
              <a:t>Recommit to team process and PBIS process with staff</a:t>
            </a:r>
          </a:p>
          <a:p>
            <a:r>
              <a:rPr lang="en-US" sz="2800" dirty="0" smtClean="0"/>
              <a:t>Showcase results and form a plan that addresses trends seen over time and particularly from the current school year</a:t>
            </a:r>
          </a:p>
          <a:p>
            <a:endParaRPr lang="en-US" dirty="0" smtClean="0"/>
          </a:p>
          <a:p>
            <a:pPr>
              <a:buFont typeface="Arial" pitchFamily="34" charset="0"/>
              <a:buNone/>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Title 3"/>
          <p:cNvSpPr>
            <a:spLocks noGrp="1"/>
          </p:cNvSpPr>
          <p:nvPr>
            <p:ph type="title"/>
          </p:nvPr>
        </p:nvSpPr>
        <p:spPr/>
        <p:txBody>
          <a:bodyPr/>
          <a:lstStyle/>
          <a:p>
            <a:pPr lvl="0" defTabSz="457200"/>
            <a:r>
              <a:rPr lang="en-US" sz="4400" kern="1200" spc="-100" dirty="0">
                <a:solidFill>
                  <a:schemeClr val="tx2"/>
                </a:solidFill>
                <a:latin typeface="Arial" charset="0"/>
                <a:ea typeface="+mj-ea"/>
                <a:cs typeface="+mj-cs"/>
              </a:rPr>
              <a:t>Step 1: Establish </a:t>
            </a:r>
            <a:r>
              <a:rPr lang="en-US" sz="4400" kern="1200" spc="-100" dirty="0">
                <a:solidFill>
                  <a:schemeClr val="tx2"/>
                </a:solidFill>
                <a:latin typeface="Arial" charset="0"/>
                <a:ea typeface="+mj-ea"/>
                <a:cs typeface="+mj-cs"/>
              </a:rPr>
              <a:t>Commitment</a:t>
            </a:r>
            <a:endParaRPr lang="en-US" sz="4400" kern="1200" spc="-100" dirty="0">
              <a:solidFill>
                <a:schemeClr val="tx2"/>
              </a:solidFill>
              <a:latin typeface="Arial" charset="0"/>
              <a:ea typeface="+mj-ea"/>
              <a:cs typeface="+mj-cs"/>
            </a:endParaRPr>
          </a:p>
        </p:txBody>
      </p:sp>
    </p:spTree>
    <p:extLst>
      <p:ext uri="{BB962C8B-B14F-4D97-AF65-F5344CB8AC3E}">
        <p14:creationId xmlns:p14="http://schemas.microsoft.com/office/powerpoint/2010/main" val="30583748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457200" y="1143000"/>
            <a:ext cx="8305800" cy="5181600"/>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FontTx/>
              <a:buAutoNum type="arabicPeriod"/>
            </a:pPr>
            <a:r>
              <a:rPr lang="en-US" sz="1800" dirty="0" smtClean="0"/>
              <a:t>Representative of demographics of school and community</a:t>
            </a:r>
          </a:p>
          <a:p>
            <a:pPr>
              <a:buFontTx/>
              <a:buAutoNum type="arabicPeriod"/>
            </a:pPr>
            <a:r>
              <a:rPr lang="en-US" sz="1800" dirty="0" smtClean="0"/>
              <a:t>1-2 individuals with behavior/classroom management competence</a:t>
            </a:r>
          </a:p>
          <a:p>
            <a:pPr>
              <a:buFontTx/>
              <a:buAutoNum type="arabicPeriod"/>
            </a:pPr>
            <a:r>
              <a:rPr lang="en-US" sz="1800" dirty="0" smtClean="0"/>
              <a:t>Administrator active member</a:t>
            </a:r>
          </a:p>
          <a:p>
            <a:pPr>
              <a:buFontTx/>
              <a:buAutoNum type="arabicPeriod"/>
            </a:pPr>
            <a:r>
              <a:rPr lang="en-US" sz="1800" dirty="0" smtClean="0"/>
              <a:t>Schedule for presenting to whole staff at least monthly </a:t>
            </a:r>
          </a:p>
          <a:p>
            <a:pPr>
              <a:buFontTx/>
              <a:buAutoNum type="arabicPeriod"/>
            </a:pPr>
            <a:r>
              <a:rPr lang="en-US" sz="1800" dirty="0" smtClean="0"/>
              <a:t>Schedule for team meetings at least monthly</a:t>
            </a:r>
          </a:p>
          <a:p>
            <a:pPr>
              <a:buFontTx/>
              <a:buAutoNum type="arabicPeriod"/>
            </a:pPr>
            <a:r>
              <a:rPr lang="en-US" sz="1800" dirty="0" smtClean="0"/>
              <a:t>Integration with other behavior related initiatives and programs</a:t>
            </a:r>
          </a:p>
          <a:p>
            <a:pPr>
              <a:buFontTx/>
              <a:buAutoNum type="arabicPeriod"/>
            </a:pPr>
            <a:r>
              <a:rPr lang="en-US" sz="1800" dirty="0" smtClean="0"/>
              <a:t>Appropriate priority relative to school and district goals </a:t>
            </a:r>
          </a:p>
          <a:p>
            <a:pPr>
              <a:buFontTx/>
              <a:buAutoNum type="arabicPeriod"/>
            </a:pPr>
            <a:r>
              <a:rPr lang="en-US" sz="1800" dirty="0" smtClean="0"/>
              <a:t>Rules and agreements established regarding voting, confidentiality and privacy, conflict/problem solving, record-keeping, etc.</a:t>
            </a:r>
          </a:p>
          <a:p>
            <a:pPr>
              <a:buFontTx/>
              <a:buAutoNum type="arabicPeriod"/>
            </a:pPr>
            <a:r>
              <a:rPr lang="en-US" sz="1800" dirty="0" smtClean="0"/>
              <a:t>Schedule for annual self-assessments</a:t>
            </a:r>
          </a:p>
          <a:p>
            <a:pPr lvl="1">
              <a:buFont typeface="Arial" pitchFamily="34" charset="0"/>
              <a:buNone/>
            </a:pPr>
            <a:r>
              <a:rPr lang="en-US" sz="1800" dirty="0" smtClean="0"/>
              <a:t>1.  Self-Assessment Survey </a:t>
            </a:r>
          </a:p>
          <a:p>
            <a:pPr lvl="1">
              <a:buFont typeface="Arial" pitchFamily="34" charset="0"/>
              <a:buNone/>
            </a:pPr>
            <a:r>
              <a:rPr lang="en-US" sz="1800" dirty="0" smtClean="0"/>
              <a:t>2.  Review Office Discipline Referrals</a:t>
            </a:r>
          </a:p>
          <a:p>
            <a:pPr>
              <a:buFontTx/>
              <a:buAutoNum type="arabicPeriod"/>
            </a:pPr>
            <a:r>
              <a:rPr lang="en-US" sz="1800" dirty="0" smtClean="0"/>
              <a:t>Coaching support (school and/or district/region)</a:t>
            </a:r>
          </a:p>
        </p:txBody>
      </p:sp>
      <p:sp>
        <p:nvSpPr>
          <p:cNvPr id="4" name="Title 3"/>
          <p:cNvSpPr>
            <a:spLocks noGrp="1"/>
          </p:cNvSpPr>
          <p:nvPr>
            <p:ph type="title"/>
          </p:nvPr>
        </p:nvSpPr>
        <p:spPr>
          <a:xfrm>
            <a:off x="628650" y="152060"/>
            <a:ext cx="7886700" cy="1325600"/>
          </a:xfrm>
        </p:spPr>
        <p:txBody>
          <a:bodyPr/>
          <a:lstStyle/>
          <a:p>
            <a:pPr defTabSz="457200"/>
            <a:r>
              <a:rPr lang="en-US" sz="4400" kern="1200" spc="-100" dirty="0">
                <a:solidFill>
                  <a:schemeClr val="tx2"/>
                </a:solidFill>
                <a:latin typeface="Arial" charset="0"/>
                <a:ea typeface="+mj-ea"/>
                <a:cs typeface="+mj-cs"/>
              </a:rPr>
              <a:t>Step #2  - Establish PBIS Team </a:t>
            </a:r>
          </a:p>
        </p:txBody>
      </p:sp>
    </p:spTree>
    <p:extLst>
      <p:ext uri="{BB962C8B-B14F-4D97-AF65-F5344CB8AC3E}">
        <p14:creationId xmlns:p14="http://schemas.microsoft.com/office/powerpoint/2010/main" val="16746002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414730"/>
            <a:ext cx="7886700" cy="1325600"/>
          </a:xfrm>
        </p:spPr>
        <p:txBody>
          <a:bodyPr/>
          <a:lstStyle/>
          <a:p>
            <a:r>
              <a:rPr lang="en-US" dirty="0" smtClean="0"/>
              <a:t>Representative Team</a:t>
            </a:r>
            <a:endParaRPr lang="en-US" dirty="0"/>
          </a:p>
        </p:txBody>
      </p:sp>
      <p:sp>
        <p:nvSpPr>
          <p:cNvPr id="5" name="Text Placeholder 4"/>
          <p:cNvSpPr>
            <a:spLocks noGrp="1"/>
          </p:cNvSpPr>
          <p:nvPr>
            <p:ph type="body" idx="1"/>
          </p:nvPr>
        </p:nvSpPr>
        <p:spPr>
          <a:xfrm>
            <a:off x="628650" y="1740330"/>
            <a:ext cx="7886700" cy="4351200"/>
          </a:xfrm>
        </p:spPr>
        <p:txBody>
          <a:bodyPr/>
          <a:lstStyle/>
          <a:p>
            <a:pPr marL="1005840" lvl="2" indent="-228600">
              <a:spcBef>
                <a:spcPct val="20000"/>
              </a:spcBef>
              <a:buClr>
                <a:schemeClr val="accent3"/>
              </a:buClr>
              <a:buFont typeface="Arial" pitchFamily="34" charset="0"/>
              <a:buChar char="•"/>
            </a:pPr>
            <a:r>
              <a:rPr lang="en-US" sz="3200" kern="1200" dirty="0">
                <a:solidFill>
                  <a:schemeClr val="tx1"/>
                </a:solidFill>
                <a:latin typeface="+mn-lt"/>
                <a:ea typeface="+mn-ea"/>
                <a:cs typeface="+mn-cs"/>
              </a:rPr>
              <a:t>6-8 team members</a:t>
            </a:r>
          </a:p>
          <a:p>
            <a:pPr marL="1005840" lvl="2" indent="-228600">
              <a:spcBef>
                <a:spcPct val="20000"/>
              </a:spcBef>
              <a:buClr>
                <a:schemeClr val="accent3"/>
              </a:buClr>
              <a:buFont typeface="Arial" pitchFamily="34" charset="0"/>
              <a:buChar char="•"/>
            </a:pPr>
            <a:r>
              <a:rPr lang="en-US" sz="3200" kern="1200" dirty="0">
                <a:solidFill>
                  <a:schemeClr val="tx1"/>
                </a:solidFill>
                <a:latin typeface="+mn-lt"/>
                <a:ea typeface="+mn-ea"/>
                <a:cs typeface="+mn-cs"/>
              </a:rPr>
              <a:t>Coach</a:t>
            </a:r>
          </a:p>
          <a:p>
            <a:pPr marL="1005840" lvl="2" indent="-228600">
              <a:spcBef>
                <a:spcPct val="20000"/>
              </a:spcBef>
              <a:buClr>
                <a:schemeClr val="accent3"/>
              </a:buClr>
              <a:buFont typeface="Arial" pitchFamily="34" charset="0"/>
              <a:buChar char="•"/>
            </a:pPr>
            <a:r>
              <a:rPr lang="en-US" sz="3200" kern="1200" dirty="0">
                <a:solidFill>
                  <a:schemeClr val="tx1"/>
                </a:solidFill>
                <a:latin typeface="+mn-lt"/>
                <a:ea typeface="+mn-ea"/>
                <a:cs typeface="+mn-cs"/>
              </a:rPr>
              <a:t>Admin</a:t>
            </a:r>
          </a:p>
          <a:p>
            <a:pPr indent="0">
              <a:buNone/>
            </a:pPr>
            <a:endParaRPr lang="en-US" dirty="0"/>
          </a:p>
        </p:txBody>
      </p:sp>
    </p:spTree>
    <p:extLst>
      <p:ext uri="{BB962C8B-B14F-4D97-AF65-F5344CB8AC3E}">
        <p14:creationId xmlns:p14="http://schemas.microsoft.com/office/powerpoint/2010/main" val="7005308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686800" cy="4525963"/>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2"/>
            <a:r>
              <a:rPr lang="en-US" sz="3200" dirty="0" smtClean="0"/>
              <a:t>Training?</a:t>
            </a:r>
          </a:p>
          <a:p>
            <a:pPr lvl="2"/>
            <a:r>
              <a:rPr lang="en-US" sz="3200" dirty="0" smtClean="0"/>
              <a:t>Recommit to team process</a:t>
            </a:r>
          </a:p>
          <a:p>
            <a:pPr lvl="2"/>
            <a:r>
              <a:rPr lang="en-US" sz="3200" dirty="0" smtClean="0"/>
              <a:t>Regular meeting schedule and process</a:t>
            </a:r>
          </a:p>
          <a:p>
            <a:pPr lvl="2"/>
            <a:r>
              <a:rPr lang="en-US" sz="3200" dirty="0" smtClean="0"/>
              <a:t>Regular schedule for annual planning/training</a:t>
            </a:r>
          </a:p>
          <a:p>
            <a:endParaRPr lang="en-US" dirty="0" smtClean="0"/>
          </a:p>
          <a:p>
            <a:endParaRPr lang="en-US" dirty="0" smtClean="0"/>
          </a:p>
          <a:p>
            <a:endParaRPr lang="en-US" dirty="0" smtClean="0"/>
          </a:p>
          <a:p>
            <a:endParaRPr lang="en-US" dirty="0" smtClean="0"/>
          </a:p>
          <a:p>
            <a:pPr>
              <a:buFont typeface="Arial" pitchFamily="34" charset="0"/>
              <a:buNone/>
            </a:pPr>
            <a:endParaRPr lang="en-US" dirty="0" smtClean="0"/>
          </a:p>
          <a:p>
            <a:endParaRPr lang="en-US" dirty="0" smtClean="0"/>
          </a:p>
          <a:p>
            <a:endParaRPr lang="en-US" dirty="0" smtClean="0"/>
          </a:p>
        </p:txBody>
      </p:sp>
      <p:sp>
        <p:nvSpPr>
          <p:cNvPr id="2" name="Title 1"/>
          <p:cNvSpPr>
            <a:spLocks noGrp="1"/>
          </p:cNvSpPr>
          <p:nvPr>
            <p:ph type="title"/>
          </p:nvPr>
        </p:nvSpPr>
        <p:spPr/>
        <p:txBody>
          <a:bodyPr/>
          <a:lstStyle/>
          <a:p>
            <a:r>
              <a:rPr lang="en-US" dirty="0" smtClean="0">
                <a:solidFill>
                  <a:schemeClr val="bg1"/>
                </a:solidFill>
              </a:rPr>
              <a:t>Establish PBIS Team Cont.</a:t>
            </a:r>
            <a:endParaRPr lang="en-US" dirty="0">
              <a:solidFill>
                <a:schemeClr val="bg1"/>
              </a:solidFill>
            </a:endParaRPr>
          </a:p>
        </p:txBody>
      </p:sp>
    </p:spTree>
    <p:extLst>
      <p:ext uri="{BB962C8B-B14F-4D97-AF65-F5344CB8AC3E}">
        <p14:creationId xmlns:p14="http://schemas.microsoft.com/office/powerpoint/2010/main" val="29027961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2183737"/>
            <a:ext cx="8229600" cy="4525963"/>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800" dirty="0" smtClean="0"/>
              <a:t>Office Discipline Referral Form/Process (ODR)</a:t>
            </a:r>
          </a:p>
          <a:p>
            <a:r>
              <a:rPr lang="en-US" sz="2800" dirty="0" smtClean="0"/>
              <a:t>Easy and Efficient to complete?</a:t>
            </a:r>
          </a:p>
          <a:p>
            <a:r>
              <a:rPr lang="en-US" sz="2800" dirty="0" smtClean="0"/>
              <a:t>Easy and Efficient to enter data?</a:t>
            </a:r>
          </a:p>
          <a:p>
            <a:r>
              <a:rPr lang="en-US" sz="2800" dirty="0" smtClean="0"/>
              <a:t>Can you generate reports quickly, in real time?</a:t>
            </a:r>
          </a:p>
          <a:p>
            <a:r>
              <a:rPr lang="en-US" sz="2800" dirty="0" smtClean="0"/>
              <a:t>Reports available in graphic format?</a:t>
            </a:r>
          </a:p>
          <a:p>
            <a:r>
              <a:rPr lang="en-US" sz="2800" dirty="0" smtClean="0"/>
              <a:t>Customize reports?</a:t>
            </a:r>
          </a:p>
          <a:p>
            <a:endParaRPr lang="en-US" dirty="0"/>
          </a:p>
        </p:txBody>
      </p:sp>
      <p:sp>
        <p:nvSpPr>
          <p:cNvPr id="2" name="Title 1"/>
          <p:cNvSpPr>
            <a:spLocks noGrp="1"/>
          </p:cNvSpPr>
          <p:nvPr>
            <p:ph type="title"/>
          </p:nvPr>
        </p:nvSpPr>
        <p:spPr>
          <a:xfrm>
            <a:off x="628650" y="365124"/>
            <a:ext cx="8346674" cy="1325600"/>
          </a:xfrm>
        </p:spPr>
        <p:txBody>
          <a:bodyPr/>
          <a:lstStyle/>
          <a:p>
            <a:r>
              <a:rPr lang="en-US" sz="4400" kern="1200" spc="-100" dirty="0">
                <a:solidFill>
                  <a:schemeClr val="tx2"/>
                </a:solidFill>
                <a:latin typeface="Arial" charset="0"/>
                <a:ea typeface="+mj-ea"/>
                <a:cs typeface="+mj-cs"/>
              </a:rPr>
              <a:t>Step 3: Establish Data </a:t>
            </a:r>
            <a:r>
              <a:rPr lang="en-US" sz="4400" kern="1200" spc="-100" dirty="0" smtClean="0">
                <a:solidFill>
                  <a:schemeClr val="tx2"/>
                </a:solidFill>
                <a:latin typeface="Arial" charset="0"/>
                <a:ea typeface="+mj-ea"/>
                <a:cs typeface="+mj-cs"/>
              </a:rPr>
              <a:t/>
            </a:r>
            <a:br>
              <a:rPr lang="en-US" sz="4400" kern="1200" spc="-100" dirty="0" smtClean="0">
                <a:solidFill>
                  <a:schemeClr val="tx2"/>
                </a:solidFill>
                <a:latin typeface="Arial" charset="0"/>
                <a:ea typeface="+mj-ea"/>
                <a:cs typeface="+mj-cs"/>
              </a:rPr>
            </a:br>
            <a:r>
              <a:rPr lang="en-US" sz="4400" kern="1200" spc="-100" dirty="0" smtClean="0">
                <a:solidFill>
                  <a:schemeClr val="tx2"/>
                </a:solidFill>
                <a:latin typeface="Arial" charset="0"/>
                <a:ea typeface="+mj-ea"/>
                <a:cs typeface="+mj-cs"/>
              </a:rPr>
              <a:t>Collection </a:t>
            </a:r>
            <a:r>
              <a:rPr lang="en-US" sz="4400" kern="1200" spc="-100" dirty="0">
                <a:solidFill>
                  <a:schemeClr val="tx2"/>
                </a:solidFill>
                <a:latin typeface="Arial" charset="0"/>
                <a:ea typeface="+mj-ea"/>
                <a:cs typeface="+mj-cs"/>
              </a:rPr>
              <a:t>System</a:t>
            </a:r>
            <a:endParaRPr lang="en-US" sz="4400" kern="1200" spc="-100" dirty="0">
              <a:solidFill>
                <a:schemeClr val="tx2"/>
              </a:solidFill>
              <a:latin typeface="Arial" charset="0"/>
              <a:ea typeface="+mj-ea"/>
              <a:cs typeface="+mj-cs"/>
            </a:endParaRPr>
          </a:p>
        </p:txBody>
      </p:sp>
    </p:spTree>
    <p:extLst>
      <p:ext uri="{BB962C8B-B14F-4D97-AF65-F5344CB8AC3E}">
        <p14:creationId xmlns:p14="http://schemas.microsoft.com/office/powerpoint/2010/main" val="34975462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Systems</a:t>
            </a:r>
            <a:endParaRPr lang="en-US" dirty="0"/>
          </a:p>
        </p:txBody>
      </p:sp>
      <p:sp>
        <p:nvSpPr>
          <p:cNvPr id="3" name="Text Placeholder 2"/>
          <p:cNvSpPr>
            <a:spLocks noGrp="1"/>
          </p:cNvSpPr>
          <p:nvPr>
            <p:ph type="body" idx="1"/>
          </p:nvPr>
        </p:nvSpPr>
        <p:spPr/>
        <p:txBody>
          <a:bodyPr/>
          <a:lstStyle/>
          <a:p>
            <a:r>
              <a:rPr lang="en-US" dirty="0" smtClean="0"/>
              <a:t>SWIS</a:t>
            </a:r>
          </a:p>
          <a:p>
            <a:r>
              <a:rPr lang="en-US" dirty="0" smtClean="0"/>
              <a:t>SIS such as Skyward, TIES, Infinite Campus</a:t>
            </a:r>
          </a:p>
          <a:p>
            <a:endParaRPr lang="en-US" dirty="0"/>
          </a:p>
          <a:p>
            <a:pPr indent="0">
              <a:buNone/>
            </a:pPr>
            <a:r>
              <a:rPr lang="en-US" u="sng" dirty="0" smtClean="0"/>
              <a:t>Big 5 Plus More</a:t>
            </a:r>
          </a:p>
          <a:p>
            <a:pPr lvl="0" fontAlgn="base"/>
            <a:r>
              <a:rPr lang="en-US" b="1" dirty="0"/>
              <a:t>Average Referrals per day/per month</a:t>
            </a:r>
            <a:endParaRPr lang="en-US" dirty="0"/>
          </a:p>
          <a:p>
            <a:pPr lvl="0" fontAlgn="base"/>
            <a:r>
              <a:rPr lang="en-US" b="1" dirty="0"/>
              <a:t>By Location</a:t>
            </a:r>
            <a:endParaRPr lang="en-US" dirty="0"/>
          </a:p>
          <a:p>
            <a:pPr lvl="0" fontAlgn="base"/>
            <a:r>
              <a:rPr lang="en-US" b="1" dirty="0"/>
              <a:t>By Time</a:t>
            </a:r>
            <a:endParaRPr lang="en-US" dirty="0"/>
          </a:p>
          <a:p>
            <a:pPr lvl="0" fontAlgn="base"/>
            <a:r>
              <a:rPr lang="en-US" b="1" dirty="0"/>
              <a:t>By Problem Behavior</a:t>
            </a:r>
            <a:endParaRPr lang="en-US" dirty="0"/>
          </a:p>
          <a:p>
            <a:pPr lvl="0" fontAlgn="base"/>
            <a:r>
              <a:rPr lang="en-US" b="1" dirty="0"/>
              <a:t>By Student</a:t>
            </a:r>
            <a:endParaRPr lang="en-US" dirty="0"/>
          </a:p>
          <a:p>
            <a:pPr lvl="0" fontAlgn="base"/>
            <a:r>
              <a:rPr lang="en-US" dirty="0"/>
              <a:t>By Day of the Week</a:t>
            </a:r>
          </a:p>
          <a:p>
            <a:pPr lvl="0" fontAlgn="base"/>
            <a:r>
              <a:rPr lang="en-US" dirty="0"/>
              <a:t>By Grade				</a:t>
            </a:r>
          </a:p>
          <a:p>
            <a:r>
              <a:rPr lang="en-US" dirty="0"/>
              <a:t>* By Motivation</a:t>
            </a:r>
          </a:p>
          <a:p>
            <a:pPr indent="0">
              <a:buNone/>
            </a:pPr>
            <a:endParaRPr lang="en-US" u="sng" dirty="0" smtClean="0"/>
          </a:p>
        </p:txBody>
      </p:sp>
    </p:spTree>
    <p:extLst>
      <p:ext uri="{BB962C8B-B14F-4D97-AF65-F5344CB8AC3E}">
        <p14:creationId xmlns:p14="http://schemas.microsoft.com/office/powerpoint/2010/main" val="32429104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Data</a:t>
            </a:r>
            <a:endParaRPr lang="en-US" dirty="0"/>
          </a:p>
        </p:txBody>
      </p:sp>
      <p:sp>
        <p:nvSpPr>
          <p:cNvPr id="4" name="Text Placeholder 3"/>
          <p:cNvSpPr>
            <a:spLocks noGrp="1"/>
          </p:cNvSpPr>
          <p:nvPr>
            <p:ph type="body" idx="1"/>
          </p:nvPr>
        </p:nvSpPr>
        <p:spPr>
          <a:xfrm>
            <a:off x="628650" y="1865308"/>
            <a:ext cx="7886700" cy="4351200"/>
          </a:xfrm>
        </p:spPr>
        <p:txBody>
          <a:bodyPr/>
          <a:lstStyle/>
          <a:p>
            <a:pPr indent="0" algn="ctr">
              <a:buNone/>
            </a:pPr>
            <a:r>
              <a:rPr lang="en-US" sz="2800" dirty="0"/>
              <a:t>We can make informed </a:t>
            </a:r>
            <a:r>
              <a:rPr lang="en-US" sz="2800" dirty="0" smtClean="0"/>
              <a:t>decisions</a:t>
            </a:r>
          </a:p>
          <a:p>
            <a:pPr indent="0" algn="ctr">
              <a:buNone/>
            </a:pPr>
            <a:r>
              <a:rPr lang="en-US" sz="2800" dirty="0" smtClean="0"/>
              <a:t> </a:t>
            </a:r>
            <a:r>
              <a:rPr lang="en-US" sz="2800" dirty="0"/>
              <a:t>about effective and ineffective </a:t>
            </a:r>
            <a:r>
              <a:rPr lang="en-US" sz="2800" dirty="0" smtClean="0"/>
              <a:t>practices</a:t>
            </a:r>
          </a:p>
          <a:p>
            <a:pPr indent="0" algn="ctr">
              <a:buNone/>
            </a:pPr>
            <a:r>
              <a:rPr lang="en-US" sz="2800" dirty="0" smtClean="0"/>
              <a:t> </a:t>
            </a:r>
            <a:r>
              <a:rPr lang="en-US" sz="2800" dirty="0"/>
              <a:t>that fit into each school’s </a:t>
            </a:r>
            <a:r>
              <a:rPr lang="en-US" sz="2800" dirty="0" smtClean="0"/>
              <a:t>culture</a:t>
            </a:r>
            <a:endParaRPr lang="en-US" sz="2800" dirty="0"/>
          </a:p>
        </p:txBody>
      </p:sp>
    </p:spTree>
    <p:extLst>
      <p:ext uri="{BB962C8B-B14F-4D97-AF65-F5344CB8AC3E}">
        <p14:creationId xmlns:p14="http://schemas.microsoft.com/office/powerpoint/2010/main" val="3877701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800" dirty="0" smtClean="0"/>
              <a:t>Teaching matrix</a:t>
            </a:r>
          </a:p>
          <a:p>
            <a:pPr lvl="1"/>
            <a:r>
              <a:rPr lang="en-US" sz="2800" dirty="0" smtClean="0"/>
              <a:t>Teachers, Students, Parents</a:t>
            </a:r>
          </a:p>
          <a:p>
            <a:r>
              <a:rPr lang="en-US" sz="2800" dirty="0" smtClean="0"/>
              <a:t>Teaching plans  </a:t>
            </a:r>
          </a:p>
          <a:p>
            <a:pPr lvl="1"/>
            <a:r>
              <a:rPr lang="en-US" sz="2800" dirty="0" smtClean="0"/>
              <a:t>Where do you keep them?    </a:t>
            </a:r>
          </a:p>
          <a:p>
            <a:pPr lvl="1"/>
            <a:r>
              <a:rPr lang="en-US" sz="2800" dirty="0" smtClean="0"/>
              <a:t>Do they need to be updated/refreshed?</a:t>
            </a:r>
          </a:p>
          <a:p>
            <a:pPr lvl="1"/>
            <a:r>
              <a:rPr lang="en-US" sz="2800" dirty="0" smtClean="0"/>
              <a:t>Teacher input</a:t>
            </a:r>
          </a:p>
          <a:p>
            <a:r>
              <a:rPr lang="en-US" sz="2800" dirty="0" smtClean="0"/>
              <a:t>Teaching schedule</a:t>
            </a:r>
          </a:p>
          <a:p>
            <a:pPr lvl="1"/>
            <a:r>
              <a:rPr lang="en-US" sz="2800" dirty="0" smtClean="0"/>
              <a:t>Who is teaching in non-classroom settings?</a:t>
            </a:r>
          </a:p>
          <a:p>
            <a:pPr lvl="1"/>
            <a:r>
              <a:rPr lang="en-US" sz="2800" dirty="0" smtClean="0"/>
              <a:t>Teaching in context </a:t>
            </a:r>
          </a:p>
          <a:p>
            <a:endParaRPr lang="en-US" dirty="0" smtClean="0"/>
          </a:p>
          <a:p>
            <a:pPr lvl="1"/>
            <a:endParaRPr lang="en-US" dirty="0" smtClean="0"/>
          </a:p>
          <a:p>
            <a:pPr lvl="1">
              <a:buFont typeface="Arial" pitchFamily="34" charset="0"/>
              <a:buNone/>
            </a:pPr>
            <a:endParaRPr lang="en-US" dirty="0" smtClean="0"/>
          </a:p>
          <a:p>
            <a:pPr lvl="1">
              <a:buFont typeface="Arial" pitchFamily="34" charset="0"/>
              <a:buNone/>
            </a:pPr>
            <a:endParaRPr lang="en-US" dirty="0" smtClean="0"/>
          </a:p>
          <a:p>
            <a:pPr lvl="1"/>
            <a:endParaRPr lang="en-US" dirty="0" smtClean="0"/>
          </a:p>
          <a:p>
            <a:pPr lvl="1">
              <a:buFont typeface="Arial" pitchFamily="34" charset="0"/>
              <a:buNone/>
            </a:pPr>
            <a:endParaRPr lang="en-US" dirty="0" smtClean="0"/>
          </a:p>
          <a:p>
            <a:pPr>
              <a:buFont typeface="Arial" pitchFamily="34" charset="0"/>
              <a:buNone/>
            </a:pPr>
            <a:endParaRPr lang="en-US" sz="2000" dirty="0" smtClean="0"/>
          </a:p>
          <a:p>
            <a:endParaRPr lang="en-US" dirty="0" smtClean="0"/>
          </a:p>
          <a:p>
            <a:endParaRPr lang="en-US" dirty="0" smtClean="0"/>
          </a:p>
          <a:p>
            <a:endParaRPr lang="en-US" dirty="0"/>
          </a:p>
        </p:txBody>
      </p:sp>
      <p:sp>
        <p:nvSpPr>
          <p:cNvPr id="4" name="Title 3"/>
          <p:cNvSpPr>
            <a:spLocks noGrp="1"/>
          </p:cNvSpPr>
          <p:nvPr>
            <p:ph type="title"/>
          </p:nvPr>
        </p:nvSpPr>
        <p:spPr>
          <a:xfrm>
            <a:off x="628650" y="269689"/>
            <a:ext cx="7886700" cy="1325600"/>
          </a:xfrm>
        </p:spPr>
        <p:txBody>
          <a:bodyPr/>
          <a:lstStyle/>
          <a:p>
            <a:pPr lvl="0" defTabSz="457200"/>
            <a:r>
              <a:rPr lang="en-US" kern="1200" spc="-100" dirty="0">
                <a:solidFill>
                  <a:schemeClr val="tx2"/>
                </a:solidFill>
                <a:latin typeface="Arial" charset="0"/>
                <a:ea typeface="+mj-ea"/>
                <a:cs typeface="+mj-cs"/>
              </a:rPr>
              <a:t>Step 4:</a:t>
            </a:r>
            <a:br>
              <a:rPr lang="en-US" kern="1200" spc="-100" dirty="0">
                <a:solidFill>
                  <a:schemeClr val="tx2"/>
                </a:solidFill>
                <a:latin typeface="Arial" charset="0"/>
                <a:ea typeface="+mj-ea"/>
                <a:cs typeface="+mj-cs"/>
              </a:rPr>
            </a:br>
            <a:r>
              <a:rPr lang="en-US" kern="1200" spc="-100" dirty="0">
                <a:solidFill>
                  <a:schemeClr val="tx2"/>
                </a:solidFill>
                <a:latin typeface="Arial" charset="0"/>
                <a:ea typeface="+mj-ea"/>
                <a:cs typeface="+mj-cs"/>
              </a:rPr>
              <a:t>Teach Positive Behavior </a:t>
            </a:r>
            <a:r>
              <a:rPr lang="en-US" kern="1200" spc="-100" dirty="0">
                <a:solidFill>
                  <a:schemeClr val="tx2"/>
                </a:solidFill>
                <a:latin typeface="Arial" charset="0"/>
                <a:ea typeface="+mj-ea"/>
                <a:cs typeface="+mj-cs"/>
              </a:rPr>
              <a:t>Expectations</a:t>
            </a:r>
            <a:endParaRPr lang="en-US" kern="1200" spc="-100" dirty="0">
              <a:solidFill>
                <a:schemeClr val="tx2"/>
              </a:solidFill>
              <a:latin typeface="Arial" charset="0"/>
              <a:ea typeface="+mj-ea"/>
              <a:cs typeface="+mj-cs"/>
            </a:endParaRPr>
          </a:p>
        </p:txBody>
      </p:sp>
    </p:spTree>
    <p:extLst>
      <p:ext uri="{BB962C8B-B14F-4D97-AF65-F5344CB8AC3E}">
        <p14:creationId xmlns:p14="http://schemas.microsoft.com/office/powerpoint/2010/main" val="271704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08849" cy="519028"/>
          </a:xfrm>
        </p:spPr>
        <p:txBody>
          <a:bodyPr/>
          <a:lstStyle/>
          <a:p>
            <a:r>
              <a:rPr lang="en-US" dirty="0" smtClean="0"/>
              <a:t>Or…</a:t>
            </a:r>
            <a:endParaRPr lang="en-US" dirty="0"/>
          </a:p>
        </p:txBody>
      </p:sp>
      <p:pic>
        <p:nvPicPr>
          <p:cNvPr id="8" name="Content Placeholder 7" descr="Playing cards that were stacked falling into a pile" title="House of cards falling down"/>
          <p:cNvPicPr>
            <a:picLocks noGrp="1" noChangeAspect="1"/>
          </p:cNvPicPr>
          <p:nvPr>
            <p:ph sz="half" idx="4294967295"/>
          </p:nvPr>
        </p:nvPicPr>
        <p:blipFill>
          <a:blip r:embed="rId2">
            <a:extLst>
              <a:ext uri="{28A0092B-C50C-407E-A947-70E740481C1C}">
                <a14:useLocalDpi xmlns:a14="http://schemas.microsoft.com/office/drawing/2010/main" val="0"/>
              </a:ext>
            </a:extLst>
          </a:blip>
          <a:srcRect l="30263" r="30263"/>
          <a:stretch>
            <a:fillRect/>
          </a:stretch>
        </p:blipFill>
        <p:spPr>
          <a:xfrm>
            <a:off x="1026160" y="1971674"/>
            <a:ext cx="3911600" cy="4225683"/>
          </a:xfrm>
        </p:spPr>
      </p:pic>
      <p:pic>
        <p:nvPicPr>
          <p:cNvPr id="9" name="Content Placeholder 8" descr="A man standing next to several skyscrapers taller than he is that he has built out of playing cards" title="Skyscraper built of playing cards"/>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l="16610" r="16610"/>
          <a:stretch>
            <a:fillRect/>
          </a:stretch>
        </p:blipFill>
        <p:spPr>
          <a:xfrm>
            <a:off x="5486400" y="2174875"/>
            <a:ext cx="3657600" cy="3951288"/>
          </a:xfrm>
        </p:spPr>
      </p:pic>
    </p:spTree>
    <p:extLst>
      <p:ext uri="{BB962C8B-B14F-4D97-AF65-F5344CB8AC3E}">
        <p14:creationId xmlns:p14="http://schemas.microsoft.com/office/powerpoint/2010/main" val="3482683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22285"/>
            <a:ext cx="7886700" cy="1325600"/>
          </a:xfrm>
        </p:spPr>
        <p:txBody>
          <a:bodyPr/>
          <a:lstStyle/>
          <a:p>
            <a:r>
              <a:rPr lang="en-US" b="1" dirty="0"/>
              <a:t>We</a:t>
            </a:r>
            <a:r>
              <a:rPr lang="en-US" dirty="0"/>
              <a:t> </a:t>
            </a:r>
            <a:r>
              <a:rPr lang="en-US" b="1" dirty="0"/>
              <a:t>can effectively teach appropriate behavior to all children</a:t>
            </a:r>
            <a:br>
              <a:rPr lang="en-US" b="1" dirty="0"/>
            </a:br>
            <a:r>
              <a:rPr lang="en-US" dirty="0"/>
              <a:t/>
            </a:r>
            <a:br>
              <a:rPr lang="en-US" dirty="0"/>
            </a:br>
            <a:endParaRPr lang="en-US" dirty="0"/>
          </a:p>
        </p:txBody>
      </p:sp>
      <p:sp>
        <p:nvSpPr>
          <p:cNvPr id="3" name="Text Placeholder 2"/>
          <p:cNvSpPr>
            <a:spLocks noGrp="1"/>
          </p:cNvSpPr>
          <p:nvPr>
            <p:ph type="body" idx="1"/>
          </p:nvPr>
        </p:nvSpPr>
        <p:spPr>
          <a:xfrm>
            <a:off x="628650" y="2077780"/>
            <a:ext cx="7886700" cy="4351200"/>
          </a:xfrm>
        </p:spPr>
        <p:txBody>
          <a:bodyPr/>
          <a:lstStyle/>
          <a:p>
            <a:r>
              <a:rPr lang="en-US" dirty="0" smtClean="0"/>
              <a:t>Define simply</a:t>
            </a:r>
          </a:p>
          <a:p>
            <a:r>
              <a:rPr lang="en-US" dirty="0" smtClean="0"/>
              <a:t>Model</a:t>
            </a:r>
          </a:p>
          <a:p>
            <a:r>
              <a:rPr lang="en-US" dirty="0" smtClean="0"/>
              <a:t>Practice in setting</a:t>
            </a:r>
          </a:p>
          <a:p>
            <a:r>
              <a:rPr lang="en-US" dirty="0" smtClean="0"/>
              <a:t>Monitor and Acknowledge continuously</a:t>
            </a:r>
          </a:p>
          <a:p>
            <a:r>
              <a:rPr lang="en-US" dirty="0" smtClean="0"/>
              <a:t>Adjust for efficiency</a:t>
            </a:r>
          </a:p>
          <a:p>
            <a:endParaRPr lang="en-US" dirty="0" smtClean="0"/>
          </a:p>
          <a:p>
            <a:endParaRPr lang="en-US" dirty="0"/>
          </a:p>
        </p:txBody>
      </p:sp>
    </p:spTree>
    <p:extLst>
      <p:ext uri="{BB962C8B-B14F-4D97-AF65-F5344CB8AC3E}">
        <p14:creationId xmlns:p14="http://schemas.microsoft.com/office/powerpoint/2010/main" val="32669266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a:t>
            </a:r>
            <a:br>
              <a:rPr lang="en-US" dirty="0" smtClean="0"/>
            </a:br>
            <a:r>
              <a:rPr lang="en-US" dirty="0" smtClean="0"/>
              <a:t>Positive Acknowledgements</a:t>
            </a:r>
            <a:endParaRPr lang="en-US" dirty="0"/>
          </a:p>
        </p:txBody>
      </p:sp>
      <p:sp>
        <p:nvSpPr>
          <p:cNvPr id="3" name="Content Placeholder 2"/>
          <p:cNvSpPr>
            <a:spLocks noGrp="1"/>
          </p:cNvSpPr>
          <p:nvPr>
            <p:ph idx="4294967295"/>
          </p:nvPr>
        </p:nvSpPr>
        <p:spPr>
          <a:xfrm>
            <a:off x="763963" y="1903424"/>
            <a:ext cx="8229600" cy="4525962"/>
          </a:xfrm>
        </p:spPr>
        <p:txBody>
          <a:bodyPr/>
          <a:lstStyle/>
          <a:p>
            <a:pPr marL="0" indent="0">
              <a:buNone/>
            </a:pPr>
            <a:r>
              <a:rPr lang="en-US" sz="2400" dirty="0"/>
              <a:t>As a universal strategy, systems should be established within the school to ensure that </a:t>
            </a:r>
            <a:r>
              <a:rPr lang="en-US" sz="2400" b="1" dirty="0" smtClean="0"/>
              <a:t>ALL</a:t>
            </a:r>
            <a:r>
              <a:rPr lang="en-US" sz="2400" dirty="0" smtClean="0"/>
              <a:t> students </a:t>
            </a:r>
            <a:r>
              <a:rPr lang="en-US" sz="2400" dirty="0"/>
              <a:t>receive positive acknowledgment for demonstrating the high priority behaviors established in the expectations matrix. </a:t>
            </a:r>
            <a:endParaRPr lang="en-US" sz="2400" dirty="0" smtClean="0"/>
          </a:p>
          <a:p>
            <a:pPr marL="0" indent="0">
              <a:buNone/>
            </a:pPr>
            <a:endParaRPr lang="en-US" dirty="0"/>
          </a:p>
        </p:txBody>
      </p:sp>
    </p:spTree>
    <p:extLst>
      <p:ext uri="{BB962C8B-B14F-4D97-AF65-F5344CB8AC3E}">
        <p14:creationId xmlns:p14="http://schemas.microsoft.com/office/powerpoint/2010/main" val="20035096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628650" y="2182654"/>
            <a:ext cx="5096117" cy="3587401"/>
          </a:xfrm>
        </p:spPr>
        <p:txBody>
          <a:bodyPr>
            <a:normAutofit/>
          </a:bodyPr>
          <a:lstStyle/>
          <a:p>
            <a:r>
              <a:rPr lang="en-US" dirty="0" smtClean="0"/>
              <a:t>4:1</a:t>
            </a:r>
          </a:p>
          <a:p>
            <a:pPr marL="0" indent="0">
              <a:buNone/>
            </a:pPr>
            <a:r>
              <a:rPr lang="en-US" dirty="0" smtClean="0"/>
              <a:t>			</a:t>
            </a:r>
          </a:p>
          <a:p>
            <a:pPr marL="0" indent="0">
              <a:buNone/>
            </a:pPr>
            <a:r>
              <a:rPr lang="en-US" dirty="0"/>
              <a:t>	</a:t>
            </a:r>
            <a:r>
              <a:rPr lang="en-US" dirty="0" smtClean="0"/>
              <a:t>		</a:t>
            </a:r>
          </a:p>
          <a:p>
            <a:pPr marL="0" indent="0">
              <a:buNone/>
            </a:pPr>
            <a:r>
              <a:rPr lang="en-US" dirty="0"/>
              <a:t>		</a:t>
            </a:r>
            <a:endParaRPr lang="en-US" dirty="0" smtClean="0"/>
          </a:p>
          <a:p>
            <a:pPr marL="0" indent="0">
              <a:buNone/>
            </a:pPr>
            <a:r>
              <a:rPr lang="en-US" dirty="0" smtClean="0"/>
              <a:t>How do you know where you are really at?</a:t>
            </a:r>
            <a:endParaRPr lang="en-US" dirty="0"/>
          </a:p>
        </p:txBody>
      </p:sp>
      <p:sp>
        <p:nvSpPr>
          <p:cNvPr id="2" name="Title 1"/>
          <p:cNvSpPr>
            <a:spLocks noGrp="1"/>
          </p:cNvSpPr>
          <p:nvPr>
            <p:ph type="title"/>
          </p:nvPr>
        </p:nvSpPr>
        <p:spPr/>
        <p:txBody>
          <a:bodyPr/>
          <a:lstStyle/>
          <a:p>
            <a:r>
              <a:rPr lang="en-US" dirty="0" smtClean="0"/>
              <a:t>Positive to Negative Ratio?</a:t>
            </a:r>
            <a:endParaRPr lang="en-US" dirty="0"/>
          </a:p>
        </p:txBody>
      </p:sp>
    </p:spTree>
    <p:extLst>
      <p:ext uri="{BB962C8B-B14F-4D97-AF65-F5344CB8AC3E}">
        <p14:creationId xmlns:p14="http://schemas.microsoft.com/office/powerpoint/2010/main" val="26006094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649965" y="1798971"/>
            <a:ext cx="8229600" cy="4525963"/>
          </a:xfrm>
        </p:spPr>
        <p:txBody>
          <a:bodyPr/>
          <a:lstStyle/>
          <a:p>
            <a:pPr marL="0" indent="0">
              <a:buNone/>
            </a:pPr>
            <a:r>
              <a:rPr lang="en-US" dirty="0" smtClean="0"/>
              <a:t>Quick</a:t>
            </a:r>
          </a:p>
          <a:p>
            <a:pPr marL="0" indent="0">
              <a:buNone/>
            </a:pPr>
            <a:r>
              <a:rPr lang="en-US" dirty="0" smtClean="0"/>
              <a:t>Easy</a:t>
            </a:r>
          </a:p>
          <a:p>
            <a:pPr marL="0" indent="0">
              <a:buNone/>
            </a:pPr>
            <a:r>
              <a:rPr lang="en-US" dirty="0" smtClean="0"/>
              <a:t>Natural</a:t>
            </a:r>
          </a:p>
          <a:p>
            <a:pPr marL="0" indent="0">
              <a:buNone/>
            </a:pPr>
            <a:r>
              <a:rPr lang="en-US" dirty="0" smtClean="0"/>
              <a:t>In context</a:t>
            </a:r>
            <a:endParaRPr lang="en-US" dirty="0"/>
          </a:p>
        </p:txBody>
      </p:sp>
      <p:sp>
        <p:nvSpPr>
          <p:cNvPr id="2" name="Title 1"/>
          <p:cNvSpPr>
            <a:spLocks noGrp="1"/>
          </p:cNvSpPr>
          <p:nvPr>
            <p:ph type="title"/>
          </p:nvPr>
        </p:nvSpPr>
        <p:spPr/>
        <p:txBody>
          <a:bodyPr>
            <a:normAutofit/>
          </a:bodyPr>
          <a:lstStyle/>
          <a:p>
            <a:r>
              <a:rPr lang="en-US" dirty="0" smtClean="0"/>
              <a:t>Acknowledgements should be…</a:t>
            </a:r>
            <a:endParaRPr lang="en-US" dirty="0"/>
          </a:p>
        </p:txBody>
      </p:sp>
    </p:spTree>
    <p:extLst>
      <p:ext uri="{BB962C8B-B14F-4D97-AF65-F5344CB8AC3E}">
        <p14:creationId xmlns:p14="http://schemas.microsoft.com/office/powerpoint/2010/main" val="208037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3">
                                            <p:txEl>
                                              <p:pRg st="1" end="1"/>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mph" presetSubtype="0" fill="hold" nodeType="clickEffect">
                                  <p:stCondLst>
                                    <p:cond delay="0"/>
                                  </p:stCondLst>
                                  <p:childTnLst>
                                    <p:anim calcmode="discrete" valueType="str">
                                      <p:cBhvr override="childStyle">
                                        <p:cTn id="14" dur="2000" fill="hold"/>
                                        <p:tgtEl>
                                          <p:spTgt spid="3">
                                            <p:txEl>
                                              <p:pRg st="2" end="2"/>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3">
                                            <p:txEl>
                                              <p:pRg st="3" end="3"/>
                                            </p:txEl>
                                          </p:spTgt>
                                        </p:tgtEl>
                                        <p:attrNameLst>
                                          <p:attrName>style.color</p:attrName>
                                        </p:attrNameLst>
                                      </p:cBhvr>
                                      <p:to>
                                        <p:clrVal>
                                          <a:schemeClr val="accent2"/>
                                        </p:clrVal>
                                      </p:to>
                                    </p:set>
                                    <p:set>
                                      <p:cBhvr>
                                        <p:cTn id="19" dur="500" fill="hold"/>
                                        <p:tgtEl>
                                          <p:spTgt spid="3">
                                            <p:txEl>
                                              <p:pRg st="3" end="3"/>
                                            </p:txEl>
                                          </p:spTgt>
                                        </p:tgtEl>
                                        <p:attrNameLst>
                                          <p:attrName>fillcolor</p:attrName>
                                        </p:attrNameLst>
                                      </p:cBhvr>
                                      <p:to>
                                        <p:clrVal>
                                          <a:schemeClr val="accent2"/>
                                        </p:clrVal>
                                      </p:to>
                                    </p:set>
                                    <p:set>
                                      <p:cBhvr>
                                        <p:cTn id="20" dur="5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5120777" y="4028094"/>
            <a:ext cx="3441161" cy="1502001"/>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a:solidFill>
                  <a:schemeClr val="tx1"/>
                </a:solidFill>
              </a:rPr>
              <a:t> “ I see you were </a:t>
            </a:r>
            <a:r>
              <a:rPr lang="en-US" i="1" dirty="0" smtClean="0">
                <a:solidFill>
                  <a:schemeClr val="tx1"/>
                </a:solidFill>
              </a:rPr>
              <a:t>walking </a:t>
            </a:r>
            <a:r>
              <a:rPr lang="en-US" i="1" dirty="0">
                <a:solidFill>
                  <a:schemeClr val="tx1"/>
                </a:solidFill>
              </a:rPr>
              <a:t>in the hall today – well done!”</a:t>
            </a:r>
            <a:endParaRPr lang="en-US" dirty="0">
              <a:solidFill>
                <a:schemeClr val="tx1"/>
              </a:solidFill>
            </a:endParaRPr>
          </a:p>
        </p:txBody>
      </p:sp>
      <p:sp>
        <p:nvSpPr>
          <p:cNvPr id="5" name="Rounded Rectangular Callout 4"/>
          <p:cNvSpPr/>
          <p:nvPr/>
        </p:nvSpPr>
        <p:spPr>
          <a:xfrm>
            <a:off x="737392" y="3741348"/>
            <a:ext cx="2608182" cy="1392764"/>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lvl="1"/>
            <a:r>
              <a:rPr lang="en-US" i="1" dirty="0">
                <a:solidFill>
                  <a:schemeClr val="tx1"/>
                </a:solidFill>
              </a:rPr>
              <a:t>“Great work”</a:t>
            </a:r>
          </a:p>
          <a:p>
            <a:pPr lvl="1"/>
            <a:r>
              <a:rPr lang="en-US" i="1" dirty="0">
                <a:solidFill>
                  <a:schemeClr val="tx1"/>
                </a:solidFill>
              </a:rPr>
              <a:t>“Good job</a:t>
            </a:r>
            <a:r>
              <a:rPr lang="en-US" i="1" dirty="0" smtClean="0">
                <a:solidFill>
                  <a:schemeClr val="tx1"/>
                </a:solidFill>
              </a:rPr>
              <a:t>”</a:t>
            </a:r>
            <a:endParaRPr lang="en-US" i="1" dirty="0">
              <a:solidFill>
                <a:schemeClr val="tx1"/>
              </a:solidFill>
            </a:endParaRPr>
          </a:p>
        </p:txBody>
      </p:sp>
      <p:sp>
        <p:nvSpPr>
          <p:cNvPr id="2" name="Title 1"/>
          <p:cNvSpPr>
            <a:spLocks noGrp="1"/>
          </p:cNvSpPr>
          <p:nvPr>
            <p:ph type="title"/>
          </p:nvPr>
        </p:nvSpPr>
        <p:spPr/>
        <p:txBody>
          <a:bodyPr/>
          <a:lstStyle/>
          <a:p>
            <a:r>
              <a:rPr lang="en-US" sz="3600" b="1" dirty="0" smtClean="0"/>
              <a:t>Verbal</a:t>
            </a:r>
            <a:endParaRPr lang="en-US" sz="3600" b="1" dirty="0"/>
          </a:p>
        </p:txBody>
      </p:sp>
      <p:sp>
        <p:nvSpPr>
          <p:cNvPr id="3" name="Content Placeholder 2"/>
          <p:cNvSpPr>
            <a:spLocks noGrp="1"/>
          </p:cNvSpPr>
          <p:nvPr>
            <p:ph sz="half" idx="1"/>
          </p:nvPr>
        </p:nvSpPr>
        <p:spPr>
          <a:xfrm>
            <a:off x="457200" y="1536192"/>
            <a:ext cx="3657600" cy="1828445"/>
          </a:xfrm>
        </p:spPr>
        <p:txBody>
          <a:bodyPr>
            <a:normAutofit/>
          </a:bodyPr>
          <a:lstStyle/>
          <a:p>
            <a:r>
              <a:rPr lang="en-US" dirty="0" smtClean="0"/>
              <a:t>General Praise</a:t>
            </a:r>
          </a:p>
          <a:p>
            <a:pPr lvl="1"/>
            <a:r>
              <a:rPr lang="en-US" dirty="0" smtClean="0"/>
              <a:t>Directed at no one in particular</a:t>
            </a:r>
          </a:p>
          <a:p>
            <a:pPr lvl="1"/>
            <a:r>
              <a:rPr lang="en-US" dirty="0" smtClean="0"/>
              <a:t>General in </a:t>
            </a:r>
            <a:r>
              <a:rPr lang="en-US" dirty="0" smtClean="0"/>
              <a:t>use</a:t>
            </a:r>
            <a:endParaRPr lang="en-US" dirty="0" smtClean="0"/>
          </a:p>
        </p:txBody>
      </p:sp>
      <p:sp>
        <p:nvSpPr>
          <p:cNvPr id="4" name="Content Placeholder 3"/>
          <p:cNvSpPr>
            <a:spLocks noGrp="1"/>
          </p:cNvSpPr>
          <p:nvPr>
            <p:ph sz="half" idx="2"/>
          </p:nvPr>
        </p:nvSpPr>
        <p:spPr>
          <a:xfrm>
            <a:off x="4419600" y="1536192"/>
            <a:ext cx="3657600" cy="2491902"/>
          </a:xfrm>
        </p:spPr>
        <p:txBody>
          <a:bodyPr>
            <a:normAutofit/>
          </a:bodyPr>
          <a:lstStyle/>
          <a:p>
            <a:r>
              <a:rPr lang="en-US" dirty="0" smtClean="0"/>
              <a:t>Specific Praise</a:t>
            </a:r>
          </a:p>
          <a:p>
            <a:pPr lvl="1"/>
            <a:r>
              <a:rPr lang="en-US" dirty="0" smtClean="0"/>
              <a:t>Directed at an individual and very specific in what behavior is being addressed</a:t>
            </a:r>
            <a:r>
              <a:rPr lang="en-US" dirty="0" smtClean="0"/>
              <a:t>.</a:t>
            </a:r>
            <a:endParaRPr lang="en-US" dirty="0" smtClean="0"/>
          </a:p>
        </p:txBody>
      </p:sp>
    </p:spTree>
    <p:extLst>
      <p:ext uri="{BB962C8B-B14F-4D97-AF65-F5344CB8AC3E}">
        <p14:creationId xmlns:p14="http://schemas.microsoft.com/office/powerpoint/2010/main" val="20114282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Tickets</a:t>
            </a:r>
          </a:p>
          <a:p>
            <a:r>
              <a:rPr lang="en-US" dirty="0" smtClean="0"/>
              <a:t>Tokens</a:t>
            </a:r>
          </a:p>
          <a:p>
            <a:r>
              <a:rPr lang="en-US" dirty="0" smtClean="0"/>
              <a:t>Slips</a:t>
            </a:r>
          </a:p>
          <a:p>
            <a:endParaRPr lang="en-US" dirty="0"/>
          </a:p>
          <a:p>
            <a:r>
              <a:rPr lang="en-US" dirty="0" smtClean="0"/>
              <a:t>Part of the “Marketing”</a:t>
            </a:r>
            <a:endParaRPr lang="en-US" dirty="0"/>
          </a:p>
        </p:txBody>
      </p:sp>
      <p:sp>
        <p:nvSpPr>
          <p:cNvPr id="2" name="Title 1"/>
          <p:cNvSpPr>
            <a:spLocks noGrp="1"/>
          </p:cNvSpPr>
          <p:nvPr>
            <p:ph type="title"/>
          </p:nvPr>
        </p:nvSpPr>
        <p:spPr/>
        <p:txBody>
          <a:bodyPr/>
          <a:lstStyle/>
          <a:p>
            <a:r>
              <a:rPr lang="en-US" dirty="0" smtClean="0"/>
              <a:t>Use a Visual</a:t>
            </a:r>
            <a:endParaRPr lang="en-US" dirty="0"/>
          </a:p>
        </p:txBody>
      </p:sp>
    </p:spTree>
    <p:extLst>
      <p:ext uri="{BB962C8B-B14F-4D97-AF65-F5344CB8AC3E}">
        <p14:creationId xmlns:p14="http://schemas.microsoft.com/office/powerpoint/2010/main" val="19008761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Culturally relevant</a:t>
            </a:r>
          </a:p>
          <a:p>
            <a:r>
              <a:rPr lang="en-US" dirty="0" smtClean="0"/>
              <a:t>Meaningful</a:t>
            </a:r>
          </a:p>
          <a:p>
            <a:r>
              <a:rPr lang="en-US" dirty="0" smtClean="0"/>
              <a:t>Menu</a:t>
            </a:r>
          </a:p>
          <a:p>
            <a:r>
              <a:rPr lang="en-US" dirty="0" smtClean="0"/>
              <a:t>Developmentally appropriate</a:t>
            </a:r>
            <a:endParaRPr lang="en-US" dirty="0"/>
          </a:p>
        </p:txBody>
      </p:sp>
      <p:sp>
        <p:nvSpPr>
          <p:cNvPr id="2" name="Title 1"/>
          <p:cNvSpPr>
            <a:spLocks noGrp="1"/>
          </p:cNvSpPr>
          <p:nvPr>
            <p:ph type="title"/>
          </p:nvPr>
        </p:nvSpPr>
        <p:spPr/>
        <p:txBody>
          <a:bodyPr/>
          <a:lstStyle/>
          <a:p>
            <a:r>
              <a:rPr lang="en-US" dirty="0" smtClean="0"/>
              <a:t>Rewards</a:t>
            </a:r>
            <a:endParaRPr lang="en-US" dirty="0"/>
          </a:p>
        </p:txBody>
      </p:sp>
    </p:spTree>
    <p:extLst>
      <p:ext uri="{BB962C8B-B14F-4D97-AF65-F5344CB8AC3E}">
        <p14:creationId xmlns:p14="http://schemas.microsoft.com/office/powerpoint/2010/main" val="2721191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Attention</a:t>
            </a:r>
            <a:br>
              <a:rPr lang="en-US" dirty="0" smtClean="0"/>
            </a:br>
            <a:r>
              <a:rPr lang="en-US" dirty="0" smtClean="0"/>
              <a:t>Peer or Adult</a:t>
            </a:r>
            <a:endParaRPr lang="en-US" dirty="0"/>
          </a:p>
        </p:txBody>
      </p:sp>
      <p:sp>
        <p:nvSpPr>
          <p:cNvPr id="3" name="TextBox 2"/>
          <p:cNvSpPr txBox="1"/>
          <p:nvPr/>
        </p:nvSpPr>
        <p:spPr>
          <a:xfrm>
            <a:off x="978085" y="2073094"/>
            <a:ext cx="3401400" cy="369332"/>
          </a:xfrm>
          <a:prstGeom prst="rect">
            <a:avLst/>
          </a:prstGeom>
          <a:noFill/>
        </p:spPr>
        <p:txBody>
          <a:bodyPr wrap="square" rtlCol="0">
            <a:spAutoFit/>
          </a:bodyPr>
          <a:lstStyle/>
          <a:p>
            <a:r>
              <a:rPr lang="en-US" dirty="0" smtClean="0"/>
              <a:t>Principal for a day</a:t>
            </a:r>
            <a:endParaRPr lang="en-US" dirty="0"/>
          </a:p>
        </p:txBody>
      </p:sp>
      <p:sp>
        <p:nvSpPr>
          <p:cNvPr id="4" name="TextBox 3"/>
          <p:cNvSpPr txBox="1"/>
          <p:nvPr/>
        </p:nvSpPr>
        <p:spPr>
          <a:xfrm>
            <a:off x="2832067" y="2861454"/>
            <a:ext cx="4058323" cy="369332"/>
          </a:xfrm>
          <a:prstGeom prst="rect">
            <a:avLst/>
          </a:prstGeom>
          <a:noFill/>
        </p:spPr>
        <p:txBody>
          <a:bodyPr wrap="square" rtlCol="0">
            <a:spAutoFit/>
          </a:bodyPr>
          <a:lstStyle/>
          <a:p>
            <a:r>
              <a:rPr lang="en-US" dirty="0" smtClean="0"/>
              <a:t>Play a game with a friend</a:t>
            </a:r>
            <a:endParaRPr lang="en-US" dirty="0"/>
          </a:p>
        </p:txBody>
      </p:sp>
      <p:sp>
        <p:nvSpPr>
          <p:cNvPr id="5" name="TextBox 4"/>
          <p:cNvSpPr txBox="1"/>
          <p:nvPr/>
        </p:nvSpPr>
        <p:spPr>
          <a:xfrm>
            <a:off x="4744442" y="3737409"/>
            <a:ext cx="3313811" cy="369332"/>
          </a:xfrm>
          <a:prstGeom prst="rect">
            <a:avLst/>
          </a:prstGeom>
          <a:noFill/>
        </p:spPr>
        <p:txBody>
          <a:bodyPr wrap="square" rtlCol="0">
            <a:spAutoFit/>
          </a:bodyPr>
          <a:lstStyle/>
          <a:p>
            <a:r>
              <a:rPr lang="en-US" dirty="0" smtClean="0"/>
              <a:t>Chess lesson from ___________</a:t>
            </a:r>
            <a:endParaRPr lang="en-US" dirty="0"/>
          </a:p>
        </p:txBody>
      </p:sp>
      <p:sp>
        <p:nvSpPr>
          <p:cNvPr id="6" name="TextBox 5"/>
          <p:cNvSpPr txBox="1"/>
          <p:nvPr/>
        </p:nvSpPr>
        <p:spPr>
          <a:xfrm>
            <a:off x="773709" y="4627964"/>
            <a:ext cx="3445195" cy="369332"/>
          </a:xfrm>
          <a:prstGeom prst="rect">
            <a:avLst/>
          </a:prstGeom>
          <a:noFill/>
        </p:spPr>
        <p:txBody>
          <a:bodyPr wrap="square" rtlCol="0">
            <a:spAutoFit/>
          </a:bodyPr>
          <a:lstStyle/>
          <a:p>
            <a:r>
              <a:rPr lang="en-US" dirty="0" smtClean="0"/>
              <a:t>Take a walk with ______________</a:t>
            </a:r>
            <a:endParaRPr lang="en-US" dirty="0"/>
          </a:p>
        </p:txBody>
      </p:sp>
      <p:sp>
        <p:nvSpPr>
          <p:cNvPr id="7" name="TextBox 6"/>
          <p:cNvSpPr txBox="1"/>
          <p:nvPr/>
        </p:nvSpPr>
        <p:spPr>
          <a:xfrm>
            <a:off x="4218904" y="5124338"/>
            <a:ext cx="4335690" cy="369332"/>
          </a:xfrm>
          <a:prstGeom prst="rect">
            <a:avLst/>
          </a:prstGeom>
          <a:noFill/>
        </p:spPr>
        <p:txBody>
          <a:bodyPr wrap="square" rtlCol="0">
            <a:spAutoFit/>
          </a:bodyPr>
          <a:lstStyle/>
          <a:p>
            <a:r>
              <a:rPr lang="en-US" dirty="0" smtClean="0"/>
              <a:t>Have coffee or hot chocolate with______</a:t>
            </a:r>
            <a:endParaRPr lang="en-US" dirty="0"/>
          </a:p>
        </p:txBody>
      </p:sp>
      <p:sp>
        <p:nvSpPr>
          <p:cNvPr id="8" name="TextBox 7"/>
          <p:cNvSpPr txBox="1"/>
          <p:nvPr/>
        </p:nvSpPr>
        <p:spPr>
          <a:xfrm>
            <a:off x="1105276" y="5925810"/>
            <a:ext cx="4861228" cy="646331"/>
          </a:xfrm>
          <a:prstGeom prst="rect">
            <a:avLst/>
          </a:prstGeom>
          <a:noFill/>
        </p:spPr>
        <p:txBody>
          <a:bodyPr wrap="square" rtlCol="0">
            <a:spAutoFit/>
          </a:bodyPr>
          <a:lstStyle/>
          <a:p>
            <a:endParaRPr lang="en-US" dirty="0" smtClean="0"/>
          </a:p>
          <a:p>
            <a:r>
              <a:rPr lang="en-US" dirty="0" smtClean="0"/>
              <a:t>Do homework in _________________ office</a:t>
            </a:r>
            <a:endParaRPr lang="en-US" dirty="0"/>
          </a:p>
        </p:txBody>
      </p:sp>
    </p:spTree>
    <p:extLst>
      <p:ext uri="{BB962C8B-B14F-4D97-AF65-F5344CB8AC3E}">
        <p14:creationId xmlns:p14="http://schemas.microsoft.com/office/powerpoint/2010/main" val="38907605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Middle School setting</a:t>
            </a:r>
          </a:p>
          <a:p>
            <a:r>
              <a:rPr lang="en-US" dirty="0" smtClean="0"/>
              <a:t>Place for social gathering</a:t>
            </a:r>
          </a:p>
          <a:p>
            <a:endParaRPr lang="en-US" dirty="0"/>
          </a:p>
        </p:txBody>
      </p:sp>
      <p:sp>
        <p:nvSpPr>
          <p:cNvPr id="2" name="Title 1"/>
          <p:cNvSpPr>
            <a:spLocks noGrp="1"/>
          </p:cNvSpPr>
          <p:nvPr>
            <p:ph type="title"/>
          </p:nvPr>
        </p:nvSpPr>
        <p:spPr/>
        <p:txBody>
          <a:bodyPr/>
          <a:lstStyle/>
          <a:p>
            <a:r>
              <a:rPr lang="en-US" dirty="0" smtClean="0"/>
              <a:t>Tiger Den</a:t>
            </a:r>
            <a:endParaRPr lang="en-US" dirty="0"/>
          </a:p>
        </p:txBody>
      </p:sp>
    </p:spTree>
    <p:extLst>
      <p:ext uri="{BB962C8B-B14F-4D97-AF65-F5344CB8AC3E}">
        <p14:creationId xmlns:p14="http://schemas.microsoft.com/office/powerpoint/2010/main" val="20212021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
            </a:r>
            <a:br>
              <a:rPr lang="en-US" b="1" i="1" dirty="0" smtClean="0"/>
            </a:br>
            <a:r>
              <a:rPr lang="en-US" b="1" i="1" dirty="0"/>
              <a:t/>
            </a:r>
            <a:br>
              <a:rPr lang="en-US" b="1" i="1" dirty="0"/>
            </a:br>
            <a:r>
              <a:rPr lang="en-US" b="1" i="1" dirty="0" smtClean="0"/>
              <a:t/>
            </a:r>
            <a:br>
              <a:rPr lang="en-US" b="1" i="1" dirty="0" smtClean="0"/>
            </a:br>
            <a:r>
              <a:rPr lang="en-US" b="1" i="1" dirty="0"/>
              <a:t/>
            </a:r>
            <a:br>
              <a:rPr lang="en-US" b="1" i="1" dirty="0"/>
            </a:br>
            <a:r>
              <a:rPr lang="en-US" b="1" i="1" dirty="0" smtClean="0"/>
              <a:t>Step #6</a:t>
            </a:r>
            <a:br>
              <a:rPr lang="en-US" b="1" i="1" dirty="0" smtClean="0"/>
            </a:br>
            <a:r>
              <a:rPr lang="en-US" b="1" i="1" dirty="0" smtClean="0"/>
              <a:t>Predictable Consequences</a:t>
            </a:r>
            <a:br>
              <a:rPr lang="en-US" b="1" i="1" dirty="0" smtClean="0"/>
            </a:br>
            <a:r>
              <a:rPr lang="en-US" b="1" i="1" dirty="0" smtClean="0"/>
              <a:t/>
            </a:r>
            <a:br>
              <a:rPr lang="en-US" b="1" i="1" dirty="0" smtClean="0"/>
            </a:br>
            <a:r>
              <a:rPr lang="en-US" sz="3600" b="1" i="1" dirty="0" smtClean="0">
                <a:solidFill>
                  <a:schemeClr val="tx1"/>
                </a:solidFill>
                <a:latin typeface="+mn-lt"/>
              </a:rPr>
              <a:t>Big </a:t>
            </a:r>
            <a:r>
              <a:rPr lang="en-US" sz="3600" b="1" i="1" dirty="0">
                <a:solidFill>
                  <a:schemeClr val="tx1"/>
                </a:solidFill>
                <a:latin typeface="+mn-lt"/>
              </a:rPr>
              <a:t>ideas for creating a school-wide consequence continuum </a:t>
            </a:r>
            <a:r>
              <a:rPr lang="en-US" dirty="0" smtClean="0"/>
              <a:t/>
            </a:r>
            <a:br>
              <a:rPr lang="en-US" dirty="0" smtClean="0"/>
            </a:br>
            <a:endParaRPr lang="en-US" dirty="0"/>
          </a:p>
        </p:txBody>
      </p:sp>
      <p:sp>
        <p:nvSpPr>
          <p:cNvPr id="3" name="Content Placeholder 2"/>
          <p:cNvSpPr>
            <a:spLocks noGrp="1"/>
          </p:cNvSpPr>
          <p:nvPr>
            <p:ph idx="4294967295"/>
          </p:nvPr>
        </p:nvSpPr>
        <p:spPr>
          <a:xfrm>
            <a:off x="525845" y="3302021"/>
            <a:ext cx="8403599" cy="4800600"/>
          </a:xfrm>
        </p:spPr>
        <p:txBody>
          <a:bodyPr>
            <a:normAutofit/>
          </a:bodyPr>
          <a:lstStyle/>
          <a:p>
            <a:pPr marL="0" indent="0">
              <a:buNone/>
            </a:pPr>
            <a:r>
              <a:rPr lang="en-US" sz="1800" dirty="0"/>
              <a:t>• The goal is to create a consistent approach to “get on the same page” with colleagues. </a:t>
            </a:r>
            <a:endParaRPr lang="en-US" sz="1800" dirty="0" smtClean="0"/>
          </a:p>
          <a:p>
            <a:pPr marL="0" indent="0">
              <a:buNone/>
            </a:pPr>
            <a:r>
              <a:rPr lang="en-US" sz="1800" dirty="0"/>
              <a:t>• Create predictability for students, staff, and parents. </a:t>
            </a:r>
            <a:endParaRPr lang="en-US" sz="1800" dirty="0" smtClean="0"/>
          </a:p>
          <a:p>
            <a:pPr marL="0" indent="0">
              <a:buNone/>
            </a:pPr>
            <a:r>
              <a:rPr lang="en-US" sz="1800" dirty="0"/>
              <a:t>• Directly instruct students in consequence systems. </a:t>
            </a:r>
            <a:endParaRPr lang="en-US" sz="1800" dirty="0" smtClean="0"/>
          </a:p>
          <a:p>
            <a:pPr marL="0" indent="0">
              <a:buNone/>
            </a:pPr>
            <a:r>
              <a:rPr lang="en-US" sz="1800" dirty="0"/>
              <a:t>• Be neutral, firm, and consistent— reduce attention (and drama) for negative behavior. </a:t>
            </a:r>
            <a:endParaRPr lang="en-US" sz="1800" dirty="0" smtClean="0"/>
          </a:p>
          <a:p>
            <a:pPr marL="0" indent="0">
              <a:buNone/>
            </a:pPr>
            <a:r>
              <a:rPr lang="en-US" sz="1800" dirty="0"/>
              <a:t>• Teach students what to do, and illustrate what not to do. </a:t>
            </a:r>
            <a:endParaRPr lang="en-US" sz="1800" dirty="0" smtClean="0"/>
          </a:p>
          <a:p>
            <a:endParaRPr lang="en-US" dirty="0"/>
          </a:p>
        </p:txBody>
      </p:sp>
    </p:spTree>
    <p:extLst>
      <p:ext uri="{BB962C8B-B14F-4D97-AF65-F5344CB8AC3E}">
        <p14:creationId xmlns:p14="http://schemas.microsoft.com/office/powerpoint/2010/main" val="2723743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pPr marL="114300" indent="0">
              <a:buNone/>
            </a:pPr>
            <a:r>
              <a:rPr lang="en-US" dirty="0"/>
              <a:t>R</a:t>
            </a:r>
            <a:r>
              <a:rPr lang="en-US" dirty="0" smtClean="0"/>
              <a:t>evisit </a:t>
            </a:r>
            <a:r>
              <a:rPr lang="en-US" dirty="0"/>
              <a:t>PBIS with respect </a:t>
            </a:r>
            <a:r>
              <a:rPr lang="en-US" dirty="0" smtClean="0"/>
              <a:t>to:</a:t>
            </a:r>
          </a:p>
          <a:p>
            <a:pPr marL="114300" indent="0">
              <a:buNone/>
            </a:pPr>
            <a:endParaRPr lang="en-US" dirty="0" smtClean="0"/>
          </a:p>
          <a:p>
            <a:pPr marL="114300" indent="0">
              <a:buNone/>
            </a:pPr>
            <a:r>
              <a:rPr lang="en-US" dirty="0" smtClean="0"/>
              <a:t>		history</a:t>
            </a:r>
          </a:p>
          <a:p>
            <a:pPr marL="114300" indent="0">
              <a:buNone/>
            </a:pPr>
            <a:r>
              <a:rPr lang="en-US" dirty="0"/>
              <a:t>	</a:t>
            </a:r>
            <a:r>
              <a:rPr lang="en-US" dirty="0" smtClean="0"/>
              <a:t>		defining </a:t>
            </a:r>
            <a:r>
              <a:rPr lang="en-US" dirty="0"/>
              <a:t>practices and </a:t>
            </a:r>
            <a:r>
              <a:rPr lang="en-US" dirty="0" smtClean="0"/>
              <a:t>features</a:t>
            </a:r>
          </a:p>
          <a:p>
            <a:pPr marL="114300" indent="0">
              <a:buNone/>
            </a:pPr>
            <a:r>
              <a:rPr lang="en-US" dirty="0"/>
              <a:t>	</a:t>
            </a:r>
            <a:r>
              <a:rPr lang="en-US" dirty="0" smtClean="0"/>
              <a:t>			</a:t>
            </a:r>
          </a:p>
          <a:p>
            <a:pPr marL="114300" indent="0">
              <a:buNone/>
            </a:pPr>
            <a:r>
              <a:rPr lang="en-US" dirty="0"/>
              <a:t>	</a:t>
            </a:r>
            <a:r>
              <a:rPr lang="en-US" dirty="0" smtClean="0"/>
              <a:t>			and </a:t>
            </a:r>
            <a:r>
              <a:rPr lang="en-US" dirty="0"/>
              <a:t>supporting evidence-base </a:t>
            </a:r>
          </a:p>
          <a:p>
            <a:endParaRPr lang="en-US" dirty="0"/>
          </a:p>
        </p:txBody>
      </p:sp>
      <p:sp>
        <p:nvSpPr>
          <p:cNvPr id="2" name="Title 1"/>
          <p:cNvSpPr>
            <a:spLocks noGrp="1"/>
          </p:cNvSpPr>
          <p:nvPr>
            <p:ph type="title"/>
          </p:nvPr>
        </p:nvSpPr>
        <p:spPr/>
        <p:txBody>
          <a:bodyPr/>
          <a:lstStyle/>
          <a:p>
            <a:r>
              <a:rPr lang="en-US" dirty="0" smtClean="0"/>
              <a:t>Purpose</a:t>
            </a:r>
            <a:endParaRPr lang="en-US" dirty="0"/>
          </a:p>
        </p:txBody>
      </p:sp>
    </p:spTree>
    <p:extLst>
      <p:ext uri="{BB962C8B-B14F-4D97-AF65-F5344CB8AC3E}">
        <p14:creationId xmlns:p14="http://schemas.microsoft.com/office/powerpoint/2010/main" val="17938425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628650" y="2004205"/>
            <a:ext cx="7886700" cy="4351200"/>
          </a:xfrm>
        </p:spPr>
        <p:txBody>
          <a:bodyPr/>
          <a:lstStyle/>
          <a:p>
            <a:r>
              <a:rPr lang="en-US" dirty="0" smtClean="0"/>
              <a:t>Administration must be on board and present</a:t>
            </a:r>
          </a:p>
          <a:p>
            <a:r>
              <a:rPr lang="en-US" dirty="0" smtClean="0"/>
              <a:t>Rules for discussion</a:t>
            </a:r>
          </a:p>
          <a:p>
            <a:r>
              <a:rPr lang="en-US" dirty="0" smtClean="0"/>
              <a:t>Understanding the process will lead to a product</a:t>
            </a:r>
          </a:p>
          <a:p>
            <a:pPr indent="0">
              <a:buNone/>
            </a:pPr>
            <a:endParaRPr lang="en-US" dirty="0"/>
          </a:p>
        </p:txBody>
      </p:sp>
      <p:sp>
        <p:nvSpPr>
          <p:cNvPr id="2" name="Title 1"/>
          <p:cNvSpPr>
            <a:spLocks noGrp="1"/>
          </p:cNvSpPr>
          <p:nvPr>
            <p:ph type="title"/>
          </p:nvPr>
        </p:nvSpPr>
        <p:spPr/>
        <p:txBody>
          <a:bodyPr/>
          <a:lstStyle/>
          <a:p>
            <a:r>
              <a:rPr lang="en-US" dirty="0" smtClean="0"/>
              <a:t>Get on the Same Page</a:t>
            </a:r>
            <a:endParaRPr lang="en-US" dirty="0"/>
          </a:p>
        </p:txBody>
      </p:sp>
    </p:spTree>
    <p:extLst>
      <p:ext uri="{BB962C8B-B14F-4D97-AF65-F5344CB8AC3E}">
        <p14:creationId xmlns:p14="http://schemas.microsoft.com/office/powerpoint/2010/main" val="16284589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Process for handling minor (classroom managed) behaviors</a:t>
            </a:r>
          </a:p>
          <a:p>
            <a:r>
              <a:rPr lang="en-US" dirty="0" smtClean="0"/>
              <a:t>Process for handling major (office managed) behaviors</a:t>
            </a:r>
            <a:endParaRPr lang="en-US" dirty="0"/>
          </a:p>
        </p:txBody>
      </p:sp>
      <p:sp>
        <p:nvSpPr>
          <p:cNvPr id="2" name="Title 1"/>
          <p:cNvSpPr>
            <a:spLocks noGrp="1"/>
          </p:cNvSpPr>
          <p:nvPr>
            <p:ph type="title"/>
          </p:nvPr>
        </p:nvSpPr>
        <p:spPr/>
        <p:txBody>
          <a:bodyPr/>
          <a:lstStyle/>
          <a:p>
            <a:r>
              <a:rPr lang="en-US" dirty="0" smtClean="0"/>
              <a:t>Flowchart</a:t>
            </a:r>
            <a:endParaRPr lang="en-US" dirty="0"/>
          </a:p>
        </p:txBody>
      </p:sp>
    </p:spTree>
    <p:extLst>
      <p:ext uri="{BB962C8B-B14F-4D97-AF65-F5344CB8AC3E}">
        <p14:creationId xmlns:p14="http://schemas.microsoft.com/office/powerpoint/2010/main" val="19153507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Make sure entire staff understands and is on same page</a:t>
            </a:r>
            <a:endParaRPr lang="en-US" dirty="0"/>
          </a:p>
        </p:txBody>
      </p:sp>
      <p:sp>
        <p:nvSpPr>
          <p:cNvPr id="2" name="Title 1"/>
          <p:cNvSpPr>
            <a:spLocks noGrp="1"/>
          </p:cNvSpPr>
          <p:nvPr>
            <p:ph type="title"/>
          </p:nvPr>
        </p:nvSpPr>
        <p:spPr/>
        <p:txBody>
          <a:bodyPr/>
          <a:lstStyle/>
          <a:p>
            <a:r>
              <a:rPr lang="en-US" dirty="0" smtClean="0"/>
              <a:t>Train on the Process</a:t>
            </a:r>
            <a:endParaRPr lang="en-US" dirty="0"/>
          </a:p>
        </p:txBody>
      </p:sp>
    </p:spTree>
    <p:extLst>
      <p:ext uri="{BB962C8B-B14F-4D97-AF65-F5344CB8AC3E}">
        <p14:creationId xmlns:p14="http://schemas.microsoft.com/office/powerpoint/2010/main" val="36930832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a:bodyPr>
          <a:lstStyle/>
          <a:p>
            <a:r>
              <a:rPr lang="en-US" dirty="0" smtClean="0"/>
              <a:t>Use </a:t>
            </a:r>
            <a:r>
              <a:rPr lang="en-US" dirty="0"/>
              <a:t>direct requests—not questions. </a:t>
            </a:r>
          </a:p>
          <a:p>
            <a:r>
              <a:rPr lang="en-US" dirty="0"/>
              <a:t>Acknowledge publicly, correct privately. </a:t>
            </a:r>
          </a:p>
          <a:p>
            <a:r>
              <a:rPr lang="en-US" dirty="0"/>
              <a:t>Establish eye contact. </a:t>
            </a:r>
          </a:p>
          <a:p>
            <a:r>
              <a:rPr lang="en-US" dirty="0"/>
              <a:t>Give time to respond. </a:t>
            </a:r>
          </a:p>
          <a:p>
            <a:r>
              <a:rPr lang="en-US" dirty="0"/>
              <a:t>Use start requests more than stop </a:t>
            </a:r>
          </a:p>
          <a:p>
            <a:r>
              <a:rPr lang="en-US" dirty="0"/>
              <a:t>requests. </a:t>
            </a:r>
          </a:p>
          <a:p>
            <a:r>
              <a:rPr lang="en-US" dirty="0"/>
              <a:t>Don’t nag—follow through. </a:t>
            </a:r>
          </a:p>
          <a:p>
            <a:r>
              <a:rPr lang="en-US" dirty="0"/>
              <a:t>Don’t yell. Don’t argue. </a:t>
            </a:r>
          </a:p>
          <a:p>
            <a:r>
              <a:rPr lang="en-US" dirty="0"/>
              <a:t>Acknowledge compliance. </a:t>
            </a:r>
          </a:p>
          <a:p>
            <a:endParaRPr lang="en-US" dirty="0"/>
          </a:p>
        </p:txBody>
      </p:sp>
      <p:sp>
        <p:nvSpPr>
          <p:cNvPr id="2" name="Title 1"/>
          <p:cNvSpPr>
            <a:spLocks noGrp="1"/>
          </p:cNvSpPr>
          <p:nvPr>
            <p:ph type="title"/>
          </p:nvPr>
        </p:nvSpPr>
        <p:spPr>
          <a:xfrm>
            <a:off x="457200" y="595821"/>
            <a:ext cx="8229600" cy="1143000"/>
          </a:xfrm>
        </p:spPr>
        <p:txBody>
          <a:bodyPr>
            <a:normAutofit fontScale="90000"/>
          </a:bodyPr>
          <a:lstStyle/>
          <a:p>
            <a:r>
              <a:rPr lang="en-US" b="1" dirty="0" smtClean="0"/>
              <a:t>How to Set a Positive tone and Increase Direction-Following </a:t>
            </a:r>
            <a:r>
              <a:rPr lang="en-US" dirty="0" smtClean="0">
                <a:effectLst/>
              </a:rPr>
              <a:t/>
            </a:r>
            <a:br>
              <a:rPr lang="en-US" dirty="0" smtClean="0">
                <a:effectLst/>
              </a:rPr>
            </a:br>
            <a:endParaRPr lang="en-US" dirty="0"/>
          </a:p>
        </p:txBody>
      </p:sp>
    </p:spTree>
    <p:extLst>
      <p:ext uri="{BB962C8B-B14F-4D97-AF65-F5344CB8AC3E}">
        <p14:creationId xmlns:p14="http://schemas.microsoft.com/office/powerpoint/2010/main" val="29443063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a:bodyPr>
          <a:lstStyle/>
          <a:p>
            <a:pPr marL="0" indent="0">
              <a:buNone/>
            </a:pPr>
            <a:r>
              <a:rPr lang="en-US" dirty="0" smtClean="0"/>
              <a:t>	</a:t>
            </a:r>
            <a:r>
              <a:rPr lang="en-US" dirty="0" smtClean="0">
                <a:latin typeface="Helvetica"/>
                <a:cs typeface="Helvetica"/>
              </a:rPr>
              <a:t>	For both</a:t>
            </a:r>
          </a:p>
          <a:p>
            <a:pPr marL="0" indent="0">
              <a:buNone/>
            </a:pPr>
            <a:r>
              <a:rPr lang="en-US" dirty="0" smtClean="0">
                <a:latin typeface="Helvetica"/>
                <a:cs typeface="Helvetica"/>
              </a:rPr>
              <a:t> </a:t>
            </a:r>
          </a:p>
          <a:p>
            <a:pPr marL="0" indent="0">
              <a:buNone/>
            </a:pPr>
            <a:r>
              <a:rPr lang="en-US" dirty="0" smtClean="0">
                <a:latin typeface="Helvetica"/>
                <a:cs typeface="Helvetica"/>
              </a:rPr>
              <a:t>			</a:t>
            </a:r>
            <a:r>
              <a:rPr lang="en-US" b="1" dirty="0" smtClean="0">
                <a:latin typeface="Helvetica"/>
                <a:cs typeface="Helvetica"/>
              </a:rPr>
              <a:t>STUDENTS </a:t>
            </a:r>
          </a:p>
          <a:p>
            <a:pPr marL="0" indent="0">
              <a:buNone/>
            </a:pPr>
            <a:r>
              <a:rPr lang="en-US" dirty="0" smtClean="0">
                <a:latin typeface="Helvetica"/>
                <a:cs typeface="Helvetica"/>
              </a:rPr>
              <a:t>					</a:t>
            </a:r>
          </a:p>
          <a:p>
            <a:pPr marL="0" indent="0">
              <a:buNone/>
            </a:pPr>
            <a:r>
              <a:rPr lang="en-US" dirty="0">
                <a:latin typeface="Helvetica"/>
                <a:cs typeface="Helvetica"/>
              </a:rPr>
              <a:t>	</a:t>
            </a:r>
            <a:r>
              <a:rPr lang="en-US" dirty="0" smtClean="0">
                <a:latin typeface="Helvetica"/>
                <a:cs typeface="Helvetica"/>
              </a:rPr>
              <a:t>			   AND</a:t>
            </a:r>
          </a:p>
          <a:p>
            <a:pPr marL="0" indent="0">
              <a:buNone/>
            </a:pPr>
            <a:r>
              <a:rPr lang="en-US" dirty="0" smtClean="0">
                <a:latin typeface="Helvetica"/>
                <a:cs typeface="Helvetica"/>
              </a:rPr>
              <a:t> 				</a:t>
            </a:r>
            <a:endParaRPr lang="en-US" dirty="0">
              <a:latin typeface="Helvetica"/>
              <a:cs typeface="Helvetica"/>
            </a:endParaRPr>
          </a:p>
          <a:p>
            <a:pPr marL="0" indent="0">
              <a:buNone/>
            </a:pPr>
            <a:r>
              <a:rPr lang="en-US" b="1" dirty="0" smtClean="0">
                <a:latin typeface="Helvetica"/>
                <a:cs typeface="Helvetica"/>
              </a:rPr>
              <a:t>					STAFF</a:t>
            </a:r>
            <a:endParaRPr lang="en-US" b="1" dirty="0">
              <a:latin typeface="Helvetica"/>
              <a:cs typeface="Helvetica"/>
            </a:endParaRPr>
          </a:p>
        </p:txBody>
      </p:sp>
      <p:sp>
        <p:nvSpPr>
          <p:cNvPr id="2" name="Title 1"/>
          <p:cNvSpPr>
            <a:spLocks noGrp="1"/>
          </p:cNvSpPr>
          <p:nvPr>
            <p:ph type="title"/>
          </p:nvPr>
        </p:nvSpPr>
        <p:spPr/>
        <p:txBody>
          <a:bodyPr/>
          <a:lstStyle/>
          <a:p>
            <a:r>
              <a:rPr lang="en-US" dirty="0" smtClean="0"/>
              <a:t>Re-Teach and Practice</a:t>
            </a:r>
            <a:endParaRPr lang="en-US" dirty="0"/>
          </a:p>
        </p:txBody>
      </p:sp>
    </p:spTree>
    <p:extLst>
      <p:ext uri="{BB962C8B-B14F-4D97-AF65-F5344CB8AC3E}">
        <p14:creationId xmlns:p14="http://schemas.microsoft.com/office/powerpoint/2010/main" val="34715306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740810" y="3231471"/>
            <a:ext cx="5664431" cy="3259446"/>
          </a:xfrm>
        </p:spPr>
        <p:txBody>
          <a:bodyPr/>
          <a:lstStyle/>
          <a:p>
            <a:r>
              <a:rPr lang="en-US" dirty="0" smtClean="0"/>
              <a:t>Are we implementing SW-PBIS?</a:t>
            </a:r>
          </a:p>
          <a:p>
            <a:endParaRPr lang="en-US" dirty="0"/>
          </a:p>
          <a:p>
            <a:r>
              <a:rPr lang="en-US" dirty="0" smtClean="0"/>
              <a:t>If we are, is it making a difference for students?</a:t>
            </a:r>
            <a:endParaRPr lang="en-US" dirty="0"/>
          </a:p>
        </p:txBody>
      </p:sp>
      <p:sp>
        <p:nvSpPr>
          <p:cNvPr id="2" name="Title 1"/>
          <p:cNvSpPr>
            <a:spLocks noGrp="1"/>
          </p:cNvSpPr>
          <p:nvPr>
            <p:ph type="title"/>
          </p:nvPr>
        </p:nvSpPr>
        <p:spPr>
          <a:xfrm>
            <a:off x="740810" y="2151802"/>
            <a:ext cx="7620000" cy="655886"/>
          </a:xfrm>
        </p:spPr>
        <p:txBody>
          <a:bodyPr/>
          <a:lstStyle/>
          <a:p>
            <a:r>
              <a:rPr lang="en-US" sz="3600" u="sng" dirty="0" smtClean="0">
                <a:solidFill>
                  <a:srgbClr val="2F2B20"/>
                </a:solidFill>
                <a:latin typeface="+mn-lt"/>
              </a:rPr>
              <a:t/>
            </a:r>
            <a:br>
              <a:rPr lang="en-US" sz="3600" u="sng" dirty="0" smtClean="0">
                <a:solidFill>
                  <a:srgbClr val="2F2B20"/>
                </a:solidFill>
                <a:latin typeface="+mn-lt"/>
              </a:rPr>
            </a:br>
            <a:r>
              <a:rPr lang="en-US" sz="3600" u="sng" dirty="0" smtClean="0">
                <a:solidFill>
                  <a:srgbClr val="2F2B20"/>
                </a:solidFill>
                <a:latin typeface="+mn-lt"/>
              </a:rPr>
              <a:t>2 Over Arching </a:t>
            </a:r>
            <a:r>
              <a:rPr lang="en-US" sz="3600" u="sng" dirty="0">
                <a:solidFill>
                  <a:srgbClr val="2F2B20"/>
                </a:solidFill>
                <a:latin typeface="+mn-lt"/>
              </a:rPr>
              <a:t>Q</a:t>
            </a:r>
            <a:r>
              <a:rPr lang="en-US" sz="3600" u="sng" dirty="0" smtClean="0">
                <a:solidFill>
                  <a:srgbClr val="2F2B20"/>
                </a:solidFill>
                <a:latin typeface="+mn-lt"/>
              </a:rPr>
              <a:t>uestions</a:t>
            </a:r>
            <a:r>
              <a:rPr lang="en-US" sz="3600" dirty="0" smtClean="0">
                <a:solidFill>
                  <a:srgbClr val="2F2B20"/>
                </a:solidFill>
                <a:latin typeface="+mn-lt"/>
              </a:rPr>
              <a:t>:</a:t>
            </a:r>
            <a:endParaRPr lang="en-US" sz="3600" dirty="0">
              <a:solidFill>
                <a:srgbClr val="2F2B20"/>
              </a:solidFill>
              <a:latin typeface="+mn-lt"/>
            </a:endParaRPr>
          </a:p>
        </p:txBody>
      </p:sp>
      <p:sp>
        <p:nvSpPr>
          <p:cNvPr id="4" name="TextBox 3"/>
          <p:cNvSpPr txBox="1"/>
          <p:nvPr/>
        </p:nvSpPr>
        <p:spPr>
          <a:xfrm>
            <a:off x="740810" y="611429"/>
            <a:ext cx="8403190" cy="1446550"/>
          </a:xfrm>
          <a:prstGeom prst="rect">
            <a:avLst/>
          </a:prstGeom>
          <a:noFill/>
        </p:spPr>
        <p:txBody>
          <a:bodyPr wrap="square" rtlCol="0">
            <a:spAutoFit/>
          </a:bodyPr>
          <a:lstStyle/>
          <a:p>
            <a:r>
              <a:rPr lang="en-US" sz="4400" dirty="0" smtClean="0">
                <a:solidFill>
                  <a:schemeClr val="tx2"/>
                </a:solidFill>
                <a:latin typeface="+mj-lt"/>
              </a:rPr>
              <a:t>Step 7: </a:t>
            </a:r>
          </a:p>
          <a:p>
            <a:r>
              <a:rPr lang="en-US" sz="4400" dirty="0" smtClean="0">
                <a:solidFill>
                  <a:schemeClr val="tx2"/>
                </a:solidFill>
                <a:latin typeface="+mj-lt"/>
              </a:rPr>
              <a:t>Data Based Decision Making</a:t>
            </a:r>
            <a:endParaRPr lang="en-US" sz="4400" dirty="0">
              <a:solidFill>
                <a:schemeClr val="tx2"/>
              </a:solidFill>
              <a:latin typeface="+mj-lt"/>
            </a:endParaRPr>
          </a:p>
        </p:txBody>
      </p:sp>
    </p:spTree>
    <p:extLst>
      <p:ext uri="{BB962C8B-B14F-4D97-AF65-F5344CB8AC3E}">
        <p14:creationId xmlns:p14="http://schemas.microsoft.com/office/powerpoint/2010/main" val="17932301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pPr marL="0" indent="0">
              <a:buNone/>
            </a:pPr>
            <a:r>
              <a:rPr lang="en-US" i="1" dirty="0" smtClean="0"/>
              <a:t>Question #1 – Are we implementing SW-PBIS?</a:t>
            </a:r>
          </a:p>
          <a:p>
            <a:pPr marL="0" indent="0">
              <a:buNone/>
            </a:pPr>
            <a:endParaRPr lang="en-US" dirty="0" smtClean="0"/>
          </a:p>
          <a:p>
            <a:r>
              <a:rPr lang="en-US" dirty="0" smtClean="0"/>
              <a:t>Team Implementation Checklist (TIC)</a:t>
            </a:r>
          </a:p>
          <a:p>
            <a:r>
              <a:rPr lang="en-US" dirty="0" smtClean="0"/>
              <a:t>School-wide Evaluation Tool (SET)</a:t>
            </a:r>
          </a:p>
          <a:p>
            <a:r>
              <a:rPr lang="en-US" dirty="0" smtClean="0"/>
              <a:t>Benchmark of Quality (</a:t>
            </a:r>
            <a:r>
              <a:rPr lang="en-US" dirty="0" err="1" smtClean="0"/>
              <a:t>BoQ</a:t>
            </a:r>
            <a:r>
              <a:rPr lang="en-US" dirty="0" smtClean="0"/>
              <a:t>)</a:t>
            </a:r>
          </a:p>
          <a:p>
            <a:r>
              <a:rPr lang="en-US" dirty="0" smtClean="0"/>
              <a:t>Tiered Fidelity Inventory (TFI)</a:t>
            </a:r>
          </a:p>
          <a:p>
            <a:pPr marL="0" indent="0">
              <a:buNone/>
            </a:pPr>
            <a:r>
              <a:rPr lang="en-US" dirty="0"/>
              <a:t>	</a:t>
            </a:r>
            <a:endParaRPr lang="en-US" dirty="0" smtClean="0"/>
          </a:p>
        </p:txBody>
      </p:sp>
      <p:sp>
        <p:nvSpPr>
          <p:cNvPr id="2" name="Title 1"/>
          <p:cNvSpPr>
            <a:spLocks noGrp="1"/>
          </p:cNvSpPr>
          <p:nvPr>
            <p:ph type="title"/>
          </p:nvPr>
        </p:nvSpPr>
        <p:spPr/>
        <p:txBody>
          <a:bodyPr/>
          <a:lstStyle/>
          <a:p>
            <a:r>
              <a:rPr lang="en-US" dirty="0" smtClean="0"/>
              <a:t>Question #1 - Data to look at:</a:t>
            </a:r>
            <a:endParaRPr lang="en-US" dirty="0"/>
          </a:p>
        </p:txBody>
      </p:sp>
    </p:spTree>
    <p:extLst>
      <p:ext uri="{BB962C8B-B14F-4D97-AF65-F5344CB8AC3E}">
        <p14:creationId xmlns:p14="http://schemas.microsoft.com/office/powerpoint/2010/main" val="42315924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pPr marL="514350" indent="-514350">
              <a:buFont typeface="+mj-lt"/>
              <a:buAutoNum type="arabicPeriod"/>
            </a:pPr>
            <a:r>
              <a:rPr lang="en-US" dirty="0" smtClean="0"/>
              <a:t>Establish Commitment </a:t>
            </a:r>
            <a:r>
              <a:rPr lang="en-US" dirty="0" smtClean="0">
                <a:solidFill>
                  <a:srgbClr val="FF0000"/>
                </a:solidFill>
              </a:rPr>
              <a:t>(Step 1)</a:t>
            </a:r>
          </a:p>
          <a:p>
            <a:pPr marL="514350" indent="-514350">
              <a:buFont typeface="+mj-lt"/>
              <a:buAutoNum type="arabicPeriod"/>
            </a:pPr>
            <a:r>
              <a:rPr lang="en-US" dirty="0" smtClean="0"/>
              <a:t>Establish and Maintain Team </a:t>
            </a:r>
            <a:r>
              <a:rPr lang="en-US" dirty="0" smtClean="0">
                <a:solidFill>
                  <a:srgbClr val="FF0000"/>
                </a:solidFill>
              </a:rPr>
              <a:t>(Step 2)</a:t>
            </a:r>
          </a:p>
          <a:p>
            <a:pPr marL="514350" indent="-514350">
              <a:buFont typeface="+mj-lt"/>
              <a:buAutoNum type="arabicPeriod"/>
            </a:pPr>
            <a:r>
              <a:rPr lang="en-US" dirty="0" smtClean="0"/>
              <a:t>Self – Assessment</a:t>
            </a:r>
          </a:p>
          <a:p>
            <a:pPr marL="514350" indent="-514350">
              <a:buFont typeface="+mj-lt"/>
              <a:buAutoNum type="arabicPeriod"/>
            </a:pPr>
            <a:r>
              <a:rPr lang="en-US" sz="2800" dirty="0" smtClean="0"/>
              <a:t>Establish SW Expectations: Prevention Systems </a:t>
            </a:r>
            <a:r>
              <a:rPr lang="en-US" sz="2800" dirty="0" smtClean="0">
                <a:solidFill>
                  <a:srgbClr val="FF0000"/>
                </a:solidFill>
              </a:rPr>
              <a:t>(Step 4)</a:t>
            </a:r>
          </a:p>
          <a:p>
            <a:pPr marL="514350" indent="-514350">
              <a:buFont typeface="+mj-lt"/>
              <a:buAutoNum type="arabicPeriod"/>
            </a:pPr>
            <a:r>
              <a:rPr lang="en-US" dirty="0" smtClean="0"/>
              <a:t>Classroom Behavior Support Systems</a:t>
            </a:r>
          </a:p>
          <a:p>
            <a:pPr marL="514350" indent="-514350">
              <a:buFont typeface="+mj-lt"/>
              <a:buAutoNum type="arabicPeriod"/>
            </a:pPr>
            <a:r>
              <a:rPr lang="en-US" dirty="0" smtClean="0"/>
              <a:t>Build Capacity for Function Based Support</a:t>
            </a:r>
            <a:endParaRPr lang="en-US" dirty="0"/>
          </a:p>
        </p:txBody>
      </p:sp>
      <p:sp>
        <p:nvSpPr>
          <p:cNvPr id="2" name="Title 1"/>
          <p:cNvSpPr>
            <a:spLocks noGrp="1"/>
          </p:cNvSpPr>
          <p:nvPr>
            <p:ph type="title"/>
          </p:nvPr>
        </p:nvSpPr>
        <p:spPr/>
        <p:txBody>
          <a:bodyPr>
            <a:normAutofit/>
          </a:bodyPr>
          <a:lstStyle/>
          <a:p>
            <a:r>
              <a:rPr lang="en-US" dirty="0" smtClean="0">
                <a:solidFill>
                  <a:srgbClr val="008000"/>
                </a:solidFill>
              </a:rPr>
              <a:t>TIC</a:t>
            </a:r>
            <a:br>
              <a:rPr lang="en-US" dirty="0" smtClean="0">
                <a:solidFill>
                  <a:srgbClr val="008000"/>
                </a:solidFill>
              </a:rPr>
            </a:br>
            <a:r>
              <a:rPr lang="en-US" dirty="0" smtClean="0">
                <a:solidFill>
                  <a:srgbClr val="008000"/>
                </a:solidFill>
              </a:rPr>
              <a:t>(Team Implementation Checklist)</a:t>
            </a:r>
            <a:endParaRPr lang="en-US" dirty="0">
              <a:solidFill>
                <a:srgbClr val="008000"/>
              </a:solidFill>
            </a:endParaRPr>
          </a:p>
        </p:txBody>
      </p:sp>
    </p:spTree>
    <p:extLst>
      <p:ext uri="{BB962C8B-B14F-4D97-AF65-F5344CB8AC3E}">
        <p14:creationId xmlns:p14="http://schemas.microsoft.com/office/powerpoint/2010/main" val="29312988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idx="1"/>
          </p:nvPr>
        </p:nvSpPr>
        <p:spPr/>
        <p:txBody>
          <a:bodyPr>
            <a:normAutofit/>
          </a:bodyPr>
          <a:lstStyle/>
          <a:p>
            <a:pPr marL="514350" indent="-514350">
              <a:buFont typeface="+mj-lt"/>
              <a:buAutoNum type="arabicPeriod"/>
            </a:pPr>
            <a:r>
              <a:rPr lang="en-US" dirty="0" smtClean="0"/>
              <a:t>Expectations Defined </a:t>
            </a:r>
            <a:r>
              <a:rPr lang="en-US" dirty="0" smtClean="0">
                <a:solidFill>
                  <a:srgbClr val="FF0000"/>
                </a:solidFill>
              </a:rPr>
              <a:t>(Step 4)</a:t>
            </a:r>
          </a:p>
          <a:p>
            <a:pPr marL="514350" indent="-514350">
              <a:buFont typeface="+mj-lt"/>
              <a:buAutoNum type="arabicPeriod"/>
            </a:pPr>
            <a:r>
              <a:rPr lang="en-US" dirty="0" smtClean="0"/>
              <a:t>Behavioral Expectations Taught </a:t>
            </a:r>
            <a:r>
              <a:rPr lang="en-US" dirty="0" smtClean="0">
                <a:solidFill>
                  <a:srgbClr val="FF0000"/>
                </a:solidFill>
              </a:rPr>
              <a:t>(Step 4)</a:t>
            </a:r>
          </a:p>
          <a:p>
            <a:pPr marL="514350" indent="-514350">
              <a:buFont typeface="+mj-lt"/>
              <a:buAutoNum type="arabicPeriod"/>
            </a:pPr>
            <a:r>
              <a:rPr lang="en-US" dirty="0" smtClean="0"/>
              <a:t>On-going System for Rewarding Behavioral Expectations </a:t>
            </a:r>
            <a:r>
              <a:rPr lang="en-US" dirty="0" smtClean="0">
                <a:solidFill>
                  <a:srgbClr val="FF0000"/>
                </a:solidFill>
              </a:rPr>
              <a:t>(Step 5)</a:t>
            </a:r>
          </a:p>
          <a:p>
            <a:pPr marL="514350" indent="-514350">
              <a:buFont typeface="+mj-lt"/>
              <a:buAutoNum type="arabicPeriod"/>
            </a:pPr>
            <a:r>
              <a:rPr lang="en-US" dirty="0" smtClean="0"/>
              <a:t>System for Responding to Behavioral Expectations </a:t>
            </a:r>
            <a:r>
              <a:rPr lang="en-US" dirty="0" smtClean="0">
                <a:solidFill>
                  <a:srgbClr val="FF0000"/>
                </a:solidFill>
              </a:rPr>
              <a:t>(Step 6)</a:t>
            </a:r>
          </a:p>
          <a:p>
            <a:pPr marL="514350" indent="-514350">
              <a:buFont typeface="+mj-lt"/>
              <a:buAutoNum type="arabicPeriod"/>
            </a:pPr>
            <a:r>
              <a:rPr lang="en-US" dirty="0" smtClean="0"/>
              <a:t>Monitoring and Decision-Making </a:t>
            </a:r>
            <a:r>
              <a:rPr lang="en-US" dirty="0" smtClean="0">
                <a:solidFill>
                  <a:srgbClr val="FF0000"/>
                </a:solidFill>
              </a:rPr>
              <a:t>(Step 7)</a:t>
            </a:r>
          </a:p>
          <a:p>
            <a:pPr marL="514350" indent="-514350">
              <a:buFont typeface="+mj-lt"/>
              <a:buAutoNum type="arabicPeriod"/>
            </a:pPr>
            <a:r>
              <a:rPr lang="en-US" dirty="0" smtClean="0"/>
              <a:t>Management</a:t>
            </a:r>
          </a:p>
          <a:p>
            <a:pPr marL="514350" indent="-514350">
              <a:buFont typeface="+mj-lt"/>
              <a:buAutoNum type="arabicPeriod"/>
            </a:pPr>
            <a:r>
              <a:rPr lang="en-US" dirty="0" smtClean="0"/>
              <a:t>District Level Support</a:t>
            </a:r>
            <a:endParaRPr lang="en-US" dirty="0"/>
          </a:p>
        </p:txBody>
      </p:sp>
      <p:sp>
        <p:nvSpPr>
          <p:cNvPr id="2" name="Title 1"/>
          <p:cNvSpPr>
            <a:spLocks noGrp="1"/>
          </p:cNvSpPr>
          <p:nvPr>
            <p:ph type="title"/>
          </p:nvPr>
        </p:nvSpPr>
        <p:spPr/>
        <p:txBody>
          <a:bodyPr>
            <a:normAutofit/>
          </a:bodyPr>
          <a:lstStyle/>
          <a:p>
            <a:r>
              <a:rPr lang="en-US" dirty="0" smtClean="0">
                <a:solidFill>
                  <a:srgbClr val="008000"/>
                </a:solidFill>
              </a:rPr>
              <a:t>SET</a:t>
            </a:r>
            <a:br>
              <a:rPr lang="en-US" dirty="0" smtClean="0">
                <a:solidFill>
                  <a:srgbClr val="008000"/>
                </a:solidFill>
              </a:rPr>
            </a:br>
            <a:r>
              <a:rPr lang="en-US" dirty="0" smtClean="0">
                <a:solidFill>
                  <a:srgbClr val="008000"/>
                </a:solidFill>
              </a:rPr>
              <a:t>(School-Wide Evaluation Tool)</a:t>
            </a:r>
            <a:endParaRPr lang="en-US" dirty="0">
              <a:solidFill>
                <a:srgbClr val="008000"/>
              </a:solidFill>
            </a:endParaRPr>
          </a:p>
        </p:txBody>
      </p:sp>
    </p:spTree>
    <p:extLst>
      <p:ext uri="{BB962C8B-B14F-4D97-AF65-F5344CB8AC3E}">
        <p14:creationId xmlns:p14="http://schemas.microsoft.com/office/powerpoint/2010/main" val="4593483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Provides a valid, reliable, and efficient measure of the extent to which school-wide positive behavioral interventions and supports (SWPBIS)</a:t>
            </a:r>
          </a:p>
          <a:p>
            <a:pPr indent="0">
              <a:buNone/>
            </a:pPr>
            <a:endParaRPr lang="en-US" dirty="0" smtClean="0"/>
          </a:p>
          <a:p>
            <a:r>
              <a:rPr lang="en-US" dirty="0" smtClean="0"/>
              <a:t>Divided into three sections that can be used separately or in combination to assess the extend to which core </a:t>
            </a:r>
            <a:r>
              <a:rPr lang="en-US" dirty="0" err="1" smtClean="0"/>
              <a:t>freatures</a:t>
            </a:r>
            <a:r>
              <a:rPr lang="en-US" dirty="0" smtClean="0"/>
              <a:t> are in place.</a:t>
            </a:r>
          </a:p>
          <a:p>
            <a:pPr lvl="1"/>
            <a:r>
              <a:rPr lang="en-US" dirty="0"/>
              <a:t>Tier 1: Universal SWPBIS Features</a:t>
            </a:r>
          </a:p>
          <a:p>
            <a:pPr lvl="1"/>
            <a:r>
              <a:rPr lang="en-US" dirty="0"/>
              <a:t>Tier II: Targeted SWPBIS Features</a:t>
            </a:r>
          </a:p>
          <a:p>
            <a:pPr lvl="1"/>
            <a:r>
              <a:rPr lang="en-US" dirty="0"/>
              <a:t>Tier III: Intensive SWPBIS Features</a:t>
            </a:r>
          </a:p>
          <a:p>
            <a:pPr lvl="1"/>
            <a:endParaRPr lang="en-US" dirty="0" smtClean="0"/>
          </a:p>
          <a:p>
            <a:r>
              <a:rPr lang="en-US" dirty="0" smtClean="0"/>
              <a:t>Can be used for:</a:t>
            </a:r>
          </a:p>
          <a:p>
            <a:pPr lvl="1"/>
            <a:r>
              <a:rPr lang="en-US" dirty="0" smtClean="0"/>
              <a:t>Initial assessment to determine if a school is using or needs SWPBIS</a:t>
            </a:r>
          </a:p>
          <a:p>
            <a:pPr lvl="1"/>
            <a:r>
              <a:rPr lang="en-US" dirty="0" smtClean="0"/>
              <a:t>As a guide for implementation of Tier I, Tier II, or Tier III practices</a:t>
            </a:r>
          </a:p>
          <a:p>
            <a:pPr lvl="1"/>
            <a:r>
              <a:rPr lang="en-US" dirty="0" smtClean="0"/>
              <a:t>As an index of sustained SWPBIS implementation or</a:t>
            </a:r>
          </a:p>
          <a:p>
            <a:pPr lvl="1"/>
            <a:r>
              <a:rPr lang="en-US" dirty="0" smtClean="0"/>
              <a:t>As a metric for identifying schools for recognition within their state </a:t>
            </a:r>
            <a:r>
              <a:rPr lang="en-US" dirty="0" err="1" smtClean="0"/>
              <a:t>implementaiton</a:t>
            </a:r>
            <a:r>
              <a:rPr lang="en-US" dirty="0" smtClean="0"/>
              <a:t> efforts</a:t>
            </a:r>
          </a:p>
        </p:txBody>
      </p:sp>
      <p:sp>
        <p:nvSpPr>
          <p:cNvPr id="3" name="Title 2"/>
          <p:cNvSpPr>
            <a:spLocks noGrp="1"/>
          </p:cNvSpPr>
          <p:nvPr>
            <p:ph type="title"/>
          </p:nvPr>
        </p:nvSpPr>
        <p:spPr/>
        <p:txBody>
          <a:bodyPr/>
          <a:lstStyle/>
          <a:p>
            <a:r>
              <a:rPr lang="en-US" dirty="0" smtClean="0"/>
              <a:t>Tiered Fidelity Inventory (TFI)</a:t>
            </a:r>
            <a:endParaRPr lang="en-US" dirty="0"/>
          </a:p>
        </p:txBody>
      </p:sp>
    </p:spTree>
    <p:extLst>
      <p:ext uri="{BB962C8B-B14F-4D97-AF65-F5344CB8AC3E}">
        <p14:creationId xmlns:p14="http://schemas.microsoft.com/office/powerpoint/2010/main" val="4055073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indent="0" algn="ctr">
              <a:buNone/>
            </a:pPr>
            <a:r>
              <a:rPr lang="en-US" sz="3200" dirty="0"/>
              <a:t>…an implementation </a:t>
            </a:r>
            <a:endParaRPr lang="en-US" sz="3200" dirty="0" smtClean="0"/>
          </a:p>
          <a:p>
            <a:pPr indent="0" algn="ctr">
              <a:buNone/>
            </a:pPr>
            <a:r>
              <a:rPr lang="en-US" sz="3200" b="1" dirty="0" smtClean="0"/>
              <a:t>framework</a:t>
            </a:r>
            <a:r>
              <a:rPr lang="en-US" sz="3200" dirty="0" smtClean="0"/>
              <a:t> </a:t>
            </a:r>
          </a:p>
          <a:p>
            <a:pPr indent="0" algn="ctr">
              <a:buNone/>
            </a:pPr>
            <a:r>
              <a:rPr lang="en-US" sz="3200" dirty="0" smtClean="0"/>
              <a:t>that </a:t>
            </a:r>
            <a:r>
              <a:rPr lang="en-US" sz="3200" dirty="0"/>
              <a:t>is designed to </a:t>
            </a:r>
            <a:endParaRPr lang="en-US" sz="3200" dirty="0" smtClean="0"/>
          </a:p>
          <a:p>
            <a:pPr indent="0" algn="ctr">
              <a:buNone/>
            </a:pPr>
            <a:r>
              <a:rPr lang="en-US" sz="3200" dirty="0" smtClean="0"/>
              <a:t>enhance </a:t>
            </a:r>
            <a:r>
              <a:rPr lang="en-US" sz="3200" dirty="0"/>
              <a:t>academic and </a:t>
            </a:r>
            <a:endParaRPr lang="en-US" sz="3200" dirty="0" smtClean="0"/>
          </a:p>
          <a:p>
            <a:pPr indent="0" algn="ctr">
              <a:buNone/>
            </a:pPr>
            <a:r>
              <a:rPr lang="en-US" sz="3200" dirty="0" smtClean="0"/>
              <a:t>social </a:t>
            </a:r>
            <a:r>
              <a:rPr lang="en-US" sz="3200" dirty="0"/>
              <a:t>behavior </a:t>
            </a:r>
            <a:r>
              <a:rPr lang="en-US" sz="3200" dirty="0" smtClean="0"/>
              <a:t>outcomes</a:t>
            </a:r>
          </a:p>
          <a:p>
            <a:pPr indent="0" algn="ctr">
              <a:buNone/>
            </a:pPr>
            <a:r>
              <a:rPr lang="en-US" sz="3200" dirty="0" smtClean="0"/>
              <a:t> </a:t>
            </a:r>
            <a:r>
              <a:rPr lang="en-US" sz="3200" dirty="0"/>
              <a:t>for </a:t>
            </a:r>
            <a:r>
              <a:rPr lang="en-US" sz="3200" b="1" dirty="0"/>
              <a:t>ALL</a:t>
            </a:r>
            <a:r>
              <a:rPr lang="en-US" sz="3200" dirty="0"/>
              <a:t> students</a:t>
            </a:r>
          </a:p>
        </p:txBody>
      </p:sp>
      <p:sp>
        <p:nvSpPr>
          <p:cNvPr id="2" name="Title 1"/>
          <p:cNvSpPr>
            <a:spLocks noGrp="1"/>
          </p:cNvSpPr>
          <p:nvPr>
            <p:ph type="title"/>
          </p:nvPr>
        </p:nvSpPr>
        <p:spPr/>
        <p:txBody>
          <a:bodyPr/>
          <a:lstStyle/>
          <a:p>
            <a:r>
              <a:rPr lang="en-US" dirty="0" smtClean="0"/>
              <a:t>PBIS is…</a:t>
            </a:r>
            <a:endParaRPr lang="en-US" dirty="0"/>
          </a:p>
        </p:txBody>
      </p:sp>
    </p:spTree>
    <p:extLst>
      <p:ext uri="{BB962C8B-B14F-4D97-AF65-F5344CB8AC3E}">
        <p14:creationId xmlns:p14="http://schemas.microsoft.com/office/powerpoint/2010/main" val="12198165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855094" y="1600200"/>
            <a:ext cx="8861158" cy="4525963"/>
          </a:xfrm>
        </p:spPr>
        <p:txBody>
          <a:bodyPr>
            <a:normAutofit/>
          </a:bodyPr>
          <a:lstStyle/>
          <a:p>
            <a:pPr marL="0" indent="0">
              <a:buNone/>
            </a:pPr>
            <a:r>
              <a:rPr lang="en-US" dirty="0" smtClean="0"/>
              <a:t>Question #2 – Is it making a difference for students?</a:t>
            </a:r>
          </a:p>
          <a:p>
            <a:pPr marL="0" indent="0">
              <a:buNone/>
            </a:pPr>
            <a:endParaRPr lang="en-US" dirty="0"/>
          </a:p>
          <a:p>
            <a:pPr marL="0" indent="0">
              <a:buNone/>
            </a:pPr>
            <a:r>
              <a:rPr lang="en-US" dirty="0" smtClean="0"/>
              <a:t>	O- Office</a:t>
            </a:r>
          </a:p>
          <a:p>
            <a:pPr marL="0" indent="0">
              <a:buNone/>
            </a:pPr>
            <a:r>
              <a:rPr lang="en-US" dirty="0"/>
              <a:t>	</a:t>
            </a:r>
            <a:r>
              <a:rPr lang="en-US" dirty="0" smtClean="0"/>
              <a:t>D – Discipline</a:t>
            </a:r>
          </a:p>
          <a:p>
            <a:pPr marL="0" indent="0">
              <a:buNone/>
            </a:pPr>
            <a:r>
              <a:rPr lang="en-US" dirty="0"/>
              <a:t>	</a:t>
            </a:r>
            <a:r>
              <a:rPr lang="en-US" dirty="0" smtClean="0"/>
              <a:t>R- Referral</a:t>
            </a:r>
          </a:p>
          <a:p>
            <a:pPr marL="0" indent="0">
              <a:buNone/>
            </a:pPr>
            <a:endParaRPr lang="en-US" dirty="0"/>
          </a:p>
          <a:p>
            <a:pPr marL="0" indent="0">
              <a:buNone/>
            </a:pPr>
            <a:r>
              <a:rPr lang="en-US" dirty="0" smtClean="0"/>
              <a:t>How are you collecting ODR’s?</a:t>
            </a:r>
          </a:p>
          <a:p>
            <a:pPr marL="0" indent="0">
              <a:buNone/>
            </a:pPr>
            <a:r>
              <a:rPr lang="en-US" dirty="0" smtClean="0"/>
              <a:t>How often do you look at the data?</a:t>
            </a:r>
          </a:p>
          <a:p>
            <a:pPr marL="0" indent="0">
              <a:buNone/>
            </a:pPr>
            <a:endParaRPr lang="en-US" dirty="0" smtClean="0"/>
          </a:p>
          <a:p>
            <a:pPr marL="0" indent="0">
              <a:buNone/>
            </a:pPr>
            <a:endParaRPr lang="en-US" dirty="0"/>
          </a:p>
        </p:txBody>
      </p:sp>
      <p:sp>
        <p:nvSpPr>
          <p:cNvPr id="2" name="Title 1"/>
          <p:cNvSpPr>
            <a:spLocks noGrp="1"/>
          </p:cNvSpPr>
          <p:nvPr>
            <p:ph type="title"/>
          </p:nvPr>
        </p:nvSpPr>
        <p:spPr/>
        <p:txBody>
          <a:bodyPr/>
          <a:lstStyle/>
          <a:p>
            <a:r>
              <a:rPr lang="en-US" dirty="0" smtClean="0"/>
              <a:t>Question #2 - Data to look at:</a:t>
            </a:r>
            <a:endParaRPr lang="en-US" dirty="0"/>
          </a:p>
        </p:txBody>
      </p:sp>
    </p:spTree>
    <p:extLst>
      <p:ext uri="{BB962C8B-B14F-4D97-AF65-F5344CB8AC3E}">
        <p14:creationId xmlns:p14="http://schemas.microsoft.com/office/powerpoint/2010/main" val="40735342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pPr marL="0" indent="0" algn="ctr">
              <a:buNone/>
            </a:pPr>
            <a:r>
              <a:rPr lang="en-US" dirty="0" err="1" smtClean="0"/>
              <a:t>pbisapps.org</a:t>
            </a:r>
            <a:endParaRPr lang="en-US" dirty="0"/>
          </a:p>
        </p:txBody>
      </p:sp>
      <p:sp>
        <p:nvSpPr>
          <p:cNvPr id="2" name="Title 1"/>
          <p:cNvSpPr>
            <a:spLocks noGrp="1"/>
          </p:cNvSpPr>
          <p:nvPr>
            <p:ph type="title"/>
          </p:nvPr>
        </p:nvSpPr>
        <p:spPr/>
        <p:txBody>
          <a:bodyPr/>
          <a:lstStyle/>
          <a:p>
            <a:r>
              <a:rPr lang="en-US" dirty="0" smtClean="0"/>
              <a:t>Where to Get This Data?</a:t>
            </a:r>
            <a:endParaRPr lang="en-US" dirty="0"/>
          </a:p>
        </p:txBody>
      </p:sp>
    </p:spTree>
    <p:extLst>
      <p:ext uri="{BB962C8B-B14F-4D97-AF65-F5344CB8AC3E}">
        <p14:creationId xmlns:p14="http://schemas.microsoft.com/office/powerpoint/2010/main" val="3965319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Resources</a:t>
            </a:r>
            <a:endParaRPr lang="en-US" sz="3600" dirty="0"/>
          </a:p>
        </p:txBody>
      </p:sp>
      <p:sp>
        <p:nvSpPr>
          <p:cNvPr id="4" name="Content Placeholder 3"/>
          <p:cNvSpPr>
            <a:spLocks noGrp="1"/>
          </p:cNvSpPr>
          <p:nvPr>
            <p:ph sz="half" idx="2"/>
          </p:nvPr>
        </p:nvSpPr>
        <p:spPr/>
        <p:txBody>
          <a:bodyPr/>
          <a:lstStyle/>
          <a:p>
            <a:pPr marL="0" indent="0">
              <a:buNone/>
            </a:pPr>
            <a:r>
              <a:rPr lang="en-US" dirty="0" err="1" smtClean="0"/>
              <a:t>pbis.org</a:t>
            </a:r>
            <a:endParaRPr lang="en-US" dirty="0" smtClean="0"/>
          </a:p>
          <a:p>
            <a:pPr marL="0" indent="0">
              <a:buNone/>
            </a:pPr>
            <a:r>
              <a:rPr lang="en-US" dirty="0" err="1" smtClean="0"/>
              <a:t>pbismn.org</a:t>
            </a:r>
            <a:endParaRPr lang="en-US" dirty="0" smtClean="0"/>
          </a:p>
          <a:p>
            <a:pPr marL="0" indent="0">
              <a:buNone/>
            </a:pPr>
            <a:r>
              <a:rPr lang="en-US" dirty="0" err="1" smtClean="0"/>
              <a:t>pbisworld.com</a:t>
            </a:r>
            <a:endParaRPr lang="en-US" dirty="0" smtClean="0"/>
          </a:p>
          <a:p>
            <a:pPr marL="0" indent="0">
              <a:buNone/>
            </a:pPr>
            <a:endParaRPr lang="en-US" dirty="0"/>
          </a:p>
          <a:p>
            <a:pPr marL="0" indent="0">
              <a:buNone/>
            </a:pPr>
            <a:r>
              <a:rPr lang="en-US" dirty="0" smtClean="0"/>
              <a:t>Facebook</a:t>
            </a:r>
          </a:p>
          <a:p>
            <a:pPr marL="0" indent="0">
              <a:buNone/>
            </a:pPr>
            <a:r>
              <a:rPr lang="en-US" dirty="0" smtClean="0"/>
              <a:t>Twitter</a:t>
            </a:r>
          </a:p>
          <a:p>
            <a:pPr marL="0" indent="0">
              <a:buNone/>
            </a:pPr>
            <a:endParaRPr lang="en-US" dirty="0" smtClean="0"/>
          </a:p>
          <a:p>
            <a:pPr marL="0" indent="0">
              <a:buNone/>
            </a:pPr>
            <a:r>
              <a:rPr lang="en-US" dirty="0" err="1" smtClean="0"/>
              <a:t>Pinterest</a:t>
            </a:r>
            <a:endParaRPr lang="en-US" dirty="0" smtClean="0"/>
          </a:p>
          <a:p>
            <a:pPr marL="0" indent="0">
              <a:buNone/>
            </a:pPr>
            <a:r>
              <a:rPr lang="en-US" dirty="0" smtClean="0"/>
              <a:t>Google</a:t>
            </a:r>
          </a:p>
          <a:p>
            <a:pPr marL="0" indent="0">
              <a:buNone/>
            </a:pPr>
            <a:r>
              <a:rPr lang="en-US" dirty="0" smtClean="0"/>
              <a:t>YouTube</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942978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ollage of pictures fromt eh 1980's including a boom box, mohawk haired rocker, Rubik's cube, desktop computer, Ronald Reagan, Pac Man, Mt. St. helen's, the Delorian from Back to the Future, Nintendo game controller, Michael Jackson." title="The 1980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9696" y="1030159"/>
            <a:ext cx="5013931" cy="3873507"/>
          </a:xfrm>
          <a:prstGeom prst="rect">
            <a:avLst/>
          </a:prstGeom>
        </p:spPr>
      </p:pic>
      <p:sp>
        <p:nvSpPr>
          <p:cNvPr id="14" name="TextBox 13"/>
          <p:cNvSpPr txBox="1"/>
          <p:nvPr/>
        </p:nvSpPr>
        <p:spPr>
          <a:xfrm>
            <a:off x="506002" y="5008191"/>
            <a:ext cx="8427849" cy="1241365"/>
          </a:xfrm>
          <a:prstGeom prst="rect">
            <a:avLst/>
          </a:prstGeom>
          <a:noFill/>
        </p:spPr>
        <p:txBody>
          <a:bodyPr wrap="square" rtlCol="0">
            <a:spAutoFit/>
          </a:bodyPr>
          <a:lstStyle/>
          <a:p>
            <a:r>
              <a:rPr lang="en-US" sz="2800" baseline="30000" dirty="0"/>
              <a:t>University of </a:t>
            </a:r>
            <a:r>
              <a:rPr lang="en-US" sz="2800" baseline="30000" dirty="0" smtClean="0"/>
              <a:t>Oregon found that </a:t>
            </a:r>
            <a:r>
              <a:rPr lang="en-US" sz="2800" baseline="30000" dirty="0"/>
              <a:t>greater attention should be directed toward prevention, research-based practices, data- based decision-making, school-wide systems, explicit social skills instruction, team- based implementation and professional development, and student outcomes</a:t>
            </a:r>
            <a:endParaRPr lang="en-US" sz="2800" dirty="0"/>
          </a:p>
        </p:txBody>
      </p:sp>
      <p:sp>
        <p:nvSpPr>
          <p:cNvPr id="2" name="Title 1"/>
          <p:cNvSpPr>
            <a:spLocks noGrp="1"/>
          </p:cNvSpPr>
          <p:nvPr>
            <p:ph type="title"/>
          </p:nvPr>
        </p:nvSpPr>
        <p:spPr>
          <a:xfrm>
            <a:off x="628650" y="0"/>
            <a:ext cx="7886700" cy="1325600"/>
          </a:xfrm>
        </p:spPr>
        <p:txBody>
          <a:bodyPr/>
          <a:lstStyle/>
          <a:p>
            <a:r>
              <a:rPr lang="en-US" dirty="0" smtClean="0"/>
              <a:t>The 1980’s</a:t>
            </a:r>
            <a:endParaRPr lang="en-US" dirty="0"/>
          </a:p>
        </p:txBody>
      </p:sp>
    </p:spTree>
    <p:extLst>
      <p:ext uri="{BB962C8B-B14F-4D97-AF65-F5344CB8AC3E}">
        <p14:creationId xmlns:p14="http://schemas.microsoft.com/office/powerpoint/2010/main" val="1751729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llage of pictures from the 1990s including a troll dool, character from Saved By the Bell, Beavis and Butthead, Mariah Carey, the movie Clueless, Nirvana album cover, and the Full House gang." title="1990'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790" y="1448584"/>
            <a:ext cx="4744698" cy="4744698"/>
          </a:xfrm>
          <a:prstGeom prst="rect">
            <a:avLst/>
          </a:prstGeom>
        </p:spPr>
      </p:pic>
      <p:sp>
        <p:nvSpPr>
          <p:cNvPr id="3" name="TextBox 2"/>
          <p:cNvSpPr txBox="1"/>
          <p:nvPr/>
        </p:nvSpPr>
        <p:spPr>
          <a:xfrm>
            <a:off x="6858000" y="555585"/>
            <a:ext cx="2286000" cy="5355313"/>
          </a:xfrm>
          <a:prstGeom prst="rect">
            <a:avLst/>
          </a:prstGeom>
          <a:noFill/>
        </p:spPr>
        <p:txBody>
          <a:bodyPr wrap="square" rtlCol="0">
            <a:spAutoFit/>
          </a:bodyPr>
          <a:lstStyle/>
          <a:p>
            <a:r>
              <a:rPr lang="en-US" dirty="0" smtClean="0"/>
              <a:t>Reauthorization </a:t>
            </a:r>
            <a:r>
              <a:rPr lang="en-US" dirty="0"/>
              <a:t>of the Individuals with Disabilities Act of 1997, a grant to establish a national Center on Positive Behavioral Interventions and Supports was legislated to disseminate and provide technical assistance to schools on evidence based practices for improving supports for students with </a:t>
            </a:r>
            <a:r>
              <a:rPr lang="en-US" dirty="0" smtClean="0"/>
              <a:t>Behavioral Disorders. </a:t>
            </a:r>
          </a:p>
          <a:p>
            <a:endParaRPr lang="en-US" dirty="0"/>
          </a:p>
        </p:txBody>
      </p:sp>
      <p:sp>
        <p:nvSpPr>
          <p:cNvPr id="4" name="Title 3"/>
          <p:cNvSpPr>
            <a:spLocks noGrp="1"/>
          </p:cNvSpPr>
          <p:nvPr>
            <p:ph type="title"/>
          </p:nvPr>
        </p:nvSpPr>
        <p:spPr/>
        <p:txBody>
          <a:bodyPr/>
          <a:lstStyle/>
          <a:p>
            <a:r>
              <a:rPr lang="en-US" dirty="0" smtClean="0"/>
              <a:t>The 1990s</a:t>
            </a:r>
            <a:endParaRPr lang="en-US" dirty="0"/>
          </a:p>
        </p:txBody>
      </p:sp>
    </p:spTree>
    <p:extLst>
      <p:ext uri="{BB962C8B-B14F-4D97-AF65-F5344CB8AC3E}">
        <p14:creationId xmlns:p14="http://schemas.microsoft.com/office/powerpoint/2010/main" val="946863623"/>
      </p:ext>
    </p:extLst>
  </p:cSld>
  <p:clrMapOvr>
    <a:masterClrMapping/>
  </p:clrMapOvr>
</p:sld>
</file>

<file path=ppt/theme/theme1.xml><?xml version="1.0" encoding="utf-8"?>
<a:theme xmlns:a="http://schemas.openxmlformats.org/drawingml/2006/main" name="PBIS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PBIS Theme.thmx</Template>
  <TotalTime>1150</TotalTime>
  <Words>2929</Words>
  <Application>Microsoft Office PowerPoint</Application>
  <PresentationFormat>On-screen Show (4:3)</PresentationFormat>
  <Paragraphs>472</Paragraphs>
  <Slides>72</Slides>
  <Notes>6</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PBIS Theme</vt:lpstr>
      <vt:lpstr>PBIS  History and Overview</vt:lpstr>
      <vt:lpstr>I know what you’re thinking…</vt:lpstr>
      <vt:lpstr>Turn your thinking around</vt:lpstr>
      <vt:lpstr>Without a good foundation or understanding it can lead to…</vt:lpstr>
      <vt:lpstr>Or…</vt:lpstr>
      <vt:lpstr>Purpose</vt:lpstr>
      <vt:lpstr>PBIS is…</vt:lpstr>
      <vt:lpstr>The 1980’s</vt:lpstr>
      <vt:lpstr>The 1990s</vt:lpstr>
      <vt:lpstr>PBIS objective…. </vt:lpstr>
      <vt:lpstr>Prevention Logic for All (Walker et al., 1996)</vt:lpstr>
      <vt:lpstr>The 2000s</vt:lpstr>
      <vt:lpstr>Today</vt:lpstr>
      <vt:lpstr>Minnesota PBIS </vt:lpstr>
      <vt:lpstr>Public Health / Disease Prevention</vt:lpstr>
      <vt:lpstr>Three-Tiered Model of School-Wide Discipline Strategies</vt:lpstr>
      <vt:lpstr>PBIS is not</vt:lpstr>
      <vt:lpstr>PBIS is</vt:lpstr>
      <vt:lpstr>Misconception #1: “PBIS is an intervention or practice.”  </vt:lpstr>
      <vt:lpstr>Data</vt:lpstr>
      <vt:lpstr>Practices</vt:lpstr>
      <vt:lpstr>Systems</vt:lpstr>
      <vt:lpstr>Outcomes</vt:lpstr>
      <vt:lpstr>School-wide Positive Behavior Support Systems</vt:lpstr>
      <vt:lpstr>School-wide Systems</vt:lpstr>
      <vt:lpstr>Non-Classroom Setting Systems </vt:lpstr>
      <vt:lpstr>Classroom Setting Systems</vt:lpstr>
      <vt:lpstr>Individual Student Systems</vt:lpstr>
      <vt:lpstr>Misconception #2: “PBIS emphasizes the use of tangible rewards which can negatively affect the development of intrinsic motivation.”  </vt:lpstr>
      <vt:lpstr>Are “Rewards” Dangerous? </vt:lpstr>
      <vt:lpstr>Misconception #3: “PBIS is something new that was designed for students with disabilities.”  </vt:lpstr>
      <vt:lpstr>Misconception #4: “PBIS is for behavior, and RtI is for academics.”  </vt:lpstr>
      <vt:lpstr>RTI Continuum of Support for ALL </vt:lpstr>
      <vt:lpstr>2 Worries &amp; Ineffective Responses to        Problem Behavior </vt:lpstr>
      <vt:lpstr>Worry #1 “Teaching” by Getting Tough</vt:lpstr>
      <vt:lpstr>Immediate &amp; seductive solution….  “Get Tough!”</vt:lpstr>
      <vt:lpstr>When behavior doesn’t improve, we“Get Tougher!”</vt:lpstr>
      <vt:lpstr>Science of behavior has taught us that students….</vt:lpstr>
      <vt:lpstr>Steps to Implementation</vt:lpstr>
      <vt:lpstr>General Implementation Process</vt:lpstr>
      <vt:lpstr>GENERAL IMPLEMENTATION PROCESS </vt:lpstr>
      <vt:lpstr>Step 1: Establish Commitment</vt:lpstr>
      <vt:lpstr>Step #2  - Establish PBIS Team </vt:lpstr>
      <vt:lpstr>Representative Team</vt:lpstr>
      <vt:lpstr>Establish PBIS Team Cont.</vt:lpstr>
      <vt:lpstr>Step 3: Establish Data  Collection System</vt:lpstr>
      <vt:lpstr>Data Systems</vt:lpstr>
      <vt:lpstr>With Data</vt:lpstr>
      <vt:lpstr>Step 4: Teach Positive Behavior Expectations</vt:lpstr>
      <vt:lpstr>We can effectively teach appropriate behavior to all children  </vt:lpstr>
      <vt:lpstr>Step 5:  Positive Acknowledgements</vt:lpstr>
      <vt:lpstr>Positive to Negative Ratio?</vt:lpstr>
      <vt:lpstr>Acknowledgements should be…</vt:lpstr>
      <vt:lpstr>Verbal</vt:lpstr>
      <vt:lpstr>Use a Visual</vt:lpstr>
      <vt:lpstr>Rewards</vt:lpstr>
      <vt:lpstr>Attention Peer or Adult</vt:lpstr>
      <vt:lpstr>Tiger Den</vt:lpstr>
      <vt:lpstr>    Step #6 Predictable Consequences  Big ideas for creating a school-wide consequence continuum  </vt:lpstr>
      <vt:lpstr>Get on the Same Page</vt:lpstr>
      <vt:lpstr>Flowchart</vt:lpstr>
      <vt:lpstr>Train on the Process</vt:lpstr>
      <vt:lpstr>How to Set a Positive tone and Increase Direction-Following  </vt:lpstr>
      <vt:lpstr>Re-Teach and Practice</vt:lpstr>
      <vt:lpstr> 2 Over Arching Questions:</vt:lpstr>
      <vt:lpstr>Question #1 - Data to look at:</vt:lpstr>
      <vt:lpstr>TIC (Team Implementation Checklist)</vt:lpstr>
      <vt:lpstr>SET (School-Wide Evaluation Tool)</vt:lpstr>
      <vt:lpstr>Tiered Fidelity Inventory (TFI)</vt:lpstr>
      <vt:lpstr>Question #2 - Data to look at:</vt:lpstr>
      <vt:lpstr>Where to Get This Data?</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PBIS  History and Overview</dc:title>
  <dc:creator>Erin Engness</dc:creator>
  <cp:lastModifiedBy>Denson, Diana</cp:lastModifiedBy>
  <cp:revision>116</cp:revision>
  <dcterms:created xsi:type="dcterms:W3CDTF">2014-03-05T20:55:10Z</dcterms:created>
  <dcterms:modified xsi:type="dcterms:W3CDTF">2016-06-20T17:07:12Z</dcterms:modified>
</cp:coreProperties>
</file>