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embeddedFontLst>
    <p:embeddedFont>
      <p:font typeface="Questrial" panose="020B0604020202020204" charset="0"/>
      <p:regular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77" y="32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58489349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93380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41949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38909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73721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357192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21703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02206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29434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30110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73820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62048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581813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8227398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25412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73004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7" name="Shape 2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415041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534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06430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sz="900">
                <a:solidFill>
                  <a:srgbClr val="595959"/>
                </a:solidFill>
                <a:highlight>
                  <a:srgbClr val="FFFFFF"/>
                </a:highlight>
              </a:rPr>
              <a:t>The Hexagon Tool can help states, districts, and schools appropriately select evidence-based instructional, behavioral, and social- emotional innovations and prevention approaches by reviewing six broad factors in relation to the program or practice under consideration.</a:t>
            </a:r>
          </a:p>
        </p:txBody>
      </p:sp>
    </p:spTree>
    <p:extLst>
      <p:ext uri="{BB962C8B-B14F-4D97-AF65-F5344CB8AC3E}">
        <p14:creationId xmlns:p14="http://schemas.microsoft.com/office/powerpoint/2010/main" val="1709457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99866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95263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25942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36125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642404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pic>
        <p:nvPicPr>
          <p:cNvPr id="12" name="Shape 12"/>
          <p:cNvPicPr preferRelativeResize="0"/>
          <p:nvPr/>
        </p:nvPicPr>
        <p:blipFill rotWithShape="1">
          <a:blip r:embed="rId2">
            <a:alphaModFix/>
          </a:blip>
          <a:srcRect/>
          <a:stretch/>
        </p:blipFill>
        <p:spPr>
          <a:xfrm>
            <a:off x="-175504" y="-2289090"/>
            <a:ext cx="9495000" cy="7596000"/>
          </a:xfrm>
          <a:prstGeom prst="rect">
            <a:avLst/>
          </a:prstGeom>
          <a:noFill/>
          <a:ln>
            <a:noFill/>
          </a:ln>
        </p:spPr>
      </p:pic>
      <p:sp>
        <p:nvSpPr>
          <p:cNvPr id="13" name="Shape 13"/>
          <p:cNvSpPr txBox="1">
            <a:spLocks noGrp="1"/>
          </p:cNvSpPr>
          <p:nvPr>
            <p:ph type="ctrTitle"/>
          </p:nvPr>
        </p:nvSpPr>
        <p:spPr>
          <a:xfrm>
            <a:off x="592600" y="432994"/>
            <a:ext cx="7772400" cy="1102500"/>
          </a:xfrm>
          <a:prstGeom prst="rect">
            <a:avLst/>
          </a:prstGeom>
          <a:noFill/>
          <a:ln>
            <a:noFill/>
          </a:ln>
        </p:spPr>
        <p:txBody>
          <a:bodyPr lIns="68575" tIns="68575" rIns="68575" bIns="68575" anchor="ctr" anchorCtr="0"/>
          <a:lstStyle>
            <a:lvl1pPr marL="0" marR="0" lvl="0" indent="0" algn="ctr" rtl="0">
              <a:spcBef>
                <a:spcPts val="0"/>
              </a:spcBef>
              <a:buClr>
                <a:srgbClr val="FFFFFF"/>
              </a:buClr>
              <a:buFont typeface="Questrial"/>
              <a:buNone/>
              <a:defRPr sz="2700" b="1" i="0" u="none" strike="noStrike" cap="none">
                <a:solidFill>
                  <a:srgbClr val="FFFFFF"/>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14" name="Shape 14"/>
          <p:cNvSpPr txBox="1">
            <a:spLocks noGrp="1"/>
          </p:cNvSpPr>
          <p:nvPr>
            <p:ph type="subTitle" idx="1"/>
          </p:nvPr>
        </p:nvSpPr>
        <p:spPr>
          <a:xfrm>
            <a:off x="1278400" y="1749825"/>
            <a:ext cx="6400800" cy="1314600"/>
          </a:xfrm>
          <a:prstGeom prst="rect">
            <a:avLst/>
          </a:prstGeom>
          <a:noFill/>
          <a:ln>
            <a:noFill/>
          </a:ln>
        </p:spPr>
        <p:txBody>
          <a:bodyPr lIns="68575" tIns="68575" rIns="68575" bIns="68575" anchor="t" anchorCtr="0"/>
          <a:lstStyle>
            <a:lvl1pPr marL="0" marR="0" lvl="0" indent="0" algn="ctr" rtl="0">
              <a:spcBef>
                <a:spcPts val="300"/>
              </a:spcBef>
              <a:buClr>
                <a:srgbClr val="FFFFFF"/>
              </a:buClr>
              <a:buFont typeface="Arial"/>
              <a:buNone/>
              <a:defRPr sz="1500" b="0" i="0" u="none" strike="noStrike" cap="none">
                <a:solidFill>
                  <a:srgbClr val="FFFFFF"/>
                </a:solidFill>
                <a:latin typeface="Questrial"/>
                <a:ea typeface="Questrial"/>
                <a:cs typeface="Questrial"/>
                <a:sym typeface="Questrial"/>
              </a:defRPr>
            </a:lvl1pPr>
            <a:lvl2pPr marL="342900" marR="0" lvl="1" indent="0" algn="ctr" rtl="0">
              <a:spcBef>
                <a:spcPts val="400"/>
              </a:spcBef>
              <a:buClr>
                <a:srgbClr val="8A93B9"/>
              </a:buClr>
              <a:buFont typeface="Arial"/>
              <a:buNone/>
              <a:defRPr sz="1800" b="0" i="0" u="none" strike="noStrike" cap="none">
                <a:solidFill>
                  <a:srgbClr val="8A93B9"/>
                </a:solidFill>
                <a:latin typeface="Questrial"/>
                <a:ea typeface="Questrial"/>
                <a:cs typeface="Questrial"/>
                <a:sym typeface="Questrial"/>
              </a:defRPr>
            </a:lvl2pPr>
            <a:lvl3pPr marL="685800" marR="0" lvl="2" indent="0" algn="ctr" rtl="0">
              <a:spcBef>
                <a:spcPts val="300"/>
              </a:spcBef>
              <a:buClr>
                <a:srgbClr val="8A93B9"/>
              </a:buClr>
              <a:buFont typeface="Arial"/>
              <a:buNone/>
              <a:defRPr sz="1500" b="0" i="0" u="none" strike="noStrike" cap="none">
                <a:solidFill>
                  <a:srgbClr val="8A93B9"/>
                </a:solidFill>
                <a:latin typeface="Questrial"/>
                <a:ea typeface="Questrial"/>
                <a:cs typeface="Questrial"/>
                <a:sym typeface="Questrial"/>
              </a:defRPr>
            </a:lvl3pPr>
            <a:lvl4pPr marL="1028700" marR="0" lvl="3" indent="0" algn="ctr" rtl="0">
              <a:spcBef>
                <a:spcPts val="300"/>
              </a:spcBef>
              <a:buClr>
                <a:srgbClr val="8A93B9"/>
              </a:buClr>
              <a:buFont typeface="Arial"/>
              <a:buNone/>
              <a:defRPr sz="1400" b="0" i="0" u="none" strike="noStrike" cap="none">
                <a:solidFill>
                  <a:srgbClr val="8A93B9"/>
                </a:solidFill>
                <a:latin typeface="Questrial"/>
                <a:ea typeface="Questrial"/>
                <a:cs typeface="Questrial"/>
                <a:sym typeface="Questrial"/>
              </a:defRPr>
            </a:lvl4pPr>
            <a:lvl5pPr marL="1371600" marR="0" lvl="4" indent="0" algn="ctr" rtl="0">
              <a:spcBef>
                <a:spcPts val="300"/>
              </a:spcBef>
              <a:buClr>
                <a:srgbClr val="8A93B9"/>
              </a:buClr>
              <a:buFont typeface="Arial"/>
              <a:buNone/>
              <a:defRPr sz="1400" b="0" i="0" u="none" strike="noStrike" cap="none">
                <a:solidFill>
                  <a:srgbClr val="8A93B9"/>
                </a:solidFill>
                <a:latin typeface="Questrial"/>
                <a:ea typeface="Questrial"/>
                <a:cs typeface="Questrial"/>
                <a:sym typeface="Questrial"/>
              </a:defRPr>
            </a:lvl5pPr>
            <a:lvl6pPr marL="1714500" marR="0" lvl="5" indent="0" algn="ctr" rtl="0">
              <a:spcBef>
                <a:spcPts val="300"/>
              </a:spcBef>
              <a:buClr>
                <a:srgbClr val="8A93B9"/>
              </a:buClr>
              <a:buFont typeface="Arial"/>
              <a:buNone/>
              <a:defRPr sz="1500" b="0" i="0" u="none" strike="noStrike" cap="none">
                <a:solidFill>
                  <a:srgbClr val="8A93B9"/>
                </a:solidFill>
                <a:latin typeface="Questrial"/>
                <a:ea typeface="Questrial"/>
                <a:cs typeface="Questrial"/>
                <a:sym typeface="Questrial"/>
              </a:defRPr>
            </a:lvl6pPr>
            <a:lvl7pPr marL="2057400" marR="0" lvl="6" indent="0" algn="ctr" rtl="0">
              <a:spcBef>
                <a:spcPts val="300"/>
              </a:spcBef>
              <a:buClr>
                <a:srgbClr val="8A93B9"/>
              </a:buClr>
              <a:buFont typeface="Arial"/>
              <a:buNone/>
              <a:defRPr sz="1500" b="0" i="0" u="none" strike="noStrike" cap="none">
                <a:solidFill>
                  <a:srgbClr val="8A93B9"/>
                </a:solidFill>
                <a:latin typeface="Questrial"/>
                <a:ea typeface="Questrial"/>
                <a:cs typeface="Questrial"/>
                <a:sym typeface="Questrial"/>
              </a:defRPr>
            </a:lvl7pPr>
            <a:lvl8pPr marL="2400300" marR="0" lvl="7" indent="0" algn="ctr" rtl="0">
              <a:spcBef>
                <a:spcPts val="300"/>
              </a:spcBef>
              <a:buClr>
                <a:srgbClr val="8A93B9"/>
              </a:buClr>
              <a:buFont typeface="Arial"/>
              <a:buNone/>
              <a:defRPr sz="1500" b="0" i="0" u="none" strike="noStrike" cap="none">
                <a:solidFill>
                  <a:srgbClr val="8A93B9"/>
                </a:solidFill>
                <a:latin typeface="Questrial"/>
                <a:ea typeface="Questrial"/>
                <a:cs typeface="Questrial"/>
                <a:sym typeface="Questrial"/>
              </a:defRPr>
            </a:lvl8pPr>
            <a:lvl9pPr marL="2743200" marR="0" lvl="8" indent="0" algn="ctr" rtl="0">
              <a:spcBef>
                <a:spcPts val="300"/>
              </a:spcBef>
              <a:buClr>
                <a:srgbClr val="8A93B9"/>
              </a:buClr>
              <a:buFont typeface="Arial"/>
              <a:buNone/>
              <a:defRPr sz="1500" b="0" i="0" u="none" strike="noStrike" cap="none">
                <a:solidFill>
                  <a:srgbClr val="8A93B9"/>
                </a:solidFill>
                <a:latin typeface="Questrial"/>
                <a:ea typeface="Questrial"/>
                <a:cs typeface="Questrial"/>
                <a:sym typeface="Quest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05978"/>
            <a:ext cx="8229600" cy="857400"/>
          </a:xfrm>
          <a:prstGeom prst="rect">
            <a:avLst/>
          </a:prstGeom>
          <a:noFill/>
          <a:ln>
            <a:noFill/>
          </a:ln>
        </p:spPr>
        <p:txBody>
          <a:bodyPr lIns="68575" tIns="68575" rIns="68575" bIns="68575" anchor="ctr" anchorCtr="0"/>
          <a:lstStyle>
            <a:lvl1pPr marL="0" marR="0" lvl="0" indent="0" algn="ctr" rtl="0">
              <a:spcBef>
                <a:spcPts val="0"/>
              </a:spcBef>
              <a:buClr>
                <a:schemeClr val="dk1"/>
              </a:buClr>
              <a:buFont typeface="Questrial"/>
              <a:buNone/>
              <a:defRPr sz="2700" b="1"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66" name="Shape 66"/>
          <p:cNvSpPr txBox="1">
            <a:spLocks noGrp="1"/>
          </p:cNvSpPr>
          <p:nvPr>
            <p:ph type="body" idx="1"/>
          </p:nvPr>
        </p:nvSpPr>
        <p:spPr>
          <a:xfrm rot="5400000">
            <a:off x="2874750" y="-1217399"/>
            <a:ext cx="3394500" cy="8229600"/>
          </a:xfrm>
          <a:prstGeom prst="rect">
            <a:avLst/>
          </a:prstGeom>
          <a:noFill/>
          <a:ln>
            <a:noFill/>
          </a:ln>
        </p:spPr>
        <p:txBody>
          <a:bodyPr lIns="68575" tIns="68575" rIns="68575" bIns="68575" anchor="t" anchorCtr="0"/>
          <a:lstStyle>
            <a:lvl1pPr marL="254000" marR="0" lvl="0" indent="-114300" algn="l" rtl="0">
              <a:spcBef>
                <a:spcPts val="400"/>
              </a:spcBef>
              <a:buClr>
                <a:schemeClr val="dk1"/>
              </a:buClr>
              <a:buSzPct val="100000"/>
              <a:buFont typeface="Arial"/>
              <a:buChar char="•"/>
              <a:defRPr sz="2100" b="0" i="0" u="none" strike="noStrike" cap="none">
                <a:solidFill>
                  <a:schemeClr val="dk1"/>
                </a:solidFill>
                <a:latin typeface="Questrial"/>
                <a:ea typeface="Questrial"/>
                <a:cs typeface="Questrial"/>
                <a:sym typeface="Questrial"/>
              </a:defRPr>
            </a:lvl1pPr>
            <a:lvl2pPr marL="558800" marR="0" lvl="1" indent="-101600" algn="l" rtl="0">
              <a:spcBef>
                <a:spcPts val="4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2pPr>
            <a:lvl3pPr marL="863600" marR="0" lvl="2"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3pPr>
            <a:lvl4pPr marL="1206500" marR="0" lvl="3"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4pPr>
            <a:lvl5pPr marL="1549400" marR="0" lvl="4"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5pPr>
            <a:lvl6pPr marL="1892300" marR="0" lvl="5"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6pPr>
            <a:lvl7pPr marL="2235200" marR="0" lvl="6"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7pPr>
            <a:lvl8pPr marL="2578100" marR="0" lvl="7"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8pPr>
            <a:lvl9pPr marL="2921000" marR="0" lvl="8"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9pPr>
          </a:lstStyle>
          <a:p>
            <a:endParaRPr/>
          </a:p>
        </p:txBody>
      </p:sp>
      <p:sp>
        <p:nvSpPr>
          <p:cNvPr id="67" name="Shape 67"/>
          <p:cNvSpPr txBox="1">
            <a:spLocks noGrp="1"/>
          </p:cNvSpPr>
          <p:nvPr>
            <p:ph type="dt" idx="10"/>
          </p:nvPr>
        </p:nvSpPr>
        <p:spPr>
          <a:xfrm>
            <a:off x="457200" y="4767263"/>
            <a:ext cx="2133600" cy="273900"/>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68" name="Shape 68"/>
          <p:cNvSpPr txBox="1">
            <a:spLocks noGrp="1"/>
          </p:cNvSpPr>
          <p:nvPr>
            <p:ph type="ftr" idx="11"/>
          </p:nvPr>
        </p:nvSpPr>
        <p:spPr>
          <a:xfrm>
            <a:off x="3124200" y="4767263"/>
            <a:ext cx="2895600" cy="273900"/>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69" name="Shape 69"/>
          <p:cNvSpPr txBox="1">
            <a:spLocks noGrp="1"/>
          </p:cNvSpPr>
          <p:nvPr>
            <p:ph type="sldNum" idx="12"/>
          </p:nvPr>
        </p:nvSpPr>
        <p:spPr>
          <a:xfrm>
            <a:off x="6553200" y="4767263"/>
            <a:ext cx="21336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A93B9"/>
                </a:solidFill>
                <a:latin typeface="Questrial"/>
                <a:ea typeface="Questrial"/>
                <a:cs typeface="Questrial"/>
                <a:sym typeface="Questrial"/>
              </a:rPr>
              <a:t>‹#›</a:t>
            </a:fld>
            <a:endParaRPr lang="en" sz="900" b="0" i="0" u="none" strike="noStrike" cap="none">
              <a:solidFill>
                <a:srgbClr val="8A93B9"/>
              </a:solidFill>
              <a:latin typeface="Questrial"/>
              <a:ea typeface="Questrial"/>
              <a:cs typeface="Questrial"/>
              <a:sym typeface="Quest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0"/>
        <p:cNvGrpSpPr/>
        <p:nvPr/>
      </p:nvGrpSpPr>
      <p:grpSpPr>
        <a:xfrm>
          <a:off x="0" y="0"/>
          <a:ext cx="0" cy="0"/>
          <a:chOff x="0" y="0"/>
          <a:chExt cx="0" cy="0"/>
        </a:xfrm>
      </p:grpSpPr>
      <p:sp>
        <p:nvSpPr>
          <p:cNvPr id="71" name="Shape 71"/>
          <p:cNvSpPr txBox="1">
            <a:spLocks noGrp="1"/>
          </p:cNvSpPr>
          <p:nvPr>
            <p:ph type="title"/>
          </p:nvPr>
        </p:nvSpPr>
        <p:spPr>
          <a:xfrm rot="5400000">
            <a:off x="5463750" y="1371629"/>
            <a:ext cx="4388700" cy="2057400"/>
          </a:xfrm>
          <a:prstGeom prst="rect">
            <a:avLst/>
          </a:prstGeom>
          <a:noFill/>
          <a:ln>
            <a:noFill/>
          </a:ln>
        </p:spPr>
        <p:txBody>
          <a:bodyPr lIns="68575" tIns="68575" rIns="68575" bIns="68575" anchor="ctr" anchorCtr="0"/>
          <a:lstStyle>
            <a:lvl1pPr marL="0" marR="0" lvl="0" indent="0" algn="ctr" rtl="0">
              <a:spcBef>
                <a:spcPts val="0"/>
              </a:spcBef>
              <a:buClr>
                <a:schemeClr val="dk1"/>
              </a:buClr>
              <a:buFont typeface="Questrial"/>
              <a:buNone/>
              <a:defRPr sz="2700" b="1"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72" name="Shape 72"/>
          <p:cNvSpPr txBox="1">
            <a:spLocks noGrp="1"/>
          </p:cNvSpPr>
          <p:nvPr>
            <p:ph type="body" idx="1"/>
          </p:nvPr>
        </p:nvSpPr>
        <p:spPr>
          <a:xfrm rot="5400000">
            <a:off x="1272750" y="-609570"/>
            <a:ext cx="4388700" cy="6019800"/>
          </a:xfrm>
          <a:prstGeom prst="rect">
            <a:avLst/>
          </a:prstGeom>
          <a:noFill/>
          <a:ln>
            <a:noFill/>
          </a:ln>
        </p:spPr>
        <p:txBody>
          <a:bodyPr lIns="68575" tIns="68575" rIns="68575" bIns="68575" anchor="t" anchorCtr="0"/>
          <a:lstStyle>
            <a:lvl1pPr marL="254000" marR="0" lvl="0" indent="-114300" algn="l" rtl="0">
              <a:spcBef>
                <a:spcPts val="400"/>
              </a:spcBef>
              <a:buClr>
                <a:schemeClr val="dk1"/>
              </a:buClr>
              <a:buSzPct val="100000"/>
              <a:buFont typeface="Arial"/>
              <a:buChar char="•"/>
              <a:defRPr sz="2100" b="0" i="0" u="none" strike="noStrike" cap="none">
                <a:solidFill>
                  <a:schemeClr val="dk1"/>
                </a:solidFill>
                <a:latin typeface="Questrial"/>
                <a:ea typeface="Questrial"/>
                <a:cs typeface="Questrial"/>
                <a:sym typeface="Questrial"/>
              </a:defRPr>
            </a:lvl1pPr>
            <a:lvl2pPr marL="558800" marR="0" lvl="1" indent="-101600" algn="l" rtl="0">
              <a:spcBef>
                <a:spcPts val="4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2pPr>
            <a:lvl3pPr marL="863600" marR="0" lvl="2"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3pPr>
            <a:lvl4pPr marL="1206500" marR="0" lvl="3"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4pPr>
            <a:lvl5pPr marL="1549400" marR="0" lvl="4"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5pPr>
            <a:lvl6pPr marL="1892300" marR="0" lvl="5"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6pPr>
            <a:lvl7pPr marL="2235200" marR="0" lvl="6"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7pPr>
            <a:lvl8pPr marL="2578100" marR="0" lvl="7"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8pPr>
            <a:lvl9pPr marL="2921000" marR="0" lvl="8"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9pPr>
          </a:lstStyle>
          <a:p>
            <a:endParaRPr/>
          </a:p>
        </p:txBody>
      </p:sp>
      <p:sp>
        <p:nvSpPr>
          <p:cNvPr id="73" name="Shape 73"/>
          <p:cNvSpPr txBox="1">
            <a:spLocks noGrp="1"/>
          </p:cNvSpPr>
          <p:nvPr>
            <p:ph type="dt" idx="10"/>
          </p:nvPr>
        </p:nvSpPr>
        <p:spPr>
          <a:xfrm>
            <a:off x="457200" y="4767263"/>
            <a:ext cx="2133600" cy="273900"/>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74" name="Shape 74"/>
          <p:cNvSpPr txBox="1">
            <a:spLocks noGrp="1"/>
          </p:cNvSpPr>
          <p:nvPr>
            <p:ph type="ftr" idx="11"/>
          </p:nvPr>
        </p:nvSpPr>
        <p:spPr>
          <a:xfrm>
            <a:off x="3124200" y="4767263"/>
            <a:ext cx="2895600" cy="273900"/>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75" name="Shape 75"/>
          <p:cNvSpPr txBox="1">
            <a:spLocks noGrp="1"/>
          </p:cNvSpPr>
          <p:nvPr>
            <p:ph type="sldNum" idx="12"/>
          </p:nvPr>
        </p:nvSpPr>
        <p:spPr>
          <a:xfrm>
            <a:off x="6553200" y="4767263"/>
            <a:ext cx="21336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A93B9"/>
                </a:solidFill>
                <a:latin typeface="Questrial"/>
                <a:ea typeface="Questrial"/>
                <a:cs typeface="Questrial"/>
                <a:sym typeface="Questrial"/>
              </a:rPr>
              <a:t>‹#›</a:t>
            </a:fld>
            <a:endParaRPr lang="en" sz="900" b="0" i="0" u="none" strike="noStrike" cap="none">
              <a:solidFill>
                <a:srgbClr val="8A93B9"/>
              </a:solidFill>
              <a:latin typeface="Questrial"/>
              <a:ea typeface="Questrial"/>
              <a:cs typeface="Questrial"/>
              <a:sym typeface="Quest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05978"/>
            <a:ext cx="8229600" cy="857400"/>
          </a:xfrm>
          <a:prstGeom prst="rect">
            <a:avLst/>
          </a:prstGeom>
          <a:noFill/>
          <a:ln>
            <a:noFill/>
          </a:ln>
        </p:spPr>
        <p:txBody>
          <a:bodyPr lIns="68575" tIns="68575" rIns="68575" bIns="68575" anchor="ctr" anchorCtr="0"/>
          <a:lstStyle>
            <a:lvl1pPr marL="0" marR="0" lvl="0" indent="0" algn="ctr" rtl="0">
              <a:spcBef>
                <a:spcPts val="0"/>
              </a:spcBef>
              <a:buClr>
                <a:schemeClr val="dk1"/>
              </a:buClr>
              <a:buFont typeface="Questrial"/>
              <a:buNone/>
              <a:defRPr sz="2700" b="1"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17" name="Shape 17"/>
          <p:cNvSpPr txBox="1">
            <a:spLocks noGrp="1"/>
          </p:cNvSpPr>
          <p:nvPr>
            <p:ph type="body" idx="1"/>
          </p:nvPr>
        </p:nvSpPr>
        <p:spPr>
          <a:xfrm>
            <a:off x="457200" y="1200150"/>
            <a:ext cx="8229600" cy="3394500"/>
          </a:xfrm>
          <a:prstGeom prst="rect">
            <a:avLst/>
          </a:prstGeom>
          <a:noFill/>
          <a:ln>
            <a:noFill/>
          </a:ln>
        </p:spPr>
        <p:txBody>
          <a:bodyPr lIns="68575" tIns="68575" rIns="68575" bIns="68575" anchor="t" anchorCtr="0"/>
          <a:lstStyle>
            <a:lvl1pPr marL="254000" marR="0" lvl="0" indent="-114300" algn="l" rtl="0">
              <a:spcBef>
                <a:spcPts val="400"/>
              </a:spcBef>
              <a:buClr>
                <a:schemeClr val="dk1"/>
              </a:buClr>
              <a:buSzPct val="100000"/>
              <a:buFont typeface="Arial"/>
              <a:buChar char="•"/>
              <a:defRPr sz="2100" b="0" i="0" u="none" strike="noStrike" cap="none">
                <a:solidFill>
                  <a:schemeClr val="dk1"/>
                </a:solidFill>
                <a:latin typeface="Questrial"/>
                <a:ea typeface="Questrial"/>
                <a:cs typeface="Questrial"/>
                <a:sym typeface="Questrial"/>
              </a:defRPr>
            </a:lvl1pPr>
            <a:lvl2pPr marL="558800" marR="0" lvl="1" indent="-101600" algn="l" rtl="0">
              <a:spcBef>
                <a:spcPts val="4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2pPr>
            <a:lvl3pPr marL="863600" marR="0" lvl="2"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3pPr>
            <a:lvl4pPr marL="1206500" marR="0" lvl="3"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4pPr>
            <a:lvl5pPr marL="1549400" marR="0" lvl="4"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5pPr>
            <a:lvl6pPr marL="1892300" marR="0" lvl="5"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6pPr>
            <a:lvl7pPr marL="2235200" marR="0" lvl="6"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7pPr>
            <a:lvl8pPr marL="2578100" marR="0" lvl="7"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8pPr>
            <a:lvl9pPr marL="2921000" marR="0" lvl="8"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9pPr>
          </a:lstStyle>
          <a:p>
            <a:endParaRPr/>
          </a:p>
        </p:txBody>
      </p:sp>
      <p:sp>
        <p:nvSpPr>
          <p:cNvPr id="18" name="Shape 18"/>
          <p:cNvSpPr txBox="1">
            <a:spLocks noGrp="1"/>
          </p:cNvSpPr>
          <p:nvPr>
            <p:ph type="dt" idx="10"/>
          </p:nvPr>
        </p:nvSpPr>
        <p:spPr>
          <a:xfrm>
            <a:off x="457200" y="4767263"/>
            <a:ext cx="2133600" cy="273900"/>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19" name="Shape 19"/>
          <p:cNvSpPr txBox="1">
            <a:spLocks noGrp="1"/>
          </p:cNvSpPr>
          <p:nvPr>
            <p:ph type="ftr" idx="11"/>
          </p:nvPr>
        </p:nvSpPr>
        <p:spPr>
          <a:xfrm>
            <a:off x="3124200" y="4767263"/>
            <a:ext cx="2895600" cy="273900"/>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20" name="Shape 20"/>
          <p:cNvSpPr txBox="1">
            <a:spLocks noGrp="1"/>
          </p:cNvSpPr>
          <p:nvPr>
            <p:ph type="sldNum" idx="12"/>
          </p:nvPr>
        </p:nvSpPr>
        <p:spPr>
          <a:xfrm>
            <a:off x="6553200" y="4767263"/>
            <a:ext cx="21336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A93B9"/>
                </a:solidFill>
                <a:latin typeface="Questrial"/>
                <a:ea typeface="Questrial"/>
                <a:cs typeface="Questrial"/>
                <a:sym typeface="Questrial"/>
              </a:rPr>
              <a:t>‹#›</a:t>
            </a:fld>
            <a:endParaRPr lang="en" sz="900" b="0" i="0" u="none" strike="noStrike" cap="none">
              <a:solidFill>
                <a:srgbClr val="8A93B9"/>
              </a:solidFill>
              <a:latin typeface="Questrial"/>
              <a:ea typeface="Questrial"/>
              <a:cs typeface="Questrial"/>
              <a:sym typeface="Quest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685787" y="346475"/>
            <a:ext cx="7772400" cy="1021500"/>
          </a:xfrm>
          <a:prstGeom prst="rect">
            <a:avLst/>
          </a:prstGeom>
          <a:noFill/>
          <a:ln>
            <a:noFill/>
          </a:ln>
        </p:spPr>
        <p:txBody>
          <a:bodyPr lIns="68575" tIns="68575" rIns="68575" bIns="68575" anchor="t" anchorCtr="0"/>
          <a:lstStyle>
            <a:lvl1pPr marL="0" marR="0" lvl="0" indent="0" algn="l" rtl="0">
              <a:spcBef>
                <a:spcPts val="0"/>
              </a:spcBef>
              <a:buClr>
                <a:schemeClr val="dk1"/>
              </a:buClr>
              <a:buFont typeface="Questrial"/>
              <a:buNone/>
              <a:defRPr sz="3000" b="1"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23" name="Shape 23"/>
          <p:cNvSpPr txBox="1">
            <a:spLocks noGrp="1"/>
          </p:cNvSpPr>
          <p:nvPr>
            <p:ph type="body" idx="1"/>
          </p:nvPr>
        </p:nvSpPr>
        <p:spPr>
          <a:xfrm>
            <a:off x="722312" y="2180034"/>
            <a:ext cx="7772400" cy="1125000"/>
          </a:xfrm>
          <a:prstGeom prst="rect">
            <a:avLst/>
          </a:prstGeom>
          <a:noFill/>
          <a:ln>
            <a:noFill/>
          </a:ln>
        </p:spPr>
        <p:txBody>
          <a:bodyPr lIns="68575" tIns="68575" rIns="68575" bIns="68575" anchor="b" anchorCtr="0"/>
          <a:lstStyle>
            <a:lvl1pPr marL="0" marR="0" lvl="0" indent="0" algn="l" rtl="0">
              <a:spcBef>
                <a:spcPts val="300"/>
              </a:spcBef>
              <a:buClr>
                <a:srgbClr val="8A93B9"/>
              </a:buClr>
              <a:buFont typeface="Arial"/>
              <a:buNone/>
              <a:defRPr sz="1500" b="0" i="0" u="none" strike="noStrike" cap="none">
                <a:solidFill>
                  <a:srgbClr val="8A93B9"/>
                </a:solidFill>
                <a:latin typeface="Questrial"/>
                <a:ea typeface="Questrial"/>
                <a:cs typeface="Questrial"/>
                <a:sym typeface="Questrial"/>
              </a:defRPr>
            </a:lvl1pPr>
            <a:lvl2pPr marL="342900" marR="0" lvl="1" indent="0" algn="l" rtl="0">
              <a:spcBef>
                <a:spcPts val="300"/>
              </a:spcBef>
              <a:buClr>
                <a:srgbClr val="8A93B9"/>
              </a:buClr>
              <a:buFont typeface="Arial"/>
              <a:buNone/>
              <a:defRPr sz="1400" b="0" i="0" u="none" strike="noStrike" cap="none">
                <a:solidFill>
                  <a:srgbClr val="8A93B9"/>
                </a:solidFill>
                <a:latin typeface="Questrial"/>
                <a:ea typeface="Questrial"/>
                <a:cs typeface="Questrial"/>
                <a:sym typeface="Questrial"/>
              </a:defRPr>
            </a:lvl2pPr>
            <a:lvl3pPr marL="685800" marR="0" lvl="2" indent="0" algn="l" rtl="0">
              <a:spcBef>
                <a:spcPts val="200"/>
              </a:spcBef>
              <a:buClr>
                <a:srgbClr val="8A93B9"/>
              </a:buClr>
              <a:buFont typeface="Arial"/>
              <a:buNone/>
              <a:defRPr sz="1200" b="0" i="0" u="none" strike="noStrike" cap="none">
                <a:solidFill>
                  <a:srgbClr val="8A93B9"/>
                </a:solidFill>
                <a:latin typeface="Questrial"/>
                <a:ea typeface="Questrial"/>
                <a:cs typeface="Questrial"/>
                <a:sym typeface="Questrial"/>
              </a:defRPr>
            </a:lvl3pPr>
            <a:lvl4pPr marL="1028700" marR="0" lvl="3" indent="0" algn="l" rtl="0">
              <a:spcBef>
                <a:spcPts val="200"/>
              </a:spcBef>
              <a:buClr>
                <a:srgbClr val="8A93B9"/>
              </a:buClr>
              <a:buFont typeface="Arial"/>
              <a:buNone/>
              <a:defRPr sz="1100" b="0" i="0" u="none" strike="noStrike" cap="none">
                <a:solidFill>
                  <a:srgbClr val="8A93B9"/>
                </a:solidFill>
                <a:latin typeface="Questrial"/>
                <a:ea typeface="Questrial"/>
                <a:cs typeface="Questrial"/>
                <a:sym typeface="Questrial"/>
              </a:defRPr>
            </a:lvl4pPr>
            <a:lvl5pPr marL="1371600" marR="0" lvl="4" indent="0" algn="l" rtl="0">
              <a:spcBef>
                <a:spcPts val="200"/>
              </a:spcBef>
              <a:buClr>
                <a:srgbClr val="8A93B9"/>
              </a:buClr>
              <a:buFont typeface="Arial"/>
              <a:buNone/>
              <a:defRPr sz="1100" b="0" i="0" u="none" strike="noStrike" cap="none">
                <a:solidFill>
                  <a:srgbClr val="8A93B9"/>
                </a:solidFill>
                <a:latin typeface="Questrial"/>
                <a:ea typeface="Questrial"/>
                <a:cs typeface="Questrial"/>
                <a:sym typeface="Questrial"/>
              </a:defRPr>
            </a:lvl5pPr>
            <a:lvl6pPr marL="1714500" marR="0" lvl="5" indent="0" algn="l" rtl="0">
              <a:spcBef>
                <a:spcPts val="200"/>
              </a:spcBef>
              <a:buClr>
                <a:srgbClr val="8A93B9"/>
              </a:buClr>
              <a:buFont typeface="Arial"/>
              <a:buNone/>
              <a:defRPr sz="1100" b="0" i="0" u="none" strike="noStrike" cap="none">
                <a:solidFill>
                  <a:srgbClr val="8A93B9"/>
                </a:solidFill>
                <a:latin typeface="Questrial"/>
                <a:ea typeface="Questrial"/>
                <a:cs typeface="Questrial"/>
                <a:sym typeface="Questrial"/>
              </a:defRPr>
            </a:lvl6pPr>
            <a:lvl7pPr marL="2057400" marR="0" lvl="6" indent="0" algn="l" rtl="0">
              <a:spcBef>
                <a:spcPts val="200"/>
              </a:spcBef>
              <a:buClr>
                <a:srgbClr val="8A93B9"/>
              </a:buClr>
              <a:buFont typeface="Arial"/>
              <a:buNone/>
              <a:defRPr sz="1100" b="0" i="0" u="none" strike="noStrike" cap="none">
                <a:solidFill>
                  <a:srgbClr val="8A93B9"/>
                </a:solidFill>
                <a:latin typeface="Questrial"/>
                <a:ea typeface="Questrial"/>
                <a:cs typeface="Questrial"/>
                <a:sym typeface="Questrial"/>
              </a:defRPr>
            </a:lvl7pPr>
            <a:lvl8pPr marL="2400300" marR="0" lvl="7" indent="0" algn="l" rtl="0">
              <a:spcBef>
                <a:spcPts val="200"/>
              </a:spcBef>
              <a:buClr>
                <a:srgbClr val="8A93B9"/>
              </a:buClr>
              <a:buFont typeface="Arial"/>
              <a:buNone/>
              <a:defRPr sz="1100" b="0" i="0" u="none" strike="noStrike" cap="none">
                <a:solidFill>
                  <a:srgbClr val="8A93B9"/>
                </a:solidFill>
                <a:latin typeface="Questrial"/>
                <a:ea typeface="Questrial"/>
                <a:cs typeface="Questrial"/>
                <a:sym typeface="Questrial"/>
              </a:defRPr>
            </a:lvl8pPr>
            <a:lvl9pPr marL="2743200" marR="0" lvl="8" indent="0" algn="l" rtl="0">
              <a:spcBef>
                <a:spcPts val="200"/>
              </a:spcBef>
              <a:buClr>
                <a:srgbClr val="8A93B9"/>
              </a:buClr>
              <a:buFont typeface="Arial"/>
              <a:buNone/>
              <a:defRPr sz="1100" b="0" i="0" u="none" strike="noStrike" cap="none">
                <a:solidFill>
                  <a:srgbClr val="8A93B9"/>
                </a:solidFill>
                <a:latin typeface="Questrial"/>
                <a:ea typeface="Questrial"/>
                <a:cs typeface="Questrial"/>
                <a:sym typeface="Questrial"/>
              </a:defRPr>
            </a:lvl9pPr>
          </a:lstStyle>
          <a:p>
            <a:endParaRPr/>
          </a:p>
        </p:txBody>
      </p:sp>
      <p:sp>
        <p:nvSpPr>
          <p:cNvPr id="24" name="Shape 24"/>
          <p:cNvSpPr txBox="1">
            <a:spLocks noGrp="1"/>
          </p:cNvSpPr>
          <p:nvPr>
            <p:ph type="dt" idx="10"/>
          </p:nvPr>
        </p:nvSpPr>
        <p:spPr>
          <a:xfrm>
            <a:off x="457200" y="4767263"/>
            <a:ext cx="2133600" cy="273900"/>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25" name="Shape 25"/>
          <p:cNvSpPr txBox="1">
            <a:spLocks noGrp="1"/>
          </p:cNvSpPr>
          <p:nvPr>
            <p:ph type="ftr" idx="11"/>
          </p:nvPr>
        </p:nvSpPr>
        <p:spPr>
          <a:xfrm>
            <a:off x="3124200" y="4767263"/>
            <a:ext cx="2895600" cy="273900"/>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26" name="Shape 26"/>
          <p:cNvSpPr txBox="1">
            <a:spLocks noGrp="1"/>
          </p:cNvSpPr>
          <p:nvPr>
            <p:ph type="sldNum" idx="12"/>
          </p:nvPr>
        </p:nvSpPr>
        <p:spPr>
          <a:xfrm>
            <a:off x="6553200" y="4767263"/>
            <a:ext cx="21336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A93B9"/>
                </a:solidFill>
                <a:latin typeface="Questrial"/>
                <a:ea typeface="Questrial"/>
                <a:cs typeface="Questrial"/>
                <a:sym typeface="Questrial"/>
              </a:rPr>
              <a:t>‹#›</a:t>
            </a:fld>
            <a:endParaRPr lang="en" sz="900" b="0" i="0" u="none" strike="noStrike" cap="none">
              <a:solidFill>
                <a:srgbClr val="8A93B9"/>
              </a:solidFill>
              <a:latin typeface="Questrial"/>
              <a:ea typeface="Questrial"/>
              <a:cs typeface="Questrial"/>
              <a:sym typeface="Quest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05978"/>
            <a:ext cx="8229600" cy="857400"/>
          </a:xfrm>
          <a:prstGeom prst="rect">
            <a:avLst/>
          </a:prstGeom>
          <a:noFill/>
          <a:ln>
            <a:noFill/>
          </a:ln>
        </p:spPr>
        <p:txBody>
          <a:bodyPr lIns="68575" tIns="68575" rIns="68575" bIns="68575" anchor="ctr" anchorCtr="0"/>
          <a:lstStyle>
            <a:lvl1pPr marL="0" marR="0" lvl="0" indent="0" algn="ctr" rtl="0">
              <a:spcBef>
                <a:spcPts val="0"/>
              </a:spcBef>
              <a:buClr>
                <a:schemeClr val="dk1"/>
              </a:buClr>
              <a:buFont typeface="Questrial"/>
              <a:buNone/>
              <a:defRPr sz="2700" b="1"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29" name="Shape 29"/>
          <p:cNvSpPr txBox="1">
            <a:spLocks noGrp="1"/>
          </p:cNvSpPr>
          <p:nvPr>
            <p:ph type="body" idx="1"/>
          </p:nvPr>
        </p:nvSpPr>
        <p:spPr>
          <a:xfrm>
            <a:off x="457200" y="1200150"/>
            <a:ext cx="4038600" cy="3394500"/>
          </a:xfrm>
          <a:prstGeom prst="rect">
            <a:avLst/>
          </a:prstGeom>
          <a:noFill/>
          <a:ln>
            <a:noFill/>
          </a:ln>
        </p:spPr>
        <p:txBody>
          <a:bodyPr lIns="68575" tIns="68575" rIns="68575" bIns="68575" anchor="t" anchorCtr="0"/>
          <a:lstStyle>
            <a:lvl1pPr marL="254000" marR="0" lvl="0" indent="-114300" algn="l" rtl="0">
              <a:spcBef>
                <a:spcPts val="400"/>
              </a:spcBef>
              <a:buClr>
                <a:schemeClr val="dk1"/>
              </a:buClr>
              <a:buSzPct val="100000"/>
              <a:buFont typeface="Arial"/>
              <a:buChar char="•"/>
              <a:defRPr sz="2100" b="0" i="0" u="none" strike="noStrike" cap="none">
                <a:solidFill>
                  <a:schemeClr val="dk1"/>
                </a:solidFill>
                <a:latin typeface="Questrial"/>
                <a:ea typeface="Questrial"/>
                <a:cs typeface="Questrial"/>
                <a:sym typeface="Questrial"/>
              </a:defRPr>
            </a:lvl1pPr>
            <a:lvl2pPr marL="558800" marR="0" lvl="1" indent="-101600" algn="l" rtl="0">
              <a:spcBef>
                <a:spcPts val="4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2pPr>
            <a:lvl3pPr marL="863600" marR="0" lvl="2"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3pPr>
            <a:lvl4pPr marL="1206500" marR="0" lvl="3"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4pPr>
            <a:lvl5pPr marL="1549400" marR="0" lvl="4"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5pPr>
            <a:lvl6pPr marL="1892300" marR="0" lvl="5"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6pPr>
            <a:lvl7pPr marL="2235200" marR="0" lvl="6"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7pPr>
            <a:lvl8pPr marL="2578100" marR="0" lvl="7"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8pPr>
            <a:lvl9pPr marL="2921000" marR="0" lvl="8"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9pPr>
          </a:lstStyle>
          <a:p>
            <a:endParaRPr/>
          </a:p>
        </p:txBody>
      </p:sp>
      <p:sp>
        <p:nvSpPr>
          <p:cNvPr id="30" name="Shape 30"/>
          <p:cNvSpPr txBox="1">
            <a:spLocks noGrp="1"/>
          </p:cNvSpPr>
          <p:nvPr>
            <p:ph type="body" idx="2"/>
          </p:nvPr>
        </p:nvSpPr>
        <p:spPr>
          <a:xfrm>
            <a:off x="4648200" y="1200150"/>
            <a:ext cx="4038600" cy="3394500"/>
          </a:xfrm>
          <a:prstGeom prst="rect">
            <a:avLst/>
          </a:prstGeom>
          <a:noFill/>
          <a:ln>
            <a:noFill/>
          </a:ln>
        </p:spPr>
        <p:txBody>
          <a:bodyPr lIns="68575" tIns="68575" rIns="68575" bIns="68575" anchor="t" anchorCtr="0"/>
          <a:lstStyle>
            <a:lvl1pPr marL="254000" marR="0" lvl="0" indent="-114300" algn="l" rtl="0">
              <a:spcBef>
                <a:spcPts val="400"/>
              </a:spcBef>
              <a:buClr>
                <a:schemeClr val="dk1"/>
              </a:buClr>
              <a:buSzPct val="100000"/>
              <a:buFont typeface="Arial"/>
              <a:buChar char="•"/>
              <a:defRPr sz="2100" b="0" i="0" u="none" strike="noStrike" cap="none">
                <a:solidFill>
                  <a:schemeClr val="dk1"/>
                </a:solidFill>
                <a:latin typeface="Questrial"/>
                <a:ea typeface="Questrial"/>
                <a:cs typeface="Questrial"/>
                <a:sym typeface="Questrial"/>
              </a:defRPr>
            </a:lvl1pPr>
            <a:lvl2pPr marL="558800" marR="0" lvl="1" indent="-101600" algn="l" rtl="0">
              <a:spcBef>
                <a:spcPts val="4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2pPr>
            <a:lvl3pPr marL="863600" marR="0" lvl="2"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3pPr>
            <a:lvl4pPr marL="1206500" marR="0" lvl="3"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4pPr>
            <a:lvl5pPr marL="1549400" marR="0" lvl="4"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5pPr>
            <a:lvl6pPr marL="1892300" marR="0" lvl="5"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6pPr>
            <a:lvl7pPr marL="2235200" marR="0" lvl="6"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7pPr>
            <a:lvl8pPr marL="2578100" marR="0" lvl="7"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8pPr>
            <a:lvl9pPr marL="2921000" marR="0" lvl="8"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9pPr>
          </a:lstStyle>
          <a:p>
            <a:endParaRPr/>
          </a:p>
        </p:txBody>
      </p:sp>
      <p:sp>
        <p:nvSpPr>
          <p:cNvPr id="31" name="Shape 31"/>
          <p:cNvSpPr txBox="1">
            <a:spLocks noGrp="1"/>
          </p:cNvSpPr>
          <p:nvPr>
            <p:ph type="dt" idx="10"/>
          </p:nvPr>
        </p:nvSpPr>
        <p:spPr>
          <a:xfrm>
            <a:off x="457200" y="4767263"/>
            <a:ext cx="2133600" cy="273900"/>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32" name="Shape 32"/>
          <p:cNvSpPr txBox="1">
            <a:spLocks noGrp="1"/>
          </p:cNvSpPr>
          <p:nvPr>
            <p:ph type="ftr" idx="11"/>
          </p:nvPr>
        </p:nvSpPr>
        <p:spPr>
          <a:xfrm>
            <a:off x="3124200" y="4767263"/>
            <a:ext cx="2895600" cy="273900"/>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33" name="Shape 33"/>
          <p:cNvSpPr txBox="1">
            <a:spLocks noGrp="1"/>
          </p:cNvSpPr>
          <p:nvPr>
            <p:ph type="sldNum" idx="12"/>
          </p:nvPr>
        </p:nvSpPr>
        <p:spPr>
          <a:xfrm>
            <a:off x="6553200" y="4767263"/>
            <a:ext cx="21336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A93B9"/>
                </a:solidFill>
                <a:latin typeface="Questrial"/>
                <a:ea typeface="Questrial"/>
                <a:cs typeface="Questrial"/>
                <a:sym typeface="Questrial"/>
              </a:rPr>
              <a:t>‹#›</a:t>
            </a:fld>
            <a:endParaRPr lang="en" sz="900" b="0" i="0" u="none" strike="noStrike" cap="none">
              <a:solidFill>
                <a:srgbClr val="8A93B9"/>
              </a:solidFill>
              <a:latin typeface="Questrial"/>
              <a:ea typeface="Questrial"/>
              <a:cs typeface="Questrial"/>
              <a:sym typeface="Quest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05978"/>
            <a:ext cx="8229600" cy="857400"/>
          </a:xfrm>
          <a:prstGeom prst="rect">
            <a:avLst/>
          </a:prstGeom>
          <a:noFill/>
          <a:ln>
            <a:noFill/>
          </a:ln>
        </p:spPr>
        <p:txBody>
          <a:bodyPr lIns="68575" tIns="68575" rIns="68575" bIns="68575" anchor="ctr" anchorCtr="0"/>
          <a:lstStyle>
            <a:lvl1pPr marL="0" marR="0" lvl="0" indent="0" algn="ctr" rtl="0">
              <a:spcBef>
                <a:spcPts val="0"/>
              </a:spcBef>
              <a:buClr>
                <a:schemeClr val="dk1"/>
              </a:buClr>
              <a:buFont typeface="Questrial"/>
              <a:buNone/>
              <a:defRPr sz="2700" b="1"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36" name="Shape 36"/>
          <p:cNvSpPr txBox="1">
            <a:spLocks noGrp="1"/>
          </p:cNvSpPr>
          <p:nvPr>
            <p:ph type="body" idx="1"/>
          </p:nvPr>
        </p:nvSpPr>
        <p:spPr>
          <a:xfrm>
            <a:off x="457200" y="1631156"/>
            <a:ext cx="4040100" cy="2963400"/>
          </a:xfrm>
          <a:prstGeom prst="rect">
            <a:avLst/>
          </a:prstGeom>
          <a:noFill/>
          <a:ln>
            <a:noFill/>
          </a:ln>
        </p:spPr>
        <p:txBody>
          <a:bodyPr lIns="68575" tIns="68575" rIns="68575" bIns="68575" anchor="t" anchorCtr="0"/>
          <a:lstStyle>
            <a:lvl1pPr marL="254000" marR="0" lvl="0" indent="-139700" algn="l" rtl="0">
              <a:spcBef>
                <a:spcPts val="4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1pPr>
            <a:lvl2pPr marL="558800" marR="0" lvl="1" indent="-1143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2pPr>
            <a:lvl3pPr marL="863600" marR="0" lvl="2"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3pPr>
            <a:lvl4pPr marL="1206500" marR="0" lvl="3" indent="-101600" algn="l" rtl="0">
              <a:spcBef>
                <a:spcPts val="200"/>
              </a:spcBef>
              <a:buClr>
                <a:schemeClr val="dk1"/>
              </a:buClr>
              <a:buSzPct val="100000"/>
              <a:buFont typeface="Arial"/>
              <a:buChar char="–"/>
              <a:defRPr sz="1200" b="0" i="0" u="none" strike="noStrike" cap="none">
                <a:solidFill>
                  <a:schemeClr val="dk1"/>
                </a:solidFill>
                <a:latin typeface="Questrial"/>
                <a:ea typeface="Questrial"/>
                <a:cs typeface="Questrial"/>
                <a:sym typeface="Questrial"/>
              </a:defRPr>
            </a:lvl4pPr>
            <a:lvl5pPr marL="1549400" marR="0" lvl="4" indent="-101600" algn="l" rtl="0">
              <a:spcBef>
                <a:spcPts val="200"/>
              </a:spcBef>
              <a:buClr>
                <a:schemeClr val="dk1"/>
              </a:buClr>
              <a:buSzPct val="100000"/>
              <a:buFont typeface="Arial"/>
              <a:buChar char="»"/>
              <a:defRPr sz="1200" b="0" i="0" u="none" strike="noStrike" cap="none">
                <a:solidFill>
                  <a:schemeClr val="dk1"/>
                </a:solidFill>
                <a:latin typeface="Questrial"/>
                <a:ea typeface="Questrial"/>
                <a:cs typeface="Questrial"/>
                <a:sym typeface="Questrial"/>
              </a:defRPr>
            </a:lvl5pPr>
            <a:lvl6pPr marL="1892300" marR="0" lvl="5" indent="-101600" algn="l" rtl="0">
              <a:spcBef>
                <a:spcPts val="200"/>
              </a:spcBef>
              <a:buClr>
                <a:schemeClr val="dk1"/>
              </a:buClr>
              <a:buSzPct val="100000"/>
              <a:buFont typeface="Arial"/>
              <a:buChar char="•"/>
              <a:defRPr sz="1200" b="0" i="0" u="none" strike="noStrike" cap="none">
                <a:solidFill>
                  <a:schemeClr val="dk1"/>
                </a:solidFill>
                <a:latin typeface="Questrial"/>
                <a:ea typeface="Questrial"/>
                <a:cs typeface="Questrial"/>
                <a:sym typeface="Questrial"/>
              </a:defRPr>
            </a:lvl6pPr>
            <a:lvl7pPr marL="2235200" marR="0" lvl="6" indent="-101600" algn="l" rtl="0">
              <a:spcBef>
                <a:spcPts val="200"/>
              </a:spcBef>
              <a:buClr>
                <a:schemeClr val="dk1"/>
              </a:buClr>
              <a:buSzPct val="100000"/>
              <a:buFont typeface="Arial"/>
              <a:buChar char="•"/>
              <a:defRPr sz="1200" b="0" i="0" u="none" strike="noStrike" cap="none">
                <a:solidFill>
                  <a:schemeClr val="dk1"/>
                </a:solidFill>
                <a:latin typeface="Questrial"/>
                <a:ea typeface="Questrial"/>
                <a:cs typeface="Questrial"/>
                <a:sym typeface="Questrial"/>
              </a:defRPr>
            </a:lvl7pPr>
            <a:lvl8pPr marL="2578100" marR="0" lvl="7" indent="-101600" algn="l" rtl="0">
              <a:spcBef>
                <a:spcPts val="200"/>
              </a:spcBef>
              <a:buClr>
                <a:schemeClr val="dk1"/>
              </a:buClr>
              <a:buSzPct val="100000"/>
              <a:buFont typeface="Arial"/>
              <a:buChar char="•"/>
              <a:defRPr sz="1200" b="0" i="0" u="none" strike="noStrike" cap="none">
                <a:solidFill>
                  <a:schemeClr val="dk1"/>
                </a:solidFill>
                <a:latin typeface="Questrial"/>
                <a:ea typeface="Questrial"/>
                <a:cs typeface="Questrial"/>
                <a:sym typeface="Questrial"/>
              </a:defRPr>
            </a:lvl8pPr>
            <a:lvl9pPr marL="2921000" marR="0" lvl="8" indent="-101600" algn="l" rtl="0">
              <a:spcBef>
                <a:spcPts val="200"/>
              </a:spcBef>
              <a:buClr>
                <a:schemeClr val="dk1"/>
              </a:buClr>
              <a:buSzPct val="100000"/>
              <a:buFont typeface="Arial"/>
              <a:buChar char="•"/>
              <a:defRPr sz="1200" b="0" i="0" u="none" strike="noStrike" cap="none">
                <a:solidFill>
                  <a:schemeClr val="dk1"/>
                </a:solidFill>
                <a:latin typeface="Questrial"/>
                <a:ea typeface="Questrial"/>
                <a:cs typeface="Questrial"/>
                <a:sym typeface="Questrial"/>
              </a:defRPr>
            </a:lvl9pPr>
          </a:lstStyle>
          <a:p>
            <a:endParaRPr/>
          </a:p>
        </p:txBody>
      </p:sp>
      <p:sp>
        <p:nvSpPr>
          <p:cNvPr id="37" name="Shape 37"/>
          <p:cNvSpPr txBox="1">
            <a:spLocks noGrp="1"/>
          </p:cNvSpPr>
          <p:nvPr>
            <p:ph type="body" idx="2"/>
          </p:nvPr>
        </p:nvSpPr>
        <p:spPr>
          <a:xfrm>
            <a:off x="4645025" y="1631156"/>
            <a:ext cx="4041900" cy="2963400"/>
          </a:xfrm>
          <a:prstGeom prst="rect">
            <a:avLst/>
          </a:prstGeom>
          <a:noFill/>
          <a:ln>
            <a:noFill/>
          </a:ln>
        </p:spPr>
        <p:txBody>
          <a:bodyPr lIns="68575" tIns="68575" rIns="68575" bIns="68575" anchor="t" anchorCtr="0"/>
          <a:lstStyle>
            <a:lvl1pPr marL="254000" marR="0" lvl="0" indent="-139700" algn="l" rtl="0">
              <a:spcBef>
                <a:spcPts val="4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1pPr>
            <a:lvl2pPr marL="558800" marR="0" lvl="1" indent="-1143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2pPr>
            <a:lvl3pPr marL="863600" marR="0" lvl="2"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3pPr>
            <a:lvl4pPr marL="1206500" marR="0" lvl="3" indent="-101600" algn="l" rtl="0">
              <a:spcBef>
                <a:spcPts val="200"/>
              </a:spcBef>
              <a:buClr>
                <a:schemeClr val="dk1"/>
              </a:buClr>
              <a:buSzPct val="100000"/>
              <a:buFont typeface="Arial"/>
              <a:buChar char="–"/>
              <a:defRPr sz="1200" b="0" i="0" u="none" strike="noStrike" cap="none">
                <a:solidFill>
                  <a:schemeClr val="dk1"/>
                </a:solidFill>
                <a:latin typeface="Questrial"/>
                <a:ea typeface="Questrial"/>
                <a:cs typeface="Questrial"/>
                <a:sym typeface="Questrial"/>
              </a:defRPr>
            </a:lvl4pPr>
            <a:lvl5pPr marL="1549400" marR="0" lvl="4" indent="-101600" algn="l" rtl="0">
              <a:spcBef>
                <a:spcPts val="200"/>
              </a:spcBef>
              <a:buClr>
                <a:schemeClr val="dk1"/>
              </a:buClr>
              <a:buSzPct val="100000"/>
              <a:buFont typeface="Arial"/>
              <a:buChar char="»"/>
              <a:defRPr sz="1200" b="0" i="0" u="none" strike="noStrike" cap="none">
                <a:solidFill>
                  <a:schemeClr val="dk1"/>
                </a:solidFill>
                <a:latin typeface="Questrial"/>
                <a:ea typeface="Questrial"/>
                <a:cs typeface="Questrial"/>
                <a:sym typeface="Questrial"/>
              </a:defRPr>
            </a:lvl5pPr>
            <a:lvl6pPr marL="1892300" marR="0" lvl="5" indent="-101600" algn="l" rtl="0">
              <a:spcBef>
                <a:spcPts val="200"/>
              </a:spcBef>
              <a:buClr>
                <a:schemeClr val="dk1"/>
              </a:buClr>
              <a:buSzPct val="100000"/>
              <a:buFont typeface="Arial"/>
              <a:buChar char="•"/>
              <a:defRPr sz="1200" b="0" i="0" u="none" strike="noStrike" cap="none">
                <a:solidFill>
                  <a:schemeClr val="dk1"/>
                </a:solidFill>
                <a:latin typeface="Questrial"/>
                <a:ea typeface="Questrial"/>
                <a:cs typeface="Questrial"/>
                <a:sym typeface="Questrial"/>
              </a:defRPr>
            </a:lvl6pPr>
            <a:lvl7pPr marL="2235200" marR="0" lvl="6" indent="-101600" algn="l" rtl="0">
              <a:spcBef>
                <a:spcPts val="200"/>
              </a:spcBef>
              <a:buClr>
                <a:schemeClr val="dk1"/>
              </a:buClr>
              <a:buSzPct val="100000"/>
              <a:buFont typeface="Arial"/>
              <a:buChar char="•"/>
              <a:defRPr sz="1200" b="0" i="0" u="none" strike="noStrike" cap="none">
                <a:solidFill>
                  <a:schemeClr val="dk1"/>
                </a:solidFill>
                <a:latin typeface="Questrial"/>
                <a:ea typeface="Questrial"/>
                <a:cs typeface="Questrial"/>
                <a:sym typeface="Questrial"/>
              </a:defRPr>
            </a:lvl7pPr>
            <a:lvl8pPr marL="2578100" marR="0" lvl="7" indent="-101600" algn="l" rtl="0">
              <a:spcBef>
                <a:spcPts val="200"/>
              </a:spcBef>
              <a:buClr>
                <a:schemeClr val="dk1"/>
              </a:buClr>
              <a:buSzPct val="100000"/>
              <a:buFont typeface="Arial"/>
              <a:buChar char="•"/>
              <a:defRPr sz="1200" b="0" i="0" u="none" strike="noStrike" cap="none">
                <a:solidFill>
                  <a:schemeClr val="dk1"/>
                </a:solidFill>
                <a:latin typeface="Questrial"/>
                <a:ea typeface="Questrial"/>
                <a:cs typeface="Questrial"/>
                <a:sym typeface="Questrial"/>
              </a:defRPr>
            </a:lvl8pPr>
            <a:lvl9pPr marL="2921000" marR="0" lvl="8" indent="-101600" algn="l" rtl="0">
              <a:spcBef>
                <a:spcPts val="200"/>
              </a:spcBef>
              <a:buClr>
                <a:schemeClr val="dk1"/>
              </a:buClr>
              <a:buSzPct val="100000"/>
              <a:buFont typeface="Arial"/>
              <a:buChar char="•"/>
              <a:defRPr sz="1200" b="0" i="0" u="none" strike="noStrike" cap="none">
                <a:solidFill>
                  <a:schemeClr val="dk1"/>
                </a:solidFill>
                <a:latin typeface="Questrial"/>
                <a:ea typeface="Questrial"/>
                <a:cs typeface="Questrial"/>
                <a:sym typeface="Questrial"/>
              </a:defRPr>
            </a:lvl9pPr>
          </a:lstStyle>
          <a:p>
            <a:endParaRPr/>
          </a:p>
        </p:txBody>
      </p:sp>
      <p:sp>
        <p:nvSpPr>
          <p:cNvPr id="38" name="Shape 38"/>
          <p:cNvSpPr txBox="1">
            <a:spLocks noGrp="1"/>
          </p:cNvSpPr>
          <p:nvPr>
            <p:ph type="dt" idx="10"/>
          </p:nvPr>
        </p:nvSpPr>
        <p:spPr>
          <a:xfrm>
            <a:off x="457200" y="4767263"/>
            <a:ext cx="2133600" cy="273900"/>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39" name="Shape 39"/>
          <p:cNvSpPr txBox="1">
            <a:spLocks noGrp="1"/>
          </p:cNvSpPr>
          <p:nvPr>
            <p:ph type="ftr" idx="11"/>
          </p:nvPr>
        </p:nvSpPr>
        <p:spPr>
          <a:xfrm>
            <a:off x="3124200" y="4767263"/>
            <a:ext cx="2895600" cy="273900"/>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40" name="Shape 40"/>
          <p:cNvSpPr txBox="1">
            <a:spLocks noGrp="1"/>
          </p:cNvSpPr>
          <p:nvPr>
            <p:ph type="sldNum" idx="12"/>
          </p:nvPr>
        </p:nvSpPr>
        <p:spPr>
          <a:xfrm>
            <a:off x="6553200" y="4767263"/>
            <a:ext cx="21336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A93B9"/>
                </a:solidFill>
                <a:latin typeface="Questrial"/>
                <a:ea typeface="Questrial"/>
                <a:cs typeface="Questrial"/>
                <a:sym typeface="Questrial"/>
              </a:rPr>
              <a:t>‹#›</a:t>
            </a:fld>
            <a:endParaRPr lang="en" sz="900" b="0" i="0" u="none" strike="noStrike" cap="none">
              <a:solidFill>
                <a:srgbClr val="8A93B9"/>
              </a:solidFill>
              <a:latin typeface="Questrial"/>
              <a:ea typeface="Questrial"/>
              <a:cs typeface="Questrial"/>
              <a:sym typeface="Quest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05978"/>
            <a:ext cx="8229600" cy="857400"/>
          </a:xfrm>
          <a:prstGeom prst="rect">
            <a:avLst/>
          </a:prstGeom>
          <a:noFill/>
          <a:ln>
            <a:noFill/>
          </a:ln>
        </p:spPr>
        <p:txBody>
          <a:bodyPr lIns="68575" tIns="68575" rIns="68575" bIns="68575" anchor="ctr" anchorCtr="0"/>
          <a:lstStyle>
            <a:lvl1pPr marL="0" marR="0" lvl="0" indent="0" algn="ctr" rtl="0">
              <a:spcBef>
                <a:spcPts val="0"/>
              </a:spcBef>
              <a:buClr>
                <a:schemeClr val="dk1"/>
              </a:buClr>
              <a:buFont typeface="Questrial"/>
              <a:buNone/>
              <a:defRPr sz="2700" b="1"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43" name="Shape 43"/>
          <p:cNvSpPr txBox="1">
            <a:spLocks noGrp="1"/>
          </p:cNvSpPr>
          <p:nvPr>
            <p:ph type="dt" idx="10"/>
          </p:nvPr>
        </p:nvSpPr>
        <p:spPr>
          <a:xfrm>
            <a:off x="457200" y="4767263"/>
            <a:ext cx="2133600" cy="273900"/>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44" name="Shape 44"/>
          <p:cNvSpPr txBox="1">
            <a:spLocks noGrp="1"/>
          </p:cNvSpPr>
          <p:nvPr>
            <p:ph type="ftr" idx="11"/>
          </p:nvPr>
        </p:nvSpPr>
        <p:spPr>
          <a:xfrm>
            <a:off x="3124200" y="4767263"/>
            <a:ext cx="2895600" cy="273900"/>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45" name="Shape 45"/>
          <p:cNvSpPr txBox="1">
            <a:spLocks noGrp="1"/>
          </p:cNvSpPr>
          <p:nvPr>
            <p:ph type="sldNum" idx="12"/>
          </p:nvPr>
        </p:nvSpPr>
        <p:spPr>
          <a:xfrm>
            <a:off x="6553200" y="4767263"/>
            <a:ext cx="21336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A93B9"/>
                </a:solidFill>
                <a:latin typeface="Questrial"/>
                <a:ea typeface="Questrial"/>
                <a:cs typeface="Questrial"/>
                <a:sym typeface="Questrial"/>
              </a:rPr>
              <a:t>‹#›</a:t>
            </a:fld>
            <a:endParaRPr lang="en" sz="900" b="0" i="0" u="none" strike="noStrike" cap="none">
              <a:solidFill>
                <a:srgbClr val="8A93B9"/>
              </a:solidFill>
              <a:latin typeface="Questrial"/>
              <a:ea typeface="Questrial"/>
              <a:cs typeface="Questrial"/>
              <a:sym typeface="Quest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6"/>
        <p:cNvGrpSpPr/>
        <p:nvPr/>
      </p:nvGrpSpPr>
      <p:grpSpPr>
        <a:xfrm>
          <a:off x="0" y="0"/>
          <a:ext cx="0" cy="0"/>
          <a:chOff x="0" y="0"/>
          <a:chExt cx="0" cy="0"/>
        </a:xfrm>
      </p:grpSpPr>
      <p:sp>
        <p:nvSpPr>
          <p:cNvPr id="47" name="Shape 47"/>
          <p:cNvSpPr txBox="1">
            <a:spLocks noGrp="1"/>
          </p:cNvSpPr>
          <p:nvPr>
            <p:ph type="dt" idx="10"/>
          </p:nvPr>
        </p:nvSpPr>
        <p:spPr>
          <a:xfrm>
            <a:off x="457200" y="4767263"/>
            <a:ext cx="2133600" cy="273900"/>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48" name="Shape 48"/>
          <p:cNvSpPr txBox="1">
            <a:spLocks noGrp="1"/>
          </p:cNvSpPr>
          <p:nvPr>
            <p:ph type="ftr" idx="11"/>
          </p:nvPr>
        </p:nvSpPr>
        <p:spPr>
          <a:xfrm>
            <a:off x="3124200" y="4767263"/>
            <a:ext cx="2895600" cy="273900"/>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49" name="Shape 49"/>
          <p:cNvSpPr txBox="1">
            <a:spLocks noGrp="1"/>
          </p:cNvSpPr>
          <p:nvPr>
            <p:ph type="sldNum" idx="12"/>
          </p:nvPr>
        </p:nvSpPr>
        <p:spPr>
          <a:xfrm>
            <a:off x="6553200" y="4767263"/>
            <a:ext cx="21336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A93B9"/>
                </a:solidFill>
                <a:latin typeface="Questrial"/>
                <a:ea typeface="Questrial"/>
                <a:cs typeface="Questrial"/>
                <a:sym typeface="Questrial"/>
              </a:rPr>
              <a:t>‹#›</a:t>
            </a:fld>
            <a:endParaRPr lang="en" sz="900" b="0" i="0" u="none" strike="noStrike" cap="none">
              <a:solidFill>
                <a:srgbClr val="8A93B9"/>
              </a:solidFill>
              <a:latin typeface="Questrial"/>
              <a:ea typeface="Questrial"/>
              <a:cs typeface="Questrial"/>
              <a:sym typeface="Quest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04787"/>
            <a:ext cx="3008400" cy="871500"/>
          </a:xfrm>
          <a:prstGeom prst="rect">
            <a:avLst/>
          </a:prstGeom>
          <a:noFill/>
          <a:ln>
            <a:noFill/>
          </a:ln>
        </p:spPr>
        <p:txBody>
          <a:bodyPr lIns="68575" tIns="68575" rIns="68575" bIns="68575" anchor="b" anchorCtr="0"/>
          <a:lstStyle>
            <a:lvl1pPr marL="0" marR="0" lvl="0" indent="0" algn="l" rtl="0">
              <a:spcBef>
                <a:spcPts val="0"/>
              </a:spcBef>
              <a:buClr>
                <a:schemeClr val="dk1"/>
              </a:buClr>
              <a:buFont typeface="Questrial"/>
              <a:buNone/>
              <a:defRPr sz="1500" b="1"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52" name="Shape 52"/>
          <p:cNvSpPr txBox="1">
            <a:spLocks noGrp="1"/>
          </p:cNvSpPr>
          <p:nvPr>
            <p:ph type="body" idx="1"/>
          </p:nvPr>
        </p:nvSpPr>
        <p:spPr>
          <a:xfrm>
            <a:off x="3575049" y="204788"/>
            <a:ext cx="5111699" cy="4389900"/>
          </a:xfrm>
          <a:prstGeom prst="rect">
            <a:avLst/>
          </a:prstGeom>
          <a:noFill/>
          <a:ln>
            <a:noFill/>
          </a:ln>
        </p:spPr>
        <p:txBody>
          <a:bodyPr lIns="68575" tIns="68575" rIns="68575" bIns="68575" anchor="t" anchorCtr="0"/>
          <a:lstStyle>
            <a:lvl1pPr marL="254000" marR="0" lvl="0" indent="-101600" algn="l" rtl="0">
              <a:spcBef>
                <a:spcPts val="500"/>
              </a:spcBef>
              <a:buClr>
                <a:schemeClr val="dk1"/>
              </a:buClr>
              <a:buSzPct val="100000"/>
              <a:buFont typeface="Arial"/>
              <a:buChar char="•"/>
              <a:defRPr sz="2400" b="0" i="0" u="none" strike="noStrike" cap="none">
                <a:solidFill>
                  <a:schemeClr val="dk1"/>
                </a:solidFill>
                <a:latin typeface="Questrial"/>
                <a:ea typeface="Questrial"/>
                <a:cs typeface="Questrial"/>
                <a:sym typeface="Questrial"/>
              </a:defRPr>
            </a:lvl1pPr>
            <a:lvl2pPr marL="558800" marR="0" lvl="1" indent="-76200" algn="l" rtl="0">
              <a:spcBef>
                <a:spcPts val="400"/>
              </a:spcBef>
              <a:buClr>
                <a:schemeClr val="dk1"/>
              </a:buClr>
              <a:buSzPct val="100000"/>
              <a:buFont typeface="Arial"/>
              <a:buChar char="–"/>
              <a:defRPr sz="2100" b="0" i="0" u="none" strike="noStrike" cap="none">
                <a:solidFill>
                  <a:schemeClr val="dk1"/>
                </a:solidFill>
                <a:latin typeface="Questrial"/>
                <a:ea typeface="Questrial"/>
                <a:cs typeface="Questrial"/>
                <a:sym typeface="Questrial"/>
              </a:defRPr>
            </a:lvl2pPr>
            <a:lvl3pPr marL="863600" marR="0" lvl="2" indent="-63500" algn="l" rtl="0">
              <a:spcBef>
                <a:spcPts val="4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3pPr>
            <a:lvl4pPr marL="1206500" marR="0" lvl="3"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4pPr>
            <a:lvl5pPr marL="1549400" marR="0" lvl="4"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5pPr>
            <a:lvl6pPr marL="1892300" marR="0" lvl="5"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6pPr>
            <a:lvl7pPr marL="2235200" marR="0" lvl="6"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7pPr>
            <a:lvl8pPr marL="2578100" marR="0" lvl="7"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8pPr>
            <a:lvl9pPr marL="2921000" marR="0" lvl="8"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9pPr>
          </a:lstStyle>
          <a:p>
            <a:endParaRPr/>
          </a:p>
        </p:txBody>
      </p:sp>
      <p:sp>
        <p:nvSpPr>
          <p:cNvPr id="53" name="Shape 53"/>
          <p:cNvSpPr txBox="1">
            <a:spLocks noGrp="1"/>
          </p:cNvSpPr>
          <p:nvPr>
            <p:ph type="body" idx="2"/>
          </p:nvPr>
        </p:nvSpPr>
        <p:spPr>
          <a:xfrm>
            <a:off x="457200" y="1076325"/>
            <a:ext cx="3008400" cy="3518400"/>
          </a:xfrm>
          <a:prstGeom prst="rect">
            <a:avLst/>
          </a:prstGeom>
          <a:noFill/>
          <a:ln>
            <a:noFill/>
          </a:ln>
        </p:spPr>
        <p:txBody>
          <a:bodyPr lIns="68575" tIns="68575" rIns="68575" bIns="68575" anchor="t" anchorCtr="0"/>
          <a:lstStyle>
            <a:lvl1pPr marL="0" marR="0" lvl="0" indent="0" algn="l" rtl="0">
              <a:spcBef>
                <a:spcPts val="200"/>
              </a:spcBef>
              <a:buClr>
                <a:schemeClr val="dk1"/>
              </a:buClr>
              <a:buFont typeface="Arial"/>
              <a:buNone/>
              <a:defRPr sz="1100" b="0" i="0" u="none" strike="noStrike" cap="none">
                <a:solidFill>
                  <a:schemeClr val="dk1"/>
                </a:solidFill>
                <a:latin typeface="Questrial"/>
                <a:ea typeface="Questrial"/>
                <a:cs typeface="Questrial"/>
                <a:sym typeface="Questrial"/>
              </a:defRPr>
            </a:lvl1pPr>
            <a:lvl2pPr marL="342900" marR="0" lvl="1" indent="0" algn="l" rtl="0">
              <a:spcBef>
                <a:spcPts val="200"/>
              </a:spcBef>
              <a:buClr>
                <a:schemeClr val="dk1"/>
              </a:buClr>
              <a:buFont typeface="Arial"/>
              <a:buNone/>
              <a:defRPr sz="900" b="0" i="0" u="none" strike="noStrike" cap="none">
                <a:solidFill>
                  <a:schemeClr val="dk1"/>
                </a:solidFill>
                <a:latin typeface="Questrial"/>
                <a:ea typeface="Questrial"/>
                <a:cs typeface="Questrial"/>
                <a:sym typeface="Questrial"/>
              </a:defRPr>
            </a:lvl2pPr>
            <a:lvl3pPr marL="685800" marR="0" lvl="2" indent="0" algn="l" rtl="0">
              <a:spcBef>
                <a:spcPts val="200"/>
              </a:spcBef>
              <a:buClr>
                <a:schemeClr val="dk1"/>
              </a:buClr>
              <a:buFont typeface="Arial"/>
              <a:buNone/>
              <a:defRPr sz="800" b="0" i="0" u="none" strike="noStrike" cap="none">
                <a:solidFill>
                  <a:schemeClr val="dk1"/>
                </a:solidFill>
                <a:latin typeface="Questrial"/>
                <a:ea typeface="Questrial"/>
                <a:cs typeface="Questrial"/>
                <a:sym typeface="Questrial"/>
              </a:defRPr>
            </a:lvl3pPr>
            <a:lvl4pPr marL="1028700" marR="0" lvl="3" indent="0" algn="l" rtl="0">
              <a:spcBef>
                <a:spcPts val="100"/>
              </a:spcBef>
              <a:buClr>
                <a:schemeClr val="dk1"/>
              </a:buClr>
              <a:buFont typeface="Arial"/>
              <a:buNone/>
              <a:defRPr sz="700" b="0" i="0" u="none" strike="noStrike" cap="none">
                <a:solidFill>
                  <a:schemeClr val="dk1"/>
                </a:solidFill>
                <a:latin typeface="Questrial"/>
                <a:ea typeface="Questrial"/>
                <a:cs typeface="Questrial"/>
                <a:sym typeface="Questrial"/>
              </a:defRPr>
            </a:lvl4pPr>
            <a:lvl5pPr marL="1371600" marR="0" lvl="4" indent="0" algn="l" rtl="0">
              <a:spcBef>
                <a:spcPts val="100"/>
              </a:spcBef>
              <a:buClr>
                <a:schemeClr val="dk1"/>
              </a:buClr>
              <a:buFont typeface="Arial"/>
              <a:buNone/>
              <a:defRPr sz="700" b="0" i="0" u="none" strike="noStrike" cap="none">
                <a:solidFill>
                  <a:schemeClr val="dk1"/>
                </a:solidFill>
                <a:latin typeface="Questrial"/>
                <a:ea typeface="Questrial"/>
                <a:cs typeface="Questrial"/>
                <a:sym typeface="Questrial"/>
              </a:defRPr>
            </a:lvl5pPr>
            <a:lvl6pPr marL="1714500" marR="0" lvl="5" indent="0" algn="l" rtl="0">
              <a:spcBef>
                <a:spcPts val="100"/>
              </a:spcBef>
              <a:buClr>
                <a:schemeClr val="dk1"/>
              </a:buClr>
              <a:buFont typeface="Arial"/>
              <a:buNone/>
              <a:defRPr sz="700" b="0" i="0" u="none" strike="noStrike" cap="none">
                <a:solidFill>
                  <a:schemeClr val="dk1"/>
                </a:solidFill>
                <a:latin typeface="Questrial"/>
                <a:ea typeface="Questrial"/>
                <a:cs typeface="Questrial"/>
                <a:sym typeface="Questrial"/>
              </a:defRPr>
            </a:lvl6pPr>
            <a:lvl7pPr marL="2057400" marR="0" lvl="6" indent="0" algn="l" rtl="0">
              <a:spcBef>
                <a:spcPts val="100"/>
              </a:spcBef>
              <a:buClr>
                <a:schemeClr val="dk1"/>
              </a:buClr>
              <a:buFont typeface="Arial"/>
              <a:buNone/>
              <a:defRPr sz="700" b="0" i="0" u="none" strike="noStrike" cap="none">
                <a:solidFill>
                  <a:schemeClr val="dk1"/>
                </a:solidFill>
                <a:latin typeface="Questrial"/>
                <a:ea typeface="Questrial"/>
                <a:cs typeface="Questrial"/>
                <a:sym typeface="Questrial"/>
              </a:defRPr>
            </a:lvl7pPr>
            <a:lvl8pPr marL="2400300" marR="0" lvl="7" indent="0" algn="l" rtl="0">
              <a:spcBef>
                <a:spcPts val="100"/>
              </a:spcBef>
              <a:buClr>
                <a:schemeClr val="dk1"/>
              </a:buClr>
              <a:buFont typeface="Arial"/>
              <a:buNone/>
              <a:defRPr sz="700" b="0" i="0" u="none" strike="noStrike" cap="none">
                <a:solidFill>
                  <a:schemeClr val="dk1"/>
                </a:solidFill>
                <a:latin typeface="Questrial"/>
                <a:ea typeface="Questrial"/>
                <a:cs typeface="Questrial"/>
                <a:sym typeface="Questrial"/>
              </a:defRPr>
            </a:lvl8pPr>
            <a:lvl9pPr marL="2743200" marR="0" lvl="8" indent="0" algn="l" rtl="0">
              <a:spcBef>
                <a:spcPts val="100"/>
              </a:spcBef>
              <a:buClr>
                <a:schemeClr val="dk1"/>
              </a:buClr>
              <a:buFont typeface="Arial"/>
              <a:buNone/>
              <a:defRPr sz="700" b="0" i="0" u="none" strike="noStrike" cap="none">
                <a:solidFill>
                  <a:schemeClr val="dk1"/>
                </a:solidFill>
                <a:latin typeface="Questrial"/>
                <a:ea typeface="Questrial"/>
                <a:cs typeface="Questrial"/>
                <a:sym typeface="Questrial"/>
              </a:defRPr>
            </a:lvl9pPr>
          </a:lstStyle>
          <a:p>
            <a:endParaRPr/>
          </a:p>
        </p:txBody>
      </p:sp>
      <p:sp>
        <p:nvSpPr>
          <p:cNvPr id="54" name="Shape 54"/>
          <p:cNvSpPr txBox="1">
            <a:spLocks noGrp="1"/>
          </p:cNvSpPr>
          <p:nvPr>
            <p:ph type="dt" idx="10"/>
          </p:nvPr>
        </p:nvSpPr>
        <p:spPr>
          <a:xfrm>
            <a:off x="457200" y="4767263"/>
            <a:ext cx="2133600" cy="273900"/>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55" name="Shape 55"/>
          <p:cNvSpPr txBox="1">
            <a:spLocks noGrp="1"/>
          </p:cNvSpPr>
          <p:nvPr>
            <p:ph type="ftr" idx="11"/>
          </p:nvPr>
        </p:nvSpPr>
        <p:spPr>
          <a:xfrm>
            <a:off x="3124200" y="4767263"/>
            <a:ext cx="2895600" cy="273900"/>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56" name="Shape 56"/>
          <p:cNvSpPr txBox="1">
            <a:spLocks noGrp="1"/>
          </p:cNvSpPr>
          <p:nvPr>
            <p:ph type="sldNum" idx="12"/>
          </p:nvPr>
        </p:nvSpPr>
        <p:spPr>
          <a:xfrm>
            <a:off x="6553200" y="4767263"/>
            <a:ext cx="21336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A93B9"/>
                </a:solidFill>
                <a:latin typeface="Questrial"/>
                <a:ea typeface="Questrial"/>
                <a:cs typeface="Questrial"/>
                <a:sym typeface="Questrial"/>
              </a:rPr>
              <a:t>‹#›</a:t>
            </a:fld>
            <a:endParaRPr lang="en" sz="900" b="0" i="0" u="none" strike="noStrike" cap="none">
              <a:solidFill>
                <a:srgbClr val="8A93B9"/>
              </a:solidFill>
              <a:latin typeface="Questrial"/>
              <a:ea typeface="Questrial"/>
              <a:cs typeface="Questrial"/>
              <a:sym typeface="Quest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1792287" y="3600450"/>
            <a:ext cx="5486400" cy="425100"/>
          </a:xfrm>
          <a:prstGeom prst="rect">
            <a:avLst/>
          </a:prstGeom>
          <a:noFill/>
          <a:ln>
            <a:noFill/>
          </a:ln>
        </p:spPr>
        <p:txBody>
          <a:bodyPr lIns="68575" tIns="68575" rIns="68575" bIns="68575" anchor="b" anchorCtr="0"/>
          <a:lstStyle>
            <a:lvl1pPr marL="0" marR="0" lvl="0" indent="0" algn="l" rtl="0">
              <a:spcBef>
                <a:spcPts val="0"/>
              </a:spcBef>
              <a:buClr>
                <a:schemeClr val="dk1"/>
              </a:buClr>
              <a:buFont typeface="Questrial"/>
              <a:buNone/>
              <a:defRPr sz="1500" b="1"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59" name="Shape 59"/>
          <p:cNvSpPr>
            <a:spLocks noGrp="1"/>
          </p:cNvSpPr>
          <p:nvPr>
            <p:ph type="pic" idx="2"/>
          </p:nvPr>
        </p:nvSpPr>
        <p:spPr>
          <a:xfrm>
            <a:off x="1792287" y="459581"/>
            <a:ext cx="5486400" cy="3086100"/>
          </a:xfrm>
          <a:prstGeom prst="rect">
            <a:avLst/>
          </a:prstGeom>
          <a:noFill/>
          <a:ln>
            <a:noFill/>
          </a:ln>
        </p:spPr>
        <p:txBody>
          <a:bodyPr lIns="68575" tIns="68575" rIns="68575" bIns="68575" anchor="t" anchorCtr="0"/>
          <a:lstStyle>
            <a:lvl1pPr marL="0" marR="0" lvl="0" indent="0" algn="l" rtl="0">
              <a:spcBef>
                <a:spcPts val="500"/>
              </a:spcBef>
              <a:buClr>
                <a:schemeClr val="dk1"/>
              </a:buClr>
              <a:buSzPct val="45833"/>
              <a:buFont typeface="Arial"/>
              <a:buNone/>
              <a:defRPr sz="2400" b="0" i="0" u="none" strike="noStrike" cap="none">
                <a:solidFill>
                  <a:schemeClr val="dk1"/>
                </a:solidFill>
                <a:latin typeface="Questrial"/>
                <a:ea typeface="Questrial"/>
                <a:cs typeface="Questrial"/>
                <a:sym typeface="Questrial"/>
              </a:defRPr>
            </a:lvl1pPr>
            <a:lvl2pPr marL="342900" marR="0" lvl="1" indent="0" algn="l" rtl="0">
              <a:spcBef>
                <a:spcPts val="400"/>
              </a:spcBef>
              <a:buClr>
                <a:schemeClr val="dk1"/>
              </a:buClr>
              <a:buSzPct val="52380"/>
              <a:buFont typeface="Arial"/>
              <a:buNone/>
              <a:defRPr sz="2100" b="0" i="0" u="none" strike="noStrike" cap="none">
                <a:solidFill>
                  <a:schemeClr val="dk1"/>
                </a:solidFill>
                <a:latin typeface="Questrial"/>
                <a:ea typeface="Questrial"/>
                <a:cs typeface="Questrial"/>
                <a:sym typeface="Questrial"/>
              </a:defRPr>
            </a:lvl2pPr>
            <a:lvl3pPr marL="685800" marR="0" lvl="2" indent="0" algn="l" rtl="0">
              <a:spcBef>
                <a:spcPts val="400"/>
              </a:spcBef>
              <a:buClr>
                <a:schemeClr val="dk1"/>
              </a:buClr>
              <a:buSzPct val="61111"/>
              <a:buFont typeface="Arial"/>
              <a:buNone/>
              <a:defRPr sz="1800" b="0" i="0" u="none" strike="noStrike" cap="none">
                <a:solidFill>
                  <a:schemeClr val="dk1"/>
                </a:solidFill>
                <a:latin typeface="Questrial"/>
                <a:ea typeface="Questrial"/>
                <a:cs typeface="Questrial"/>
                <a:sym typeface="Questrial"/>
              </a:defRPr>
            </a:lvl3pPr>
            <a:lvl4pPr marL="1028700" marR="0" lvl="3" indent="0" algn="l" rtl="0">
              <a:spcBef>
                <a:spcPts val="300"/>
              </a:spcBef>
              <a:buClr>
                <a:schemeClr val="dk1"/>
              </a:buClr>
              <a:buSzPct val="73333"/>
              <a:buFont typeface="Arial"/>
              <a:buNone/>
              <a:defRPr sz="1500" b="0" i="0" u="none" strike="noStrike" cap="none">
                <a:solidFill>
                  <a:schemeClr val="dk1"/>
                </a:solidFill>
                <a:latin typeface="Questrial"/>
                <a:ea typeface="Questrial"/>
                <a:cs typeface="Questrial"/>
                <a:sym typeface="Questrial"/>
              </a:defRPr>
            </a:lvl4pPr>
            <a:lvl5pPr marL="1371600" marR="0" lvl="4" indent="0" algn="l" rtl="0">
              <a:spcBef>
                <a:spcPts val="300"/>
              </a:spcBef>
              <a:buClr>
                <a:schemeClr val="dk1"/>
              </a:buClr>
              <a:buSzPct val="73333"/>
              <a:buFont typeface="Arial"/>
              <a:buNone/>
              <a:defRPr sz="1500" b="0" i="0" u="none" strike="noStrike" cap="none">
                <a:solidFill>
                  <a:schemeClr val="dk1"/>
                </a:solidFill>
                <a:latin typeface="Questrial"/>
                <a:ea typeface="Questrial"/>
                <a:cs typeface="Questrial"/>
                <a:sym typeface="Questrial"/>
              </a:defRPr>
            </a:lvl5pPr>
            <a:lvl6pPr marL="1714500" marR="0" lvl="5" indent="0" algn="l" rtl="0">
              <a:spcBef>
                <a:spcPts val="300"/>
              </a:spcBef>
              <a:buClr>
                <a:schemeClr val="dk1"/>
              </a:buClr>
              <a:buSzPct val="73333"/>
              <a:buFont typeface="Arial"/>
              <a:buNone/>
              <a:defRPr sz="1500" b="0" i="0" u="none" strike="noStrike" cap="none">
                <a:solidFill>
                  <a:schemeClr val="dk1"/>
                </a:solidFill>
                <a:latin typeface="Questrial"/>
                <a:ea typeface="Questrial"/>
                <a:cs typeface="Questrial"/>
                <a:sym typeface="Questrial"/>
              </a:defRPr>
            </a:lvl6pPr>
            <a:lvl7pPr marL="2057400" marR="0" lvl="6" indent="0" algn="l" rtl="0">
              <a:spcBef>
                <a:spcPts val="300"/>
              </a:spcBef>
              <a:buClr>
                <a:schemeClr val="dk1"/>
              </a:buClr>
              <a:buSzPct val="73333"/>
              <a:buFont typeface="Arial"/>
              <a:buNone/>
              <a:defRPr sz="1500" b="0" i="0" u="none" strike="noStrike" cap="none">
                <a:solidFill>
                  <a:schemeClr val="dk1"/>
                </a:solidFill>
                <a:latin typeface="Questrial"/>
                <a:ea typeface="Questrial"/>
                <a:cs typeface="Questrial"/>
                <a:sym typeface="Questrial"/>
              </a:defRPr>
            </a:lvl7pPr>
            <a:lvl8pPr marL="2400300" marR="0" lvl="7" indent="0" algn="l" rtl="0">
              <a:spcBef>
                <a:spcPts val="300"/>
              </a:spcBef>
              <a:buClr>
                <a:schemeClr val="dk1"/>
              </a:buClr>
              <a:buSzPct val="73333"/>
              <a:buFont typeface="Arial"/>
              <a:buNone/>
              <a:defRPr sz="1500" b="0" i="0" u="none" strike="noStrike" cap="none">
                <a:solidFill>
                  <a:schemeClr val="dk1"/>
                </a:solidFill>
                <a:latin typeface="Questrial"/>
                <a:ea typeface="Questrial"/>
                <a:cs typeface="Questrial"/>
                <a:sym typeface="Questrial"/>
              </a:defRPr>
            </a:lvl8pPr>
            <a:lvl9pPr marL="2743200" marR="0" lvl="8" indent="0" algn="l" rtl="0">
              <a:spcBef>
                <a:spcPts val="300"/>
              </a:spcBef>
              <a:buClr>
                <a:schemeClr val="dk1"/>
              </a:buClr>
              <a:buSzPct val="73333"/>
              <a:buFont typeface="Arial"/>
              <a:buNone/>
              <a:defRPr sz="1500" b="0" i="0" u="none" strike="noStrike" cap="none">
                <a:solidFill>
                  <a:schemeClr val="dk1"/>
                </a:solidFill>
                <a:latin typeface="Questrial"/>
                <a:ea typeface="Questrial"/>
                <a:cs typeface="Questrial"/>
                <a:sym typeface="Questrial"/>
              </a:defRPr>
            </a:lvl9pPr>
          </a:lstStyle>
          <a:p>
            <a:endParaRPr/>
          </a:p>
        </p:txBody>
      </p:sp>
      <p:sp>
        <p:nvSpPr>
          <p:cNvPr id="60" name="Shape 60"/>
          <p:cNvSpPr txBox="1">
            <a:spLocks noGrp="1"/>
          </p:cNvSpPr>
          <p:nvPr>
            <p:ph type="body" idx="1"/>
          </p:nvPr>
        </p:nvSpPr>
        <p:spPr>
          <a:xfrm>
            <a:off x="1792287" y="4025503"/>
            <a:ext cx="5486400" cy="603600"/>
          </a:xfrm>
          <a:prstGeom prst="rect">
            <a:avLst/>
          </a:prstGeom>
          <a:noFill/>
          <a:ln>
            <a:noFill/>
          </a:ln>
        </p:spPr>
        <p:txBody>
          <a:bodyPr lIns="68575" tIns="68575" rIns="68575" bIns="68575" anchor="t" anchorCtr="0"/>
          <a:lstStyle>
            <a:lvl1pPr marL="0" marR="0" lvl="0" indent="0" algn="l" rtl="0">
              <a:spcBef>
                <a:spcPts val="200"/>
              </a:spcBef>
              <a:buClr>
                <a:schemeClr val="dk1"/>
              </a:buClr>
              <a:buFont typeface="Arial"/>
              <a:buNone/>
              <a:defRPr sz="1100" b="0" i="0" u="none" strike="noStrike" cap="none">
                <a:solidFill>
                  <a:schemeClr val="dk1"/>
                </a:solidFill>
                <a:latin typeface="Questrial"/>
                <a:ea typeface="Questrial"/>
                <a:cs typeface="Questrial"/>
                <a:sym typeface="Questrial"/>
              </a:defRPr>
            </a:lvl1pPr>
            <a:lvl2pPr marL="342900" marR="0" lvl="1" indent="0" algn="l" rtl="0">
              <a:spcBef>
                <a:spcPts val="200"/>
              </a:spcBef>
              <a:buClr>
                <a:schemeClr val="dk1"/>
              </a:buClr>
              <a:buFont typeface="Arial"/>
              <a:buNone/>
              <a:defRPr sz="900" b="0" i="0" u="none" strike="noStrike" cap="none">
                <a:solidFill>
                  <a:schemeClr val="dk1"/>
                </a:solidFill>
                <a:latin typeface="Questrial"/>
                <a:ea typeface="Questrial"/>
                <a:cs typeface="Questrial"/>
                <a:sym typeface="Questrial"/>
              </a:defRPr>
            </a:lvl2pPr>
            <a:lvl3pPr marL="685800" marR="0" lvl="2" indent="0" algn="l" rtl="0">
              <a:spcBef>
                <a:spcPts val="200"/>
              </a:spcBef>
              <a:buClr>
                <a:schemeClr val="dk1"/>
              </a:buClr>
              <a:buFont typeface="Arial"/>
              <a:buNone/>
              <a:defRPr sz="800" b="0" i="0" u="none" strike="noStrike" cap="none">
                <a:solidFill>
                  <a:schemeClr val="dk1"/>
                </a:solidFill>
                <a:latin typeface="Questrial"/>
                <a:ea typeface="Questrial"/>
                <a:cs typeface="Questrial"/>
                <a:sym typeface="Questrial"/>
              </a:defRPr>
            </a:lvl3pPr>
            <a:lvl4pPr marL="1028700" marR="0" lvl="3" indent="0" algn="l" rtl="0">
              <a:spcBef>
                <a:spcPts val="100"/>
              </a:spcBef>
              <a:buClr>
                <a:schemeClr val="dk1"/>
              </a:buClr>
              <a:buFont typeface="Arial"/>
              <a:buNone/>
              <a:defRPr sz="700" b="0" i="0" u="none" strike="noStrike" cap="none">
                <a:solidFill>
                  <a:schemeClr val="dk1"/>
                </a:solidFill>
                <a:latin typeface="Questrial"/>
                <a:ea typeface="Questrial"/>
                <a:cs typeface="Questrial"/>
                <a:sym typeface="Questrial"/>
              </a:defRPr>
            </a:lvl4pPr>
            <a:lvl5pPr marL="1371600" marR="0" lvl="4" indent="0" algn="l" rtl="0">
              <a:spcBef>
                <a:spcPts val="100"/>
              </a:spcBef>
              <a:buClr>
                <a:schemeClr val="dk1"/>
              </a:buClr>
              <a:buFont typeface="Arial"/>
              <a:buNone/>
              <a:defRPr sz="700" b="0" i="0" u="none" strike="noStrike" cap="none">
                <a:solidFill>
                  <a:schemeClr val="dk1"/>
                </a:solidFill>
                <a:latin typeface="Questrial"/>
                <a:ea typeface="Questrial"/>
                <a:cs typeface="Questrial"/>
                <a:sym typeface="Questrial"/>
              </a:defRPr>
            </a:lvl5pPr>
            <a:lvl6pPr marL="1714500" marR="0" lvl="5" indent="0" algn="l" rtl="0">
              <a:spcBef>
                <a:spcPts val="100"/>
              </a:spcBef>
              <a:buClr>
                <a:schemeClr val="dk1"/>
              </a:buClr>
              <a:buFont typeface="Arial"/>
              <a:buNone/>
              <a:defRPr sz="700" b="0" i="0" u="none" strike="noStrike" cap="none">
                <a:solidFill>
                  <a:schemeClr val="dk1"/>
                </a:solidFill>
                <a:latin typeface="Questrial"/>
                <a:ea typeface="Questrial"/>
                <a:cs typeface="Questrial"/>
                <a:sym typeface="Questrial"/>
              </a:defRPr>
            </a:lvl6pPr>
            <a:lvl7pPr marL="2057400" marR="0" lvl="6" indent="0" algn="l" rtl="0">
              <a:spcBef>
                <a:spcPts val="100"/>
              </a:spcBef>
              <a:buClr>
                <a:schemeClr val="dk1"/>
              </a:buClr>
              <a:buFont typeface="Arial"/>
              <a:buNone/>
              <a:defRPr sz="700" b="0" i="0" u="none" strike="noStrike" cap="none">
                <a:solidFill>
                  <a:schemeClr val="dk1"/>
                </a:solidFill>
                <a:latin typeface="Questrial"/>
                <a:ea typeface="Questrial"/>
                <a:cs typeface="Questrial"/>
                <a:sym typeface="Questrial"/>
              </a:defRPr>
            </a:lvl7pPr>
            <a:lvl8pPr marL="2400300" marR="0" lvl="7" indent="0" algn="l" rtl="0">
              <a:spcBef>
                <a:spcPts val="100"/>
              </a:spcBef>
              <a:buClr>
                <a:schemeClr val="dk1"/>
              </a:buClr>
              <a:buFont typeface="Arial"/>
              <a:buNone/>
              <a:defRPr sz="700" b="0" i="0" u="none" strike="noStrike" cap="none">
                <a:solidFill>
                  <a:schemeClr val="dk1"/>
                </a:solidFill>
                <a:latin typeface="Questrial"/>
                <a:ea typeface="Questrial"/>
                <a:cs typeface="Questrial"/>
                <a:sym typeface="Questrial"/>
              </a:defRPr>
            </a:lvl8pPr>
            <a:lvl9pPr marL="2743200" marR="0" lvl="8" indent="0" algn="l" rtl="0">
              <a:spcBef>
                <a:spcPts val="100"/>
              </a:spcBef>
              <a:buClr>
                <a:schemeClr val="dk1"/>
              </a:buClr>
              <a:buFont typeface="Arial"/>
              <a:buNone/>
              <a:defRPr sz="700" b="0" i="0" u="none" strike="noStrike" cap="none">
                <a:solidFill>
                  <a:schemeClr val="dk1"/>
                </a:solidFill>
                <a:latin typeface="Questrial"/>
                <a:ea typeface="Questrial"/>
                <a:cs typeface="Questrial"/>
                <a:sym typeface="Questrial"/>
              </a:defRPr>
            </a:lvl9pPr>
          </a:lstStyle>
          <a:p>
            <a:endParaRPr/>
          </a:p>
        </p:txBody>
      </p:sp>
      <p:sp>
        <p:nvSpPr>
          <p:cNvPr id="61" name="Shape 61"/>
          <p:cNvSpPr txBox="1">
            <a:spLocks noGrp="1"/>
          </p:cNvSpPr>
          <p:nvPr>
            <p:ph type="dt" idx="10"/>
          </p:nvPr>
        </p:nvSpPr>
        <p:spPr>
          <a:xfrm>
            <a:off x="457200" y="4767263"/>
            <a:ext cx="2133600" cy="273900"/>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62" name="Shape 62"/>
          <p:cNvSpPr txBox="1">
            <a:spLocks noGrp="1"/>
          </p:cNvSpPr>
          <p:nvPr>
            <p:ph type="ftr" idx="11"/>
          </p:nvPr>
        </p:nvSpPr>
        <p:spPr>
          <a:xfrm>
            <a:off x="3124200" y="4767263"/>
            <a:ext cx="2895600" cy="273900"/>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63" name="Shape 63"/>
          <p:cNvSpPr txBox="1">
            <a:spLocks noGrp="1"/>
          </p:cNvSpPr>
          <p:nvPr>
            <p:ph type="sldNum" idx="12"/>
          </p:nvPr>
        </p:nvSpPr>
        <p:spPr>
          <a:xfrm>
            <a:off x="6553200" y="4767263"/>
            <a:ext cx="21336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A93B9"/>
                </a:solidFill>
                <a:latin typeface="Questrial"/>
                <a:ea typeface="Questrial"/>
                <a:cs typeface="Questrial"/>
                <a:sym typeface="Questrial"/>
              </a:rPr>
              <a:t>‹#›</a:t>
            </a:fld>
            <a:endParaRPr lang="en" sz="900" b="0" i="0" u="none" strike="noStrike" cap="none">
              <a:solidFill>
                <a:srgbClr val="8A93B9"/>
              </a:solidFill>
              <a:latin typeface="Questrial"/>
              <a:ea typeface="Questrial"/>
              <a:cs typeface="Questrial"/>
              <a:sym typeface="Quest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stretch>
            <a:fillRect t="-5999" b="-20999"/>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05978"/>
            <a:ext cx="8229600" cy="857400"/>
          </a:xfrm>
          <a:prstGeom prst="rect">
            <a:avLst/>
          </a:prstGeom>
          <a:noFill/>
          <a:ln>
            <a:noFill/>
          </a:ln>
        </p:spPr>
        <p:txBody>
          <a:bodyPr lIns="68575" tIns="68575" rIns="68575" bIns="68575" anchor="ctr" anchorCtr="0"/>
          <a:lstStyle>
            <a:lvl1pPr marL="0" marR="0" lvl="0" indent="0" algn="ctr" rtl="0">
              <a:spcBef>
                <a:spcPts val="0"/>
              </a:spcBef>
              <a:buClr>
                <a:schemeClr val="dk1"/>
              </a:buClr>
              <a:buSzPct val="40740"/>
              <a:buFont typeface="Questrial"/>
              <a:buNone/>
              <a:defRPr sz="2700" b="1" i="0" u="none" strike="noStrike" cap="none">
                <a:solidFill>
                  <a:schemeClr val="dk1"/>
                </a:solidFill>
                <a:latin typeface="Questrial"/>
                <a:ea typeface="Questrial"/>
                <a:cs typeface="Questrial"/>
                <a:sym typeface="Questrial"/>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7" name="Shape 7"/>
          <p:cNvSpPr txBox="1">
            <a:spLocks noGrp="1"/>
          </p:cNvSpPr>
          <p:nvPr>
            <p:ph type="body" idx="1"/>
          </p:nvPr>
        </p:nvSpPr>
        <p:spPr>
          <a:xfrm>
            <a:off x="457200" y="1200150"/>
            <a:ext cx="8229600" cy="3394500"/>
          </a:xfrm>
          <a:prstGeom prst="rect">
            <a:avLst/>
          </a:prstGeom>
          <a:noFill/>
          <a:ln>
            <a:noFill/>
          </a:ln>
        </p:spPr>
        <p:txBody>
          <a:bodyPr lIns="68575" tIns="68575" rIns="68575" bIns="68575" anchor="t" anchorCtr="0"/>
          <a:lstStyle>
            <a:lvl1pPr marL="254000" marR="0" lvl="0" indent="-114300" algn="l" rtl="0">
              <a:spcBef>
                <a:spcPts val="400"/>
              </a:spcBef>
              <a:buClr>
                <a:schemeClr val="dk1"/>
              </a:buClr>
              <a:buSzPct val="100000"/>
              <a:buFont typeface="Arial"/>
              <a:buChar char="•"/>
              <a:defRPr sz="2100" b="0" i="0" u="none" strike="noStrike" cap="none">
                <a:solidFill>
                  <a:schemeClr val="dk1"/>
                </a:solidFill>
                <a:latin typeface="Questrial"/>
                <a:ea typeface="Questrial"/>
                <a:cs typeface="Questrial"/>
                <a:sym typeface="Questrial"/>
              </a:defRPr>
            </a:lvl1pPr>
            <a:lvl2pPr marL="558800" marR="0" lvl="1" indent="-101600" algn="l" rtl="0">
              <a:spcBef>
                <a:spcPts val="400"/>
              </a:spcBef>
              <a:buClr>
                <a:schemeClr val="dk1"/>
              </a:buClr>
              <a:buSzPct val="100000"/>
              <a:buFont typeface="Arial"/>
              <a:buChar char="–"/>
              <a:defRPr sz="1800" b="0" i="0" u="none" strike="noStrike" cap="none">
                <a:solidFill>
                  <a:schemeClr val="dk1"/>
                </a:solidFill>
                <a:latin typeface="Questrial"/>
                <a:ea typeface="Questrial"/>
                <a:cs typeface="Questrial"/>
                <a:sym typeface="Questrial"/>
              </a:defRPr>
            </a:lvl2pPr>
            <a:lvl3pPr marL="863600" marR="0" lvl="2"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3pPr>
            <a:lvl4pPr marL="1206500" marR="0" lvl="3"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4pPr>
            <a:lvl5pPr marL="1549400" marR="0" lvl="4" indent="-88900" algn="l" rtl="0">
              <a:spcBef>
                <a:spcPts val="300"/>
              </a:spcBef>
              <a:buClr>
                <a:schemeClr val="dk1"/>
              </a:buClr>
              <a:buSzPct val="100000"/>
              <a:buFont typeface="Arial"/>
              <a:buChar char="»"/>
              <a:defRPr sz="1400" b="0" i="0" u="none" strike="noStrike" cap="none">
                <a:solidFill>
                  <a:schemeClr val="dk1"/>
                </a:solidFill>
                <a:latin typeface="Questrial"/>
                <a:ea typeface="Questrial"/>
                <a:cs typeface="Questrial"/>
                <a:sym typeface="Questrial"/>
              </a:defRPr>
            </a:lvl5pPr>
            <a:lvl6pPr marL="1892300" marR="0" lvl="5"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6pPr>
            <a:lvl7pPr marL="2235200" marR="0" lvl="6"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7pPr>
            <a:lvl8pPr marL="2578100" marR="0" lvl="7"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8pPr>
            <a:lvl9pPr marL="2921000" marR="0" lvl="8" indent="-76200" algn="l" rtl="0">
              <a:spcBef>
                <a:spcPts val="300"/>
              </a:spcBef>
              <a:buClr>
                <a:schemeClr val="dk1"/>
              </a:buClr>
              <a:buSzPct val="100000"/>
              <a:buFont typeface="Arial"/>
              <a:buChar char="•"/>
              <a:defRPr sz="1500" b="0" i="0" u="none" strike="noStrike" cap="none">
                <a:solidFill>
                  <a:schemeClr val="dk1"/>
                </a:solidFill>
                <a:latin typeface="Questrial"/>
                <a:ea typeface="Questrial"/>
                <a:cs typeface="Questrial"/>
                <a:sym typeface="Questrial"/>
              </a:defRPr>
            </a:lvl9pPr>
          </a:lstStyle>
          <a:p>
            <a:endParaRPr/>
          </a:p>
        </p:txBody>
      </p:sp>
      <p:sp>
        <p:nvSpPr>
          <p:cNvPr id="8" name="Shape 8"/>
          <p:cNvSpPr txBox="1">
            <a:spLocks noGrp="1"/>
          </p:cNvSpPr>
          <p:nvPr>
            <p:ph type="dt" idx="10"/>
          </p:nvPr>
        </p:nvSpPr>
        <p:spPr>
          <a:xfrm>
            <a:off x="457200" y="4767263"/>
            <a:ext cx="2133600" cy="273900"/>
          </a:xfrm>
          <a:prstGeom prst="rect">
            <a:avLst/>
          </a:prstGeom>
          <a:noFill/>
          <a:ln>
            <a:noFill/>
          </a:ln>
        </p:spPr>
        <p:txBody>
          <a:bodyPr lIns="68575" tIns="68575" rIns="68575" bIns="68575" anchor="ctr" anchorCtr="0"/>
          <a:lstStyle>
            <a:lvl1pPr marL="0" marR="0" lvl="0" indent="0" algn="l" rtl="0">
              <a:spcBef>
                <a:spcPts val="0"/>
              </a:spcBef>
              <a:buSzPct val="122222"/>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SzPct val="78571"/>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SzPct val="78571"/>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SzPct val="78571"/>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SzPct val="78571"/>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SzPct val="78571"/>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SzPct val="78571"/>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SzPct val="78571"/>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SzPct val="78571"/>
              <a:buNone/>
              <a:defRPr sz="1400" b="0" i="0" u="none" strike="noStrike" cap="none">
                <a:solidFill>
                  <a:schemeClr val="dk1"/>
                </a:solidFill>
                <a:latin typeface="Questrial"/>
                <a:ea typeface="Questrial"/>
                <a:cs typeface="Questrial"/>
                <a:sym typeface="Questrial"/>
              </a:defRPr>
            </a:lvl9pPr>
          </a:lstStyle>
          <a:p>
            <a:endParaRPr/>
          </a:p>
        </p:txBody>
      </p:sp>
      <p:sp>
        <p:nvSpPr>
          <p:cNvPr id="9" name="Shape 9"/>
          <p:cNvSpPr txBox="1">
            <a:spLocks noGrp="1"/>
          </p:cNvSpPr>
          <p:nvPr>
            <p:ph type="ftr" idx="11"/>
          </p:nvPr>
        </p:nvSpPr>
        <p:spPr>
          <a:xfrm>
            <a:off x="3124200" y="4767263"/>
            <a:ext cx="2895600" cy="273900"/>
          </a:xfrm>
          <a:prstGeom prst="rect">
            <a:avLst/>
          </a:prstGeom>
          <a:noFill/>
          <a:ln>
            <a:noFill/>
          </a:ln>
        </p:spPr>
        <p:txBody>
          <a:bodyPr lIns="68575" tIns="68575" rIns="68575" bIns="68575" anchor="ctr" anchorCtr="0"/>
          <a:lstStyle>
            <a:lvl1pPr marL="0" marR="0" lvl="0" indent="0" algn="ctr" rtl="0">
              <a:spcBef>
                <a:spcPts val="0"/>
              </a:spcBef>
              <a:buSzPct val="122222"/>
              <a:buNone/>
              <a:defRPr sz="900" b="0" i="0" u="none" strike="noStrike" cap="none">
                <a:solidFill>
                  <a:srgbClr val="8A93B9"/>
                </a:solidFill>
                <a:latin typeface="Questrial"/>
                <a:ea typeface="Questrial"/>
                <a:cs typeface="Questrial"/>
                <a:sym typeface="Questrial"/>
              </a:defRPr>
            </a:lvl1pPr>
            <a:lvl2pPr marL="342900" marR="0" lvl="1" indent="0" algn="l" rtl="0">
              <a:spcBef>
                <a:spcPts val="0"/>
              </a:spcBef>
              <a:buSzPct val="78571"/>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SzPct val="78571"/>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SzPct val="78571"/>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SzPct val="78571"/>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SzPct val="78571"/>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SzPct val="78571"/>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SzPct val="78571"/>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SzPct val="78571"/>
              <a:buNone/>
              <a:defRPr sz="1400" b="0" i="0" u="none" strike="noStrike" cap="none">
                <a:solidFill>
                  <a:schemeClr val="dk1"/>
                </a:solidFill>
                <a:latin typeface="Questrial"/>
                <a:ea typeface="Questrial"/>
                <a:cs typeface="Questrial"/>
                <a:sym typeface="Questrial"/>
              </a:defRPr>
            </a:lvl9pPr>
          </a:lstStyle>
          <a:p>
            <a:endParaRPr/>
          </a:p>
        </p:txBody>
      </p:sp>
      <p:sp>
        <p:nvSpPr>
          <p:cNvPr id="10" name="Shape 10"/>
          <p:cNvSpPr txBox="1">
            <a:spLocks noGrp="1"/>
          </p:cNvSpPr>
          <p:nvPr>
            <p:ph type="sldNum" idx="12"/>
          </p:nvPr>
        </p:nvSpPr>
        <p:spPr>
          <a:xfrm>
            <a:off x="6553200" y="4767263"/>
            <a:ext cx="2133600" cy="273900"/>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A93B9"/>
                </a:solidFill>
                <a:latin typeface="Questrial"/>
                <a:ea typeface="Questrial"/>
                <a:cs typeface="Questrial"/>
                <a:sym typeface="Questrial"/>
              </a:rPr>
              <a:t>‹#›</a:t>
            </a:fld>
            <a:endParaRPr lang="en" sz="900" b="0" i="0" u="none" strike="noStrike" cap="none">
              <a:solidFill>
                <a:srgbClr val="8A93B9"/>
              </a:solidFill>
              <a:latin typeface="Questrial"/>
              <a:ea typeface="Questrial"/>
              <a:cs typeface="Questrial"/>
              <a:sym typeface="Quest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bisworld.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592600" y="432994"/>
            <a:ext cx="7772400" cy="1102500"/>
          </a:xfrm>
          <a:prstGeom prst="rect">
            <a:avLst/>
          </a:prstGeom>
        </p:spPr>
        <p:txBody>
          <a:bodyPr lIns="68575" tIns="68575" rIns="68575" bIns="68575" anchor="ctr" anchorCtr="0">
            <a:noAutofit/>
          </a:bodyPr>
          <a:lstStyle/>
          <a:p>
            <a:pPr lvl="0">
              <a:spcBef>
                <a:spcPts val="0"/>
              </a:spcBef>
              <a:buNone/>
            </a:pPr>
            <a:r>
              <a:rPr lang="en"/>
              <a:t>Moving from Reactive to Proactive:</a:t>
            </a:r>
          </a:p>
        </p:txBody>
      </p:sp>
      <p:sp>
        <p:nvSpPr>
          <p:cNvPr id="81" name="Shape 81"/>
          <p:cNvSpPr txBox="1">
            <a:spLocks noGrp="1"/>
          </p:cNvSpPr>
          <p:nvPr>
            <p:ph type="subTitle" idx="1"/>
          </p:nvPr>
        </p:nvSpPr>
        <p:spPr>
          <a:xfrm>
            <a:off x="1278400" y="1535500"/>
            <a:ext cx="6400800" cy="1528800"/>
          </a:xfrm>
          <a:prstGeom prst="rect">
            <a:avLst/>
          </a:prstGeom>
        </p:spPr>
        <p:txBody>
          <a:bodyPr lIns="68575" tIns="68575" rIns="68575" bIns="68575" anchor="t" anchorCtr="0">
            <a:noAutofit/>
          </a:bodyPr>
          <a:lstStyle/>
          <a:p>
            <a:pPr lvl="0" rtl="0">
              <a:spcBef>
                <a:spcPts val="0"/>
              </a:spcBef>
              <a:buNone/>
            </a:pPr>
            <a:r>
              <a:rPr lang="en"/>
              <a:t>Tier II and Tier III Behavioral Supports</a:t>
            </a:r>
          </a:p>
          <a:p>
            <a:pPr lvl="0">
              <a:spcBef>
                <a:spcPts val="0"/>
              </a:spcBef>
              <a:buNone/>
            </a:pPr>
            <a:r>
              <a:rPr lang="en"/>
              <a:t>June 21, 2017</a:t>
            </a:r>
          </a:p>
          <a:p>
            <a:pPr lvl="0">
              <a:spcBef>
                <a:spcPts val="0"/>
              </a:spcBef>
              <a:buNone/>
            </a:pPr>
            <a:endParaRPr/>
          </a:p>
          <a:p>
            <a:pPr lvl="0">
              <a:spcBef>
                <a:spcPts val="0"/>
              </a:spcBef>
              <a:buNone/>
            </a:pPr>
            <a:r>
              <a:rPr lang="en"/>
              <a:t>Jeff Horton - Director of Student Services</a:t>
            </a:r>
          </a:p>
          <a:p>
            <a:pPr lvl="0">
              <a:spcBef>
                <a:spcPts val="0"/>
              </a:spcBef>
              <a:buNone/>
            </a:pPr>
            <a:r>
              <a:rPr lang="en"/>
              <a:t>Karli Johnson - Social Emotional Learning Coordinator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05978"/>
            <a:ext cx="8229600" cy="857400"/>
          </a:xfrm>
          <a:prstGeom prst="rect">
            <a:avLst/>
          </a:prstGeom>
        </p:spPr>
        <p:txBody>
          <a:bodyPr lIns="68575" tIns="68575" rIns="68575" bIns="68575" anchor="ctr" anchorCtr="0">
            <a:noAutofit/>
          </a:bodyPr>
          <a:lstStyle/>
          <a:p>
            <a:pPr lvl="0">
              <a:spcBef>
                <a:spcPts val="0"/>
              </a:spcBef>
              <a:buNone/>
            </a:pPr>
            <a:r>
              <a:rPr lang="en"/>
              <a:t>Student Support Room</a:t>
            </a:r>
          </a:p>
        </p:txBody>
      </p:sp>
      <p:sp>
        <p:nvSpPr>
          <p:cNvPr id="136" name="Shape 136"/>
          <p:cNvSpPr txBox="1">
            <a:spLocks noGrp="1"/>
          </p:cNvSpPr>
          <p:nvPr>
            <p:ph type="body" idx="1"/>
          </p:nvPr>
        </p:nvSpPr>
        <p:spPr>
          <a:xfrm>
            <a:off x="457200" y="1200150"/>
            <a:ext cx="8229600" cy="3394500"/>
          </a:xfrm>
          <a:prstGeom prst="rect">
            <a:avLst/>
          </a:prstGeom>
        </p:spPr>
        <p:txBody>
          <a:bodyPr lIns="68575" tIns="68575" rIns="68575" bIns="68575" anchor="t" anchorCtr="0">
            <a:noAutofit/>
          </a:bodyPr>
          <a:lstStyle/>
          <a:p>
            <a:pPr lvl="0">
              <a:spcBef>
                <a:spcPts val="0"/>
              </a:spcBef>
              <a:buNone/>
            </a:pPr>
            <a:r>
              <a:rPr lang="en" b="1" u="sng"/>
              <a:t>Staff</a:t>
            </a:r>
          </a:p>
          <a:p>
            <a:pPr marL="914400" lvl="0" indent="-228600" rtl="0">
              <a:spcBef>
                <a:spcPts val="0"/>
              </a:spcBef>
            </a:pPr>
            <a:r>
              <a:rPr lang="en"/>
              <a:t>BRS- Behavior Resource Specialist </a:t>
            </a:r>
          </a:p>
          <a:p>
            <a:pPr marL="914400" lvl="0" indent="-228600">
              <a:spcBef>
                <a:spcPts val="0"/>
              </a:spcBef>
            </a:pPr>
            <a:r>
              <a:rPr lang="en"/>
              <a:t>BSS- Behavior Support Specialist</a:t>
            </a:r>
          </a:p>
          <a:p>
            <a:pPr lvl="0">
              <a:spcBef>
                <a:spcPts val="0"/>
              </a:spcBef>
              <a:buNone/>
            </a:pPr>
            <a:endParaRPr/>
          </a:p>
          <a:p>
            <a:pPr lvl="0">
              <a:spcBef>
                <a:spcPts val="0"/>
              </a:spcBef>
              <a:buNone/>
            </a:pPr>
            <a:r>
              <a:rPr lang="en" b="1" u="sng"/>
              <a:t>Behavior Tools</a:t>
            </a:r>
          </a:p>
          <a:p>
            <a:pPr marL="914400" lvl="0" indent="-228600">
              <a:spcBef>
                <a:spcPts val="0"/>
              </a:spcBef>
            </a:pPr>
            <a:r>
              <a:rPr lang="en"/>
              <a:t>FBA- Functional Behavior Assessment</a:t>
            </a:r>
          </a:p>
          <a:p>
            <a:pPr marL="914400" lvl="0" indent="-228600">
              <a:spcBef>
                <a:spcPts val="0"/>
              </a:spcBef>
            </a:pPr>
            <a:r>
              <a:rPr lang="en"/>
              <a:t>PBIP- Positive Behavior Intervention Plan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05978"/>
            <a:ext cx="8229600" cy="857400"/>
          </a:xfrm>
          <a:prstGeom prst="rect">
            <a:avLst/>
          </a:prstGeom>
        </p:spPr>
        <p:txBody>
          <a:bodyPr lIns="68575" tIns="68575" rIns="68575" bIns="68575" anchor="ctr" anchorCtr="0">
            <a:noAutofit/>
          </a:bodyPr>
          <a:lstStyle/>
          <a:p>
            <a:pPr lvl="0">
              <a:spcBef>
                <a:spcPts val="0"/>
              </a:spcBef>
              <a:buNone/>
            </a:pPr>
            <a:r>
              <a:rPr lang="en"/>
              <a:t>Talahi Elementary Student Support Room</a:t>
            </a:r>
          </a:p>
        </p:txBody>
      </p:sp>
      <p:sp>
        <p:nvSpPr>
          <p:cNvPr id="142" name="Shape 142" title="Meridith Video.mp4"/>
          <p:cNvSpPr/>
          <p:nvPr/>
        </p:nvSpPr>
        <p:spPr>
          <a:xfrm>
            <a:off x="2595850" y="1182900"/>
            <a:ext cx="4572000" cy="3429000"/>
          </a:xfrm>
          <a:prstGeom prst="rect">
            <a:avLst/>
          </a:prstGeom>
          <a:noFill/>
          <a:ln>
            <a:noFill/>
          </a:ln>
        </p:spPr>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05978"/>
            <a:ext cx="8229600" cy="857400"/>
          </a:xfrm>
          <a:prstGeom prst="rect">
            <a:avLst/>
          </a:prstGeom>
        </p:spPr>
        <p:txBody>
          <a:bodyPr lIns="68575" tIns="68575" rIns="68575" bIns="68575" anchor="ctr" anchorCtr="0">
            <a:noAutofit/>
          </a:bodyPr>
          <a:lstStyle/>
          <a:p>
            <a:pPr lvl="0">
              <a:spcBef>
                <a:spcPts val="0"/>
              </a:spcBef>
              <a:buNone/>
            </a:pPr>
            <a:r>
              <a:rPr lang="en"/>
              <a:t>Student Referral Process</a:t>
            </a:r>
          </a:p>
        </p:txBody>
      </p:sp>
      <p:sp>
        <p:nvSpPr>
          <p:cNvPr id="148" name="Shape 148"/>
          <p:cNvSpPr txBox="1">
            <a:spLocks noGrp="1"/>
          </p:cNvSpPr>
          <p:nvPr>
            <p:ph type="body" idx="1"/>
          </p:nvPr>
        </p:nvSpPr>
        <p:spPr>
          <a:xfrm>
            <a:off x="457200" y="947700"/>
            <a:ext cx="8229600" cy="4048800"/>
          </a:xfrm>
          <a:prstGeom prst="rect">
            <a:avLst/>
          </a:prstGeom>
        </p:spPr>
        <p:txBody>
          <a:bodyPr lIns="68575" tIns="68575" rIns="68575" bIns="68575" anchor="t" anchorCtr="0">
            <a:noAutofit/>
          </a:bodyPr>
          <a:lstStyle/>
          <a:p>
            <a:pPr marL="457200" lvl="0" indent="-228600" rtl="0">
              <a:spcBef>
                <a:spcPts val="0"/>
              </a:spcBef>
              <a:buAutoNum type="arabicPeriod"/>
            </a:pPr>
            <a:r>
              <a:rPr lang="en" b="1" u="sng"/>
              <a:t>Teacher, Parent, or Administrative Recognition of an Increased Need for Student Support.</a:t>
            </a:r>
          </a:p>
          <a:p>
            <a:pPr marL="1371600" lvl="2" indent="-228600" rtl="0">
              <a:spcBef>
                <a:spcPts val="0"/>
              </a:spcBef>
              <a:buAutoNum type="romanLcPeriod"/>
            </a:pPr>
            <a:r>
              <a:rPr lang="en"/>
              <a:t>Functional Behavior Assessment </a:t>
            </a:r>
          </a:p>
          <a:p>
            <a:pPr marL="457200" lvl="0" indent="-228600" rtl="0">
              <a:spcBef>
                <a:spcPts val="0"/>
              </a:spcBef>
              <a:buAutoNum type="arabicPeriod"/>
            </a:pPr>
            <a:r>
              <a:rPr lang="en" b="1" u="sng"/>
              <a:t>MTSS</a:t>
            </a:r>
          </a:p>
          <a:p>
            <a:pPr marL="1371600" lvl="2" indent="-228600" rtl="0">
              <a:spcBef>
                <a:spcPts val="0"/>
              </a:spcBef>
              <a:buAutoNum type="romanLcPeriod"/>
            </a:pPr>
            <a:r>
              <a:rPr lang="en"/>
              <a:t>Parent Permission slip</a:t>
            </a:r>
          </a:p>
          <a:p>
            <a:pPr marL="1371600" lvl="2" indent="-228600" rtl="0">
              <a:spcBef>
                <a:spcPts val="0"/>
              </a:spcBef>
              <a:buAutoNum type="romanLcPeriod"/>
            </a:pPr>
            <a:r>
              <a:rPr lang="en"/>
              <a:t>Review FBA</a:t>
            </a:r>
          </a:p>
          <a:p>
            <a:pPr marL="1371600" lvl="2" indent="-228600" rtl="0">
              <a:spcBef>
                <a:spcPts val="0"/>
              </a:spcBef>
              <a:buAutoNum type="romanLcPeriod"/>
            </a:pPr>
            <a:r>
              <a:rPr lang="en"/>
              <a:t>Discuss Positive Behavior Intervention Plan</a:t>
            </a:r>
          </a:p>
          <a:p>
            <a:pPr marL="457200" lvl="0" indent="-228600" rtl="0">
              <a:spcBef>
                <a:spcPts val="0"/>
              </a:spcBef>
              <a:buAutoNum type="arabicPeriod"/>
            </a:pPr>
            <a:r>
              <a:rPr lang="en" b="1" u="sng"/>
              <a:t>PBIP</a:t>
            </a:r>
          </a:p>
          <a:p>
            <a:pPr marL="1371600" lvl="2" indent="-228600" rtl="0">
              <a:spcBef>
                <a:spcPts val="0"/>
              </a:spcBef>
              <a:buAutoNum type="romanLcPeriod"/>
            </a:pPr>
            <a:r>
              <a:rPr lang="en"/>
              <a:t>Short term objectives working towards reachable behavioral goals including remaining in classroom at increased time intervals.</a:t>
            </a:r>
          </a:p>
          <a:p>
            <a:pPr marL="0" lvl="0" indent="0" rtl="0">
              <a:spcBef>
                <a:spcPts val="0"/>
              </a:spcBef>
              <a:buNone/>
            </a:pPr>
            <a:endParaRPr/>
          </a:p>
          <a:p>
            <a:pPr marL="0" lvl="0" indent="0" rtl="0">
              <a:spcBef>
                <a:spcPts val="0"/>
              </a:spcBef>
              <a:buNone/>
            </a:pPr>
            <a:r>
              <a:rPr lang="en"/>
              <a:t>*Exception through administration for responsive action.</a:t>
            </a:r>
          </a:p>
          <a:p>
            <a:pPr marL="0" lvl="0" indent="0">
              <a:spcBef>
                <a:spcPts val="0"/>
              </a:spcBef>
              <a:buNone/>
            </a:pPr>
            <a:r>
              <a:rPr lang="en"/>
              <a:t>FBA and BIP Resource: </a:t>
            </a:r>
            <a:r>
              <a:rPr lang="en" u="sng">
                <a:solidFill>
                  <a:schemeClr val="hlink"/>
                </a:solidFill>
                <a:hlinkClick r:id="rId3"/>
              </a:rPr>
              <a:t>http://www.pbisworld.com/</a:t>
            </a:r>
          </a:p>
          <a:p>
            <a:pPr lvl="0">
              <a:spcBef>
                <a:spcPts val="0"/>
              </a:spcBef>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205978"/>
            <a:ext cx="8229600" cy="857400"/>
          </a:xfrm>
          <a:prstGeom prst="rect">
            <a:avLst/>
          </a:prstGeom>
        </p:spPr>
        <p:txBody>
          <a:bodyPr lIns="68575" tIns="68575" rIns="68575" bIns="68575" anchor="ctr" anchorCtr="0">
            <a:noAutofit/>
          </a:bodyPr>
          <a:lstStyle/>
          <a:p>
            <a:pPr lvl="0">
              <a:spcBef>
                <a:spcPts val="0"/>
              </a:spcBef>
              <a:buNone/>
            </a:pPr>
            <a:r>
              <a:rPr lang="en"/>
              <a:t>Opportunities</a:t>
            </a:r>
          </a:p>
        </p:txBody>
      </p:sp>
      <p:sp>
        <p:nvSpPr>
          <p:cNvPr id="154" name="Shape 154"/>
          <p:cNvSpPr txBox="1">
            <a:spLocks noGrp="1"/>
          </p:cNvSpPr>
          <p:nvPr>
            <p:ph type="body" idx="1"/>
          </p:nvPr>
        </p:nvSpPr>
        <p:spPr>
          <a:xfrm>
            <a:off x="457200" y="924825"/>
            <a:ext cx="8229600" cy="4148700"/>
          </a:xfrm>
          <a:prstGeom prst="rect">
            <a:avLst/>
          </a:prstGeom>
        </p:spPr>
        <p:txBody>
          <a:bodyPr lIns="68575" tIns="68575" rIns="68575" bIns="68575" anchor="t" anchorCtr="0">
            <a:noAutofit/>
          </a:bodyPr>
          <a:lstStyle/>
          <a:p>
            <a:pPr lvl="0">
              <a:spcBef>
                <a:spcPts val="0"/>
              </a:spcBef>
              <a:buNone/>
            </a:pPr>
            <a:r>
              <a:rPr lang="en" b="1" u="sng"/>
              <a:t>Small group learning</a:t>
            </a:r>
          </a:p>
          <a:p>
            <a:pPr marL="914400" lvl="0" indent="-228600" rtl="0">
              <a:spcBef>
                <a:spcPts val="0"/>
              </a:spcBef>
            </a:pPr>
            <a:r>
              <a:rPr lang="en"/>
              <a:t>Social Skills groups</a:t>
            </a:r>
          </a:p>
          <a:p>
            <a:pPr marL="914400" lvl="0" indent="-228600" rtl="0">
              <a:spcBef>
                <a:spcPts val="0"/>
              </a:spcBef>
            </a:pPr>
            <a:r>
              <a:rPr lang="en"/>
              <a:t>Friendship groups</a:t>
            </a:r>
          </a:p>
          <a:p>
            <a:pPr marL="914400" lvl="0" indent="-228600" rtl="0">
              <a:spcBef>
                <a:spcPts val="0"/>
              </a:spcBef>
            </a:pPr>
            <a:r>
              <a:rPr lang="en"/>
              <a:t>Lunch groups</a:t>
            </a:r>
          </a:p>
          <a:p>
            <a:pPr marL="914400" lvl="0" indent="-228600" rtl="0">
              <a:spcBef>
                <a:spcPts val="0"/>
              </a:spcBef>
            </a:pPr>
            <a:r>
              <a:rPr lang="en"/>
              <a:t>Celebration Lunches</a:t>
            </a:r>
          </a:p>
          <a:p>
            <a:pPr lvl="0">
              <a:spcBef>
                <a:spcPts val="0"/>
              </a:spcBef>
              <a:buNone/>
            </a:pPr>
            <a:r>
              <a:rPr lang="en" b="1" u="sng"/>
              <a:t>Push In Supports</a:t>
            </a:r>
          </a:p>
          <a:p>
            <a:pPr lvl="0">
              <a:spcBef>
                <a:spcPts val="0"/>
              </a:spcBef>
              <a:buNone/>
            </a:pPr>
            <a:r>
              <a:rPr lang="en" b="1" u="sng"/>
              <a:t>Proactive Breaks</a:t>
            </a:r>
          </a:p>
          <a:p>
            <a:pPr marL="914400" lvl="0" indent="-228600" rtl="0">
              <a:spcBef>
                <a:spcPts val="0"/>
              </a:spcBef>
            </a:pPr>
            <a:r>
              <a:rPr lang="en"/>
              <a:t>Planned energy breaks</a:t>
            </a:r>
          </a:p>
          <a:p>
            <a:pPr marL="914400" lvl="0" indent="-228600">
              <a:spcBef>
                <a:spcPts val="0"/>
              </a:spcBef>
            </a:pPr>
            <a:r>
              <a:rPr lang="en"/>
              <a:t>Check in/Check out</a:t>
            </a:r>
          </a:p>
          <a:p>
            <a:pPr lvl="0">
              <a:spcBef>
                <a:spcPts val="0"/>
              </a:spcBef>
              <a:buNone/>
            </a:pPr>
            <a:r>
              <a:rPr lang="en" b="1" u="sng"/>
              <a:t>Reactive response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82053"/>
            <a:ext cx="8229600" cy="857400"/>
          </a:xfrm>
          <a:prstGeom prst="rect">
            <a:avLst/>
          </a:prstGeom>
        </p:spPr>
        <p:txBody>
          <a:bodyPr lIns="68575" tIns="68575" rIns="68575" bIns="68575" anchor="ctr" anchorCtr="0">
            <a:noAutofit/>
          </a:bodyPr>
          <a:lstStyle/>
          <a:p>
            <a:pPr lvl="0">
              <a:spcBef>
                <a:spcPts val="0"/>
              </a:spcBef>
              <a:buNone/>
            </a:pPr>
            <a:r>
              <a:rPr lang="en"/>
              <a:t>Expectations for Reactive Response</a:t>
            </a:r>
          </a:p>
        </p:txBody>
      </p:sp>
      <p:sp>
        <p:nvSpPr>
          <p:cNvPr id="160" name="Shape 160"/>
          <p:cNvSpPr txBox="1">
            <a:spLocks noGrp="1"/>
          </p:cNvSpPr>
          <p:nvPr>
            <p:ph type="body" idx="1"/>
          </p:nvPr>
        </p:nvSpPr>
        <p:spPr>
          <a:xfrm>
            <a:off x="457200" y="787749"/>
            <a:ext cx="8229600" cy="4107900"/>
          </a:xfrm>
          <a:prstGeom prst="rect">
            <a:avLst/>
          </a:prstGeom>
        </p:spPr>
        <p:txBody>
          <a:bodyPr lIns="68575" tIns="68575" rIns="68575" bIns="68575" anchor="t" anchorCtr="0">
            <a:noAutofit/>
          </a:bodyPr>
          <a:lstStyle/>
          <a:p>
            <a:pPr lvl="0">
              <a:spcBef>
                <a:spcPts val="0"/>
              </a:spcBef>
              <a:buNone/>
            </a:pPr>
            <a:r>
              <a:rPr lang="en" sz="2000" b="1" u="sng"/>
              <a:t>Reactive Response/ Urgent referral from Administration</a:t>
            </a:r>
          </a:p>
          <a:p>
            <a:pPr marL="914400" lvl="0" indent="-355600" rtl="0">
              <a:spcBef>
                <a:spcPts val="0"/>
              </a:spcBef>
              <a:buSzPct val="100000"/>
            </a:pPr>
            <a:r>
              <a:rPr lang="en" sz="2000"/>
              <a:t>Communication from referral source</a:t>
            </a:r>
          </a:p>
          <a:p>
            <a:pPr marL="914400" lvl="0" indent="-355600" rtl="0">
              <a:spcBef>
                <a:spcPts val="0"/>
              </a:spcBef>
              <a:buSzPct val="100000"/>
            </a:pPr>
            <a:r>
              <a:rPr lang="en" sz="2000"/>
              <a:t>Engage the student in the calming process, explain expectations gently</a:t>
            </a:r>
          </a:p>
          <a:p>
            <a:pPr marL="914400" lvl="0" indent="-355600" rtl="0">
              <a:spcBef>
                <a:spcPts val="0"/>
              </a:spcBef>
              <a:buSzPct val="100000"/>
            </a:pPr>
            <a:r>
              <a:rPr lang="en" sz="2000"/>
              <a:t>Identify readiness to move forward after calming</a:t>
            </a:r>
          </a:p>
          <a:p>
            <a:pPr marL="914400" lvl="0" indent="-355600" rtl="0">
              <a:spcBef>
                <a:spcPts val="0"/>
              </a:spcBef>
              <a:buSzPct val="100000"/>
            </a:pPr>
            <a:r>
              <a:rPr lang="en" sz="2000"/>
              <a:t>Engage with student</a:t>
            </a:r>
          </a:p>
          <a:p>
            <a:pPr marL="1371600" lvl="1" indent="-330200" rtl="0">
              <a:spcBef>
                <a:spcPts val="0"/>
              </a:spcBef>
              <a:buSzPct val="100000"/>
            </a:pPr>
            <a:r>
              <a:rPr lang="en" sz="1600"/>
              <a:t>Reflective conversations and processing with students</a:t>
            </a:r>
          </a:p>
          <a:p>
            <a:pPr marL="1828800" lvl="2" indent="-330200" rtl="0">
              <a:spcBef>
                <a:spcPts val="0"/>
              </a:spcBef>
              <a:buSzPct val="100000"/>
            </a:pPr>
            <a:r>
              <a:rPr lang="en" sz="1600"/>
              <a:t>Antecedent, triggers, personal response, personal responsibility</a:t>
            </a:r>
          </a:p>
          <a:p>
            <a:pPr marL="1371600" lvl="1" indent="-330200" rtl="0">
              <a:spcBef>
                <a:spcPts val="0"/>
              </a:spcBef>
              <a:buSzPct val="100000"/>
            </a:pPr>
            <a:r>
              <a:rPr lang="en" sz="1600"/>
              <a:t>Identify plan of action within Student Support Room</a:t>
            </a:r>
          </a:p>
          <a:p>
            <a:pPr marL="1371600" lvl="1" indent="-330200" rtl="0">
              <a:spcBef>
                <a:spcPts val="0"/>
              </a:spcBef>
              <a:buSzPct val="100000"/>
            </a:pPr>
            <a:r>
              <a:rPr lang="en" sz="1600"/>
              <a:t>Identify plan of action to return to class and manage emotions/behaviors</a:t>
            </a:r>
          </a:p>
          <a:p>
            <a:pPr marL="914400" lvl="0" indent="-355600" rtl="0">
              <a:spcBef>
                <a:spcPts val="0"/>
              </a:spcBef>
              <a:buSzPct val="100000"/>
            </a:pPr>
            <a:r>
              <a:rPr lang="en" sz="2000"/>
              <a:t>Communicate transition plan</a:t>
            </a:r>
          </a:p>
          <a:p>
            <a:pPr marL="914400" lvl="0" indent="-355600" rtl="0">
              <a:spcBef>
                <a:spcPts val="0"/>
              </a:spcBef>
              <a:buSzPct val="100000"/>
            </a:pPr>
            <a:r>
              <a:rPr lang="en" sz="2000"/>
              <a:t>Send Communication form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205978"/>
            <a:ext cx="8229600" cy="857400"/>
          </a:xfrm>
          <a:prstGeom prst="rect">
            <a:avLst/>
          </a:prstGeom>
        </p:spPr>
        <p:txBody>
          <a:bodyPr lIns="68575" tIns="68575" rIns="68575" bIns="68575" anchor="ctr" anchorCtr="0">
            <a:noAutofit/>
          </a:bodyPr>
          <a:lstStyle/>
          <a:p>
            <a:pPr lvl="0">
              <a:spcBef>
                <a:spcPts val="0"/>
              </a:spcBef>
              <a:buNone/>
            </a:pPr>
            <a:r>
              <a:rPr lang="en"/>
              <a:t>Expectations for Proactive Response</a:t>
            </a:r>
          </a:p>
        </p:txBody>
      </p:sp>
      <p:sp>
        <p:nvSpPr>
          <p:cNvPr id="166" name="Shape 166"/>
          <p:cNvSpPr txBox="1">
            <a:spLocks noGrp="1"/>
          </p:cNvSpPr>
          <p:nvPr>
            <p:ph type="body" idx="1"/>
          </p:nvPr>
        </p:nvSpPr>
        <p:spPr>
          <a:xfrm>
            <a:off x="457200" y="874499"/>
            <a:ext cx="8229600" cy="4206900"/>
          </a:xfrm>
          <a:prstGeom prst="rect">
            <a:avLst/>
          </a:prstGeom>
        </p:spPr>
        <p:txBody>
          <a:bodyPr lIns="68575" tIns="68575" rIns="68575" bIns="68575" anchor="t" anchorCtr="0">
            <a:noAutofit/>
          </a:bodyPr>
          <a:lstStyle/>
          <a:p>
            <a:pPr lvl="0">
              <a:spcBef>
                <a:spcPts val="0"/>
              </a:spcBef>
              <a:buNone/>
            </a:pPr>
            <a:r>
              <a:rPr lang="en" sz="2000" b="1" u="sng"/>
              <a:t>Students with Proactive Plans</a:t>
            </a:r>
          </a:p>
          <a:p>
            <a:pPr marL="914400" lvl="0" indent="-355600" rtl="0">
              <a:spcBef>
                <a:spcPts val="0"/>
              </a:spcBef>
              <a:buSzPct val="100000"/>
            </a:pPr>
            <a:r>
              <a:rPr lang="en" sz="2000"/>
              <a:t>Be aware of the plan</a:t>
            </a:r>
          </a:p>
          <a:p>
            <a:pPr marL="914400" lvl="0" indent="-355600" rtl="0">
              <a:spcBef>
                <a:spcPts val="0"/>
              </a:spcBef>
              <a:buSzPct val="100000"/>
            </a:pPr>
            <a:r>
              <a:rPr lang="en" sz="2000"/>
              <a:t>Identify readiness to move into plan or if calming time is needed prior</a:t>
            </a:r>
          </a:p>
          <a:p>
            <a:pPr marL="914400" lvl="0" indent="-355600" rtl="0">
              <a:spcBef>
                <a:spcPts val="0"/>
              </a:spcBef>
              <a:buSzPct val="100000"/>
            </a:pPr>
            <a:r>
              <a:rPr lang="en" sz="2000"/>
              <a:t>Movement to plan area</a:t>
            </a:r>
          </a:p>
          <a:p>
            <a:pPr marL="1371600" lvl="1" indent="-330200" rtl="0">
              <a:spcBef>
                <a:spcPts val="0"/>
              </a:spcBef>
              <a:buSzPct val="100000"/>
            </a:pPr>
            <a:r>
              <a:rPr lang="en" sz="1600"/>
              <a:t>Academic, sensory, calming etc.</a:t>
            </a:r>
          </a:p>
          <a:p>
            <a:pPr marL="914400" lvl="0" indent="-228600" rtl="0">
              <a:spcBef>
                <a:spcPts val="0"/>
              </a:spcBef>
            </a:pPr>
            <a:r>
              <a:rPr lang="en" sz="2000"/>
              <a:t>Engage with studen</a:t>
            </a:r>
            <a:r>
              <a:rPr lang="en"/>
              <a:t>t</a:t>
            </a:r>
          </a:p>
          <a:p>
            <a:pPr marL="1371600" lvl="1" indent="-330200" rtl="0">
              <a:spcBef>
                <a:spcPts val="0"/>
              </a:spcBef>
              <a:buSzPct val="100000"/>
            </a:pPr>
            <a:r>
              <a:rPr lang="en" sz="1600"/>
              <a:t>Identify if the student has appropriately utilized plan, offer praise, review transition plan.</a:t>
            </a:r>
          </a:p>
          <a:p>
            <a:pPr marL="914400" lvl="0" indent="-355600" rtl="0">
              <a:spcBef>
                <a:spcPts val="0"/>
              </a:spcBef>
              <a:buSzPct val="100000"/>
            </a:pPr>
            <a:r>
              <a:rPr lang="en" sz="2000"/>
              <a:t>Communicate transition plan</a:t>
            </a:r>
          </a:p>
          <a:p>
            <a:pPr marL="1371600" lvl="1" indent="-330200" rtl="0">
              <a:spcBef>
                <a:spcPts val="0"/>
              </a:spcBef>
              <a:buSzPct val="100000"/>
            </a:pPr>
            <a:r>
              <a:rPr lang="en" sz="1600"/>
              <a:t>With proactive plans, communicating the transition plan following the first few days of the plan may not be necessary.  Check with teacher to coordinate this communication.</a:t>
            </a:r>
          </a:p>
          <a:p>
            <a:pPr marL="914400" lvl="0" indent="-355600" rtl="0">
              <a:spcBef>
                <a:spcPts val="0"/>
              </a:spcBef>
              <a:buSzPct val="100000"/>
            </a:pPr>
            <a:r>
              <a:rPr lang="en" sz="2000"/>
              <a:t>Send Communication form if needed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457200" y="70328"/>
            <a:ext cx="8229600" cy="857400"/>
          </a:xfrm>
          <a:prstGeom prst="rect">
            <a:avLst/>
          </a:prstGeom>
        </p:spPr>
        <p:txBody>
          <a:bodyPr lIns="68575" tIns="68575" rIns="68575" bIns="68575" anchor="ctr" anchorCtr="0">
            <a:noAutofit/>
          </a:bodyPr>
          <a:lstStyle/>
          <a:p>
            <a:pPr lvl="0">
              <a:spcBef>
                <a:spcPts val="0"/>
              </a:spcBef>
              <a:buNone/>
            </a:pPr>
            <a:r>
              <a:rPr lang="en"/>
              <a:t>Requirements Post Student Contact</a:t>
            </a:r>
          </a:p>
        </p:txBody>
      </p:sp>
      <p:sp>
        <p:nvSpPr>
          <p:cNvPr id="172" name="Shape 172"/>
          <p:cNvSpPr txBox="1">
            <a:spLocks noGrp="1"/>
          </p:cNvSpPr>
          <p:nvPr>
            <p:ph type="body" idx="1"/>
          </p:nvPr>
        </p:nvSpPr>
        <p:spPr>
          <a:xfrm>
            <a:off x="457200" y="816425"/>
            <a:ext cx="8487000" cy="4326900"/>
          </a:xfrm>
          <a:prstGeom prst="rect">
            <a:avLst/>
          </a:prstGeom>
        </p:spPr>
        <p:txBody>
          <a:bodyPr lIns="68575" tIns="68575" rIns="68575" bIns="68575" anchor="t" anchorCtr="0">
            <a:noAutofit/>
          </a:bodyPr>
          <a:lstStyle/>
          <a:p>
            <a:pPr marL="0" lvl="0" indent="0" rtl="0">
              <a:spcBef>
                <a:spcPts val="0"/>
              </a:spcBef>
              <a:buNone/>
            </a:pPr>
            <a:r>
              <a:rPr lang="en" sz="2000" b="1" u="sng"/>
              <a:t>Documentation</a:t>
            </a:r>
          </a:p>
          <a:p>
            <a:pPr lvl="2" rtl="0">
              <a:spcBef>
                <a:spcPts val="0"/>
              </a:spcBef>
              <a:buSzPct val="100000"/>
            </a:pPr>
            <a:r>
              <a:rPr lang="en" sz="2000"/>
              <a:t>Attendance, time in/time out, race, referral source, purpose</a:t>
            </a:r>
          </a:p>
          <a:p>
            <a:pPr marL="0" lvl="0" indent="0" rtl="0">
              <a:spcBef>
                <a:spcPts val="0"/>
              </a:spcBef>
              <a:buNone/>
            </a:pPr>
            <a:r>
              <a:rPr lang="en" sz="2000" b="1" u="sng"/>
              <a:t>Family contact as needed</a:t>
            </a:r>
          </a:p>
          <a:p>
            <a:pPr marL="914400" lvl="0" indent="-228600" rtl="0">
              <a:spcBef>
                <a:spcPts val="0"/>
              </a:spcBef>
            </a:pPr>
            <a:r>
              <a:rPr lang="en"/>
              <a:t>Be sure this is communicated across parties as to who will contact family.</a:t>
            </a:r>
          </a:p>
          <a:p>
            <a:pPr marL="0" lvl="0" indent="0" rtl="0">
              <a:spcBef>
                <a:spcPts val="0"/>
              </a:spcBef>
              <a:buNone/>
            </a:pPr>
            <a:r>
              <a:rPr lang="en" sz="2000" b="1" u="sng"/>
              <a:t>Communication with administration or child’s team as needed</a:t>
            </a:r>
          </a:p>
          <a:p>
            <a:pPr marL="0" lvl="0" indent="0" rtl="0">
              <a:spcBef>
                <a:spcPts val="0"/>
              </a:spcBef>
              <a:buNone/>
            </a:pPr>
            <a:r>
              <a:rPr lang="en" sz="2000" b="1" u="sng"/>
              <a:t>Referral concerns:</a:t>
            </a:r>
          </a:p>
          <a:p>
            <a:pPr marL="914400" lvl="0" indent="-336550" rtl="0">
              <a:spcBef>
                <a:spcPts val="0"/>
              </a:spcBef>
              <a:buSzPct val="100000"/>
            </a:pPr>
            <a:r>
              <a:rPr lang="en" sz="1700"/>
              <a:t>Safety concerns</a:t>
            </a:r>
          </a:p>
          <a:p>
            <a:pPr marL="914400" lvl="0" indent="-336550" rtl="0">
              <a:spcBef>
                <a:spcPts val="0"/>
              </a:spcBef>
              <a:buSzPct val="100000"/>
            </a:pPr>
            <a:r>
              <a:rPr lang="en" sz="1700"/>
              <a:t>Home safety, abuse, neglect concerns referred to Guidance and/or Administration (mandated reporting)</a:t>
            </a:r>
          </a:p>
          <a:p>
            <a:pPr marL="914400" lvl="0" indent="-336550" rtl="0">
              <a:spcBef>
                <a:spcPts val="0"/>
              </a:spcBef>
              <a:buSzPct val="100000"/>
            </a:pPr>
            <a:r>
              <a:rPr lang="en" sz="1700"/>
              <a:t>Medical or medication concerns referred to Nursing</a:t>
            </a:r>
          </a:p>
          <a:p>
            <a:pPr marL="914400" lvl="0" indent="-336550" rtl="0">
              <a:spcBef>
                <a:spcPts val="0"/>
              </a:spcBef>
              <a:buSzPct val="100000"/>
            </a:pPr>
            <a:r>
              <a:rPr lang="en" sz="1700"/>
              <a:t>Recommendations for outside services can be made to the student’s team</a:t>
            </a:r>
          </a:p>
          <a:p>
            <a:pPr marL="914400" lvl="0" indent="-336550" rtl="0">
              <a:spcBef>
                <a:spcPts val="0"/>
              </a:spcBef>
              <a:buSzPct val="100000"/>
            </a:pPr>
            <a:r>
              <a:rPr lang="en" sz="1700"/>
              <a:t>Communicate concerns immediately and effectively to the appropriate party.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205978"/>
            <a:ext cx="8229600" cy="857400"/>
          </a:xfrm>
          <a:prstGeom prst="rect">
            <a:avLst/>
          </a:prstGeom>
        </p:spPr>
        <p:txBody>
          <a:bodyPr lIns="68575" tIns="68575" rIns="68575" bIns="68575" anchor="ctr" anchorCtr="0">
            <a:noAutofit/>
          </a:bodyPr>
          <a:lstStyle/>
          <a:p>
            <a:pPr lvl="0">
              <a:spcBef>
                <a:spcPts val="0"/>
              </a:spcBef>
              <a:buNone/>
            </a:pPr>
            <a:r>
              <a:rPr lang="en"/>
              <a:t>How Will You Collect Data?</a:t>
            </a:r>
          </a:p>
        </p:txBody>
      </p:sp>
      <p:sp>
        <p:nvSpPr>
          <p:cNvPr id="178" name="Shape 178"/>
          <p:cNvSpPr txBox="1">
            <a:spLocks noGrp="1"/>
          </p:cNvSpPr>
          <p:nvPr>
            <p:ph type="body" idx="1"/>
          </p:nvPr>
        </p:nvSpPr>
        <p:spPr>
          <a:xfrm>
            <a:off x="457200" y="1200150"/>
            <a:ext cx="8229600" cy="3394500"/>
          </a:xfrm>
          <a:prstGeom prst="rect">
            <a:avLst/>
          </a:prstGeom>
        </p:spPr>
        <p:txBody>
          <a:bodyPr lIns="68575" tIns="68575" rIns="68575" bIns="68575" anchor="t" anchorCtr="0">
            <a:noAutofit/>
          </a:bodyPr>
          <a:lstStyle/>
          <a:p>
            <a:pPr lvl="0">
              <a:spcBef>
                <a:spcPts val="0"/>
              </a:spcBef>
              <a:buNone/>
            </a:pPr>
            <a:r>
              <a:rPr lang="en"/>
              <a:t>Student Information System</a:t>
            </a:r>
          </a:p>
          <a:p>
            <a:pPr lvl="0">
              <a:spcBef>
                <a:spcPts val="0"/>
              </a:spcBef>
              <a:buNone/>
            </a:pPr>
            <a:endParaRPr/>
          </a:p>
          <a:p>
            <a:pPr lvl="0">
              <a:spcBef>
                <a:spcPts val="0"/>
              </a:spcBef>
              <a:buNone/>
            </a:pPr>
            <a:r>
              <a:rPr lang="en"/>
              <a:t>Google Apps</a:t>
            </a:r>
          </a:p>
          <a:p>
            <a:pPr lvl="0">
              <a:spcBef>
                <a:spcPts val="0"/>
              </a:spcBef>
              <a:buNone/>
            </a:pPr>
            <a:endParaRPr/>
          </a:p>
          <a:p>
            <a:pPr lvl="0">
              <a:spcBef>
                <a:spcPts val="0"/>
              </a:spcBef>
              <a:buNone/>
            </a:pPr>
            <a:r>
              <a:rPr lang="en"/>
              <a:t>Microsoft Office Products</a:t>
            </a:r>
          </a:p>
          <a:p>
            <a:pPr lvl="0">
              <a:spcBef>
                <a:spcPts val="0"/>
              </a:spcBef>
              <a:buNone/>
            </a:pPr>
            <a:endParaRPr/>
          </a:p>
          <a:p>
            <a:pPr lvl="0">
              <a:spcBef>
                <a:spcPts val="0"/>
              </a:spcBef>
              <a:buNone/>
            </a:pPr>
            <a:r>
              <a:rPr lang="en"/>
              <a:t>Paper</a:t>
            </a:r>
          </a:p>
          <a:p>
            <a:pPr lvl="0">
              <a:spcBef>
                <a:spcPts val="0"/>
              </a:spcBef>
              <a:buNone/>
            </a:pPr>
            <a:endParaRPr/>
          </a:p>
          <a:p>
            <a:pPr lvl="0">
              <a:spcBef>
                <a:spcPts val="0"/>
              </a:spcBef>
              <a:buNone/>
            </a:pPr>
            <a:r>
              <a:rPr lang="en"/>
              <a:t>Other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457200" y="205978"/>
            <a:ext cx="8229600" cy="857400"/>
          </a:xfrm>
          <a:prstGeom prst="rect">
            <a:avLst/>
          </a:prstGeom>
        </p:spPr>
        <p:txBody>
          <a:bodyPr lIns="68575" tIns="68575" rIns="68575" bIns="68575" anchor="ctr" anchorCtr="0">
            <a:noAutofit/>
          </a:bodyPr>
          <a:lstStyle/>
          <a:p>
            <a:pPr lvl="0">
              <a:spcBef>
                <a:spcPts val="0"/>
              </a:spcBef>
              <a:buNone/>
            </a:pPr>
            <a:r>
              <a:rPr lang="en"/>
              <a:t>Initial Professional Development</a:t>
            </a:r>
          </a:p>
        </p:txBody>
      </p:sp>
      <p:sp>
        <p:nvSpPr>
          <p:cNvPr id="184" name="Shape 184"/>
          <p:cNvSpPr txBox="1">
            <a:spLocks noGrp="1"/>
          </p:cNvSpPr>
          <p:nvPr>
            <p:ph type="body" idx="1"/>
          </p:nvPr>
        </p:nvSpPr>
        <p:spPr>
          <a:xfrm>
            <a:off x="457200" y="1200150"/>
            <a:ext cx="8229600" cy="3394500"/>
          </a:xfrm>
          <a:prstGeom prst="rect">
            <a:avLst/>
          </a:prstGeom>
        </p:spPr>
        <p:txBody>
          <a:bodyPr lIns="68575" tIns="68575" rIns="68575" bIns="68575" anchor="t" anchorCtr="0">
            <a:noAutofit/>
          </a:bodyPr>
          <a:lstStyle/>
          <a:p>
            <a:pPr lvl="0">
              <a:spcBef>
                <a:spcPts val="0"/>
              </a:spcBef>
              <a:buNone/>
            </a:pPr>
            <a:r>
              <a:rPr lang="en" b="1" u="sng"/>
              <a:t>Initial BRS Training </a:t>
            </a:r>
          </a:p>
          <a:p>
            <a:pPr marL="914400" lvl="0" indent="-228600" rtl="0">
              <a:spcBef>
                <a:spcPts val="0"/>
              </a:spcBef>
            </a:pPr>
            <a:r>
              <a:rPr lang="en"/>
              <a:t>3 Trainings in September</a:t>
            </a:r>
          </a:p>
          <a:p>
            <a:pPr marL="1371600" lvl="1" indent="-228600">
              <a:spcBef>
                <a:spcPts val="0"/>
              </a:spcBef>
            </a:pPr>
            <a:r>
              <a:rPr lang="en"/>
              <a:t>Focus on vision, process, data entry, FBA, PBIP</a:t>
            </a:r>
          </a:p>
          <a:p>
            <a:pPr lvl="0">
              <a:spcBef>
                <a:spcPts val="0"/>
              </a:spcBef>
              <a:buNone/>
            </a:pPr>
            <a:r>
              <a:rPr lang="en" b="1" u="sng"/>
              <a:t>Principals and Assistant Principals</a:t>
            </a:r>
          </a:p>
          <a:p>
            <a:pPr marL="914400" lvl="0" indent="-228600" rtl="0">
              <a:spcBef>
                <a:spcPts val="0"/>
              </a:spcBef>
            </a:pPr>
            <a:r>
              <a:rPr lang="en"/>
              <a:t>All BRS trainings available for review</a:t>
            </a:r>
          </a:p>
          <a:p>
            <a:pPr marL="914400" lvl="0" indent="-228600" rtl="0">
              <a:spcBef>
                <a:spcPts val="0"/>
              </a:spcBef>
            </a:pPr>
            <a:r>
              <a:rPr lang="en"/>
              <a:t>Principal Meetings</a:t>
            </a:r>
          </a:p>
          <a:p>
            <a:pPr marL="914400" lvl="0" indent="-228600" rtl="0">
              <a:spcBef>
                <a:spcPts val="0"/>
              </a:spcBef>
            </a:pPr>
            <a:r>
              <a:rPr lang="en"/>
              <a:t>Assistant Principals</a:t>
            </a:r>
          </a:p>
          <a:p>
            <a:pPr marL="914400" lvl="0" indent="-228600">
              <a:spcBef>
                <a:spcPts val="0"/>
              </a:spcBef>
            </a:pPr>
            <a:r>
              <a:rPr lang="en"/>
              <a:t>Communication through Principal Playbook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205978"/>
            <a:ext cx="8229600" cy="857400"/>
          </a:xfrm>
          <a:prstGeom prst="rect">
            <a:avLst/>
          </a:prstGeom>
        </p:spPr>
        <p:txBody>
          <a:bodyPr lIns="68575" tIns="68575" rIns="68575" bIns="68575" anchor="ctr" anchorCtr="0">
            <a:noAutofit/>
          </a:bodyPr>
          <a:lstStyle/>
          <a:p>
            <a:pPr lvl="0">
              <a:spcBef>
                <a:spcPts val="0"/>
              </a:spcBef>
              <a:buNone/>
            </a:pPr>
            <a:r>
              <a:rPr lang="en"/>
              <a:t>Ongoing Professional Development</a:t>
            </a:r>
          </a:p>
        </p:txBody>
      </p:sp>
      <p:sp>
        <p:nvSpPr>
          <p:cNvPr id="190" name="Shape 190"/>
          <p:cNvSpPr txBox="1">
            <a:spLocks noGrp="1"/>
          </p:cNvSpPr>
          <p:nvPr>
            <p:ph type="body" idx="1"/>
          </p:nvPr>
        </p:nvSpPr>
        <p:spPr>
          <a:xfrm>
            <a:off x="457200" y="1200150"/>
            <a:ext cx="8229600" cy="3394500"/>
          </a:xfrm>
          <a:prstGeom prst="rect">
            <a:avLst/>
          </a:prstGeom>
        </p:spPr>
        <p:txBody>
          <a:bodyPr lIns="68575" tIns="68575" rIns="68575" bIns="68575" anchor="t" anchorCtr="0">
            <a:noAutofit/>
          </a:bodyPr>
          <a:lstStyle/>
          <a:p>
            <a:pPr lvl="0">
              <a:spcBef>
                <a:spcPts val="0"/>
              </a:spcBef>
              <a:buNone/>
            </a:pPr>
            <a:r>
              <a:rPr lang="en" b="1" u="sng"/>
              <a:t>BRS Training</a:t>
            </a:r>
          </a:p>
          <a:p>
            <a:pPr marL="914400" lvl="0" indent="-228600" rtl="0">
              <a:spcBef>
                <a:spcPts val="0"/>
              </a:spcBef>
            </a:pPr>
            <a:r>
              <a:rPr lang="en"/>
              <a:t>Training Bi-monthly</a:t>
            </a:r>
          </a:p>
          <a:p>
            <a:pPr marL="1371600" lvl="1" indent="-228600" rtl="0">
              <a:spcBef>
                <a:spcPts val="0"/>
              </a:spcBef>
            </a:pPr>
            <a:r>
              <a:rPr lang="en"/>
              <a:t>Connect, review</a:t>
            </a:r>
          </a:p>
          <a:p>
            <a:pPr marL="1371600" lvl="1" indent="-228600" rtl="0">
              <a:spcBef>
                <a:spcPts val="0"/>
              </a:spcBef>
            </a:pPr>
            <a:r>
              <a:rPr lang="en"/>
              <a:t>Restorative Practice training</a:t>
            </a:r>
          </a:p>
          <a:p>
            <a:pPr marL="1371600" lvl="1" indent="-228600" rtl="0">
              <a:spcBef>
                <a:spcPts val="0"/>
              </a:spcBef>
            </a:pPr>
            <a:r>
              <a:rPr lang="en"/>
              <a:t>Cultural Competency</a:t>
            </a:r>
          </a:p>
          <a:p>
            <a:pPr marL="1371600" lvl="1" indent="-228600" rtl="0">
              <a:spcBef>
                <a:spcPts val="0"/>
              </a:spcBef>
            </a:pPr>
            <a:r>
              <a:rPr lang="en"/>
              <a:t>Provide work time away from building site/collaborate and brainstorm</a:t>
            </a:r>
          </a:p>
          <a:p>
            <a:pPr marL="914400" lvl="0" indent="-228600" rtl="0">
              <a:spcBef>
                <a:spcPts val="0"/>
              </a:spcBef>
            </a:pPr>
            <a:r>
              <a:rPr lang="en"/>
              <a:t>Summer 2017</a:t>
            </a:r>
          </a:p>
          <a:p>
            <a:pPr marL="1371600" lvl="1" indent="-228600" rtl="0">
              <a:spcBef>
                <a:spcPts val="0"/>
              </a:spcBef>
            </a:pPr>
            <a:r>
              <a:rPr lang="en"/>
              <a:t>Restorative Justice</a:t>
            </a:r>
          </a:p>
          <a:p>
            <a:pPr marL="1371600" lvl="1" indent="-228600" rtl="0">
              <a:spcBef>
                <a:spcPts val="0"/>
              </a:spcBef>
            </a:pPr>
            <a:r>
              <a:rPr lang="en"/>
              <a:t>Conscious Discipline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05978"/>
            <a:ext cx="8229600" cy="857400"/>
          </a:xfrm>
          <a:prstGeom prst="rect">
            <a:avLst/>
          </a:prstGeom>
        </p:spPr>
        <p:txBody>
          <a:bodyPr lIns="68575" tIns="68575" rIns="68575" bIns="68575" anchor="ctr" anchorCtr="0">
            <a:noAutofit/>
          </a:bodyPr>
          <a:lstStyle/>
          <a:p>
            <a:pPr lvl="0">
              <a:spcBef>
                <a:spcPts val="0"/>
              </a:spcBef>
              <a:buNone/>
            </a:pPr>
            <a:r>
              <a:rPr lang="en"/>
              <a:t>Welcome!</a:t>
            </a:r>
          </a:p>
        </p:txBody>
      </p:sp>
      <p:sp>
        <p:nvSpPr>
          <p:cNvPr id="87" name="Shape 87"/>
          <p:cNvSpPr txBox="1">
            <a:spLocks noGrp="1"/>
          </p:cNvSpPr>
          <p:nvPr>
            <p:ph type="body" idx="1"/>
          </p:nvPr>
        </p:nvSpPr>
        <p:spPr>
          <a:xfrm>
            <a:off x="457200" y="1200150"/>
            <a:ext cx="8229600" cy="3394500"/>
          </a:xfrm>
          <a:prstGeom prst="rect">
            <a:avLst/>
          </a:prstGeom>
        </p:spPr>
        <p:txBody>
          <a:bodyPr lIns="68575" tIns="68575" rIns="68575" bIns="68575" anchor="t" anchorCtr="0">
            <a:noAutofit/>
          </a:bodyPr>
          <a:lstStyle/>
          <a:p>
            <a:pPr lvl="0">
              <a:spcBef>
                <a:spcPts val="0"/>
              </a:spcBef>
              <a:buNone/>
            </a:pPr>
            <a:r>
              <a:rPr lang="en"/>
              <a:t>What is your current position?</a:t>
            </a:r>
          </a:p>
          <a:p>
            <a:pPr lvl="0">
              <a:spcBef>
                <a:spcPts val="0"/>
              </a:spcBef>
              <a:buNone/>
            </a:pPr>
            <a:endParaRPr/>
          </a:p>
          <a:p>
            <a:pPr lvl="0">
              <a:spcBef>
                <a:spcPts val="0"/>
              </a:spcBef>
              <a:buNone/>
            </a:pPr>
            <a:r>
              <a:rPr lang="en"/>
              <a:t>Does your district/school have PBIS?</a:t>
            </a:r>
          </a:p>
          <a:p>
            <a:pPr lvl="0">
              <a:spcBef>
                <a:spcPts val="0"/>
              </a:spcBef>
              <a:buNone/>
            </a:pPr>
            <a:endParaRPr/>
          </a:p>
          <a:p>
            <a:pPr lvl="0">
              <a:spcBef>
                <a:spcPts val="0"/>
              </a:spcBef>
              <a:buNone/>
            </a:pPr>
            <a:r>
              <a:rPr lang="en"/>
              <a:t>How long have you been doing PBIS?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457200" y="205978"/>
            <a:ext cx="8229600" cy="857400"/>
          </a:xfrm>
          <a:prstGeom prst="rect">
            <a:avLst/>
          </a:prstGeom>
        </p:spPr>
        <p:txBody>
          <a:bodyPr lIns="68575" tIns="68575" rIns="68575" bIns="68575" anchor="ctr" anchorCtr="0">
            <a:noAutofit/>
          </a:bodyPr>
          <a:lstStyle/>
          <a:p>
            <a:pPr lvl="0" rtl="0">
              <a:spcBef>
                <a:spcPts val="0"/>
              </a:spcBef>
              <a:buNone/>
            </a:pPr>
            <a:r>
              <a:rPr lang="en"/>
              <a:t>Ongoing Professional Development</a:t>
            </a:r>
          </a:p>
        </p:txBody>
      </p:sp>
      <p:sp>
        <p:nvSpPr>
          <p:cNvPr id="196" name="Shape 196"/>
          <p:cNvSpPr txBox="1">
            <a:spLocks noGrp="1"/>
          </p:cNvSpPr>
          <p:nvPr>
            <p:ph type="body" idx="1"/>
          </p:nvPr>
        </p:nvSpPr>
        <p:spPr>
          <a:xfrm>
            <a:off x="457200" y="1200150"/>
            <a:ext cx="8229600" cy="3394500"/>
          </a:xfrm>
          <a:prstGeom prst="rect">
            <a:avLst/>
          </a:prstGeom>
        </p:spPr>
        <p:txBody>
          <a:bodyPr lIns="68575" tIns="68575" rIns="68575" bIns="68575" anchor="t" anchorCtr="0">
            <a:noAutofit/>
          </a:bodyPr>
          <a:lstStyle/>
          <a:p>
            <a:pPr lvl="0" rtl="0">
              <a:spcBef>
                <a:spcPts val="0"/>
              </a:spcBef>
              <a:buNone/>
            </a:pPr>
            <a:r>
              <a:rPr lang="en" b="1" u="sng"/>
              <a:t>BSS Training</a:t>
            </a:r>
          </a:p>
          <a:p>
            <a:pPr marL="914400" marR="0" lvl="0" indent="-361950" algn="l" rtl="0">
              <a:lnSpc>
                <a:spcPct val="100000"/>
              </a:lnSpc>
              <a:spcBef>
                <a:spcPts val="400"/>
              </a:spcBef>
              <a:spcAft>
                <a:spcPts val="0"/>
              </a:spcAft>
              <a:buClr>
                <a:schemeClr val="dk1"/>
              </a:buClr>
              <a:buSzPct val="100000"/>
              <a:buFont typeface="Arial"/>
            </a:pPr>
            <a:r>
              <a:rPr lang="en"/>
              <a:t>Site Based</a:t>
            </a:r>
          </a:p>
          <a:p>
            <a:pPr lvl="0" rtl="0">
              <a:spcBef>
                <a:spcPts val="0"/>
              </a:spcBef>
              <a:buNone/>
            </a:pPr>
            <a:endParaRPr b="1" u="sng"/>
          </a:p>
          <a:p>
            <a:pPr lvl="0" rtl="0">
              <a:spcBef>
                <a:spcPts val="0"/>
              </a:spcBef>
              <a:buNone/>
            </a:pPr>
            <a:r>
              <a:rPr lang="en" b="1" u="sng"/>
              <a:t>Superintendent’s Cabinet Presentations</a:t>
            </a:r>
          </a:p>
          <a:p>
            <a:pPr marL="914400" lvl="0" indent="-228600" rtl="0">
              <a:spcBef>
                <a:spcPts val="0"/>
              </a:spcBef>
            </a:pPr>
            <a:r>
              <a:rPr lang="en"/>
              <a:t>At quarter or trimester</a:t>
            </a:r>
          </a:p>
          <a:p>
            <a:pPr lvl="0">
              <a:spcBef>
                <a:spcPts val="0"/>
              </a:spcBef>
              <a:buNone/>
            </a:pPr>
            <a:endParaRPr b="1" u="sng"/>
          </a:p>
          <a:p>
            <a:pPr lvl="0" rtl="0">
              <a:spcBef>
                <a:spcPts val="0"/>
              </a:spcBef>
              <a:buNone/>
            </a:pPr>
            <a:r>
              <a:rPr lang="en" b="1" u="sng"/>
              <a:t>Principal Training</a:t>
            </a:r>
          </a:p>
          <a:p>
            <a:pPr marL="914400" lvl="0" indent="-228600" rtl="0">
              <a:spcBef>
                <a:spcPts val="0"/>
              </a:spcBef>
            </a:pPr>
            <a:r>
              <a:rPr lang="en"/>
              <a:t>Developed with support of the Superintendent's Cabinet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205978"/>
            <a:ext cx="8229600" cy="857400"/>
          </a:xfrm>
          <a:prstGeom prst="rect">
            <a:avLst/>
          </a:prstGeom>
        </p:spPr>
        <p:txBody>
          <a:bodyPr lIns="68575" tIns="68575" rIns="68575" bIns="68575" anchor="ctr" anchorCtr="0">
            <a:noAutofit/>
          </a:bodyPr>
          <a:lstStyle/>
          <a:p>
            <a:pPr marL="254000" lvl="0" indent="-114300" rtl="0">
              <a:spcBef>
                <a:spcPts val="400"/>
              </a:spcBef>
              <a:buNone/>
            </a:pPr>
            <a:r>
              <a:rPr lang="en" sz="2100"/>
              <a:t>General Education Students and Special Education Students Utilizing Student Support Room</a:t>
            </a:r>
          </a:p>
        </p:txBody>
      </p:sp>
      <p:sp>
        <p:nvSpPr>
          <p:cNvPr id="202" name="Shape 202"/>
          <p:cNvSpPr txBox="1"/>
          <p:nvPr/>
        </p:nvSpPr>
        <p:spPr>
          <a:xfrm>
            <a:off x="340050" y="1830900"/>
            <a:ext cx="3330600" cy="1481700"/>
          </a:xfrm>
          <a:prstGeom prst="rect">
            <a:avLst/>
          </a:prstGeom>
          <a:noFill/>
          <a:ln>
            <a:noFill/>
          </a:ln>
        </p:spPr>
        <p:txBody>
          <a:bodyPr lIns="91425" tIns="91425" rIns="91425" bIns="91425" anchor="t" anchorCtr="0">
            <a:noAutofit/>
          </a:bodyPr>
          <a:lstStyle/>
          <a:p>
            <a:pPr lvl="0" rtl="0">
              <a:spcBef>
                <a:spcPts val="0"/>
              </a:spcBef>
              <a:buNone/>
            </a:pPr>
            <a:r>
              <a:rPr lang="en" sz="1800" dirty="0">
                <a:solidFill>
                  <a:schemeClr val="dk1"/>
                </a:solidFill>
              </a:rPr>
              <a:t>General Education Students: </a:t>
            </a:r>
          </a:p>
          <a:p>
            <a:pPr lvl="0" rtl="0">
              <a:spcBef>
                <a:spcPts val="0"/>
              </a:spcBef>
              <a:buNone/>
            </a:pPr>
            <a:r>
              <a:rPr lang="en" sz="1800" dirty="0">
                <a:solidFill>
                  <a:schemeClr val="dk1"/>
                </a:solidFill>
              </a:rPr>
              <a:t>28,050 (88.5%)</a:t>
            </a:r>
          </a:p>
          <a:p>
            <a:pPr lvl="0" rtl="0">
              <a:spcBef>
                <a:spcPts val="0"/>
              </a:spcBef>
              <a:buNone/>
            </a:pPr>
            <a:r>
              <a:rPr lang="en" sz="1800" dirty="0">
                <a:solidFill>
                  <a:schemeClr val="dk1"/>
                </a:solidFill>
              </a:rPr>
              <a:t>Special Education Students: </a:t>
            </a:r>
          </a:p>
          <a:p>
            <a:pPr lvl="0" rtl="0">
              <a:spcBef>
                <a:spcPts val="0"/>
              </a:spcBef>
              <a:buNone/>
            </a:pPr>
            <a:r>
              <a:rPr lang="en" sz="1800" dirty="0">
                <a:solidFill>
                  <a:schemeClr val="dk1"/>
                </a:solidFill>
              </a:rPr>
              <a:t>3,643 (11.5%)</a:t>
            </a:r>
          </a:p>
        </p:txBody>
      </p:sp>
      <p:pic>
        <p:nvPicPr>
          <p:cNvPr id="203" name="Shape 203" descr="Grey background on chart with title in Black bold letters: &quot;Total General Education &amp; Special Education Students Utilizing Student Support Room.&#10;&#10;On y-axix the number ranges from 0 to 30,000. on the X-axis there are two categories General Education Students: &#10;28,050&#10;Special Education Students: &#10;3,643&#10;&#10;Both bars are in blue and measure the total number of each category.&#10;" title="General Education compared to Special Education Students Utilizing Student Support Room Chart"/>
          <p:cNvPicPr preferRelativeResize="0"/>
          <p:nvPr/>
        </p:nvPicPr>
        <p:blipFill>
          <a:blip r:embed="rId3">
            <a:alphaModFix/>
          </a:blip>
          <a:stretch>
            <a:fillRect/>
          </a:stretch>
        </p:blipFill>
        <p:spPr>
          <a:xfrm>
            <a:off x="4105262" y="1259575"/>
            <a:ext cx="4581525" cy="275272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457200" y="104228"/>
            <a:ext cx="8229600" cy="857400"/>
          </a:xfrm>
          <a:prstGeom prst="rect">
            <a:avLst/>
          </a:prstGeom>
        </p:spPr>
        <p:txBody>
          <a:bodyPr lIns="68575" tIns="68575" rIns="68575" bIns="68575" anchor="ctr" anchorCtr="0">
            <a:noAutofit/>
          </a:bodyPr>
          <a:lstStyle/>
          <a:p>
            <a:pPr lvl="0">
              <a:spcBef>
                <a:spcPts val="0"/>
              </a:spcBef>
              <a:buNone/>
            </a:pPr>
            <a:r>
              <a:rPr lang="en"/>
              <a:t>Proactive VS Reactive Response</a:t>
            </a:r>
          </a:p>
        </p:txBody>
      </p:sp>
      <p:pic>
        <p:nvPicPr>
          <p:cNvPr id="209" name="Shape 209" descr="Pie chart shows 59% reactive response in maroon,, 41% proactive response in blue" title="Proactive Response &amp; Reactive Response District wide February 2017"/>
          <p:cNvPicPr preferRelativeResize="0"/>
          <p:nvPr/>
        </p:nvPicPr>
        <p:blipFill>
          <a:blip r:embed="rId3">
            <a:alphaModFix/>
          </a:blip>
          <a:stretch>
            <a:fillRect/>
          </a:stretch>
        </p:blipFill>
        <p:spPr>
          <a:xfrm>
            <a:off x="0" y="1524194"/>
            <a:ext cx="4466450" cy="2683630"/>
          </a:xfrm>
          <a:prstGeom prst="rect">
            <a:avLst/>
          </a:prstGeom>
          <a:noFill/>
          <a:ln>
            <a:noFill/>
          </a:ln>
        </p:spPr>
      </p:pic>
      <p:sp>
        <p:nvSpPr>
          <p:cNvPr id="210" name="Shape 210"/>
          <p:cNvSpPr txBox="1"/>
          <p:nvPr/>
        </p:nvSpPr>
        <p:spPr>
          <a:xfrm>
            <a:off x="671575" y="790725"/>
            <a:ext cx="3284400" cy="1031100"/>
          </a:xfrm>
          <a:prstGeom prst="rect">
            <a:avLst/>
          </a:prstGeom>
          <a:noFill/>
          <a:ln>
            <a:noFill/>
          </a:ln>
        </p:spPr>
        <p:txBody>
          <a:bodyPr lIns="91425" tIns="91425" rIns="91425" bIns="91425" anchor="t" anchorCtr="0">
            <a:noAutofit/>
          </a:bodyPr>
          <a:lstStyle/>
          <a:p>
            <a:pPr lvl="0" algn="ctr" rtl="0">
              <a:spcBef>
                <a:spcPts val="0"/>
              </a:spcBef>
              <a:buNone/>
            </a:pPr>
            <a:r>
              <a:rPr lang="en"/>
              <a:t>Districtwide February 2017</a:t>
            </a:r>
          </a:p>
          <a:p>
            <a:pPr lvl="0" algn="ctr" rtl="0">
              <a:spcBef>
                <a:spcPts val="0"/>
              </a:spcBef>
              <a:buNone/>
            </a:pPr>
            <a:r>
              <a:rPr lang="en"/>
              <a:t>59% Reactive</a:t>
            </a:r>
          </a:p>
          <a:p>
            <a:pPr lvl="0" algn="ctr">
              <a:spcBef>
                <a:spcPts val="0"/>
              </a:spcBef>
              <a:buNone/>
            </a:pPr>
            <a:r>
              <a:rPr lang="en"/>
              <a:t>41% Proactive</a:t>
            </a:r>
          </a:p>
        </p:txBody>
      </p:sp>
      <p:pic>
        <p:nvPicPr>
          <p:cNvPr id="211" name="Shape 211" descr="Pie chart shows 55% reactive response in maroon,, 45% proactive response in blue" title="Proactive Response &amp; Reactive Response District wide June 2017"/>
          <p:cNvPicPr preferRelativeResize="0"/>
          <p:nvPr/>
        </p:nvPicPr>
        <p:blipFill>
          <a:blip r:embed="rId4">
            <a:alphaModFix/>
          </a:blip>
          <a:stretch>
            <a:fillRect/>
          </a:stretch>
        </p:blipFill>
        <p:spPr>
          <a:xfrm>
            <a:off x="4677550" y="2379447"/>
            <a:ext cx="4466450" cy="2683577"/>
          </a:xfrm>
          <a:prstGeom prst="rect">
            <a:avLst/>
          </a:prstGeom>
          <a:noFill/>
          <a:ln>
            <a:noFill/>
          </a:ln>
        </p:spPr>
      </p:pic>
      <p:sp>
        <p:nvSpPr>
          <p:cNvPr id="212" name="Shape 212"/>
          <p:cNvSpPr txBox="1"/>
          <p:nvPr/>
        </p:nvSpPr>
        <p:spPr>
          <a:xfrm>
            <a:off x="5148225" y="1620750"/>
            <a:ext cx="3284400" cy="758700"/>
          </a:xfrm>
          <a:prstGeom prst="rect">
            <a:avLst/>
          </a:prstGeom>
          <a:noFill/>
          <a:ln>
            <a:noFill/>
          </a:ln>
        </p:spPr>
        <p:txBody>
          <a:bodyPr lIns="91425" tIns="91425" rIns="91425" bIns="91425" anchor="t" anchorCtr="0">
            <a:noAutofit/>
          </a:bodyPr>
          <a:lstStyle/>
          <a:p>
            <a:pPr lvl="0" algn="ctr" rtl="0">
              <a:spcBef>
                <a:spcPts val="0"/>
              </a:spcBef>
              <a:buNone/>
            </a:pPr>
            <a:r>
              <a:rPr lang="en"/>
              <a:t>Districtwide June 2017</a:t>
            </a:r>
          </a:p>
          <a:p>
            <a:pPr lvl="0" algn="ctr" rtl="0">
              <a:spcBef>
                <a:spcPts val="0"/>
              </a:spcBef>
              <a:buNone/>
            </a:pPr>
            <a:r>
              <a:rPr lang="en"/>
              <a:t>55% Reactive</a:t>
            </a:r>
          </a:p>
          <a:p>
            <a:pPr lvl="0" algn="ctr" rtl="0">
              <a:spcBef>
                <a:spcPts val="0"/>
              </a:spcBef>
              <a:buNone/>
            </a:pPr>
            <a:r>
              <a:rPr lang="en"/>
              <a:t>45% Proactive</a:t>
            </a:r>
          </a:p>
        </p:txBody>
      </p:sp>
      <p:sp>
        <p:nvSpPr>
          <p:cNvPr id="213" name="Shape 213"/>
          <p:cNvSpPr txBox="1"/>
          <p:nvPr/>
        </p:nvSpPr>
        <p:spPr>
          <a:xfrm>
            <a:off x="5739900" y="3631325"/>
            <a:ext cx="631200" cy="410400"/>
          </a:xfrm>
          <a:prstGeom prst="rect">
            <a:avLst/>
          </a:prstGeom>
          <a:noFill/>
          <a:ln>
            <a:noFill/>
          </a:ln>
        </p:spPr>
        <p:txBody>
          <a:bodyPr lIns="91425" tIns="91425" rIns="91425" bIns="91425" anchor="t" anchorCtr="0">
            <a:noAutofit/>
          </a:bodyPr>
          <a:lstStyle/>
          <a:p>
            <a:pPr lvl="0" rtl="0">
              <a:spcBef>
                <a:spcPts val="0"/>
              </a:spcBef>
              <a:buNone/>
            </a:pPr>
            <a:r>
              <a:rPr lang="en"/>
              <a:t>55%</a:t>
            </a:r>
          </a:p>
        </p:txBody>
      </p:sp>
      <p:sp>
        <p:nvSpPr>
          <p:cNvPr id="214" name="Shape 214"/>
          <p:cNvSpPr txBox="1"/>
          <p:nvPr/>
        </p:nvSpPr>
        <p:spPr>
          <a:xfrm>
            <a:off x="6474825" y="3631325"/>
            <a:ext cx="631200" cy="410400"/>
          </a:xfrm>
          <a:prstGeom prst="rect">
            <a:avLst/>
          </a:prstGeom>
          <a:noFill/>
          <a:ln>
            <a:noFill/>
          </a:ln>
        </p:spPr>
        <p:txBody>
          <a:bodyPr lIns="91425" tIns="91425" rIns="91425" bIns="91425" anchor="t" anchorCtr="0">
            <a:noAutofit/>
          </a:bodyPr>
          <a:lstStyle/>
          <a:p>
            <a:pPr lvl="0" rtl="0">
              <a:spcBef>
                <a:spcPts val="0"/>
              </a:spcBef>
              <a:buNone/>
            </a:pPr>
            <a:r>
              <a:rPr lang="en"/>
              <a:t>45%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457200" y="205978"/>
            <a:ext cx="8229600" cy="857400"/>
          </a:xfrm>
          <a:prstGeom prst="rect">
            <a:avLst/>
          </a:prstGeom>
        </p:spPr>
        <p:txBody>
          <a:bodyPr lIns="68575" tIns="68575" rIns="68575" bIns="68575" anchor="ctr" anchorCtr="0">
            <a:noAutofit/>
          </a:bodyPr>
          <a:lstStyle/>
          <a:p>
            <a:pPr lvl="0">
              <a:spcBef>
                <a:spcPts val="0"/>
              </a:spcBef>
              <a:buNone/>
            </a:pPr>
            <a:r>
              <a:rPr lang="en"/>
              <a:t>Elementary Response Data</a:t>
            </a:r>
          </a:p>
        </p:txBody>
      </p:sp>
      <p:pic>
        <p:nvPicPr>
          <p:cNvPr id="220" name="Shape 220" descr="Pie chart shows 42% reactive response in maroon, 58% proactive response in blue" title="Proactive Response &amp; Reactive Response Elementary June2017"/>
          <p:cNvPicPr preferRelativeResize="0"/>
          <p:nvPr/>
        </p:nvPicPr>
        <p:blipFill>
          <a:blip r:embed="rId3">
            <a:alphaModFix/>
          </a:blip>
          <a:stretch>
            <a:fillRect/>
          </a:stretch>
        </p:blipFill>
        <p:spPr>
          <a:xfrm>
            <a:off x="2046963" y="1510300"/>
            <a:ext cx="5050075" cy="3443725"/>
          </a:xfrm>
          <a:prstGeom prst="rect">
            <a:avLst/>
          </a:prstGeom>
          <a:noFill/>
          <a:ln>
            <a:noFill/>
          </a:ln>
        </p:spPr>
      </p:pic>
      <p:sp>
        <p:nvSpPr>
          <p:cNvPr id="221" name="Shape 221"/>
          <p:cNvSpPr txBox="1"/>
          <p:nvPr/>
        </p:nvSpPr>
        <p:spPr>
          <a:xfrm>
            <a:off x="2491175" y="1063375"/>
            <a:ext cx="3966000" cy="394800"/>
          </a:xfrm>
          <a:prstGeom prst="rect">
            <a:avLst/>
          </a:prstGeom>
          <a:noFill/>
          <a:ln>
            <a:noFill/>
          </a:ln>
        </p:spPr>
        <p:txBody>
          <a:bodyPr lIns="91425" tIns="91425" rIns="91425" bIns="91425" anchor="t" anchorCtr="0">
            <a:noAutofit/>
          </a:bodyPr>
          <a:lstStyle/>
          <a:p>
            <a:pPr lvl="0" algn="ctr">
              <a:spcBef>
                <a:spcPts val="0"/>
              </a:spcBef>
              <a:buNone/>
            </a:pPr>
            <a:r>
              <a:rPr lang="en" sz="1800"/>
              <a:t>June 2017</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5" name="Title 4"/>
          <p:cNvSpPr>
            <a:spLocks noGrp="1"/>
          </p:cNvSpPr>
          <p:nvPr>
            <p:ph type="title"/>
          </p:nvPr>
        </p:nvSpPr>
        <p:spPr>
          <a:xfrm>
            <a:off x="457200" y="2040000"/>
            <a:ext cx="8229600" cy="857400"/>
          </a:xfrm>
        </p:spPr>
        <p:txBody>
          <a:bodyPr/>
          <a:lstStyle/>
          <a:p>
            <a:r>
              <a:rPr lang="en-US" sz="3000" dirty="0"/>
              <a:t>Questions</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05978"/>
            <a:ext cx="8229600" cy="857400"/>
          </a:xfrm>
          <a:prstGeom prst="rect">
            <a:avLst/>
          </a:prstGeom>
        </p:spPr>
        <p:txBody>
          <a:bodyPr lIns="68575" tIns="68575" rIns="68575" bIns="68575" anchor="ctr" anchorCtr="0">
            <a:noAutofit/>
          </a:bodyPr>
          <a:lstStyle/>
          <a:p>
            <a:pPr lvl="0">
              <a:spcBef>
                <a:spcPts val="0"/>
              </a:spcBef>
              <a:buNone/>
            </a:pPr>
            <a:r>
              <a:rPr lang="en"/>
              <a:t>Needs Assessment and Analyze Data</a:t>
            </a:r>
          </a:p>
        </p:txBody>
      </p:sp>
      <p:sp>
        <p:nvSpPr>
          <p:cNvPr id="93" name="Shape 93"/>
          <p:cNvSpPr txBox="1">
            <a:spLocks noGrp="1"/>
          </p:cNvSpPr>
          <p:nvPr>
            <p:ph type="body" idx="1"/>
          </p:nvPr>
        </p:nvSpPr>
        <p:spPr>
          <a:xfrm>
            <a:off x="457200" y="1200150"/>
            <a:ext cx="8229600" cy="3394500"/>
          </a:xfrm>
          <a:prstGeom prst="rect">
            <a:avLst/>
          </a:prstGeom>
        </p:spPr>
        <p:txBody>
          <a:bodyPr lIns="68575" tIns="68575" rIns="68575" bIns="68575" anchor="t" anchorCtr="0">
            <a:noAutofit/>
          </a:bodyPr>
          <a:lstStyle/>
          <a:p>
            <a:pPr lvl="0">
              <a:spcBef>
                <a:spcPts val="0"/>
              </a:spcBef>
              <a:buNone/>
            </a:pPr>
            <a:r>
              <a:rPr lang="en" b="1" u="sng"/>
              <a:t>Hexagon Tool</a:t>
            </a:r>
          </a:p>
          <a:p>
            <a:pPr lvl="0">
              <a:spcBef>
                <a:spcPts val="0"/>
              </a:spcBef>
              <a:buNone/>
            </a:pPr>
            <a:r>
              <a:rPr lang="en" b="1" u="sng"/>
              <a:t>School Climate Data</a:t>
            </a:r>
          </a:p>
          <a:p>
            <a:pPr marL="914400" lvl="0" indent="-228600" rtl="0">
              <a:spcBef>
                <a:spcPts val="0"/>
              </a:spcBef>
            </a:pPr>
            <a:r>
              <a:rPr lang="en"/>
              <a:t>District Climate Survey</a:t>
            </a:r>
          </a:p>
          <a:p>
            <a:pPr marL="914400" lvl="0" indent="-228600" rtl="0">
              <a:spcBef>
                <a:spcPts val="0"/>
              </a:spcBef>
            </a:pPr>
            <a:r>
              <a:rPr lang="en"/>
              <a:t>Office Discipline Referrals</a:t>
            </a:r>
          </a:p>
          <a:p>
            <a:pPr marL="914400" lvl="0" indent="-228600" rtl="0">
              <a:spcBef>
                <a:spcPts val="0"/>
              </a:spcBef>
            </a:pPr>
            <a:r>
              <a:rPr lang="en"/>
              <a:t>Suspension Data</a:t>
            </a:r>
          </a:p>
          <a:p>
            <a:pPr lvl="0">
              <a:spcBef>
                <a:spcPts val="0"/>
              </a:spcBef>
              <a:buNone/>
            </a:pPr>
            <a:r>
              <a:rPr lang="en" b="1" u="sng"/>
              <a:t>Focus Groups</a:t>
            </a:r>
          </a:p>
          <a:p>
            <a:pPr lvl="0">
              <a:spcBef>
                <a:spcPts val="0"/>
              </a:spcBef>
              <a:buNone/>
            </a:pPr>
            <a:r>
              <a:rPr lang="en" b="1" u="sng"/>
              <a:t>Community Input</a:t>
            </a:r>
          </a:p>
          <a:p>
            <a:pPr lvl="0">
              <a:spcBef>
                <a:spcPts val="0"/>
              </a:spcBef>
              <a:buNone/>
            </a:pPr>
            <a:endParaRPr/>
          </a:p>
          <a:p>
            <a:pPr lvl="0">
              <a:spcBef>
                <a:spcPts val="0"/>
              </a:spcBef>
              <a:buNone/>
            </a:pPr>
            <a:r>
              <a:rPr lang="en"/>
              <a:t>What does your district/school already have in place?  What does it still need?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Hexagon Tool – Exploring Context</a:t>
            </a:r>
            <a:endParaRPr lang="en-US" dirty="0"/>
          </a:p>
        </p:txBody>
      </p:sp>
      <p:sp>
        <p:nvSpPr>
          <p:cNvPr id="3" name="Text Placeholder 2"/>
          <p:cNvSpPr>
            <a:spLocks noGrp="1"/>
          </p:cNvSpPr>
          <p:nvPr>
            <p:ph type="body" idx="1"/>
          </p:nvPr>
        </p:nvSpPr>
        <p:spPr/>
        <p:txBody>
          <a:bodyPr/>
          <a:lstStyle/>
          <a:p>
            <a:endParaRPr lang="en-US"/>
          </a:p>
        </p:txBody>
      </p:sp>
      <p:pic>
        <p:nvPicPr>
          <p:cNvPr id="7" name="Shape 100" descr="Hexagon Tool can be downloaded at http://implementation.fpg.unc.edu/sites/implementation.fpg.unc.edu/files/NIRN-TheHexagonTool.pdf on page 5. Last accessed 6/21/2017" title="Screenshot of National Implementation Research Network NIRNHexagon Tool"/>
          <p:cNvPicPr preferRelativeResize="0"/>
          <p:nvPr/>
        </p:nvPicPr>
        <p:blipFill>
          <a:blip r:embed="rId3">
            <a:alphaModFix/>
          </a:blip>
          <a:stretch>
            <a:fillRect/>
          </a:stretch>
        </p:blipFill>
        <p:spPr>
          <a:xfrm>
            <a:off x="0" y="0"/>
            <a:ext cx="9143999" cy="5143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05978"/>
            <a:ext cx="8229600" cy="857400"/>
          </a:xfrm>
          <a:prstGeom prst="rect">
            <a:avLst/>
          </a:prstGeom>
        </p:spPr>
        <p:txBody>
          <a:bodyPr lIns="68575" tIns="68575" rIns="68575" bIns="68575" anchor="ctr" anchorCtr="0">
            <a:noAutofit/>
          </a:bodyPr>
          <a:lstStyle/>
          <a:p>
            <a:pPr lvl="0">
              <a:spcBef>
                <a:spcPts val="0"/>
              </a:spcBef>
              <a:buNone/>
            </a:pPr>
            <a:r>
              <a:rPr lang="en"/>
              <a:t>Research Potential Solutions</a:t>
            </a:r>
          </a:p>
        </p:txBody>
      </p:sp>
      <p:sp>
        <p:nvSpPr>
          <p:cNvPr id="106" name="Shape 106"/>
          <p:cNvSpPr txBox="1">
            <a:spLocks noGrp="1"/>
          </p:cNvSpPr>
          <p:nvPr>
            <p:ph type="body" idx="1"/>
          </p:nvPr>
        </p:nvSpPr>
        <p:spPr>
          <a:xfrm>
            <a:off x="457200" y="1200150"/>
            <a:ext cx="8229600" cy="3394500"/>
          </a:xfrm>
          <a:prstGeom prst="rect">
            <a:avLst/>
          </a:prstGeom>
        </p:spPr>
        <p:txBody>
          <a:bodyPr lIns="68575" tIns="68575" rIns="68575" bIns="68575" anchor="t" anchorCtr="0">
            <a:noAutofit/>
          </a:bodyPr>
          <a:lstStyle/>
          <a:p>
            <a:pPr lvl="0">
              <a:spcBef>
                <a:spcPts val="0"/>
              </a:spcBef>
              <a:buNone/>
            </a:pPr>
            <a:r>
              <a:rPr lang="en"/>
              <a:t>Social Emotional Learning Competencies </a:t>
            </a:r>
          </a:p>
          <a:p>
            <a:pPr lvl="0">
              <a:spcBef>
                <a:spcPts val="0"/>
              </a:spcBef>
              <a:buNone/>
            </a:pPr>
            <a:endParaRPr/>
          </a:p>
          <a:p>
            <a:pPr lvl="0">
              <a:spcBef>
                <a:spcPts val="0"/>
              </a:spcBef>
              <a:buNone/>
            </a:pPr>
            <a:r>
              <a:rPr lang="en"/>
              <a:t>Positive Behavior Interventions and Support</a:t>
            </a:r>
          </a:p>
          <a:p>
            <a:pPr lvl="0">
              <a:spcBef>
                <a:spcPts val="0"/>
              </a:spcBef>
              <a:buNone/>
            </a:pPr>
            <a:endParaRPr/>
          </a:p>
          <a:p>
            <a:pPr lvl="0">
              <a:spcBef>
                <a:spcPts val="0"/>
              </a:spcBef>
              <a:buNone/>
            </a:pPr>
            <a:r>
              <a:rPr lang="en"/>
              <a:t>Restorative Practices</a:t>
            </a:r>
          </a:p>
          <a:p>
            <a:pPr lvl="0">
              <a:spcBef>
                <a:spcPts val="0"/>
              </a:spcBef>
              <a:buNone/>
            </a:pPr>
            <a:endParaRPr/>
          </a:p>
          <a:p>
            <a:pPr lvl="0">
              <a:spcBef>
                <a:spcPts val="0"/>
              </a:spcBef>
              <a:buNone/>
            </a:pPr>
            <a:r>
              <a:rPr lang="en"/>
              <a:t>Student Support Rooms</a:t>
            </a:r>
          </a:p>
          <a:p>
            <a:pPr lvl="0">
              <a:spcBef>
                <a:spcPts val="0"/>
              </a:spcBef>
              <a:buNone/>
            </a:pPr>
            <a:endParaRPr/>
          </a:p>
          <a:p>
            <a:pPr lvl="0">
              <a:spcBef>
                <a:spcPts val="0"/>
              </a:spcBef>
              <a:buNone/>
            </a:pPr>
            <a:r>
              <a:rPr lang="en"/>
              <a:t>Check and Connect</a:t>
            </a:r>
          </a:p>
          <a:p>
            <a:pPr lvl="0">
              <a:spcBef>
                <a:spcPts val="0"/>
              </a:spcBef>
              <a:buNone/>
            </a:pPr>
            <a:endParaRPr/>
          </a:p>
          <a:p>
            <a:pPr lvl="0" rtl="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205978"/>
            <a:ext cx="8229600" cy="857400"/>
          </a:xfrm>
          <a:prstGeom prst="rect">
            <a:avLst/>
          </a:prstGeom>
        </p:spPr>
        <p:txBody>
          <a:bodyPr lIns="68575" tIns="68575" rIns="68575" bIns="68575" anchor="ctr" anchorCtr="0">
            <a:noAutofit/>
          </a:bodyPr>
          <a:lstStyle/>
          <a:p>
            <a:pPr lvl="0">
              <a:spcBef>
                <a:spcPts val="0"/>
              </a:spcBef>
              <a:buNone/>
            </a:pPr>
            <a:r>
              <a:rPr lang="en"/>
              <a:t>Propose Your Solution to Stakeholders</a:t>
            </a:r>
          </a:p>
        </p:txBody>
      </p:sp>
      <p:sp>
        <p:nvSpPr>
          <p:cNvPr id="112" name="Shape 112"/>
          <p:cNvSpPr txBox="1">
            <a:spLocks noGrp="1"/>
          </p:cNvSpPr>
          <p:nvPr>
            <p:ph type="body" idx="1"/>
          </p:nvPr>
        </p:nvSpPr>
        <p:spPr>
          <a:xfrm>
            <a:off x="457200" y="1200149"/>
            <a:ext cx="8229600" cy="3683400"/>
          </a:xfrm>
          <a:prstGeom prst="rect">
            <a:avLst/>
          </a:prstGeom>
        </p:spPr>
        <p:txBody>
          <a:bodyPr lIns="68575" tIns="68575" rIns="68575" bIns="68575" anchor="t" anchorCtr="0">
            <a:noAutofit/>
          </a:bodyPr>
          <a:lstStyle/>
          <a:p>
            <a:pPr lvl="0">
              <a:spcBef>
                <a:spcPts val="0"/>
              </a:spcBef>
              <a:buNone/>
            </a:pPr>
            <a:r>
              <a:rPr lang="en"/>
              <a:t>Board Committee</a:t>
            </a:r>
          </a:p>
          <a:p>
            <a:pPr lvl="0">
              <a:spcBef>
                <a:spcPts val="0"/>
              </a:spcBef>
              <a:buNone/>
            </a:pPr>
            <a:endParaRPr/>
          </a:p>
          <a:p>
            <a:pPr lvl="0">
              <a:spcBef>
                <a:spcPts val="0"/>
              </a:spcBef>
              <a:buNone/>
            </a:pPr>
            <a:r>
              <a:rPr lang="en"/>
              <a:t>Superintendent's Cabinet</a:t>
            </a:r>
          </a:p>
          <a:p>
            <a:pPr lvl="0">
              <a:spcBef>
                <a:spcPts val="0"/>
              </a:spcBef>
              <a:buNone/>
            </a:pPr>
            <a:endParaRPr/>
          </a:p>
          <a:p>
            <a:pPr lvl="0">
              <a:spcBef>
                <a:spcPts val="0"/>
              </a:spcBef>
              <a:buNone/>
            </a:pPr>
            <a:r>
              <a:rPr lang="en"/>
              <a:t>Directors</a:t>
            </a:r>
          </a:p>
          <a:p>
            <a:pPr lvl="0">
              <a:spcBef>
                <a:spcPts val="0"/>
              </a:spcBef>
              <a:buNone/>
            </a:pPr>
            <a:endParaRPr/>
          </a:p>
          <a:p>
            <a:pPr lvl="0">
              <a:spcBef>
                <a:spcPts val="0"/>
              </a:spcBef>
              <a:buNone/>
            </a:pPr>
            <a:r>
              <a:rPr lang="en"/>
              <a:t>Principals</a:t>
            </a:r>
          </a:p>
          <a:p>
            <a:pPr lvl="0">
              <a:spcBef>
                <a:spcPts val="0"/>
              </a:spcBef>
              <a:buNone/>
            </a:pPr>
            <a:endParaRPr/>
          </a:p>
          <a:p>
            <a:pPr lvl="0" rtl="0">
              <a:spcBef>
                <a:spcPts val="0"/>
              </a:spcBef>
              <a:buNone/>
            </a:pPr>
            <a:r>
              <a:rPr lang="en"/>
              <a:t>Staff</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05978"/>
            <a:ext cx="8229600" cy="857400"/>
          </a:xfrm>
          <a:prstGeom prst="rect">
            <a:avLst/>
          </a:prstGeom>
        </p:spPr>
        <p:txBody>
          <a:bodyPr lIns="68575" tIns="68575" rIns="68575" bIns="68575" anchor="ctr" anchorCtr="0">
            <a:noAutofit/>
          </a:bodyPr>
          <a:lstStyle/>
          <a:p>
            <a:pPr lvl="0">
              <a:spcBef>
                <a:spcPts val="0"/>
              </a:spcBef>
              <a:buNone/>
            </a:pPr>
            <a:r>
              <a:rPr lang="en"/>
              <a:t>“How are you going to pay for it?”</a:t>
            </a:r>
          </a:p>
        </p:txBody>
      </p:sp>
      <p:sp>
        <p:nvSpPr>
          <p:cNvPr id="118" name="Shape 118"/>
          <p:cNvSpPr txBox="1">
            <a:spLocks noGrp="1"/>
          </p:cNvSpPr>
          <p:nvPr>
            <p:ph type="body" idx="1"/>
          </p:nvPr>
        </p:nvSpPr>
        <p:spPr>
          <a:xfrm>
            <a:off x="457200" y="1200150"/>
            <a:ext cx="8229600" cy="3394500"/>
          </a:xfrm>
          <a:prstGeom prst="rect">
            <a:avLst/>
          </a:prstGeom>
        </p:spPr>
        <p:txBody>
          <a:bodyPr lIns="68575" tIns="68575" rIns="68575" bIns="68575" anchor="t" anchorCtr="0">
            <a:noAutofit/>
          </a:bodyPr>
          <a:lstStyle/>
          <a:p>
            <a:pPr lvl="0" rtl="0">
              <a:spcBef>
                <a:spcPts val="0"/>
              </a:spcBef>
              <a:buNone/>
            </a:pPr>
            <a:r>
              <a:rPr lang="en"/>
              <a:t>Achievement Integration Funds</a:t>
            </a:r>
          </a:p>
          <a:p>
            <a:pPr lvl="0">
              <a:spcBef>
                <a:spcPts val="0"/>
              </a:spcBef>
              <a:buNone/>
            </a:pPr>
            <a:endParaRPr/>
          </a:p>
          <a:p>
            <a:pPr lvl="0">
              <a:spcBef>
                <a:spcPts val="0"/>
              </a:spcBef>
              <a:buNone/>
            </a:pPr>
            <a:r>
              <a:rPr lang="en"/>
              <a:t>Alternative Delivery of Specialized Instructional Services (ADSIS)</a:t>
            </a:r>
          </a:p>
          <a:p>
            <a:pPr lvl="0">
              <a:spcBef>
                <a:spcPts val="0"/>
              </a:spcBef>
              <a:buNone/>
            </a:pPr>
            <a:endParaRPr/>
          </a:p>
          <a:p>
            <a:pPr lvl="0">
              <a:spcBef>
                <a:spcPts val="0"/>
              </a:spcBef>
              <a:buNone/>
            </a:pPr>
            <a:r>
              <a:rPr lang="en"/>
              <a:t>Alternative to Suspension Funds</a:t>
            </a:r>
          </a:p>
          <a:p>
            <a:pPr lvl="0">
              <a:spcBef>
                <a:spcPts val="0"/>
              </a:spcBef>
              <a:buNone/>
            </a:pPr>
            <a:endParaRPr/>
          </a:p>
          <a:p>
            <a:pPr lvl="0">
              <a:spcBef>
                <a:spcPts val="0"/>
              </a:spcBef>
              <a:buNone/>
            </a:pPr>
            <a:r>
              <a:rPr lang="en"/>
              <a:t>Strategic Funds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477278"/>
            <a:ext cx="8229600" cy="857400"/>
          </a:xfrm>
          <a:prstGeom prst="rect">
            <a:avLst/>
          </a:prstGeom>
        </p:spPr>
        <p:txBody>
          <a:bodyPr lIns="68575" tIns="68575" rIns="68575" bIns="68575" anchor="ctr" anchorCtr="0">
            <a:noAutofit/>
          </a:bodyPr>
          <a:lstStyle/>
          <a:p>
            <a:pPr lvl="0">
              <a:spcBef>
                <a:spcPts val="0"/>
              </a:spcBef>
              <a:buNone/>
            </a:pPr>
            <a:r>
              <a:rPr lang="en"/>
              <a:t>St. Cloud Student Support Room </a:t>
            </a:r>
          </a:p>
          <a:p>
            <a:pPr lvl="0">
              <a:spcBef>
                <a:spcPts val="0"/>
              </a:spcBef>
              <a:buNone/>
            </a:pPr>
            <a:r>
              <a:rPr lang="en"/>
              <a:t>Vision</a:t>
            </a:r>
          </a:p>
        </p:txBody>
      </p:sp>
      <p:sp>
        <p:nvSpPr>
          <p:cNvPr id="124" name="Shape 124"/>
          <p:cNvSpPr txBox="1">
            <a:spLocks noGrp="1"/>
          </p:cNvSpPr>
          <p:nvPr>
            <p:ph type="body" idx="1"/>
          </p:nvPr>
        </p:nvSpPr>
        <p:spPr>
          <a:xfrm>
            <a:off x="457200" y="1063375"/>
            <a:ext cx="8229600" cy="3394500"/>
          </a:xfrm>
          <a:prstGeom prst="rect">
            <a:avLst/>
          </a:prstGeom>
        </p:spPr>
        <p:txBody>
          <a:bodyPr lIns="68575" tIns="68575" rIns="68575" bIns="68575" anchor="t" anchorCtr="0">
            <a:noAutofit/>
          </a:bodyPr>
          <a:lstStyle/>
          <a:p>
            <a:pPr lvl="0">
              <a:spcBef>
                <a:spcPts val="0"/>
              </a:spcBef>
              <a:buNone/>
            </a:pPr>
            <a:endParaRPr/>
          </a:p>
          <a:p>
            <a:pPr marL="0" lvl="0" indent="0" rtl="0">
              <a:spcBef>
                <a:spcPts val="0"/>
              </a:spcBef>
              <a:buNone/>
            </a:pPr>
            <a:r>
              <a:rPr lang="en"/>
              <a:t>A systemic approach to proactively support as well as respond to student behavior and emotional needs.  The program focuses on short, intense services and supports to build skills and fade away supports while simultaneously increasing student independence. The goal of the program is to see students exit and have independent success.  The program will also support the school’s need for ISS supports.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79278"/>
            <a:ext cx="8229600" cy="857400"/>
          </a:xfrm>
          <a:prstGeom prst="rect">
            <a:avLst/>
          </a:prstGeom>
        </p:spPr>
        <p:txBody>
          <a:bodyPr lIns="68575" tIns="68575" rIns="68575" bIns="68575" anchor="ctr" anchorCtr="0">
            <a:noAutofit/>
          </a:bodyPr>
          <a:lstStyle/>
          <a:p>
            <a:pPr lvl="0">
              <a:spcBef>
                <a:spcPts val="0"/>
              </a:spcBef>
              <a:buNone/>
            </a:pPr>
            <a:r>
              <a:rPr lang="en"/>
              <a:t>Purpose</a:t>
            </a:r>
          </a:p>
        </p:txBody>
      </p:sp>
      <p:sp>
        <p:nvSpPr>
          <p:cNvPr id="130" name="Shape 130"/>
          <p:cNvSpPr txBox="1">
            <a:spLocks noGrp="1"/>
          </p:cNvSpPr>
          <p:nvPr>
            <p:ph type="body" idx="1"/>
          </p:nvPr>
        </p:nvSpPr>
        <p:spPr>
          <a:xfrm>
            <a:off x="457200" y="760125"/>
            <a:ext cx="8229600" cy="4106700"/>
          </a:xfrm>
          <a:prstGeom prst="rect">
            <a:avLst/>
          </a:prstGeom>
        </p:spPr>
        <p:txBody>
          <a:bodyPr lIns="68575" tIns="68575" rIns="68575" bIns="68575" anchor="t" anchorCtr="0">
            <a:noAutofit/>
          </a:bodyPr>
          <a:lstStyle/>
          <a:p>
            <a:pPr lvl="0">
              <a:spcBef>
                <a:spcPts val="0"/>
              </a:spcBef>
              <a:buNone/>
            </a:pPr>
            <a:r>
              <a:rPr lang="en" sz="1800" b="1" u="sng"/>
              <a:t>Provide an alternative learning opportunity for students for short periods of time.</a:t>
            </a:r>
          </a:p>
          <a:p>
            <a:pPr marL="914400" lvl="0" indent="-342900" rtl="0">
              <a:spcBef>
                <a:spcPts val="0"/>
              </a:spcBef>
              <a:buSzPct val="100000"/>
            </a:pPr>
            <a:r>
              <a:rPr lang="en" sz="1800"/>
              <a:t>Proactive, planned breaks</a:t>
            </a:r>
          </a:p>
          <a:p>
            <a:pPr marL="914400" lvl="0" indent="-342900" rtl="0">
              <a:spcBef>
                <a:spcPts val="0"/>
              </a:spcBef>
              <a:buSzPct val="100000"/>
            </a:pPr>
            <a:r>
              <a:rPr lang="en" sz="1800"/>
              <a:t>Responsive breaks through guidance of administration</a:t>
            </a:r>
          </a:p>
          <a:p>
            <a:pPr marL="914400" lvl="0" indent="-342900" rtl="0">
              <a:spcBef>
                <a:spcPts val="0"/>
              </a:spcBef>
              <a:buSzPct val="100000"/>
            </a:pPr>
            <a:r>
              <a:rPr lang="en" sz="1800"/>
              <a:t>Group sessions (such as social skills groups)</a:t>
            </a:r>
          </a:p>
          <a:p>
            <a:pPr lvl="0">
              <a:spcBef>
                <a:spcPts val="0"/>
              </a:spcBef>
              <a:buNone/>
            </a:pPr>
            <a:r>
              <a:rPr lang="en" sz="1800" b="1" u="sng"/>
              <a:t>Short term plans with the goal of returning the student to the classroom full time.</a:t>
            </a:r>
          </a:p>
          <a:p>
            <a:pPr marL="914400" lvl="0" indent="-342900" rtl="0">
              <a:spcBef>
                <a:spcPts val="0"/>
              </a:spcBef>
              <a:buSzPct val="100000"/>
            </a:pPr>
            <a:r>
              <a:rPr lang="en" sz="1800"/>
              <a:t>Utilizing fade away supports</a:t>
            </a:r>
          </a:p>
          <a:p>
            <a:pPr lvl="0">
              <a:spcBef>
                <a:spcPts val="0"/>
              </a:spcBef>
              <a:buNone/>
            </a:pPr>
            <a:r>
              <a:rPr lang="en" sz="1800" b="1" u="sng"/>
              <a:t>Provide an opportunity for hands on support for self calming and awareness.</a:t>
            </a:r>
          </a:p>
          <a:p>
            <a:pPr lvl="0">
              <a:spcBef>
                <a:spcPts val="0"/>
              </a:spcBef>
              <a:buNone/>
            </a:pPr>
            <a:endParaRPr sz="1800" b="1" u="sng"/>
          </a:p>
          <a:p>
            <a:pPr lvl="0">
              <a:spcBef>
                <a:spcPts val="0"/>
              </a:spcBef>
              <a:buNone/>
            </a:pPr>
            <a:r>
              <a:rPr lang="en" sz="1800" b="1" u="sng"/>
              <a:t>Increase student emotional and behavioral self awareness and calming abilities.</a:t>
            </a:r>
          </a:p>
        </p:txBody>
      </p:sp>
    </p:spTree>
  </p:cSld>
  <p:clrMapOvr>
    <a:masterClrMapping/>
  </p:clrMapOvr>
</p:sld>
</file>

<file path=ppt/theme/theme1.xml><?xml version="1.0" encoding="utf-8"?>
<a:theme xmlns:a="http://schemas.openxmlformats.org/drawingml/2006/main" name="BlueBubblesTheme">
  <a:themeElements>
    <a:clrScheme name="District">
      <a:dk1>
        <a:srgbClr val="224999"/>
      </a:dk1>
      <a:lt1>
        <a:srgbClr val="224999"/>
      </a:lt1>
      <a:dk2>
        <a:srgbClr val="646B86"/>
      </a:dk2>
      <a:lt2>
        <a:srgbClr val="224999"/>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897</Words>
  <Application>Microsoft Office PowerPoint</Application>
  <PresentationFormat>On-screen Show (16:9)</PresentationFormat>
  <Paragraphs>188</Paragraphs>
  <Slides>24</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Questrial</vt:lpstr>
      <vt:lpstr>Arial</vt:lpstr>
      <vt:lpstr>BlueBubblesTheme</vt:lpstr>
      <vt:lpstr>Moving from Reactive to Proactive:</vt:lpstr>
      <vt:lpstr>Welcome!</vt:lpstr>
      <vt:lpstr>Needs Assessment and Analyze Data</vt:lpstr>
      <vt:lpstr>Hexagon Tool – Exploring Context</vt:lpstr>
      <vt:lpstr>Research Potential Solutions</vt:lpstr>
      <vt:lpstr>Propose Your Solution to Stakeholders</vt:lpstr>
      <vt:lpstr>“How are you going to pay for it?”</vt:lpstr>
      <vt:lpstr>St. Cloud Student Support Room  Vision</vt:lpstr>
      <vt:lpstr>Purpose</vt:lpstr>
      <vt:lpstr>Student Support Room</vt:lpstr>
      <vt:lpstr>Talahi Elementary Student Support Room</vt:lpstr>
      <vt:lpstr>Student Referral Process</vt:lpstr>
      <vt:lpstr>Opportunities</vt:lpstr>
      <vt:lpstr>Expectations for Reactive Response</vt:lpstr>
      <vt:lpstr>Expectations for Proactive Response</vt:lpstr>
      <vt:lpstr>Requirements Post Student Contact</vt:lpstr>
      <vt:lpstr>How Will You Collect Data?</vt:lpstr>
      <vt:lpstr>Initial Professional Development</vt:lpstr>
      <vt:lpstr>Ongoing Professional Development</vt:lpstr>
      <vt:lpstr>Ongoing Professional Development</vt:lpstr>
      <vt:lpstr>General Education Students and Special Education Students Utilizing Student Support Room</vt:lpstr>
      <vt:lpstr>Proactive VS Reactive Response</vt:lpstr>
      <vt:lpstr>Elementary Response Data</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from Reactive to Proactive:</dc:title>
  <dc:creator>laptopuser</dc:creator>
  <cp:lastModifiedBy>Garrett Petrie</cp:lastModifiedBy>
  <cp:revision>3</cp:revision>
  <dcterms:modified xsi:type="dcterms:W3CDTF">2017-06-21T18:58:14Z</dcterms:modified>
</cp:coreProperties>
</file>