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1"/>
    <p:sldMasterId id="2147483670" r:id="rId2"/>
  </p:sldMasterIdLst>
  <p:notesMasterIdLst>
    <p:notesMasterId r:id="rId10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61" r:id="rId49"/>
    <p:sldId id="362" r:id="rId50"/>
    <p:sldId id="304" r:id="rId51"/>
    <p:sldId id="305" r:id="rId52"/>
    <p:sldId id="306" r:id="rId53"/>
    <p:sldId id="307" r:id="rId54"/>
    <p:sldId id="308" r:id="rId55"/>
    <p:sldId id="309" r:id="rId56"/>
    <p:sldId id="310" r:id="rId57"/>
    <p:sldId id="311" r:id="rId58"/>
    <p:sldId id="312"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9144000" cy="5143500" type="screen16x9"/>
  <p:notesSz cx="6858000" cy="9144000"/>
  <p:embeddedFontLst>
    <p:embeddedFont>
      <p:font typeface="Average" panose="020B0604020202020204" charset="0"/>
      <p:regular r:id="rId108"/>
    </p:embeddedFont>
    <p:embeddedFont>
      <p:font typeface="Rokkitt" panose="020B0604020202020204" charset="0"/>
      <p:regular r:id="rId109"/>
      <p:bold r:id="rId110"/>
    </p:embeddedFont>
    <p:embeddedFont>
      <p:font typeface="Roboto Slab Light" panose="020B0604020202020204" charset="0"/>
      <p:regular r:id="rId111"/>
      <p:bold r:id="rId112"/>
    </p:embeddedFont>
    <p:embeddedFont>
      <p:font typeface="Arial Black" panose="020B0A04020102020204" pitchFamily="34" charset="0"/>
      <p:regular r:id="rId113"/>
      <p:bold r:id="rId114"/>
    </p:embeddedFont>
    <p:embeddedFont>
      <p:font typeface="Overlock" panose="020B0604020202020204" charset="0"/>
      <p:regular r:id="rId115"/>
      <p:bold r:id="rId116"/>
      <p:italic r:id="rId117"/>
      <p:boldItalic r:id="rId118"/>
    </p:embeddedFont>
    <p:embeddedFont>
      <p:font typeface="Cherry Cream Soda" panose="020B0604020202020204" charset="0"/>
      <p:regular r:id="rId119"/>
    </p:embeddedFont>
    <p:embeddedFont>
      <p:font typeface="Lato" panose="020B0604020202020204" charset="0"/>
      <p:regular r:id="rId120"/>
      <p:bold r:id="rId121"/>
      <p:italic r:id="rId122"/>
      <p:boldItalic r:id="rId123"/>
    </p:embeddedFont>
    <p:embeddedFont>
      <p:font typeface="Ribeye" panose="020B0604020202020204" charset="0"/>
      <p:regular r:id="rId124"/>
    </p:embeddedFont>
    <p:embeddedFont>
      <p:font typeface="Georgia" panose="02040502050405020303" pitchFamily="18" charset="0"/>
      <p:regular r:id="rId125"/>
      <p:bold r:id="rId126"/>
      <p:italic r:id="rId127"/>
      <p:boldItalic r:id="rId128"/>
    </p:embeddedFont>
    <p:embeddedFont>
      <p:font typeface="Verdana" panose="020B0604030504040204" pitchFamily="34" charset="0"/>
      <p:regular r:id="rId129"/>
      <p:bold r:id="rId130"/>
      <p:italic r:id="rId131"/>
      <p:boldItalic r:id="rId132"/>
    </p:embeddedFont>
    <p:embeddedFont>
      <p:font typeface="Abel" panose="020B0604020202020204" charset="0"/>
      <p:regular r:id="rId133"/>
    </p:embeddedFont>
    <p:embeddedFont>
      <p:font typeface="Playfair Display" panose="020B0604020202020204" charset="0"/>
      <p:regular r:id="rId134"/>
      <p:bold r:id="rId135"/>
      <p:italic r:id="rId136"/>
      <p:boldItalic r:id="rId137"/>
    </p:embeddedFont>
    <p:embeddedFont>
      <p:font typeface="Tinos" panose="020B0604020202020204" charset="0"/>
      <p:regular r:id="rId138"/>
      <p:bold r:id="rId139"/>
      <p:italic r:id="rId140"/>
      <p:boldItalic r:id="rId141"/>
    </p:embeddedFont>
    <p:embeddedFont>
      <p:font typeface="Century Schoolbook" panose="02040604050505020304" pitchFamily="18" charset="0"/>
      <p:regular r:id="rId142"/>
      <p:bold r:id="rId143"/>
      <p:italic r:id="rId144"/>
      <p:boldItalic r:id="rId145"/>
    </p:embeddedFont>
    <p:embeddedFont>
      <p:font typeface="Schoolbell" panose="020B0604020202020204" charset="0"/>
      <p:regular r:id="rId146"/>
    </p:embeddedFont>
    <p:embeddedFont>
      <p:font typeface="Questrial" panose="020B0604020202020204" charset="0"/>
      <p:regular r:id="rId147"/>
    </p:embeddedFont>
    <p:embeddedFont>
      <p:font typeface="Calibri" panose="020F0502020204030204" pitchFamily="34" charset="0"/>
      <p:regular r:id="rId148"/>
      <p:bold r:id="rId149"/>
      <p:italic r:id="rId150"/>
      <p:boldItalic r:id="rId151"/>
    </p:embeddedFont>
    <p:embeddedFont>
      <p:font typeface="Roboto Slab" panose="020B0604020202020204" charset="0"/>
      <p:regular r:id="rId152"/>
      <p:bold r:id="rId153"/>
    </p:embeddedFont>
    <p:embeddedFont>
      <p:font typeface="Lily Script One" panose="020B0604020202020204" charset="0"/>
      <p:regular r:id="rId154"/>
    </p:embeddedFont>
    <p:embeddedFont>
      <p:font typeface="Oswald" panose="020B0604020202020204" charset="0"/>
      <p:regular r:id="rId155"/>
      <p:bold r:id="rId156"/>
    </p:embeddedFont>
    <p:embeddedFont>
      <p:font typeface="Comic Sans MS" panose="030F0702030302020204" pitchFamily="66" charset="0"/>
      <p:regular r:id="rId157"/>
      <p:bold r:id="rId158"/>
      <p:italic r:id="rId159"/>
      <p:boldItalic r:id="rId1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C42A93-4D15-4BBC-84E1-0BE5D8917B49}">
  <a:tblStyle styleId="{E5C42A93-4D15-4BBC-84E1-0BE5D8917B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B4DE77-7FB2-45C4-A69E-52EC4970C08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0.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5.fntdata"/><Relationship Id="rId133" Type="http://schemas.openxmlformats.org/officeDocument/2006/relationships/font" Target="fonts/font26.fntdata"/><Relationship Id="rId138" Type="http://schemas.openxmlformats.org/officeDocument/2006/relationships/font" Target="fonts/font31.fntdata"/><Relationship Id="rId154" Type="http://schemas.openxmlformats.org/officeDocument/2006/relationships/font" Target="fonts/font47.fntdata"/><Relationship Id="rId159" Type="http://schemas.openxmlformats.org/officeDocument/2006/relationships/font" Target="fonts/font52.fntdata"/><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6.fntdata"/><Relationship Id="rId128" Type="http://schemas.openxmlformats.org/officeDocument/2006/relationships/font" Target="fonts/font21.fntdata"/><Relationship Id="rId144" Type="http://schemas.openxmlformats.org/officeDocument/2006/relationships/font" Target="fonts/font37.fntdata"/><Relationship Id="rId149" Type="http://schemas.openxmlformats.org/officeDocument/2006/relationships/font" Target="fonts/font4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font" Target="fonts/font5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6.fntdata"/><Relationship Id="rId118" Type="http://schemas.openxmlformats.org/officeDocument/2006/relationships/font" Target="fonts/font11.fntdata"/><Relationship Id="rId134" Type="http://schemas.openxmlformats.org/officeDocument/2006/relationships/font" Target="fonts/font27.fntdata"/><Relationship Id="rId139" Type="http://schemas.openxmlformats.org/officeDocument/2006/relationships/font" Target="fonts/font32.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43.fntdata"/><Relationship Id="rId155" Type="http://schemas.openxmlformats.org/officeDocument/2006/relationships/font" Target="fonts/font48.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font" Target="fonts/font1.fntdata"/><Relationship Id="rId124" Type="http://schemas.openxmlformats.org/officeDocument/2006/relationships/font" Target="fonts/font17.fntdata"/><Relationship Id="rId129" Type="http://schemas.openxmlformats.org/officeDocument/2006/relationships/font" Target="fonts/font22.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33.fntdata"/><Relationship Id="rId145" Type="http://schemas.openxmlformats.org/officeDocument/2006/relationships/font" Target="fonts/font38.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font" Target="fonts/font7.fntdata"/><Relationship Id="rId119" Type="http://schemas.openxmlformats.org/officeDocument/2006/relationships/font" Target="fonts/font12.fntdata"/><Relationship Id="rId12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5.fntdata"/><Relationship Id="rId130" Type="http://schemas.openxmlformats.org/officeDocument/2006/relationships/font" Target="fonts/font23.fntdata"/><Relationship Id="rId135" Type="http://schemas.openxmlformats.org/officeDocument/2006/relationships/font" Target="fonts/font28.fntdata"/><Relationship Id="rId143" Type="http://schemas.openxmlformats.org/officeDocument/2006/relationships/font" Target="fonts/font36.fntdata"/><Relationship Id="rId148" Type="http://schemas.openxmlformats.org/officeDocument/2006/relationships/font" Target="fonts/font41.fntdata"/><Relationship Id="rId151" Type="http://schemas.openxmlformats.org/officeDocument/2006/relationships/font" Target="fonts/font44.fntdata"/><Relationship Id="rId156" Type="http://schemas.openxmlformats.org/officeDocument/2006/relationships/font" Target="fonts/font49.fntdata"/><Relationship Id="rId16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3.fntdata"/><Relationship Id="rId125" Type="http://schemas.openxmlformats.org/officeDocument/2006/relationships/font" Target="fonts/font18.fntdata"/><Relationship Id="rId141" Type="http://schemas.openxmlformats.org/officeDocument/2006/relationships/font" Target="fonts/font34.fntdata"/><Relationship Id="rId146" Type="http://schemas.openxmlformats.org/officeDocument/2006/relationships/font" Target="fonts/font3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3.fntdata"/><Relationship Id="rId115" Type="http://schemas.openxmlformats.org/officeDocument/2006/relationships/font" Target="fonts/font8.fntdata"/><Relationship Id="rId131" Type="http://schemas.openxmlformats.org/officeDocument/2006/relationships/font" Target="fonts/font24.fntdata"/><Relationship Id="rId136" Type="http://schemas.openxmlformats.org/officeDocument/2006/relationships/font" Target="fonts/font29.fntdata"/><Relationship Id="rId157" Type="http://schemas.openxmlformats.org/officeDocument/2006/relationships/font" Target="fonts/font50.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4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9.fntdata"/><Relationship Id="rId147" Type="http://schemas.openxmlformats.org/officeDocument/2006/relationships/font" Target="fonts/font4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4.fntdata"/><Relationship Id="rId142" Type="http://schemas.openxmlformats.org/officeDocument/2006/relationships/font" Target="fonts/font35.fntdata"/><Relationship Id="rId163"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9.fntdata"/><Relationship Id="rId137" Type="http://schemas.openxmlformats.org/officeDocument/2006/relationships/font" Target="fonts/font30.fntdata"/><Relationship Id="rId158" Type="http://schemas.openxmlformats.org/officeDocument/2006/relationships/font" Target="fonts/font51.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4.fntdata"/><Relationship Id="rId132" Type="http://schemas.openxmlformats.org/officeDocument/2006/relationships/font" Target="fonts/font25.fntdata"/><Relationship Id="rId153" Type="http://schemas.openxmlformats.org/officeDocument/2006/relationships/font" Target="fonts/font4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6bfa052ee_16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6bfa052ee_16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59c5c0c42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59c5c0c424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56bfa052ee_16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56bfa052ee_16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59c5c0c424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59c5c0c424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56bfa052ee_16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56bfa052ee_16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9c5c0c424_0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9c5c0c424_0_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6bfa052ee_16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6bfa052ee_1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6bfa052e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56bfa052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6c811ffc8_11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6c811ffc8_11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9c5c0c424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9c5c0c424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6bfa052ee_16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6bfa052ee_16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9c5c0c42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9c5c0c42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92435990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92435990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 text for the Minnesota PBIS logo is annotated on slide 1/title slide only.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6bfa052ee_16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6bfa052ee_16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592435990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592435990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9c5c0c424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9c5c0c424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6bfa052ee_16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56bfa052ee_16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9c5c0c424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59c5c0c424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59c5c0c424_0_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59c5c0c424_0_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56bfa052ee_16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56bfa052ee_16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6bfa052ee_16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6bfa052ee_16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56bfa052ee_16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56bfa052ee_16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6bfa052ee_16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6bfa052ee_16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56bfa052ee_16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56bfa052ee_16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6bfa052ee_16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6bfa052ee_16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6bfa052ee_16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6bfa052ee_16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6bfa052ee_16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6bfa052ee_16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9c5c0c424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9c5c0c424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9c5c0c424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9c5c0c424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59c5c0c424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59c5c0c424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9c5c0c424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9c5c0c424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56bfa052ee_16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56bfa052ee_16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59c5c0c424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59c5c0c424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6bfa052ee_1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6bfa052ee_1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9c5c0c42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59c5c0c42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9c5c0c424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9c5c0c424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5741a5c84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5741a5c8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9c5c0c424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59c5c0c424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9c5c0c42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9c5c0c42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9c5c0c424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9c5c0c42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9c5c0c42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9c5c0c42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9cfb60fdb_8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59cfb60fdb_8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538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56bfa052ee_16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56bfa052ee_1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9c5c0c42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9c5c0c42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92b2cc52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92b2cc5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9c5c0c424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9c5c0c424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9c5c0c424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9c5c0c424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9c5c0c424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9c5c0c424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9c5c0c424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9c5c0c424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59c5c0c42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59c5c0c42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59c5c0c424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59c5c0c424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59c5c0c42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59c5c0c42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9c5c0c424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9c5c0c424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59c5c0c42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59c5c0c42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6bfa052ee_1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6bfa052ee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9c5c0c424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59c5c0c424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592435990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592435990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6bfa052ee_16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56bfa052ee_16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6bfa052ee_16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56bfa052ee_16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9cfb60fdb_8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9cfb60fdb_8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59c5c0c42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59c5c0c42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59c5c0c424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59c5c0c424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9c5c0c424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59c5c0c42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592435990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592435990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6bfa052ee_16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6bfa052ee_16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59c5c0c42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59c5c0c42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59c5c0c424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59c5c0c42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59c5c0c424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59c5c0c424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59c5c0c424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59c5c0c42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59c5c0c424_0_241:notes"/>
          <p:cNvSpPr txBox="1">
            <a:spLocks noGrp="1"/>
          </p:cNvSpPr>
          <p:nvPr>
            <p:ph type="body" idx="1"/>
          </p:nvPr>
        </p:nvSpPr>
        <p:spPr>
          <a:xfrm>
            <a:off x="685800" y="4344184"/>
            <a:ext cx="5486400" cy="4114800"/>
          </a:xfrm>
          <a:prstGeom prst="rect">
            <a:avLst/>
          </a:prstGeom>
          <a:noFill/>
          <a:ln>
            <a:noFill/>
          </a:ln>
        </p:spPr>
        <p:txBody>
          <a:bodyPr spcFirstLastPara="1" wrap="square" lIns="89600" tIns="89600" rIns="89600" bIns="89600"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79" name="Google Shape;779;g59c5c0c424_0_24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59c5c0c424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786" name="Google Shape;786;g59c5c0c424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59c5c0c424_0_256: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796" name="Google Shape;796;g59c5c0c424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59c5c0c424_0_261: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802" name="Google Shape;802;g59c5c0c424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9c5c0c424_0_266: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808" name="Google Shape;808;g59c5c0c424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59c5c0c424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59c5c0c424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6bfa052ee_16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6bfa052ee_16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59c5c0c424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59c5c0c424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59c5c0c424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59c5c0c424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9c5c0c424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9c5c0c424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59c5c0c424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59c5c0c424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9c5c0c424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59c5c0c424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59c5c0c424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59c5c0c424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800">
                <a:latin typeface="Abel"/>
                <a:ea typeface="Abel"/>
                <a:cs typeface="Abel"/>
                <a:sym typeface="Abel"/>
              </a:rPr>
              <a:t>This will be shared with Mrs. Paulson and Mr. Ziebarth to help them understand your classroom expectations and allow for better support when students are sent out.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9c5c0c424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9c5c0c424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59c5c0c424_0_350: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01" name="Google Shape;901;g59c5c0c424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9c5c0c424_0_356: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08" name="Google Shape;908;g59c5c0c424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59c5c0c424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59c5c0c424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6bfa052ee_16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6bfa052ee_16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800">
                <a:solidFill>
                  <a:schemeClr val="dk1"/>
                </a:solidFill>
                <a:latin typeface="Times New Roman"/>
                <a:ea typeface="Times New Roman"/>
                <a:cs typeface="Times New Roman"/>
                <a:sym typeface="Times New Roman"/>
              </a:rPr>
              <a:t>CULTURE is one our major considerations, and CULTURAL INFLUENCE is reflected in high attention toward</a:t>
            </a:r>
            <a:endParaRPr sz="1400">
              <a:solidFill>
                <a:schemeClr val="dk1"/>
              </a:solidFill>
            </a:endParaRPr>
          </a:p>
          <a:p>
            <a:pPr marL="0" lvl="0" indent="0" algn="l" rtl="0">
              <a:spcBef>
                <a:spcPts val="0"/>
              </a:spcBef>
              <a:spcAft>
                <a:spcPts val="0"/>
              </a:spcAft>
              <a:buClr>
                <a:schemeClr val="dk1"/>
              </a:buClr>
              <a:buFont typeface="Arial"/>
              <a:buNone/>
            </a:pP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r>
              <a:rPr lang="en" sz="1800">
                <a:solidFill>
                  <a:schemeClr val="dk1"/>
                </a:solidFill>
                <a:latin typeface="Times New Roman"/>
                <a:ea typeface="Times New Roman"/>
                <a:cs typeface="Times New Roman"/>
                <a:sym typeface="Times New Roman"/>
              </a:rPr>
              <a:t>CULTURAL EQUITY of expectations</a:t>
            </a:r>
            <a:endParaRPr sz="1400">
              <a:solidFill>
                <a:schemeClr val="dk1"/>
              </a:solidFill>
            </a:endParaRPr>
          </a:p>
          <a:p>
            <a:pPr marL="0" lvl="0" indent="0" algn="l" rtl="0">
              <a:spcBef>
                <a:spcPts val="0"/>
              </a:spcBef>
              <a:spcAft>
                <a:spcPts val="0"/>
              </a:spcAft>
              <a:buClr>
                <a:schemeClr val="dk1"/>
              </a:buClr>
              <a:buFont typeface="Arial"/>
              <a:buNone/>
            </a:pP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r>
              <a:rPr lang="en" sz="1800">
                <a:solidFill>
                  <a:schemeClr val="dk1"/>
                </a:solidFill>
                <a:latin typeface="Times New Roman"/>
                <a:ea typeface="Times New Roman"/>
                <a:cs typeface="Times New Roman"/>
                <a:sym typeface="Times New Roman"/>
              </a:rPr>
              <a:t>CULTURAL VALIDITY of data</a:t>
            </a:r>
            <a:endParaRPr sz="1400">
              <a:solidFill>
                <a:schemeClr val="dk1"/>
              </a:solidFill>
            </a:endParaRPr>
          </a:p>
          <a:p>
            <a:pPr marL="0" lvl="0" indent="0" algn="l" rtl="0">
              <a:spcBef>
                <a:spcPts val="0"/>
              </a:spcBef>
              <a:spcAft>
                <a:spcPts val="0"/>
              </a:spcAft>
              <a:buClr>
                <a:schemeClr val="dk1"/>
              </a:buClr>
              <a:buFont typeface="Arial"/>
              <a:buNone/>
            </a:pP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r>
              <a:rPr lang="en" sz="1800">
                <a:solidFill>
                  <a:schemeClr val="dk1"/>
                </a:solidFill>
                <a:latin typeface="Times New Roman"/>
                <a:ea typeface="Times New Roman"/>
                <a:cs typeface="Times New Roman"/>
                <a:sym typeface="Times New Roman"/>
              </a:rPr>
              <a:t>CULTURAL RELEVANCE of practices</a:t>
            </a:r>
            <a:endParaRPr sz="1400">
              <a:solidFill>
                <a:schemeClr val="dk1"/>
              </a:solidFill>
            </a:endParaRPr>
          </a:p>
          <a:p>
            <a:pPr marL="0" lvl="0" indent="0" algn="l" rtl="0">
              <a:spcBef>
                <a:spcPts val="0"/>
              </a:spcBef>
              <a:spcAft>
                <a:spcPts val="0"/>
              </a:spcAft>
              <a:buClr>
                <a:schemeClr val="dk1"/>
              </a:buClr>
              <a:buFont typeface="Arial"/>
              <a:buNone/>
            </a:pPr>
            <a:endParaRPr sz="18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Font typeface="Arial"/>
              <a:buNone/>
            </a:pPr>
            <a:r>
              <a:rPr lang="en" sz="1800">
                <a:solidFill>
                  <a:schemeClr val="dk1"/>
                </a:solidFill>
                <a:latin typeface="Times New Roman"/>
                <a:ea typeface="Times New Roman"/>
                <a:cs typeface="Times New Roman"/>
                <a:sym typeface="Times New Roman"/>
              </a:rPr>
              <a:t>CULTURAL KNOWLEDGE of implementers</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59c5c0c424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59c5c0c424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staff - this topic has seen huge improvements over the past school year.  Remember, that if you have students owe lunchtime, YOU will need to monitor them in your class.  Please do not leave students unsupervised in your classes.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59c5c0c424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59c5c0c424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9c5c0c424_0_382: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38" name="Google Shape;938;g59c5c0c424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59c5c0c424_0_387: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44" name="Google Shape;944;g59c5c0c424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59c5c0c424_0_392: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50" name="Google Shape;950;g59c5c0c424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59c5c0c424_0_397:notes"/>
          <p:cNvSpPr txBox="1">
            <a:spLocks noGrp="1"/>
          </p:cNvSpPr>
          <p:nvPr>
            <p:ph type="body" idx="1"/>
          </p:nvPr>
        </p:nvSpPr>
        <p:spPr>
          <a:xfrm>
            <a:off x="685489" y="4343869"/>
            <a:ext cx="5487000" cy="4114200"/>
          </a:xfrm>
          <a:prstGeom prst="rect">
            <a:avLst/>
          </a:prstGeom>
          <a:noFill/>
          <a:ln>
            <a:noFill/>
          </a:ln>
        </p:spPr>
        <p:txBody>
          <a:bodyPr spcFirstLastPara="1" wrap="square" lIns="89675" tIns="89675" rIns="89675" bIns="89675" anchor="ctr" anchorCtr="0">
            <a:noAutofit/>
          </a:bodyPr>
          <a:lstStyle/>
          <a:p>
            <a:pPr marL="0" lvl="0" indent="0" algn="l" rtl="0">
              <a:spcBef>
                <a:spcPts val="0"/>
              </a:spcBef>
              <a:spcAft>
                <a:spcPts val="0"/>
              </a:spcAft>
              <a:buNone/>
            </a:pPr>
            <a:endParaRPr/>
          </a:p>
        </p:txBody>
      </p:sp>
      <p:sp>
        <p:nvSpPr>
          <p:cNvPr id="956" name="Google Shape;956;g59c5c0c424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59c5c0c424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59c5c0c424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59c5c0c424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59c5c0c424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59c5c0c424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59c5c0c424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latin typeface="Average"/>
              <a:ea typeface="Average"/>
              <a:cs typeface="Average"/>
              <a:sym typeface="Average"/>
            </a:endParaRPr>
          </a:p>
          <a:p>
            <a:pPr marL="0" lvl="0" indent="0" algn="l" rtl="0">
              <a:lnSpc>
                <a:spcPct val="100000"/>
              </a:lnSpc>
              <a:spcBef>
                <a:spcPts val="160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59c5c0c424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59c5c0c424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45"/>
        <p:cNvGrpSpPr/>
        <p:nvPr/>
      </p:nvGrpSpPr>
      <p:grpSpPr>
        <a:xfrm>
          <a:off x="0" y="0"/>
          <a:ext cx="0" cy="0"/>
          <a:chOff x="0" y="0"/>
          <a:chExt cx="0" cy="0"/>
        </a:xfrm>
      </p:grpSpPr>
      <p:sp>
        <p:nvSpPr>
          <p:cNvPr id="146" name="Google Shape;146;p13"/>
          <p:cNvSpPr txBox="1">
            <a:spLocks noGrp="1"/>
          </p:cNvSpPr>
          <p:nvPr>
            <p:ph type="ctrTitle"/>
          </p:nvPr>
        </p:nvSpPr>
        <p:spPr>
          <a:xfrm>
            <a:off x="1638300" y="1991825"/>
            <a:ext cx="5867400" cy="1159800"/>
          </a:xfrm>
          <a:prstGeom prst="rect">
            <a:avLst/>
          </a:prstGeom>
        </p:spPr>
        <p:txBody>
          <a:bodyPr spcFirstLastPara="1" wrap="square" lIns="91425" tIns="91425" rIns="91425" bIns="91425" anchor="ctr"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7"/>
        <p:cNvGrpSpPr/>
        <p:nvPr/>
      </p:nvGrpSpPr>
      <p:grpSpPr>
        <a:xfrm>
          <a:off x="0" y="0"/>
          <a:ext cx="0" cy="0"/>
          <a:chOff x="0" y="0"/>
          <a:chExt cx="0" cy="0"/>
        </a:xfrm>
      </p:grpSpPr>
      <p:sp>
        <p:nvSpPr>
          <p:cNvPr id="148" name="Google Shape;148;p14"/>
          <p:cNvSpPr txBox="1">
            <a:spLocks noGrp="1"/>
          </p:cNvSpPr>
          <p:nvPr>
            <p:ph type="ctrTitle"/>
          </p:nvPr>
        </p:nvSpPr>
        <p:spPr>
          <a:xfrm>
            <a:off x="1695450" y="1583350"/>
            <a:ext cx="5753100" cy="11598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9" name="Google Shape;149;p14"/>
          <p:cNvSpPr txBox="1">
            <a:spLocks noGrp="1"/>
          </p:cNvSpPr>
          <p:nvPr>
            <p:ph type="subTitle" idx="1"/>
          </p:nvPr>
        </p:nvSpPr>
        <p:spPr>
          <a:xfrm>
            <a:off x="1695450" y="2992454"/>
            <a:ext cx="5753100" cy="784800"/>
          </a:xfrm>
          <a:prstGeom prst="rect">
            <a:avLst/>
          </a:prstGeom>
        </p:spPr>
        <p:txBody>
          <a:bodyPr spcFirstLastPara="1" wrap="square" lIns="91425" tIns="91425" rIns="91425" bIns="91425" anchor="t" anchorCtr="0"/>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0" name="Google Shape;150;p14"/>
          <p:cNvSpPr/>
          <p:nvPr/>
        </p:nvSpPr>
        <p:spPr>
          <a:xfrm>
            <a:off x="3929100" y="28384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1"/>
        <p:cNvGrpSpPr/>
        <p:nvPr/>
      </p:nvGrpSpPr>
      <p:grpSpPr>
        <a:xfrm>
          <a:off x="0" y="0"/>
          <a:ext cx="0" cy="0"/>
          <a:chOff x="0" y="0"/>
          <a:chExt cx="0" cy="0"/>
        </a:xfrm>
      </p:grpSpPr>
      <p:sp>
        <p:nvSpPr>
          <p:cNvPr id="152" name="Google Shape;152;p15"/>
          <p:cNvSpPr txBox="1">
            <a:spLocks noGrp="1"/>
          </p:cNvSpPr>
          <p:nvPr>
            <p:ph type="body" idx="1"/>
          </p:nvPr>
        </p:nvSpPr>
        <p:spPr>
          <a:xfrm>
            <a:off x="1809750" y="1476000"/>
            <a:ext cx="5524500" cy="819900"/>
          </a:xfrm>
          <a:prstGeom prst="rect">
            <a:avLst/>
          </a:prstGeom>
        </p:spPr>
        <p:txBody>
          <a:bodyPr spcFirstLastPara="1" wrap="square" lIns="91425" tIns="91425" rIns="91425" bIns="91425" anchor="t" anchorCtr="0"/>
          <a:lstStyle>
            <a:lvl1pPr marL="457200" lvl="0" indent="-419100" algn="ctr" rtl="0">
              <a:spcBef>
                <a:spcPts val="600"/>
              </a:spcBef>
              <a:spcAft>
                <a:spcPts val="0"/>
              </a:spcAft>
              <a:buSzPts val="3000"/>
              <a:buFont typeface="Roboto Slab Light"/>
              <a:buChar char="-"/>
              <a:defRPr sz="3000">
                <a:latin typeface="Roboto Slab Light"/>
                <a:ea typeface="Roboto Slab Light"/>
                <a:cs typeface="Roboto Slab Light"/>
                <a:sym typeface="Roboto Slab Light"/>
              </a:defRPr>
            </a:lvl1pPr>
            <a:lvl2pPr marL="914400" lvl="1"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2pPr>
            <a:lvl3pPr marL="1371600" lvl="2"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3pPr>
            <a:lvl4pPr marL="1828800" lvl="3"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4pPr>
            <a:lvl5pPr marL="2286000" lvl="4"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5pPr>
            <a:lvl6pPr marL="2743200" lvl="5"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6pPr>
            <a:lvl7pPr marL="3200400" lvl="6"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7pPr>
            <a:lvl8pPr marL="3657600" lvl="7"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8pPr>
            <a:lvl9pPr marL="4114800" lvl="8" indent="-419100" algn="ctr" rtl="0">
              <a:spcBef>
                <a:spcPts val="0"/>
              </a:spcBef>
              <a:spcAft>
                <a:spcPts val="0"/>
              </a:spcAft>
              <a:buSzPts val="3000"/>
              <a:buFont typeface="Roboto Slab Light"/>
              <a:buChar char="-"/>
              <a:defRPr sz="3000">
                <a:latin typeface="Roboto Slab Light"/>
                <a:ea typeface="Roboto Slab Light"/>
                <a:cs typeface="Roboto Slab Light"/>
                <a:sym typeface="Roboto Slab Light"/>
              </a:defRPr>
            </a:lvl9pPr>
          </a:lstStyle>
          <a:p>
            <a:endParaRPr/>
          </a:p>
        </p:txBody>
      </p:sp>
      <p:sp>
        <p:nvSpPr>
          <p:cNvPr id="153" name="Google Shape;153;p15"/>
          <p:cNvSpPr txBox="1"/>
          <p:nvPr/>
        </p:nvSpPr>
        <p:spPr>
          <a:xfrm>
            <a:off x="3593400" y="2479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FFFF"/>
                </a:solidFill>
              </a:rPr>
              <a:t>“</a:t>
            </a:r>
            <a:endParaRPr sz="7200" b="1">
              <a:solidFill>
                <a:srgbClr val="FFFFFF"/>
              </a:solidFill>
            </a:endParaRPr>
          </a:p>
        </p:txBody>
      </p:sp>
      <p:sp>
        <p:nvSpPr>
          <p:cNvPr id="154" name="Google Shape;154;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5" name="Google Shape;155;p15"/>
          <p:cNvSpPr/>
          <p:nvPr/>
        </p:nvSpPr>
        <p:spPr>
          <a:xfrm>
            <a:off x="3929100" y="1123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
        <p:cNvGrpSpPr/>
        <p:nvPr/>
      </p:nvGrpSpPr>
      <p:grpSpPr>
        <a:xfrm>
          <a:off x="0" y="0"/>
          <a:ext cx="0" cy="0"/>
          <a:chOff x="0" y="0"/>
          <a:chExt cx="0" cy="0"/>
        </a:xfrm>
      </p:grpSpPr>
      <p:sp>
        <p:nvSpPr>
          <p:cNvPr id="157" name="Google Shape;157;p16"/>
          <p:cNvSpPr/>
          <p:nvPr/>
        </p:nvSpPr>
        <p:spPr>
          <a:xfrm>
            <a:off x="3929100" y="1123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59" name="Google Shape;159;p16"/>
          <p:cNvSpPr txBox="1">
            <a:spLocks noGrp="1"/>
          </p:cNvSpPr>
          <p:nvPr>
            <p:ph type="body" idx="1"/>
          </p:nvPr>
        </p:nvSpPr>
        <p:spPr>
          <a:xfrm>
            <a:off x="1114425" y="1316095"/>
            <a:ext cx="6915300" cy="33036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60" name="Google Shape;16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61"/>
        <p:cNvGrpSpPr/>
        <p:nvPr/>
      </p:nvGrpSpPr>
      <p:grpSpPr>
        <a:xfrm>
          <a:off x="0" y="0"/>
          <a:ext cx="0" cy="0"/>
          <a:chOff x="0" y="0"/>
          <a:chExt cx="0" cy="0"/>
        </a:xfrm>
      </p:grpSpPr>
      <p:sp>
        <p:nvSpPr>
          <p:cNvPr id="162" name="Google Shape;162;p17"/>
          <p:cNvSpPr/>
          <p:nvPr/>
        </p:nvSpPr>
        <p:spPr>
          <a:xfrm>
            <a:off x="3929100" y="1123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64" name="Google Shape;164;p17"/>
          <p:cNvSpPr txBox="1">
            <a:spLocks noGrp="1"/>
          </p:cNvSpPr>
          <p:nvPr>
            <p:ph type="body" idx="1"/>
          </p:nvPr>
        </p:nvSpPr>
        <p:spPr>
          <a:xfrm>
            <a:off x="942975" y="1352550"/>
            <a:ext cx="3522900" cy="31338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65" name="Google Shape;165;p17"/>
          <p:cNvSpPr txBox="1">
            <a:spLocks noGrp="1"/>
          </p:cNvSpPr>
          <p:nvPr>
            <p:ph type="body" idx="2"/>
          </p:nvPr>
        </p:nvSpPr>
        <p:spPr>
          <a:xfrm>
            <a:off x="4678075" y="1352550"/>
            <a:ext cx="3522900" cy="31338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66" name="Google Shape;166;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67"/>
        <p:cNvGrpSpPr/>
        <p:nvPr/>
      </p:nvGrpSpPr>
      <p:grpSpPr>
        <a:xfrm>
          <a:off x="0" y="0"/>
          <a:ext cx="0" cy="0"/>
          <a:chOff x="0" y="0"/>
          <a:chExt cx="0" cy="0"/>
        </a:xfrm>
      </p:grpSpPr>
      <p:sp>
        <p:nvSpPr>
          <p:cNvPr id="168" name="Google Shape;168;p18"/>
          <p:cNvSpPr/>
          <p:nvPr/>
        </p:nvSpPr>
        <p:spPr>
          <a:xfrm>
            <a:off x="3929100" y="1123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70" name="Google Shape;170;p18"/>
          <p:cNvSpPr txBox="1">
            <a:spLocks noGrp="1"/>
          </p:cNvSpPr>
          <p:nvPr>
            <p:ph type="body" idx="1"/>
          </p:nvPr>
        </p:nvSpPr>
        <p:spPr>
          <a:xfrm>
            <a:off x="685800" y="1352550"/>
            <a:ext cx="2484600" cy="309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71" name="Google Shape;171;p18"/>
          <p:cNvSpPr txBox="1">
            <a:spLocks noGrp="1"/>
          </p:cNvSpPr>
          <p:nvPr>
            <p:ph type="body" idx="2"/>
          </p:nvPr>
        </p:nvSpPr>
        <p:spPr>
          <a:xfrm>
            <a:off x="3297649" y="1352550"/>
            <a:ext cx="2484600" cy="309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72" name="Google Shape;172;p18"/>
          <p:cNvSpPr txBox="1">
            <a:spLocks noGrp="1"/>
          </p:cNvSpPr>
          <p:nvPr>
            <p:ph type="body" idx="3"/>
          </p:nvPr>
        </p:nvSpPr>
        <p:spPr>
          <a:xfrm>
            <a:off x="5909498" y="1352550"/>
            <a:ext cx="2484600" cy="30957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73" name="Google Shape;173;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4"/>
        <p:cNvGrpSpPr/>
        <p:nvPr/>
      </p:nvGrpSpPr>
      <p:grpSpPr>
        <a:xfrm>
          <a:off x="0" y="0"/>
          <a:ext cx="0" cy="0"/>
          <a:chOff x="0" y="0"/>
          <a:chExt cx="0" cy="0"/>
        </a:xfrm>
      </p:grpSpPr>
      <p:sp>
        <p:nvSpPr>
          <p:cNvPr id="175" name="Google Shape;175;p19"/>
          <p:cNvSpPr/>
          <p:nvPr/>
        </p:nvSpPr>
        <p:spPr>
          <a:xfrm>
            <a:off x="3929100" y="1123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77" name="Google Shape;177;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8"/>
        <p:cNvGrpSpPr/>
        <p:nvPr/>
      </p:nvGrpSpPr>
      <p:grpSpPr>
        <a:xfrm>
          <a:off x="0" y="0"/>
          <a:ext cx="0" cy="0"/>
          <a:chOff x="0" y="0"/>
          <a:chExt cx="0" cy="0"/>
        </a:xfrm>
      </p:grpSpPr>
      <p:sp>
        <p:nvSpPr>
          <p:cNvPr id="179" name="Google Shape;179;p20"/>
          <p:cNvSpPr txBox="1">
            <a:spLocks noGrp="1"/>
          </p:cNvSpPr>
          <p:nvPr>
            <p:ph type="body" idx="1"/>
          </p:nvPr>
        </p:nvSpPr>
        <p:spPr>
          <a:xfrm>
            <a:off x="1762125" y="4253900"/>
            <a:ext cx="561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180" name="Google Shape;180;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20"/>
          <p:cNvSpPr/>
          <p:nvPr/>
        </p:nvSpPr>
        <p:spPr>
          <a:xfrm>
            <a:off x="3929100" y="4171950"/>
            <a:ext cx="1285800" cy="9600"/>
          </a:xfrm>
          <a:prstGeom prst="rect">
            <a:avLst/>
          </a:pr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84"/>
        <p:cNvGrpSpPr/>
        <p:nvPr/>
      </p:nvGrpSpPr>
      <p:grpSpPr>
        <a:xfrm>
          <a:off x="0" y="0"/>
          <a:ext cx="0" cy="0"/>
          <a:chOff x="0" y="0"/>
          <a:chExt cx="0" cy="0"/>
        </a:xfrm>
      </p:grpSpPr>
      <p:sp>
        <p:nvSpPr>
          <p:cNvPr id="185" name="Google Shape;185;p2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1pPr>
            <a:lvl2pPr lvl="1"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2pPr>
            <a:lvl3pPr lvl="2"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3pPr>
            <a:lvl4pPr lvl="3"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4pPr>
            <a:lvl5pPr lvl="4"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5pPr>
            <a:lvl6pPr lvl="5"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6pPr>
            <a:lvl7pPr lvl="6"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7pPr>
            <a:lvl8pPr lvl="7"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8pPr>
            <a:lvl9pPr lvl="8" algn="ctr" rtl="0">
              <a:spcBef>
                <a:spcPts val="0"/>
              </a:spcBef>
              <a:spcAft>
                <a:spcPts val="0"/>
              </a:spcAft>
              <a:buClr>
                <a:schemeClr val="lt1"/>
              </a:buClr>
              <a:buSzPts val="1800"/>
              <a:buFont typeface="Lato"/>
              <a:buNone/>
              <a:defRPr>
                <a:solidFill>
                  <a:schemeClr val="lt1"/>
                </a:solidFill>
                <a:latin typeface="Lato"/>
                <a:ea typeface="Lato"/>
                <a:cs typeface="Lato"/>
                <a:sym typeface="Lato"/>
              </a:defRPr>
            </a:lvl9pPr>
          </a:lstStyle>
          <a:p>
            <a:endParaRPr/>
          </a:p>
        </p:txBody>
      </p:sp>
      <p:sp>
        <p:nvSpPr>
          <p:cNvPr id="188" name="Google Shape;188;p2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lstStyle>
            <a:lvl1pPr lvl="0" algn="ctr" rtl="0">
              <a:lnSpc>
                <a:spcPct val="100000"/>
              </a:lnSpc>
              <a:spcBef>
                <a:spcPts val="600"/>
              </a:spcBef>
              <a:spcAft>
                <a:spcPts val="0"/>
              </a:spcAft>
              <a:buClr>
                <a:schemeClr val="lt1"/>
              </a:buClr>
              <a:buSzPts val="2400"/>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89" name="Google Shape;189;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90"/>
        <p:cNvGrpSpPr/>
        <p:nvPr/>
      </p:nvGrpSpPr>
      <p:grpSpPr>
        <a:xfrm>
          <a:off x="0" y="0"/>
          <a:ext cx="0" cy="0"/>
          <a:chOff x="0" y="0"/>
          <a:chExt cx="0" cy="0"/>
        </a:xfrm>
      </p:grpSpPr>
      <p:sp>
        <p:nvSpPr>
          <p:cNvPr id="191" name="Google Shape;191;p23"/>
          <p:cNvSpPr/>
          <p:nvPr/>
        </p:nvSpPr>
        <p:spPr>
          <a:xfrm>
            <a:off x="8210550" y="211931"/>
            <a:ext cx="642000" cy="1200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92" name="Google Shape;192;p23"/>
          <p:cNvSpPr txBox="1">
            <a:spLocks noGrp="1"/>
          </p:cNvSpPr>
          <p:nvPr>
            <p:ph type="title"/>
          </p:nvPr>
        </p:nvSpPr>
        <p:spPr>
          <a:xfrm>
            <a:off x="498474" y="363070"/>
            <a:ext cx="7556400" cy="837000"/>
          </a:xfrm>
          <a:prstGeom prst="rect">
            <a:avLst/>
          </a:prstGeom>
          <a:noFill/>
          <a:ln>
            <a:noFill/>
          </a:ln>
        </p:spPr>
        <p:txBody>
          <a:bodyPr spcFirstLastPara="1" wrap="square" lIns="91425" tIns="91425" rIns="91425" bIns="91425" anchor="t" anchorCtr="0"/>
          <a:lstStyle>
            <a:lvl1pPr lvl="0" algn="l" rtl="0">
              <a:spcBef>
                <a:spcPts val="0"/>
              </a:spcBef>
              <a:spcAft>
                <a:spcPts val="0"/>
              </a:spcAft>
              <a:buClr>
                <a:schemeClr val="accent1"/>
              </a:buClr>
              <a:buSzPts val="1800"/>
              <a:buFont typeface="Rokkitt"/>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93" name="Google Shape;193;p23"/>
          <p:cNvSpPr txBox="1">
            <a:spLocks noGrp="1"/>
          </p:cNvSpPr>
          <p:nvPr>
            <p:ph type="body" idx="1"/>
          </p:nvPr>
        </p:nvSpPr>
        <p:spPr>
          <a:xfrm>
            <a:off x="498474" y="1485900"/>
            <a:ext cx="7556400" cy="3108900"/>
          </a:xfrm>
          <a:prstGeom prst="rect">
            <a:avLst/>
          </a:prstGeom>
          <a:noFill/>
          <a:ln>
            <a:noFill/>
          </a:ln>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81000" rtl="0">
              <a:spcBef>
                <a:spcPts val="360"/>
              </a:spcBef>
              <a:spcAft>
                <a:spcPts val="0"/>
              </a:spcAft>
              <a:buSzPts val="2400"/>
              <a:buChar char="-"/>
              <a:defRPr/>
            </a:lvl4pPr>
            <a:lvl5pPr marL="2286000" lvl="4" indent="-381000" rtl="0">
              <a:spcBef>
                <a:spcPts val="360"/>
              </a:spcBef>
              <a:spcAft>
                <a:spcPts val="0"/>
              </a:spcAft>
              <a:buSzPts val="2400"/>
              <a:buChar char="-"/>
              <a:defRPr/>
            </a:lvl5pPr>
            <a:lvl6pPr marL="2743200" lvl="5" indent="-381000" rtl="0">
              <a:spcBef>
                <a:spcPts val="360"/>
              </a:spcBef>
              <a:spcAft>
                <a:spcPts val="0"/>
              </a:spcAft>
              <a:buSzPts val="2400"/>
              <a:buChar char="-"/>
              <a:defRPr/>
            </a:lvl6pPr>
            <a:lvl7pPr marL="3200400" lvl="6" indent="-381000" rtl="0">
              <a:spcBef>
                <a:spcPts val="360"/>
              </a:spcBef>
              <a:spcAft>
                <a:spcPts val="0"/>
              </a:spcAft>
              <a:buSzPts val="2400"/>
              <a:buChar char="-"/>
              <a:defRPr/>
            </a:lvl7pPr>
            <a:lvl8pPr marL="3657600" lvl="7" indent="-381000" rtl="0">
              <a:spcBef>
                <a:spcPts val="360"/>
              </a:spcBef>
              <a:spcAft>
                <a:spcPts val="0"/>
              </a:spcAft>
              <a:buSzPts val="2400"/>
              <a:buChar char="-"/>
              <a:defRPr/>
            </a:lvl8pPr>
            <a:lvl9pPr marL="4114800" lvl="8" indent="-381000" rtl="0">
              <a:spcBef>
                <a:spcPts val="360"/>
              </a:spcBef>
              <a:spcAft>
                <a:spcPts val="0"/>
              </a:spcAft>
              <a:buSzPts val="2400"/>
              <a:buChar char="-"/>
              <a:defRPr/>
            </a:lvl9pPr>
          </a:lstStyle>
          <a:p>
            <a:endParaRPr/>
          </a:p>
        </p:txBody>
      </p:sp>
      <p:sp>
        <p:nvSpPr>
          <p:cNvPr id="194" name="Google Shape;194;p23"/>
          <p:cNvSpPr txBox="1">
            <a:spLocks noGrp="1"/>
          </p:cNvSpPr>
          <p:nvPr>
            <p:ph type="dt" idx="10"/>
          </p:nvPr>
        </p:nvSpPr>
        <p:spPr>
          <a:xfrm>
            <a:off x="6795247" y="4817689"/>
            <a:ext cx="2133600" cy="273900"/>
          </a:xfrm>
          <a:prstGeom prst="rect">
            <a:avLst/>
          </a:prstGeom>
          <a:noFill/>
          <a:ln>
            <a:noFill/>
          </a:ln>
        </p:spPr>
        <p:txBody>
          <a:bodyPr spcFirstLastPara="1" wrap="square" lIns="91425" tIns="91425" rIns="91425" bIns="91425" anchor="ctr"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95" name="Google Shape;195;p23"/>
          <p:cNvSpPr txBox="1">
            <a:spLocks noGrp="1"/>
          </p:cNvSpPr>
          <p:nvPr>
            <p:ph type="ftr" idx="11"/>
          </p:nvPr>
        </p:nvSpPr>
        <p:spPr>
          <a:xfrm>
            <a:off x="201706" y="4817689"/>
            <a:ext cx="61230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96" name="Google Shape;196;p23"/>
          <p:cNvSpPr txBox="1">
            <a:spLocks noGrp="1"/>
          </p:cNvSpPr>
          <p:nvPr>
            <p:ph type="sldNum" idx="12"/>
          </p:nvPr>
        </p:nvSpPr>
        <p:spPr>
          <a:xfrm>
            <a:off x="8305800" y="181676"/>
            <a:ext cx="554100" cy="273900"/>
          </a:xfrm>
          <a:prstGeom prst="rect">
            <a:avLst/>
          </a:prstGeom>
          <a:noFill/>
          <a:ln>
            <a:noFill/>
          </a:ln>
        </p:spPr>
        <p:txBody>
          <a:bodyPr spcFirstLastPara="1" wrap="square" lIns="91425" tIns="45700" rIns="91425" bIns="45700" anchor="ctr" anchorCtr="0">
            <a:noAutofit/>
          </a:bodyPr>
          <a:lstStyle>
            <a:lvl1pPr marL="0" marR="0" lvl="0"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1pPr>
            <a:lvl2pPr marL="0" marR="0" lvl="1"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2pPr>
            <a:lvl3pPr marL="0" marR="0" lvl="2"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3pPr>
            <a:lvl4pPr marL="0" marR="0" lvl="3"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4pPr>
            <a:lvl5pPr marL="0" marR="0" lvl="4"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5pPr>
            <a:lvl6pPr marL="0" marR="0" lvl="5"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6pPr>
            <a:lvl7pPr marL="0" marR="0" lvl="6"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7pPr>
            <a:lvl8pPr marL="0" marR="0" lvl="7"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8pPr>
            <a:lvl9pPr marL="0" marR="0" lvl="8" indent="88900" algn="r" rtl="0">
              <a:spcBef>
                <a:spcPts val="0"/>
              </a:spcBef>
              <a:buClr>
                <a:srgbClr val="000000"/>
              </a:buClr>
              <a:buSzPts val="1400"/>
              <a:buFont typeface="Arial"/>
              <a:buNone/>
              <a:defRPr sz="1400" b="0" i="0" u="none" strike="noStrike" cap="none">
                <a:solidFill>
                  <a:schemeClr val="lt1"/>
                </a:solidFill>
                <a:latin typeface="Rokkitt"/>
                <a:ea typeface="Rokkitt"/>
                <a:cs typeface="Rokkitt"/>
                <a:sym typeface="Rokkitt"/>
              </a:defRPr>
            </a:lvl9pPr>
          </a:lstStyle>
          <a:p>
            <a:pPr marL="0" lvl="0" indent="88900" algn="r" rtl="0">
              <a:spcBef>
                <a:spcPts val="0"/>
              </a:spcBef>
              <a:spcAft>
                <a:spcPts val="0"/>
              </a:spcAft>
              <a:buNone/>
            </a:pPr>
            <a:endParaRPr/>
          </a:p>
          <a:p>
            <a:pPr marL="457200" lvl="1" indent="25400" algn="l" rtl="0">
              <a:spcBef>
                <a:spcPts val="0"/>
              </a:spcBef>
              <a:spcAft>
                <a:spcPts val="0"/>
              </a:spcAft>
              <a:buSzPts val="1800"/>
              <a:buFont typeface="Courier New"/>
              <a:buNone/>
            </a:pPr>
            <a:endParaRPr sz="1800">
              <a:solidFill>
                <a:schemeClr val="dk1"/>
              </a:solidFill>
            </a:endParaRPr>
          </a:p>
          <a:p>
            <a:pPr marL="914400" lvl="2" indent="25400" algn="l" rtl="0">
              <a:spcBef>
                <a:spcPts val="0"/>
              </a:spcBef>
              <a:spcAft>
                <a:spcPts val="0"/>
              </a:spcAft>
              <a:buSzPts val="1800"/>
              <a:buFont typeface="Noto Symbol"/>
              <a:buNone/>
            </a:pPr>
            <a:endParaRPr sz="1800">
              <a:solidFill>
                <a:schemeClr val="dk1"/>
              </a:solidFill>
            </a:endParaRPr>
          </a:p>
          <a:p>
            <a:pPr marL="1371600" lvl="3" indent="25400" algn="l" rtl="0">
              <a:spcBef>
                <a:spcPts val="0"/>
              </a:spcBef>
              <a:spcAft>
                <a:spcPts val="0"/>
              </a:spcAft>
              <a:buSzPts val="1800"/>
              <a:buNone/>
            </a:pPr>
            <a:endParaRPr sz="1800">
              <a:solidFill>
                <a:schemeClr val="dk1"/>
              </a:solidFill>
            </a:endParaRPr>
          </a:p>
          <a:p>
            <a:pPr marL="1828800" lvl="4" indent="25400" algn="l" rtl="0">
              <a:spcBef>
                <a:spcPts val="0"/>
              </a:spcBef>
              <a:spcAft>
                <a:spcPts val="0"/>
              </a:spcAft>
              <a:buSzPts val="1800"/>
              <a:buFont typeface="Courier New"/>
              <a:buNone/>
            </a:pPr>
            <a:endParaRPr sz="1800">
              <a:solidFill>
                <a:schemeClr val="dk1"/>
              </a:solidFill>
            </a:endParaRPr>
          </a:p>
          <a:p>
            <a:pPr marL="2286000" lvl="5" indent="25400" algn="l" rtl="0">
              <a:spcBef>
                <a:spcPts val="0"/>
              </a:spcBef>
              <a:spcAft>
                <a:spcPts val="0"/>
              </a:spcAft>
              <a:buSzPts val="1800"/>
              <a:buFont typeface="Noto Symbol"/>
              <a:buNone/>
            </a:pPr>
            <a:endParaRPr sz="1800">
              <a:solidFill>
                <a:schemeClr val="dk1"/>
              </a:solidFill>
            </a:endParaRPr>
          </a:p>
          <a:p>
            <a:pPr marL="2743200" lvl="6" indent="25400" algn="l" rtl="0">
              <a:spcBef>
                <a:spcPts val="0"/>
              </a:spcBef>
              <a:spcAft>
                <a:spcPts val="0"/>
              </a:spcAft>
              <a:buSzPts val="1800"/>
              <a:buNone/>
            </a:pPr>
            <a:endParaRPr sz="1800">
              <a:solidFill>
                <a:schemeClr val="dk1"/>
              </a:solidFill>
            </a:endParaRPr>
          </a:p>
          <a:p>
            <a:pPr marL="3200400" lvl="7" indent="25400" algn="l" rtl="0">
              <a:spcBef>
                <a:spcPts val="0"/>
              </a:spcBef>
              <a:spcAft>
                <a:spcPts val="0"/>
              </a:spcAft>
              <a:buSzPts val="1800"/>
              <a:buFont typeface="Courier New"/>
              <a:buNone/>
            </a:pPr>
            <a:endParaRPr sz="1800">
              <a:solidFill>
                <a:schemeClr val="dk1"/>
              </a:solidFill>
            </a:endParaRPr>
          </a:p>
          <a:p>
            <a:pPr marL="3657600" lvl="8" indent="25400" algn="l" rtl="0">
              <a:spcBef>
                <a:spcPts val="0"/>
              </a:spcBef>
              <a:spcAft>
                <a:spcPts val="0"/>
              </a:spcAft>
              <a:buSzPts val="1800"/>
              <a:buFont typeface="Noto Symbol"/>
              <a:buNone/>
            </a:pPr>
            <a:endParaRPr sz="1800">
              <a:solidFill>
                <a:schemeClr val="dk1"/>
              </a:solidFill>
            </a:endParaRPr>
          </a:p>
        </p:txBody>
      </p:sp>
      <p:sp>
        <p:nvSpPr>
          <p:cNvPr id="197" name="Google Shape;197;p23"/>
          <p:cNvSpPr txBox="1"/>
          <p:nvPr/>
        </p:nvSpPr>
        <p:spPr>
          <a:xfrm>
            <a:off x="223185" y="171450"/>
            <a:ext cx="261000" cy="41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B86EB8"/>
              </a:buClr>
              <a:buFont typeface="Arial"/>
              <a:buNone/>
            </a:pPr>
            <a:r>
              <a:rPr lang="en" sz="3600" b="1" i="0" u="none" strike="noStrike" cap="none">
                <a:solidFill>
                  <a:srgbClr val="B86EB8"/>
                </a:solidFill>
                <a:latin typeface="Arial"/>
                <a:ea typeface="Arial"/>
                <a:cs typeface="Arial"/>
                <a:sym typeface="Arial"/>
              </a:rPr>
              <a:t>+</a:t>
            </a:r>
            <a:endParaRPr/>
          </a:p>
        </p:txBody>
      </p:sp>
      <p:sp>
        <p:nvSpPr>
          <p:cNvPr id="198" name="Google Shape;198;p23"/>
          <p:cNvSpPr/>
          <p:nvPr/>
        </p:nvSpPr>
        <p:spPr>
          <a:xfrm>
            <a:off x="8068235" y="211931"/>
            <a:ext cx="91500" cy="12003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1809500" y="1476000"/>
            <a:ext cx="6128100" cy="8199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b="1" i="1"/>
            </a:lvl1pPr>
            <a:lvl2pPr marL="914400" lvl="1" indent="-381000" rtl="0">
              <a:spcBef>
                <a:spcPts val="0"/>
              </a:spcBef>
              <a:spcAft>
                <a:spcPts val="0"/>
              </a:spcAft>
              <a:buSzPts val="2400"/>
              <a:buChar char="◆"/>
              <a:defRPr b="1" i="1"/>
            </a:lvl2pPr>
            <a:lvl3pPr marL="1371600" lvl="2" indent="-381000" rtl="0">
              <a:spcBef>
                <a:spcPts val="0"/>
              </a:spcBef>
              <a:spcAft>
                <a:spcPts val="0"/>
              </a:spcAft>
              <a:buSzPts val="2400"/>
              <a:buChar char="◇"/>
              <a:defRPr b="1" i="1"/>
            </a:lvl3pPr>
            <a:lvl4pPr marL="1828800" lvl="3" indent="-342900" rtl="0">
              <a:spcBef>
                <a:spcPts val="0"/>
              </a:spcBef>
              <a:spcAft>
                <a:spcPts val="0"/>
              </a:spcAft>
              <a:buSzPts val="1800"/>
              <a:buChar char="⬥"/>
              <a:defRPr b="1" i="1"/>
            </a:lvl4pPr>
            <a:lvl5pPr marL="2286000" lvl="4" indent="-342900" rtl="0">
              <a:spcBef>
                <a:spcPts val="0"/>
              </a:spcBef>
              <a:spcAft>
                <a:spcPts val="0"/>
              </a:spcAft>
              <a:buSzPts val="1800"/>
              <a:buChar char="⬦"/>
              <a:defRPr b="1" i="1"/>
            </a:lvl5pPr>
            <a:lvl6pPr marL="2743200" lvl="5" indent="-342900" rtl="0">
              <a:spcBef>
                <a:spcPts val="0"/>
              </a:spcBef>
              <a:spcAft>
                <a:spcPts val="0"/>
              </a:spcAft>
              <a:buSzPts val="1800"/>
              <a:buChar char="⬦"/>
              <a:defRPr b="1" i="1"/>
            </a:lvl6pPr>
            <a:lvl7pPr marL="3200400" lvl="6" indent="-342900" rtl="0">
              <a:spcBef>
                <a:spcPts val="0"/>
              </a:spcBef>
              <a:spcAft>
                <a:spcPts val="0"/>
              </a:spcAft>
              <a:buSzPts val="1800"/>
              <a:buChar char="⬦"/>
              <a:defRPr b="1" i="1"/>
            </a:lvl7pPr>
            <a:lvl8pPr marL="3657600" lvl="7" indent="-342900" rtl="0">
              <a:spcBef>
                <a:spcPts val="0"/>
              </a:spcBef>
              <a:spcAft>
                <a:spcPts val="0"/>
              </a:spcAft>
              <a:buSzPts val="1800"/>
              <a:buChar char="⬦"/>
              <a:defRPr b="1" i="1"/>
            </a:lvl8pPr>
            <a:lvl9pPr marL="4114800" lvl="8" indent="-342900">
              <a:spcBef>
                <a:spcPts val="0"/>
              </a:spcBef>
              <a:spcAft>
                <a:spcPts val="0"/>
              </a:spcAft>
              <a:buSzPts val="1800"/>
              <a:buChar char="⬦"/>
              <a:defRPr b="1" i="1"/>
            </a:lvl9pPr>
          </a:lstStyle>
          <a:p>
            <a:endParaRPr/>
          </a:p>
        </p:txBody>
      </p:sp>
      <p:sp>
        <p:nvSpPr>
          <p:cNvPr id="18" name="Google Shape;18;p4"/>
          <p:cNvSpPr txBox="1"/>
          <p:nvPr/>
        </p:nvSpPr>
        <p:spPr>
          <a:xfrm>
            <a:off x="1705475" y="975394"/>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600" b="1">
                <a:solidFill>
                  <a:srgbClr val="25212A"/>
                </a:solidFill>
                <a:latin typeface="Oswald"/>
                <a:ea typeface="Oswald"/>
                <a:cs typeface="Oswald"/>
                <a:sym typeface="Oswald"/>
              </a:rPr>
              <a:t>“</a:t>
            </a:r>
            <a:endParaRPr sz="9600" b="1">
              <a:solidFill>
                <a:srgbClr val="25212A"/>
              </a:solidFill>
              <a:latin typeface="Oswald"/>
              <a:ea typeface="Oswald"/>
              <a:cs typeface="Oswald"/>
              <a:sym typeface="Oswald"/>
            </a:endParaRPr>
          </a:p>
        </p:txBody>
      </p:sp>
      <p:sp>
        <p:nvSpPr>
          <p:cNvPr id="19" name="Google Shape;19;p4"/>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lstStyle>
            <a:lvl1pPr marL="457200" lvl="0" indent="-393700">
              <a:spcBef>
                <a:spcPts val="600"/>
              </a:spcBef>
              <a:spcAft>
                <a:spcPts val="0"/>
              </a:spcAft>
              <a:buSzPts val="2600"/>
              <a:buChar char="◈"/>
              <a:defRPr sz="2600"/>
            </a:lvl1pPr>
            <a:lvl2pPr marL="914400" lvl="1" indent="-393700">
              <a:spcBef>
                <a:spcPts val="0"/>
              </a:spcBef>
              <a:spcAft>
                <a:spcPts val="0"/>
              </a:spcAft>
              <a:buSzPts val="2600"/>
              <a:buChar char="◆"/>
              <a:defRPr sz="2600"/>
            </a:lvl2pPr>
            <a:lvl3pPr marL="1371600" lvl="2" indent="-393700">
              <a:spcBef>
                <a:spcPts val="0"/>
              </a:spcBef>
              <a:spcAft>
                <a:spcPts val="0"/>
              </a:spcAft>
              <a:buSzPts val="2600"/>
              <a:buChar char="◇"/>
              <a:defRPr sz="2600"/>
            </a:lvl3pPr>
            <a:lvl4pPr marL="1828800" lvl="3" indent="-393700">
              <a:spcBef>
                <a:spcPts val="0"/>
              </a:spcBef>
              <a:spcAft>
                <a:spcPts val="0"/>
              </a:spcAft>
              <a:buSzPts val="2600"/>
              <a:buChar char="⬥"/>
              <a:defRPr sz="2600"/>
            </a:lvl4pPr>
            <a:lvl5pPr marL="2286000" lvl="4" indent="-393700">
              <a:spcBef>
                <a:spcPts val="0"/>
              </a:spcBef>
              <a:spcAft>
                <a:spcPts val="0"/>
              </a:spcAft>
              <a:buSzPts val="2600"/>
              <a:buChar char="⬦"/>
              <a:defRPr sz="2600"/>
            </a:lvl5pPr>
            <a:lvl6pPr marL="2743200" lvl="5" indent="-393700">
              <a:spcBef>
                <a:spcPts val="0"/>
              </a:spcBef>
              <a:spcAft>
                <a:spcPts val="0"/>
              </a:spcAft>
              <a:buSzPts val="2600"/>
              <a:buChar char="⬦"/>
              <a:defRPr sz="2600"/>
            </a:lvl6pPr>
            <a:lvl7pPr marL="3200400" lvl="6" indent="-393700">
              <a:spcBef>
                <a:spcPts val="0"/>
              </a:spcBef>
              <a:spcAft>
                <a:spcPts val="0"/>
              </a:spcAft>
              <a:buSzPts val="2600"/>
              <a:buChar char="⬦"/>
              <a:defRPr sz="2600"/>
            </a:lvl7pPr>
            <a:lvl8pPr marL="3657600" lvl="7" indent="-393700">
              <a:spcBef>
                <a:spcPts val="0"/>
              </a:spcBef>
              <a:spcAft>
                <a:spcPts val="0"/>
              </a:spcAft>
              <a:buSzPts val="2600"/>
              <a:buChar char="⬦"/>
              <a:defRPr sz="2600"/>
            </a:lvl8pPr>
            <a:lvl9pPr marL="4114800" lvl="8" indent="-39370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3" name="Google Shape;33;p7"/>
          <p:cNvSpPr txBox="1">
            <a:spLocks noGrp="1"/>
          </p:cNvSpPr>
          <p:nvPr>
            <p:ph type="body" idx="1"/>
          </p:nvPr>
        </p:nvSpPr>
        <p:spPr>
          <a:xfrm>
            <a:off x="1556175" y="1419658"/>
            <a:ext cx="2132700" cy="34602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4" name="Google Shape;34;p7"/>
          <p:cNvSpPr txBox="1">
            <a:spLocks noGrp="1"/>
          </p:cNvSpPr>
          <p:nvPr>
            <p:ph type="body" idx="2"/>
          </p:nvPr>
        </p:nvSpPr>
        <p:spPr>
          <a:xfrm>
            <a:off x="3798226" y="1419658"/>
            <a:ext cx="2132700" cy="34602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5" name="Google Shape;35;p7"/>
          <p:cNvSpPr txBox="1">
            <a:spLocks noGrp="1"/>
          </p:cNvSpPr>
          <p:nvPr>
            <p:ph type="body" idx="3"/>
          </p:nvPr>
        </p:nvSpPr>
        <p:spPr>
          <a:xfrm>
            <a:off x="6040277" y="1419658"/>
            <a:ext cx="2132700" cy="34602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6" name="Google Shape;36;p7"/>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7" name="Google Shape;37;p7"/>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right">
  <p:cSld name="CAPTION_ONLY_1">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6657400" y="838500"/>
            <a:ext cx="1497600" cy="3321300"/>
          </a:xfrm>
          <a:prstGeom prst="rect">
            <a:avLst/>
          </a:prstGeom>
        </p:spPr>
        <p:txBody>
          <a:bodyPr spcFirstLastPara="1" wrap="square" lIns="91425" tIns="91425" rIns="91425" bIns="91425" anchor="t" anchorCtr="0"/>
          <a:lstStyle>
            <a:lvl1pPr marL="457200" lvl="0" indent="-228600" rtl="0">
              <a:spcBef>
                <a:spcPts val="360"/>
              </a:spcBef>
              <a:spcAft>
                <a:spcPts val="0"/>
              </a:spcAft>
              <a:buClr>
                <a:srgbClr val="666666"/>
              </a:buClr>
              <a:buSzPts val="1600"/>
              <a:buNone/>
              <a:defRPr sz="1600" i="1">
                <a:solidFill>
                  <a:srgbClr val="666666"/>
                </a:solidFill>
              </a:defRPr>
            </a:lvl1pPr>
          </a:lstStyle>
          <a:p>
            <a:endParaRPr/>
          </a:p>
        </p:txBody>
      </p:sp>
      <p:sp>
        <p:nvSpPr>
          <p:cNvPr id="48" name="Google Shape;48;p10"/>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49" name="Google Shape;49;p10"/>
          <p:cNvCxnSpPr/>
          <p:nvPr/>
        </p:nvCxnSpPr>
        <p:spPr>
          <a:xfrm>
            <a:off x="6428800" y="990300"/>
            <a:ext cx="0" cy="312270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3">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2AC7D7"/>
            </a:gs>
            <a:gs pos="82000">
              <a:srgbClr val="0D7FD1"/>
            </a:gs>
            <a:gs pos="100000">
              <a:srgbClr val="184DE2"/>
            </a:gs>
          </a:gsLst>
          <a:path path="circle">
            <a:fillToRect r="100000" b="100000"/>
          </a:path>
          <a:tileRect l="-100000" t="-100000"/>
        </a:gradFill>
        <a:effectLst/>
      </p:bgPr>
    </p:bg>
    <p:spTree>
      <p:nvGrpSpPr>
        <p:cNvPr id="1" name="Shape 52"/>
        <p:cNvGrpSpPr/>
        <p:nvPr/>
      </p:nvGrpSpPr>
      <p:grpSpPr>
        <a:xfrm>
          <a:off x="0" y="0"/>
          <a:ext cx="0" cy="0"/>
          <a:chOff x="0" y="0"/>
          <a:chExt cx="0" cy="0"/>
        </a:xfrm>
      </p:grpSpPr>
      <p:grpSp>
        <p:nvGrpSpPr>
          <p:cNvPr id="53" name="Google Shape;53;p12"/>
          <p:cNvGrpSpPr/>
          <p:nvPr/>
        </p:nvGrpSpPr>
        <p:grpSpPr>
          <a:xfrm>
            <a:off x="-168697" y="-180346"/>
            <a:ext cx="9501192" cy="5491843"/>
            <a:chOff x="-168697" y="-180346"/>
            <a:chExt cx="9501192" cy="5491843"/>
          </a:xfrm>
        </p:grpSpPr>
        <p:sp>
          <p:nvSpPr>
            <p:cNvPr id="54" name="Google Shape;54;p12"/>
            <p:cNvSpPr/>
            <p:nvPr/>
          </p:nvSpPr>
          <p:spPr>
            <a:xfrm rot="-5165075">
              <a:off x="-149313" y="-76480"/>
              <a:ext cx="248388" cy="248376"/>
            </a:xfrm>
            <a:custGeom>
              <a:avLst/>
              <a:gdLst/>
              <a:ahLst/>
              <a:cxnLst/>
              <a:rect l="l" t="t" r="r" b="b"/>
              <a:pathLst>
                <a:path w="21135" h="21134" extrusionOk="0">
                  <a:moveTo>
                    <a:pt x="17317" y="1549"/>
                  </a:moveTo>
                  <a:lnTo>
                    <a:pt x="17483" y="1604"/>
                  </a:lnTo>
                  <a:lnTo>
                    <a:pt x="17649" y="1715"/>
                  </a:lnTo>
                  <a:lnTo>
                    <a:pt x="17815" y="1826"/>
                  </a:lnTo>
                  <a:lnTo>
                    <a:pt x="19309" y="3319"/>
                  </a:lnTo>
                  <a:lnTo>
                    <a:pt x="19419" y="3485"/>
                  </a:lnTo>
                  <a:lnTo>
                    <a:pt x="19530" y="3651"/>
                  </a:lnTo>
                  <a:lnTo>
                    <a:pt x="19585" y="3817"/>
                  </a:lnTo>
                  <a:lnTo>
                    <a:pt x="19585" y="4039"/>
                  </a:lnTo>
                  <a:lnTo>
                    <a:pt x="19585" y="4205"/>
                  </a:lnTo>
                  <a:lnTo>
                    <a:pt x="19530" y="4426"/>
                  </a:lnTo>
                  <a:lnTo>
                    <a:pt x="19419" y="4592"/>
                  </a:lnTo>
                  <a:lnTo>
                    <a:pt x="19309" y="4703"/>
                  </a:lnTo>
                  <a:lnTo>
                    <a:pt x="17151" y="6915"/>
                  </a:lnTo>
                  <a:lnTo>
                    <a:pt x="14219" y="4039"/>
                  </a:lnTo>
                  <a:lnTo>
                    <a:pt x="16432" y="1826"/>
                  </a:lnTo>
                  <a:lnTo>
                    <a:pt x="16598" y="1715"/>
                  </a:lnTo>
                  <a:lnTo>
                    <a:pt x="16764" y="1604"/>
                  </a:lnTo>
                  <a:lnTo>
                    <a:pt x="16930" y="1549"/>
                  </a:lnTo>
                  <a:close/>
                  <a:moveTo>
                    <a:pt x="13168" y="5090"/>
                  </a:moveTo>
                  <a:lnTo>
                    <a:pt x="14053" y="6030"/>
                  </a:lnTo>
                  <a:lnTo>
                    <a:pt x="5312" y="14716"/>
                  </a:lnTo>
                  <a:lnTo>
                    <a:pt x="3763" y="14716"/>
                  </a:lnTo>
                  <a:lnTo>
                    <a:pt x="3652" y="14606"/>
                  </a:lnTo>
                  <a:lnTo>
                    <a:pt x="13168" y="5090"/>
                  </a:lnTo>
                  <a:close/>
                  <a:moveTo>
                    <a:pt x="15160" y="7081"/>
                  </a:moveTo>
                  <a:lnTo>
                    <a:pt x="16045" y="8022"/>
                  </a:lnTo>
                  <a:lnTo>
                    <a:pt x="6529" y="17482"/>
                  </a:lnTo>
                  <a:lnTo>
                    <a:pt x="6418" y="17372"/>
                  </a:lnTo>
                  <a:lnTo>
                    <a:pt x="6418" y="15823"/>
                  </a:lnTo>
                  <a:lnTo>
                    <a:pt x="15160" y="7081"/>
                  </a:lnTo>
                  <a:close/>
                  <a:moveTo>
                    <a:pt x="2933" y="16044"/>
                  </a:moveTo>
                  <a:lnTo>
                    <a:pt x="3154" y="16210"/>
                  </a:lnTo>
                  <a:lnTo>
                    <a:pt x="3431" y="16265"/>
                  </a:lnTo>
                  <a:lnTo>
                    <a:pt x="4869" y="16265"/>
                  </a:lnTo>
                  <a:lnTo>
                    <a:pt x="4869" y="17704"/>
                  </a:lnTo>
                  <a:lnTo>
                    <a:pt x="4925" y="17980"/>
                  </a:lnTo>
                  <a:lnTo>
                    <a:pt x="5090" y="18202"/>
                  </a:lnTo>
                  <a:lnTo>
                    <a:pt x="3707" y="18644"/>
                  </a:lnTo>
                  <a:lnTo>
                    <a:pt x="2490" y="17427"/>
                  </a:lnTo>
                  <a:lnTo>
                    <a:pt x="2933" y="16044"/>
                  </a:lnTo>
                  <a:close/>
                  <a:moveTo>
                    <a:pt x="1992" y="19087"/>
                  </a:moveTo>
                  <a:lnTo>
                    <a:pt x="2048" y="19142"/>
                  </a:lnTo>
                  <a:lnTo>
                    <a:pt x="1937" y="19197"/>
                  </a:lnTo>
                  <a:lnTo>
                    <a:pt x="1992" y="19087"/>
                  </a:lnTo>
                  <a:close/>
                  <a:moveTo>
                    <a:pt x="17151" y="0"/>
                  </a:moveTo>
                  <a:lnTo>
                    <a:pt x="16653" y="55"/>
                  </a:lnTo>
                  <a:lnTo>
                    <a:pt x="16155" y="221"/>
                  </a:lnTo>
                  <a:lnTo>
                    <a:pt x="15713" y="443"/>
                  </a:lnTo>
                  <a:lnTo>
                    <a:pt x="15325" y="775"/>
                  </a:lnTo>
                  <a:lnTo>
                    <a:pt x="12615" y="3485"/>
                  </a:lnTo>
                  <a:lnTo>
                    <a:pt x="1992" y="14052"/>
                  </a:lnTo>
                  <a:lnTo>
                    <a:pt x="1882" y="14218"/>
                  </a:lnTo>
                  <a:lnTo>
                    <a:pt x="1826" y="14384"/>
                  </a:lnTo>
                  <a:lnTo>
                    <a:pt x="56" y="20138"/>
                  </a:lnTo>
                  <a:lnTo>
                    <a:pt x="1" y="20359"/>
                  </a:lnTo>
                  <a:lnTo>
                    <a:pt x="56" y="20525"/>
                  </a:lnTo>
                  <a:lnTo>
                    <a:pt x="111" y="20746"/>
                  </a:lnTo>
                  <a:lnTo>
                    <a:pt x="222" y="20912"/>
                  </a:lnTo>
                  <a:lnTo>
                    <a:pt x="499" y="21078"/>
                  </a:lnTo>
                  <a:lnTo>
                    <a:pt x="775" y="21134"/>
                  </a:lnTo>
                  <a:lnTo>
                    <a:pt x="996" y="21078"/>
                  </a:lnTo>
                  <a:lnTo>
                    <a:pt x="6750" y="19308"/>
                  </a:lnTo>
                  <a:lnTo>
                    <a:pt x="6806" y="19308"/>
                  </a:lnTo>
                  <a:lnTo>
                    <a:pt x="6916" y="19253"/>
                  </a:lnTo>
                  <a:lnTo>
                    <a:pt x="7082" y="19142"/>
                  </a:lnTo>
                  <a:lnTo>
                    <a:pt x="17649" y="8520"/>
                  </a:lnTo>
                  <a:lnTo>
                    <a:pt x="20415" y="5809"/>
                  </a:lnTo>
                  <a:lnTo>
                    <a:pt x="20692" y="5422"/>
                  </a:lnTo>
                  <a:lnTo>
                    <a:pt x="20969" y="4979"/>
                  </a:lnTo>
                  <a:lnTo>
                    <a:pt x="21079" y="4537"/>
                  </a:lnTo>
                  <a:lnTo>
                    <a:pt x="21135" y="4039"/>
                  </a:lnTo>
                  <a:lnTo>
                    <a:pt x="21079" y="3541"/>
                  </a:lnTo>
                  <a:lnTo>
                    <a:pt x="20969" y="3043"/>
                  </a:lnTo>
                  <a:lnTo>
                    <a:pt x="20692" y="2600"/>
                  </a:lnTo>
                  <a:lnTo>
                    <a:pt x="20415" y="2213"/>
                  </a:lnTo>
                  <a:lnTo>
                    <a:pt x="18922" y="775"/>
                  </a:lnTo>
                  <a:lnTo>
                    <a:pt x="18534" y="443"/>
                  </a:lnTo>
                  <a:lnTo>
                    <a:pt x="18092" y="221"/>
                  </a:lnTo>
                  <a:lnTo>
                    <a:pt x="17594" y="55"/>
                  </a:lnTo>
                  <a:lnTo>
                    <a:pt x="1715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2"/>
            <p:cNvSpPr/>
            <p:nvPr/>
          </p:nvSpPr>
          <p:spPr>
            <a:xfrm>
              <a:off x="1199003" y="209866"/>
              <a:ext cx="252291" cy="230173"/>
            </a:xfrm>
            <a:custGeom>
              <a:avLst/>
              <a:gdLst/>
              <a:ahLst/>
              <a:cxnLst/>
              <a:rect l="l" t="t" r="r" b="b"/>
              <a:pathLst>
                <a:path w="21467" h="19585" extrusionOk="0">
                  <a:moveTo>
                    <a:pt x="15823" y="0"/>
                  </a:moveTo>
                  <a:lnTo>
                    <a:pt x="15270" y="55"/>
                  </a:lnTo>
                  <a:lnTo>
                    <a:pt x="14716" y="111"/>
                  </a:lnTo>
                  <a:lnTo>
                    <a:pt x="14163" y="277"/>
                  </a:lnTo>
                  <a:lnTo>
                    <a:pt x="13665" y="443"/>
                  </a:lnTo>
                  <a:lnTo>
                    <a:pt x="13167" y="664"/>
                  </a:lnTo>
                  <a:lnTo>
                    <a:pt x="12725" y="941"/>
                  </a:lnTo>
                  <a:lnTo>
                    <a:pt x="12282" y="1272"/>
                  </a:lnTo>
                  <a:lnTo>
                    <a:pt x="11840" y="1660"/>
                  </a:lnTo>
                  <a:lnTo>
                    <a:pt x="1273" y="12282"/>
                  </a:lnTo>
                  <a:lnTo>
                    <a:pt x="941" y="12559"/>
                  </a:lnTo>
                  <a:lnTo>
                    <a:pt x="719" y="12946"/>
                  </a:lnTo>
                  <a:lnTo>
                    <a:pt x="498" y="13278"/>
                  </a:lnTo>
                  <a:lnTo>
                    <a:pt x="332" y="13665"/>
                  </a:lnTo>
                  <a:lnTo>
                    <a:pt x="166" y="14052"/>
                  </a:lnTo>
                  <a:lnTo>
                    <a:pt x="56" y="14495"/>
                  </a:lnTo>
                  <a:lnTo>
                    <a:pt x="0" y="14882"/>
                  </a:lnTo>
                  <a:lnTo>
                    <a:pt x="0" y="15325"/>
                  </a:lnTo>
                  <a:lnTo>
                    <a:pt x="0" y="15712"/>
                  </a:lnTo>
                  <a:lnTo>
                    <a:pt x="56" y="16099"/>
                  </a:lnTo>
                  <a:lnTo>
                    <a:pt x="166" y="16542"/>
                  </a:lnTo>
                  <a:lnTo>
                    <a:pt x="332" y="16929"/>
                  </a:lnTo>
                  <a:lnTo>
                    <a:pt x="498" y="17316"/>
                  </a:lnTo>
                  <a:lnTo>
                    <a:pt x="719" y="17648"/>
                  </a:lnTo>
                  <a:lnTo>
                    <a:pt x="941" y="18036"/>
                  </a:lnTo>
                  <a:lnTo>
                    <a:pt x="1273" y="18368"/>
                  </a:lnTo>
                  <a:lnTo>
                    <a:pt x="1605" y="18644"/>
                  </a:lnTo>
                  <a:lnTo>
                    <a:pt x="1937" y="18921"/>
                  </a:lnTo>
                  <a:lnTo>
                    <a:pt x="2324" y="19087"/>
                  </a:lnTo>
                  <a:lnTo>
                    <a:pt x="2656" y="19308"/>
                  </a:lnTo>
                  <a:lnTo>
                    <a:pt x="3098" y="19419"/>
                  </a:lnTo>
                  <a:lnTo>
                    <a:pt x="3486" y="19529"/>
                  </a:lnTo>
                  <a:lnTo>
                    <a:pt x="3873" y="19585"/>
                  </a:lnTo>
                  <a:lnTo>
                    <a:pt x="4703" y="19585"/>
                  </a:lnTo>
                  <a:lnTo>
                    <a:pt x="5145" y="19529"/>
                  </a:lnTo>
                  <a:lnTo>
                    <a:pt x="5533" y="19419"/>
                  </a:lnTo>
                  <a:lnTo>
                    <a:pt x="5920" y="19308"/>
                  </a:lnTo>
                  <a:lnTo>
                    <a:pt x="6307" y="19087"/>
                  </a:lnTo>
                  <a:lnTo>
                    <a:pt x="6694" y="18921"/>
                  </a:lnTo>
                  <a:lnTo>
                    <a:pt x="7026" y="18644"/>
                  </a:lnTo>
                  <a:lnTo>
                    <a:pt x="7358" y="18368"/>
                  </a:lnTo>
                  <a:lnTo>
                    <a:pt x="17483" y="8188"/>
                  </a:lnTo>
                  <a:lnTo>
                    <a:pt x="17815" y="7801"/>
                  </a:lnTo>
                  <a:lnTo>
                    <a:pt x="18036" y="7358"/>
                  </a:lnTo>
                  <a:lnTo>
                    <a:pt x="18202" y="6860"/>
                  </a:lnTo>
                  <a:lnTo>
                    <a:pt x="18202" y="6362"/>
                  </a:lnTo>
                  <a:lnTo>
                    <a:pt x="18202" y="5920"/>
                  </a:lnTo>
                  <a:lnTo>
                    <a:pt x="18036" y="5422"/>
                  </a:lnTo>
                  <a:lnTo>
                    <a:pt x="17815" y="4979"/>
                  </a:lnTo>
                  <a:lnTo>
                    <a:pt x="17483" y="4592"/>
                  </a:lnTo>
                  <a:lnTo>
                    <a:pt x="17095" y="4260"/>
                  </a:lnTo>
                  <a:lnTo>
                    <a:pt x="16653" y="4039"/>
                  </a:lnTo>
                  <a:lnTo>
                    <a:pt x="16155" y="3928"/>
                  </a:lnTo>
                  <a:lnTo>
                    <a:pt x="15657" y="3873"/>
                  </a:lnTo>
                  <a:lnTo>
                    <a:pt x="15214" y="3928"/>
                  </a:lnTo>
                  <a:lnTo>
                    <a:pt x="14716" y="4039"/>
                  </a:lnTo>
                  <a:lnTo>
                    <a:pt x="14274" y="4260"/>
                  </a:lnTo>
                  <a:lnTo>
                    <a:pt x="13887" y="4592"/>
                  </a:lnTo>
                  <a:lnTo>
                    <a:pt x="6362" y="12116"/>
                  </a:lnTo>
                  <a:lnTo>
                    <a:pt x="6197" y="12337"/>
                  </a:lnTo>
                  <a:lnTo>
                    <a:pt x="6141" y="12614"/>
                  </a:lnTo>
                  <a:lnTo>
                    <a:pt x="6197" y="12946"/>
                  </a:lnTo>
                  <a:lnTo>
                    <a:pt x="6362" y="13167"/>
                  </a:lnTo>
                  <a:lnTo>
                    <a:pt x="6639" y="13333"/>
                  </a:lnTo>
                  <a:lnTo>
                    <a:pt x="6916" y="13388"/>
                  </a:lnTo>
                  <a:lnTo>
                    <a:pt x="7248" y="13333"/>
                  </a:lnTo>
                  <a:lnTo>
                    <a:pt x="7469" y="13167"/>
                  </a:lnTo>
                  <a:lnTo>
                    <a:pt x="14993" y="5698"/>
                  </a:lnTo>
                  <a:lnTo>
                    <a:pt x="15159" y="5532"/>
                  </a:lnTo>
                  <a:lnTo>
                    <a:pt x="15325" y="5477"/>
                  </a:lnTo>
                  <a:lnTo>
                    <a:pt x="15491" y="5422"/>
                  </a:lnTo>
                  <a:lnTo>
                    <a:pt x="15878" y="5422"/>
                  </a:lnTo>
                  <a:lnTo>
                    <a:pt x="16044" y="5477"/>
                  </a:lnTo>
                  <a:lnTo>
                    <a:pt x="16210" y="5532"/>
                  </a:lnTo>
                  <a:lnTo>
                    <a:pt x="16376" y="5698"/>
                  </a:lnTo>
                  <a:lnTo>
                    <a:pt x="16487" y="5809"/>
                  </a:lnTo>
                  <a:lnTo>
                    <a:pt x="16597" y="6030"/>
                  </a:lnTo>
                  <a:lnTo>
                    <a:pt x="16653" y="6196"/>
                  </a:lnTo>
                  <a:lnTo>
                    <a:pt x="16653" y="6362"/>
                  </a:lnTo>
                  <a:lnTo>
                    <a:pt x="16653" y="6584"/>
                  </a:lnTo>
                  <a:lnTo>
                    <a:pt x="16597" y="6750"/>
                  </a:lnTo>
                  <a:lnTo>
                    <a:pt x="16487" y="6916"/>
                  </a:lnTo>
                  <a:lnTo>
                    <a:pt x="16376" y="7082"/>
                  </a:lnTo>
                  <a:lnTo>
                    <a:pt x="6252" y="17261"/>
                  </a:lnTo>
                  <a:lnTo>
                    <a:pt x="5809" y="17593"/>
                  </a:lnTo>
                  <a:lnTo>
                    <a:pt x="5367" y="17870"/>
                  </a:lnTo>
                  <a:lnTo>
                    <a:pt x="4813" y="18036"/>
                  </a:lnTo>
                  <a:lnTo>
                    <a:pt x="3762" y="18036"/>
                  </a:lnTo>
                  <a:lnTo>
                    <a:pt x="3264" y="17870"/>
                  </a:lnTo>
                  <a:lnTo>
                    <a:pt x="2766" y="17593"/>
                  </a:lnTo>
                  <a:lnTo>
                    <a:pt x="2324" y="17261"/>
                  </a:lnTo>
                  <a:lnTo>
                    <a:pt x="1992" y="16819"/>
                  </a:lnTo>
                  <a:lnTo>
                    <a:pt x="1771" y="16321"/>
                  </a:lnTo>
                  <a:lnTo>
                    <a:pt x="1605" y="15823"/>
                  </a:lnTo>
                  <a:lnTo>
                    <a:pt x="1549" y="15325"/>
                  </a:lnTo>
                  <a:lnTo>
                    <a:pt x="1605" y="14772"/>
                  </a:lnTo>
                  <a:lnTo>
                    <a:pt x="1771" y="14274"/>
                  </a:lnTo>
                  <a:lnTo>
                    <a:pt x="1992" y="13776"/>
                  </a:lnTo>
                  <a:lnTo>
                    <a:pt x="2324" y="13333"/>
                  </a:lnTo>
                  <a:lnTo>
                    <a:pt x="12946" y="2766"/>
                  </a:lnTo>
                  <a:lnTo>
                    <a:pt x="13223" y="2490"/>
                  </a:lnTo>
                  <a:lnTo>
                    <a:pt x="13555" y="2268"/>
                  </a:lnTo>
                  <a:lnTo>
                    <a:pt x="13887" y="2047"/>
                  </a:lnTo>
                  <a:lnTo>
                    <a:pt x="14274" y="1881"/>
                  </a:lnTo>
                  <a:lnTo>
                    <a:pt x="14661" y="1715"/>
                  </a:lnTo>
                  <a:lnTo>
                    <a:pt x="15048" y="1660"/>
                  </a:lnTo>
                  <a:lnTo>
                    <a:pt x="15436" y="1604"/>
                  </a:lnTo>
                  <a:lnTo>
                    <a:pt x="15823" y="1549"/>
                  </a:lnTo>
                  <a:lnTo>
                    <a:pt x="16210" y="1604"/>
                  </a:lnTo>
                  <a:lnTo>
                    <a:pt x="16653" y="1660"/>
                  </a:lnTo>
                  <a:lnTo>
                    <a:pt x="17040" y="1715"/>
                  </a:lnTo>
                  <a:lnTo>
                    <a:pt x="17372" y="1881"/>
                  </a:lnTo>
                  <a:lnTo>
                    <a:pt x="17759" y="2047"/>
                  </a:lnTo>
                  <a:lnTo>
                    <a:pt x="18091" y="2268"/>
                  </a:lnTo>
                  <a:lnTo>
                    <a:pt x="18423" y="2490"/>
                  </a:lnTo>
                  <a:lnTo>
                    <a:pt x="18700" y="2766"/>
                  </a:lnTo>
                  <a:lnTo>
                    <a:pt x="18976" y="3043"/>
                  </a:lnTo>
                  <a:lnTo>
                    <a:pt x="19253" y="3375"/>
                  </a:lnTo>
                  <a:lnTo>
                    <a:pt x="19419" y="3707"/>
                  </a:lnTo>
                  <a:lnTo>
                    <a:pt x="19585" y="4094"/>
                  </a:lnTo>
                  <a:lnTo>
                    <a:pt x="19751" y="4481"/>
                  </a:lnTo>
                  <a:lnTo>
                    <a:pt x="19862" y="4869"/>
                  </a:lnTo>
                  <a:lnTo>
                    <a:pt x="19917" y="5256"/>
                  </a:lnTo>
                  <a:lnTo>
                    <a:pt x="19917" y="5643"/>
                  </a:lnTo>
                  <a:lnTo>
                    <a:pt x="19917" y="6030"/>
                  </a:lnTo>
                  <a:lnTo>
                    <a:pt x="19862" y="6473"/>
                  </a:lnTo>
                  <a:lnTo>
                    <a:pt x="19751" y="6860"/>
                  </a:lnTo>
                  <a:lnTo>
                    <a:pt x="19585" y="7192"/>
                  </a:lnTo>
                  <a:lnTo>
                    <a:pt x="19419" y="7579"/>
                  </a:lnTo>
                  <a:lnTo>
                    <a:pt x="19253" y="7911"/>
                  </a:lnTo>
                  <a:lnTo>
                    <a:pt x="18976" y="8243"/>
                  </a:lnTo>
                  <a:lnTo>
                    <a:pt x="18700" y="8520"/>
                  </a:lnTo>
                  <a:lnTo>
                    <a:pt x="11231" y="16044"/>
                  </a:lnTo>
                  <a:lnTo>
                    <a:pt x="11065" y="16265"/>
                  </a:lnTo>
                  <a:lnTo>
                    <a:pt x="11010" y="16597"/>
                  </a:lnTo>
                  <a:lnTo>
                    <a:pt x="11065" y="16874"/>
                  </a:lnTo>
                  <a:lnTo>
                    <a:pt x="11231" y="17150"/>
                  </a:lnTo>
                  <a:lnTo>
                    <a:pt x="11452" y="17316"/>
                  </a:lnTo>
                  <a:lnTo>
                    <a:pt x="11784" y="17372"/>
                  </a:lnTo>
                  <a:lnTo>
                    <a:pt x="12061" y="17316"/>
                  </a:lnTo>
                  <a:lnTo>
                    <a:pt x="12282" y="17150"/>
                  </a:lnTo>
                  <a:lnTo>
                    <a:pt x="19806" y="9626"/>
                  </a:lnTo>
                  <a:lnTo>
                    <a:pt x="20194" y="9184"/>
                  </a:lnTo>
                  <a:lnTo>
                    <a:pt x="20526" y="8741"/>
                  </a:lnTo>
                  <a:lnTo>
                    <a:pt x="20802" y="8299"/>
                  </a:lnTo>
                  <a:lnTo>
                    <a:pt x="21023" y="7801"/>
                  </a:lnTo>
                  <a:lnTo>
                    <a:pt x="21189" y="7303"/>
                  </a:lnTo>
                  <a:lnTo>
                    <a:pt x="21355" y="6750"/>
                  </a:lnTo>
                  <a:lnTo>
                    <a:pt x="21411" y="6196"/>
                  </a:lnTo>
                  <a:lnTo>
                    <a:pt x="21466" y="5643"/>
                  </a:lnTo>
                  <a:lnTo>
                    <a:pt x="21411" y="5090"/>
                  </a:lnTo>
                  <a:lnTo>
                    <a:pt x="21355" y="4537"/>
                  </a:lnTo>
                  <a:lnTo>
                    <a:pt x="21189" y="3983"/>
                  </a:lnTo>
                  <a:lnTo>
                    <a:pt x="21023" y="3485"/>
                  </a:lnTo>
                  <a:lnTo>
                    <a:pt x="20802" y="2988"/>
                  </a:lnTo>
                  <a:lnTo>
                    <a:pt x="20526" y="2545"/>
                  </a:lnTo>
                  <a:lnTo>
                    <a:pt x="20194" y="2102"/>
                  </a:lnTo>
                  <a:lnTo>
                    <a:pt x="19806" y="1660"/>
                  </a:lnTo>
                  <a:lnTo>
                    <a:pt x="19419" y="1272"/>
                  </a:lnTo>
                  <a:lnTo>
                    <a:pt x="18976" y="941"/>
                  </a:lnTo>
                  <a:lnTo>
                    <a:pt x="18479" y="664"/>
                  </a:lnTo>
                  <a:lnTo>
                    <a:pt x="17981" y="443"/>
                  </a:lnTo>
                  <a:lnTo>
                    <a:pt x="17483" y="277"/>
                  </a:lnTo>
                  <a:lnTo>
                    <a:pt x="16929" y="111"/>
                  </a:lnTo>
                  <a:lnTo>
                    <a:pt x="16376" y="55"/>
                  </a:lnTo>
                  <a:lnTo>
                    <a:pt x="15823"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2"/>
            <p:cNvSpPr/>
            <p:nvPr/>
          </p:nvSpPr>
          <p:spPr>
            <a:xfrm rot="-7795544">
              <a:off x="1789723" y="-112653"/>
              <a:ext cx="264636" cy="215218"/>
            </a:xfrm>
            <a:custGeom>
              <a:avLst/>
              <a:gdLst/>
              <a:ahLst/>
              <a:cxnLst/>
              <a:rect l="l" t="t" r="r" b="b"/>
              <a:pathLst>
                <a:path w="22518" h="18313" extrusionOk="0">
                  <a:moveTo>
                    <a:pt x="3873" y="1549"/>
                  </a:moveTo>
                  <a:lnTo>
                    <a:pt x="4371" y="1605"/>
                  </a:lnTo>
                  <a:lnTo>
                    <a:pt x="4758" y="1715"/>
                  </a:lnTo>
                  <a:lnTo>
                    <a:pt x="5145" y="1936"/>
                  </a:lnTo>
                  <a:lnTo>
                    <a:pt x="5533" y="2213"/>
                  </a:lnTo>
                  <a:lnTo>
                    <a:pt x="5809" y="2545"/>
                  </a:lnTo>
                  <a:lnTo>
                    <a:pt x="6031" y="2932"/>
                  </a:lnTo>
                  <a:lnTo>
                    <a:pt x="6141" y="3375"/>
                  </a:lnTo>
                  <a:lnTo>
                    <a:pt x="6197" y="3873"/>
                  </a:lnTo>
                  <a:lnTo>
                    <a:pt x="6141" y="4315"/>
                  </a:lnTo>
                  <a:lnTo>
                    <a:pt x="6031" y="4758"/>
                  </a:lnTo>
                  <a:lnTo>
                    <a:pt x="5809" y="5145"/>
                  </a:lnTo>
                  <a:lnTo>
                    <a:pt x="5533" y="5477"/>
                  </a:lnTo>
                  <a:lnTo>
                    <a:pt x="5145" y="5754"/>
                  </a:lnTo>
                  <a:lnTo>
                    <a:pt x="4758" y="5975"/>
                  </a:lnTo>
                  <a:lnTo>
                    <a:pt x="4371" y="6141"/>
                  </a:lnTo>
                  <a:lnTo>
                    <a:pt x="3430" y="6141"/>
                  </a:lnTo>
                  <a:lnTo>
                    <a:pt x="2988" y="5975"/>
                  </a:lnTo>
                  <a:lnTo>
                    <a:pt x="2601" y="5754"/>
                  </a:lnTo>
                  <a:lnTo>
                    <a:pt x="2213" y="5477"/>
                  </a:lnTo>
                  <a:lnTo>
                    <a:pt x="1937" y="5145"/>
                  </a:lnTo>
                  <a:lnTo>
                    <a:pt x="1715" y="4758"/>
                  </a:lnTo>
                  <a:lnTo>
                    <a:pt x="1605" y="4315"/>
                  </a:lnTo>
                  <a:lnTo>
                    <a:pt x="1549" y="3873"/>
                  </a:lnTo>
                  <a:lnTo>
                    <a:pt x="1605" y="3375"/>
                  </a:lnTo>
                  <a:lnTo>
                    <a:pt x="1715" y="2932"/>
                  </a:lnTo>
                  <a:lnTo>
                    <a:pt x="1937" y="2545"/>
                  </a:lnTo>
                  <a:lnTo>
                    <a:pt x="2213" y="2213"/>
                  </a:lnTo>
                  <a:lnTo>
                    <a:pt x="2601" y="1936"/>
                  </a:lnTo>
                  <a:lnTo>
                    <a:pt x="2988" y="1715"/>
                  </a:lnTo>
                  <a:lnTo>
                    <a:pt x="3430" y="1605"/>
                  </a:lnTo>
                  <a:lnTo>
                    <a:pt x="3873" y="1549"/>
                  </a:lnTo>
                  <a:close/>
                  <a:moveTo>
                    <a:pt x="19806" y="3651"/>
                  </a:moveTo>
                  <a:lnTo>
                    <a:pt x="20249" y="3762"/>
                  </a:lnTo>
                  <a:lnTo>
                    <a:pt x="12725" y="8243"/>
                  </a:lnTo>
                  <a:lnTo>
                    <a:pt x="11895" y="7745"/>
                  </a:lnTo>
                  <a:lnTo>
                    <a:pt x="18700" y="3762"/>
                  </a:lnTo>
                  <a:lnTo>
                    <a:pt x="18977" y="3651"/>
                  </a:lnTo>
                  <a:close/>
                  <a:moveTo>
                    <a:pt x="10401" y="8631"/>
                  </a:moveTo>
                  <a:lnTo>
                    <a:pt x="10457" y="8686"/>
                  </a:lnTo>
                  <a:lnTo>
                    <a:pt x="12227" y="9737"/>
                  </a:lnTo>
                  <a:lnTo>
                    <a:pt x="12282" y="9792"/>
                  </a:lnTo>
                  <a:lnTo>
                    <a:pt x="20249" y="14550"/>
                  </a:lnTo>
                  <a:lnTo>
                    <a:pt x="20028" y="14606"/>
                  </a:lnTo>
                  <a:lnTo>
                    <a:pt x="19585" y="14661"/>
                  </a:lnTo>
                  <a:lnTo>
                    <a:pt x="19198" y="14661"/>
                  </a:lnTo>
                  <a:lnTo>
                    <a:pt x="18921" y="14606"/>
                  </a:lnTo>
                  <a:lnTo>
                    <a:pt x="18700" y="14495"/>
                  </a:lnTo>
                  <a:lnTo>
                    <a:pt x="9571" y="9129"/>
                  </a:lnTo>
                  <a:lnTo>
                    <a:pt x="10401" y="8631"/>
                  </a:lnTo>
                  <a:close/>
                  <a:moveTo>
                    <a:pt x="3873" y="12116"/>
                  </a:moveTo>
                  <a:lnTo>
                    <a:pt x="4371" y="12171"/>
                  </a:lnTo>
                  <a:lnTo>
                    <a:pt x="4758" y="12282"/>
                  </a:lnTo>
                  <a:lnTo>
                    <a:pt x="5145" y="12503"/>
                  </a:lnTo>
                  <a:lnTo>
                    <a:pt x="5533" y="12780"/>
                  </a:lnTo>
                  <a:lnTo>
                    <a:pt x="5809" y="13167"/>
                  </a:lnTo>
                  <a:lnTo>
                    <a:pt x="6031" y="13554"/>
                  </a:lnTo>
                  <a:lnTo>
                    <a:pt x="6141" y="13997"/>
                  </a:lnTo>
                  <a:lnTo>
                    <a:pt x="6197" y="14440"/>
                  </a:lnTo>
                  <a:lnTo>
                    <a:pt x="6141" y="14882"/>
                  </a:lnTo>
                  <a:lnTo>
                    <a:pt x="6031" y="15325"/>
                  </a:lnTo>
                  <a:lnTo>
                    <a:pt x="5809" y="15712"/>
                  </a:lnTo>
                  <a:lnTo>
                    <a:pt x="5533" y="16099"/>
                  </a:lnTo>
                  <a:lnTo>
                    <a:pt x="5145" y="16376"/>
                  </a:lnTo>
                  <a:lnTo>
                    <a:pt x="4758" y="16597"/>
                  </a:lnTo>
                  <a:lnTo>
                    <a:pt x="4371" y="16708"/>
                  </a:lnTo>
                  <a:lnTo>
                    <a:pt x="3873" y="16763"/>
                  </a:lnTo>
                  <a:lnTo>
                    <a:pt x="3430" y="16708"/>
                  </a:lnTo>
                  <a:lnTo>
                    <a:pt x="2988" y="16597"/>
                  </a:lnTo>
                  <a:lnTo>
                    <a:pt x="2601" y="16376"/>
                  </a:lnTo>
                  <a:lnTo>
                    <a:pt x="2213" y="16099"/>
                  </a:lnTo>
                  <a:lnTo>
                    <a:pt x="1937" y="15712"/>
                  </a:lnTo>
                  <a:lnTo>
                    <a:pt x="1715" y="15325"/>
                  </a:lnTo>
                  <a:lnTo>
                    <a:pt x="1605" y="14882"/>
                  </a:lnTo>
                  <a:lnTo>
                    <a:pt x="1549" y="14440"/>
                  </a:lnTo>
                  <a:lnTo>
                    <a:pt x="1605" y="13997"/>
                  </a:lnTo>
                  <a:lnTo>
                    <a:pt x="1715" y="13554"/>
                  </a:lnTo>
                  <a:lnTo>
                    <a:pt x="1937" y="13167"/>
                  </a:lnTo>
                  <a:lnTo>
                    <a:pt x="2213" y="12780"/>
                  </a:lnTo>
                  <a:lnTo>
                    <a:pt x="2601" y="12503"/>
                  </a:lnTo>
                  <a:lnTo>
                    <a:pt x="2988" y="12282"/>
                  </a:lnTo>
                  <a:lnTo>
                    <a:pt x="3430" y="12171"/>
                  </a:lnTo>
                  <a:lnTo>
                    <a:pt x="3873" y="12116"/>
                  </a:lnTo>
                  <a:close/>
                  <a:moveTo>
                    <a:pt x="3486" y="0"/>
                  </a:moveTo>
                  <a:lnTo>
                    <a:pt x="3098" y="55"/>
                  </a:lnTo>
                  <a:lnTo>
                    <a:pt x="2711" y="166"/>
                  </a:lnTo>
                  <a:lnTo>
                    <a:pt x="2379" y="277"/>
                  </a:lnTo>
                  <a:lnTo>
                    <a:pt x="2047" y="443"/>
                  </a:lnTo>
                  <a:lnTo>
                    <a:pt x="1715" y="664"/>
                  </a:lnTo>
                  <a:lnTo>
                    <a:pt x="1439" y="885"/>
                  </a:lnTo>
                  <a:lnTo>
                    <a:pt x="1162" y="1107"/>
                  </a:lnTo>
                  <a:lnTo>
                    <a:pt x="886" y="1383"/>
                  </a:lnTo>
                  <a:lnTo>
                    <a:pt x="664" y="1715"/>
                  </a:lnTo>
                  <a:lnTo>
                    <a:pt x="498" y="1992"/>
                  </a:lnTo>
                  <a:lnTo>
                    <a:pt x="332" y="2324"/>
                  </a:lnTo>
                  <a:lnTo>
                    <a:pt x="166" y="2711"/>
                  </a:lnTo>
                  <a:lnTo>
                    <a:pt x="111" y="3098"/>
                  </a:lnTo>
                  <a:lnTo>
                    <a:pt x="56" y="3430"/>
                  </a:lnTo>
                  <a:lnTo>
                    <a:pt x="0" y="3873"/>
                  </a:lnTo>
                  <a:lnTo>
                    <a:pt x="56" y="4260"/>
                  </a:lnTo>
                  <a:lnTo>
                    <a:pt x="111" y="4647"/>
                  </a:lnTo>
                  <a:lnTo>
                    <a:pt x="166" y="4979"/>
                  </a:lnTo>
                  <a:lnTo>
                    <a:pt x="332" y="5367"/>
                  </a:lnTo>
                  <a:lnTo>
                    <a:pt x="498" y="5698"/>
                  </a:lnTo>
                  <a:lnTo>
                    <a:pt x="664" y="6030"/>
                  </a:lnTo>
                  <a:lnTo>
                    <a:pt x="886" y="6307"/>
                  </a:lnTo>
                  <a:lnTo>
                    <a:pt x="1162" y="6584"/>
                  </a:lnTo>
                  <a:lnTo>
                    <a:pt x="1439" y="6805"/>
                  </a:lnTo>
                  <a:lnTo>
                    <a:pt x="1715" y="7026"/>
                  </a:lnTo>
                  <a:lnTo>
                    <a:pt x="2047" y="7248"/>
                  </a:lnTo>
                  <a:lnTo>
                    <a:pt x="2379" y="7414"/>
                  </a:lnTo>
                  <a:lnTo>
                    <a:pt x="2711" y="7524"/>
                  </a:lnTo>
                  <a:lnTo>
                    <a:pt x="3098" y="7635"/>
                  </a:lnTo>
                  <a:lnTo>
                    <a:pt x="3486" y="7690"/>
                  </a:lnTo>
                  <a:lnTo>
                    <a:pt x="4094" y="7690"/>
                  </a:lnTo>
                  <a:lnTo>
                    <a:pt x="6529" y="9129"/>
                  </a:lnTo>
                  <a:lnTo>
                    <a:pt x="4039" y="10622"/>
                  </a:lnTo>
                  <a:lnTo>
                    <a:pt x="3873" y="10567"/>
                  </a:lnTo>
                  <a:lnTo>
                    <a:pt x="3486" y="10622"/>
                  </a:lnTo>
                  <a:lnTo>
                    <a:pt x="3098" y="10678"/>
                  </a:lnTo>
                  <a:lnTo>
                    <a:pt x="2711" y="10733"/>
                  </a:lnTo>
                  <a:lnTo>
                    <a:pt x="2379" y="10899"/>
                  </a:lnTo>
                  <a:lnTo>
                    <a:pt x="2047" y="11065"/>
                  </a:lnTo>
                  <a:lnTo>
                    <a:pt x="1715" y="11231"/>
                  </a:lnTo>
                  <a:lnTo>
                    <a:pt x="1439" y="11452"/>
                  </a:lnTo>
                  <a:lnTo>
                    <a:pt x="1162" y="11729"/>
                  </a:lnTo>
                  <a:lnTo>
                    <a:pt x="886" y="12005"/>
                  </a:lnTo>
                  <a:lnTo>
                    <a:pt x="664" y="12282"/>
                  </a:lnTo>
                  <a:lnTo>
                    <a:pt x="498" y="12614"/>
                  </a:lnTo>
                  <a:lnTo>
                    <a:pt x="332" y="12946"/>
                  </a:lnTo>
                  <a:lnTo>
                    <a:pt x="166" y="13278"/>
                  </a:lnTo>
                  <a:lnTo>
                    <a:pt x="111" y="13665"/>
                  </a:lnTo>
                  <a:lnTo>
                    <a:pt x="56" y="14052"/>
                  </a:lnTo>
                  <a:lnTo>
                    <a:pt x="0" y="14440"/>
                  </a:lnTo>
                  <a:lnTo>
                    <a:pt x="56" y="14827"/>
                  </a:lnTo>
                  <a:lnTo>
                    <a:pt x="111" y="15214"/>
                  </a:lnTo>
                  <a:lnTo>
                    <a:pt x="166" y="15601"/>
                  </a:lnTo>
                  <a:lnTo>
                    <a:pt x="332" y="15933"/>
                  </a:lnTo>
                  <a:lnTo>
                    <a:pt x="498" y="16265"/>
                  </a:lnTo>
                  <a:lnTo>
                    <a:pt x="664" y="16597"/>
                  </a:lnTo>
                  <a:lnTo>
                    <a:pt x="886" y="16874"/>
                  </a:lnTo>
                  <a:lnTo>
                    <a:pt x="1162" y="17151"/>
                  </a:lnTo>
                  <a:lnTo>
                    <a:pt x="1439" y="17427"/>
                  </a:lnTo>
                  <a:lnTo>
                    <a:pt x="1715" y="17648"/>
                  </a:lnTo>
                  <a:lnTo>
                    <a:pt x="2047" y="17814"/>
                  </a:lnTo>
                  <a:lnTo>
                    <a:pt x="2379" y="17980"/>
                  </a:lnTo>
                  <a:lnTo>
                    <a:pt x="2711" y="18146"/>
                  </a:lnTo>
                  <a:lnTo>
                    <a:pt x="3098" y="18202"/>
                  </a:lnTo>
                  <a:lnTo>
                    <a:pt x="3486" y="18257"/>
                  </a:lnTo>
                  <a:lnTo>
                    <a:pt x="3873" y="18312"/>
                  </a:lnTo>
                  <a:lnTo>
                    <a:pt x="4260" y="18257"/>
                  </a:lnTo>
                  <a:lnTo>
                    <a:pt x="4648" y="18202"/>
                  </a:lnTo>
                  <a:lnTo>
                    <a:pt x="5035" y="18146"/>
                  </a:lnTo>
                  <a:lnTo>
                    <a:pt x="5367" y="17980"/>
                  </a:lnTo>
                  <a:lnTo>
                    <a:pt x="5699" y="17814"/>
                  </a:lnTo>
                  <a:lnTo>
                    <a:pt x="6031" y="17648"/>
                  </a:lnTo>
                  <a:lnTo>
                    <a:pt x="6307" y="17427"/>
                  </a:lnTo>
                  <a:lnTo>
                    <a:pt x="6584" y="17151"/>
                  </a:lnTo>
                  <a:lnTo>
                    <a:pt x="6861" y="16874"/>
                  </a:lnTo>
                  <a:lnTo>
                    <a:pt x="7082" y="16597"/>
                  </a:lnTo>
                  <a:lnTo>
                    <a:pt x="7248" y="16265"/>
                  </a:lnTo>
                  <a:lnTo>
                    <a:pt x="7414" y="15933"/>
                  </a:lnTo>
                  <a:lnTo>
                    <a:pt x="7580" y="15601"/>
                  </a:lnTo>
                  <a:lnTo>
                    <a:pt x="7635" y="15214"/>
                  </a:lnTo>
                  <a:lnTo>
                    <a:pt x="7746" y="14827"/>
                  </a:lnTo>
                  <a:lnTo>
                    <a:pt x="7746" y="14440"/>
                  </a:lnTo>
                  <a:lnTo>
                    <a:pt x="7690" y="13942"/>
                  </a:lnTo>
                  <a:lnTo>
                    <a:pt x="7635" y="13499"/>
                  </a:lnTo>
                  <a:lnTo>
                    <a:pt x="7469" y="13001"/>
                  </a:lnTo>
                  <a:lnTo>
                    <a:pt x="7248" y="12614"/>
                  </a:lnTo>
                  <a:lnTo>
                    <a:pt x="7027" y="12227"/>
                  </a:lnTo>
                  <a:lnTo>
                    <a:pt x="6750" y="11839"/>
                  </a:lnTo>
                  <a:lnTo>
                    <a:pt x="6418" y="11507"/>
                  </a:lnTo>
                  <a:lnTo>
                    <a:pt x="6031" y="11231"/>
                  </a:lnTo>
                  <a:lnTo>
                    <a:pt x="8078" y="10014"/>
                  </a:lnTo>
                  <a:lnTo>
                    <a:pt x="17925" y="15823"/>
                  </a:lnTo>
                  <a:lnTo>
                    <a:pt x="18202" y="15989"/>
                  </a:lnTo>
                  <a:lnTo>
                    <a:pt x="18589" y="16099"/>
                  </a:lnTo>
                  <a:lnTo>
                    <a:pt x="18977" y="16155"/>
                  </a:lnTo>
                  <a:lnTo>
                    <a:pt x="19419" y="16210"/>
                  </a:lnTo>
                  <a:lnTo>
                    <a:pt x="19862" y="16155"/>
                  </a:lnTo>
                  <a:lnTo>
                    <a:pt x="20304" y="16099"/>
                  </a:lnTo>
                  <a:lnTo>
                    <a:pt x="20747" y="15989"/>
                  </a:lnTo>
                  <a:lnTo>
                    <a:pt x="21356" y="15767"/>
                  </a:lnTo>
                  <a:lnTo>
                    <a:pt x="21632" y="15657"/>
                  </a:lnTo>
                  <a:lnTo>
                    <a:pt x="21964" y="15435"/>
                  </a:lnTo>
                  <a:lnTo>
                    <a:pt x="22185" y="15214"/>
                  </a:lnTo>
                  <a:lnTo>
                    <a:pt x="22407" y="14882"/>
                  </a:lnTo>
                  <a:lnTo>
                    <a:pt x="22517" y="14606"/>
                  </a:lnTo>
                  <a:lnTo>
                    <a:pt x="22517" y="14329"/>
                  </a:lnTo>
                  <a:lnTo>
                    <a:pt x="22351" y="14052"/>
                  </a:lnTo>
                  <a:lnTo>
                    <a:pt x="22130" y="13831"/>
                  </a:lnTo>
                  <a:lnTo>
                    <a:pt x="14219" y="9129"/>
                  </a:lnTo>
                  <a:lnTo>
                    <a:pt x="22130" y="4426"/>
                  </a:lnTo>
                  <a:lnTo>
                    <a:pt x="22351" y="4205"/>
                  </a:lnTo>
                  <a:lnTo>
                    <a:pt x="22517" y="3983"/>
                  </a:lnTo>
                  <a:lnTo>
                    <a:pt x="22517" y="3651"/>
                  </a:lnTo>
                  <a:lnTo>
                    <a:pt x="22407" y="3375"/>
                  </a:lnTo>
                  <a:lnTo>
                    <a:pt x="22241" y="3154"/>
                  </a:lnTo>
                  <a:lnTo>
                    <a:pt x="22075" y="2932"/>
                  </a:lnTo>
                  <a:lnTo>
                    <a:pt x="21798" y="2766"/>
                  </a:lnTo>
                  <a:lnTo>
                    <a:pt x="21577" y="2600"/>
                  </a:lnTo>
                  <a:lnTo>
                    <a:pt x="20968" y="2379"/>
                  </a:lnTo>
                  <a:lnTo>
                    <a:pt x="20304" y="2213"/>
                  </a:lnTo>
                  <a:lnTo>
                    <a:pt x="19640" y="2102"/>
                  </a:lnTo>
                  <a:lnTo>
                    <a:pt x="18977" y="2102"/>
                  </a:lnTo>
                  <a:lnTo>
                    <a:pt x="18423" y="2213"/>
                  </a:lnTo>
                  <a:lnTo>
                    <a:pt x="18147" y="2324"/>
                  </a:lnTo>
                  <a:lnTo>
                    <a:pt x="17925" y="2434"/>
                  </a:lnTo>
                  <a:lnTo>
                    <a:pt x="8078" y="8243"/>
                  </a:lnTo>
                  <a:lnTo>
                    <a:pt x="6031" y="7026"/>
                  </a:lnTo>
                  <a:lnTo>
                    <a:pt x="6418" y="6750"/>
                  </a:lnTo>
                  <a:lnTo>
                    <a:pt x="6750" y="6418"/>
                  </a:lnTo>
                  <a:lnTo>
                    <a:pt x="7027" y="6086"/>
                  </a:lnTo>
                  <a:lnTo>
                    <a:pt x="7248" y="5698"/>
                  </a:lnTo>
                  <a:lnTo>
                    <a:pt x="7469" y="5256"/>
                  </a:lnTo>
                  <a:lnTo>
                    <a:pt x="7635" y="4813"/>
                  </a:lnTo>
                  <a:lnTo>
                    <a:pt x="7690" y="4315"/>
                  </a:lnTo>
                  <a:lnTo>
                    <a:pt x="7746" y="3873"/>
                  </a:lnTo>
                  <a:lnTo>
                    <a:pt x="7746" y="3430"/>
                  </a:lnTo>
                  <a:lnTo>
                    <a:pt x="7635" y="3098"/>
                  </a:lnTo>
                  <a:lnTo>
                    <a:pt x="7580" y="2711"/>
                  </a:lnTo>
                  <a:lnTo>
                    <a:pt x="7414" y="2324"/>
                  </a:lnTo>
                  <a:lnTo>
                    <a:pt x="7248" y="1992"/>
                  </a:lnTo>
                  <a:lnTo>
                    <a:pt x="7082" y="1715"/>
                  </a:lnTo>
                  <a:lnTo>
                    <a:pt x="6861" y="1383"/>
                  </a:lnTo>
                  <a:lnTo>
                    <a:pt x="6584" y="1107"/>
                  </a:lnTo>
                  <a:lnTo>
                    <a:pt x="6307" y="885"/>
                  </a:lnTo>
                  <a:lnTo>
                    <a:pt x="6031" y="664"/>
                  </a:lnTo>
                  <a:lnTo>
                    <a:pt x="5699" y="443"/>
                  </a:lnTo>
                  <a:lnTo>
                    <a:pt x="5367" y="277"/>
                  </a:lnTo>
                  <a:lnTo>
                    <a:pt x="5035" y="166"/>
                  </a:lnTo>
                  <a:lnTo>
                    <a:pt x="4648" y="55"/>
                  </a:lnTo>
                  <a:lnTo>
                    <a:pt x="426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2"/>
            <p:cNvSpPr/>
            <p:nvPr/>
          </p:nvSpPr>
          <p:spPr>
            <a:xfrm rot="6276760">
              <a:off x="8224420" y="306479"/>
              <a:ext cx="163221" cy="256843"/>
            </a:xfrm>
            <a:custGeom>
              <a:avLst/>
              <a:gdLst/>
              <a:ahLst/>
              <a:cxnLst/>
              <a:rect l="l" t="t" r="r" b="b"/>
              <a:pathLst>
                <a:path w="13888" h="21854" extrusionOk="0">
                  <a:moveTo>
                    <a:pt x="9295" y="1550"/>
                  </a:moveTo>
                  <a:lnTo>
                    <a:pt x="9295" y="4371"/>
                  </a:lnTo>
                  <a:lnTo>
                    <a:pt x="8742" y="4205"/>
                  </a:lnTo>
                  <a:lnTo>
                    <a:pt x="8134" y="4095"/>
                  </a:lnTo>
                  <a:lnTo>
                    <a:pt x="7580" y="3984"/>
                  </a:lnTo>
                  <a:lnTo>
                    <a:pt x="6363" y="3984"/>
                  </a:lnTo>
                  <a:lnTo>
                    <a:pt x="5755" y="4095"/>
                  </a:lnTo>
                  <a:lnTo>
                    <a:pt x="5201" y="4205"/>
                  </a:lnTo>
                  <a:lnTo>
                    <a:pt x="4648" y="4371"/>
                  </a:lnTo>
                  <a:lnTo>
                    <a:pt x="4648" y="1550"/>
                  </a:lnTo>
                  <a:close/>
                  <a:moveTo>
                    <a:pt x="6529" y="7469"/>
                  </a:moveTo>
                  <a:lnTo>
                    <a:pt x="6197" y="7580"/>
                  </a:lnTo>
                  <a:lnTo>
                    <a:pt x="5976" y="7746"/>
                  </a:lnTo>
                  <a:lnTo>
                    <a:pt x="5810" y="7967"/>
                  </a:lnTo>
                  <a:lnTo>
                    <a:pt x="5755" y="8244"/>
                  </a:lnTo>
                  <a:lnTo>
                    <a:pt x="5755" y="10900"/>
                  </a:lnTo>
                  <a:lnTo>
                    <a:pt x="5755" y="11066"/>
                  </a:lnTo>
                  <a:lnTo>
                    <a:pt x="5810" y="11232"/>
                  </a:lnTo>
                  <a:lnTo>
                    <a:pt x="5921" y="11397"/>
                  </a:lnTo>
                  <a:lnTo>
                    <a:pt x="6031" y="11508"/>
                  </a:lnTo>
                  <a:lnTo>
                    <a:pt x="9074" y="14164"/>
                  </a:lnTo>
                  <a:lnTo>
                    <a:pt x="9351" y="14274"/>
                  </a:lnTo>
                  <a:lnTo>
                    <a:pt x="9627" y="14330"/>
                  </a:lnTo>
                  <a:lnTo>
                    <a:pt x="9738" y="14330"/>
                  </a:lnTo>
                  <a:lnTo>
                    <a:pt x="9904" y="14274"/>
                  </a:lnTo>
                  <a:lnTo>
                    <a:pt x="10070" y="14164"/>
                  </a:lnTo>
                  <a:lnTo>
                    <a:pt x="10181" y="14053"/>
                  </a:lnTo>
                  <a:lnTo>
                    <a:pt x="10346" y="13776"/>
                  </a:lnTo>
                  <a:lnTo>
                    <a:pt x="10346" y="13500"/>
                  </a:lnTo>
                  <a:lnTo>
                    <a:pt x="10291" y="13223"/>
                  </a:lnTo>
                  <a:lnTo>
                    <a:pt x="10125" y="13002"/>
                  </a:lnTo>
                  <a:lnTo>
                    <a:pt x="7304" y="10568"/>
                  </a:lnTo>
                  <a:lnTo>
                    <a:pt x="7304" y="8244"/>
                  </a:lnTo>
                  <a:lnTo>
                    <a:pt x="7248" y="7967"/>
                  </a:lnTo>
                  <a:lnTo>
                    <a:pt x="7082" y="7746"/>
                  </a:lnTo>
                  <a:lnTo>
                    <a:pt x="6806" y="7580"/>
                  </a:lnTo>
                  <a:lnTo>
                    <a:pt x="6529" y="7469"/>
                  </a:lnTo>
                  <a:close/>
                  <a:moveTo>
                    <a:pt x="7525" y="5533"/>
                  </a:moveTo>
                  <a:lnTo>
                    <a:pt x="8023" y="5644"/>
                  </a:lnTo>
                  <a:lnTo>
                    <a:pt x="8576" y="5754"/>
                  </a:lnTo>
                  <a:lnTo>
                    <a:pt x="9074" y="5920"/>
                  </a:lnTo>
                  <a:lnTo>
                    <a:pt x="9517" y="6142"/>
                  </a:lnTo>
                  <a:lnTo>
                    <a:pt x="9959" y="6418"/>
                  </a:lnTo>
                  <a:lnTo>
                    <a:pt x="10402" y="6750"/>
                  </a:lnTo>
                  <a:lnTo>
                    <a:pt x="10789" y="7082"/>
                  </a:lnTo>
                  <a:lnTo>
                    <a:pt x="11121" y="7469"/>
                  </a:lnTo>
                  <a:lnTo>
                    <a:pt x="11453" y="7912"/>
                  </a:lnTo>
                  <a:lnTo>
                    <a:pt x="11730" y="8355"/>
                  </a:lnTo>
                  <a:lnTo>
                    <a:pt x="11951" y="8797"/>
                  </a:lnTo>
                  <a:lnTo>
                    <a:pt x="12117" y="9295"/>
                  </a:lnTo>
                  <a:lnTo>
                    <a:pt x="12228" y="9848"/>
                  </a:lnTo>
                  <a:lnTo>
                    <a:pt x="12338" y="10346"/>
                  </a:lnTo>
                  <a:lnTo>
                    <a:pt x="12338" y="10900"/>
                  </a:lnTo>
                  <a:lnTo>
                    <a:pt x="12338" y="11453"/>
                  </a:lnTo>
                  <a:lnTo>
                    <a:pt x="12228" y="12006"/>
                  </a:lnTo>
                  <a:lnTo>
                    <a:pt x="12117" y="12504"/>
                  </a:lnTo>
                  <a:lnTo>
                    <a:pt x="11951" y="13002"/>
                  </a:lnTo>
                  <a:lnTo>
                    <a:pt x="11730" y="13500"/>
                  </a:lnTo>
                  <a:lnTo>
                    <a:pt x="11453" y="13942"/>
                  </a:lnTo>
                  <a:lnTo>
                    <a:pt x="11121" y="14330"/>
                  </a:lnTo>
                  <a:lnTo>
                    <a:pt x="10789" y="14717"/>
                  </a:lnTo>
                  <a:lnTo>
                    <a:pt x="10402" y="15104"/>
                  </a:lnTo>
                  <a:lnTo>
                    <a:pt x="9959" y="15381"/>
                  </a:lnTo>
                  <a:lnTo>
                    <a:pt x="9517" y="15657"/>
                  </a:lnTo>
                  <a:lnTo>
                    <a:pt x="9074" y="15879"/>
                  </a:lnTo>
                  <a:lnTo>
                    <a:pt x="8576" y="16100"/>
                  </a:lnTo>
                  <a:lnTo>
                    <a:pt x="8023" y="16211"/>
                  </a:lnTo>
                  <a:lnTo>
                    <a:pt x="7525" y="16321"/>
                  </a:lnTo>
                  <a:lnTo>
                    <a:pt x="6418" y="16321"/>
                  </a:lnTo>
                  <a:lnTo>
                    <a:pt x="5865" y="16211"/>
                  </a:lnTo>
                  <a:lnTo>
                    <a:pt x="5367" y="16100"/>
                  </a:lnTo>
                  <a:lnTo>
                    <a:pt x="4869" y="15879"/>
                  </a:lnTo>
                  <a:lnTo>
                    <a:pt x="4371" y="15657"/>
                  </a:lnTo>
                  <a:lnTo>
                    <a:pt x="3929" y="15381"/>
                  </a:lnTo>
                  <a:lnTo>
                    <a:pt x="3542" y="15104"/>
                  </a:lnTo>
                  <a:lnTo>
                    <a:pt x="3154" y="14717"/>
                  </a:lnTo>
                  <a:lnTo>
                    <a:pt x="2767" y="14330"/>
                  </a:lnTo>
                  <a:lnTo>
                    <a:pt x="2490" y="13942"/>
                  </a:lnTo>
                  <a:lnTo>
                    <a:pt x="2214" y="13500"/>
                  </a:lnTo>
                  <a:lnTo>
                    <a:pt x="1993" y="13002"/>
                  </a:lnTo>
                  <a:lnTo>
                    <a:pt x="1771" y="12504"/>
                  </a:lnTo>
                  <a:lnTo>
                    <a:pt x="1661" y="12006"/>
                  </a:lnTo>
                  <a:lnTo>
                    <a:pt x="1550" y="11453"/>
                  </a:lnTo>
                  <a:lnTo>
                    <a:pt x="1550" y="10900"/>
                  </a:lnTo>
                  <a:lnTo>
                    <a:pt x="1550" y="10346"/>
                  </a:lnTo>
                  <a:lnTo>
                    <a:pt x="1661" y="9848"/>
                  </a:lnTo>
                  <a:lnTo>
                    <a:pt x="1771" y="9295"/>
                  </a:lnTo>
                  <a:lnTo>
                    <a:pt x="1993" y="8797"/>
                  </a:lnTo>
                  <a:lnTo>
                    <a:pt x="2214" y="8355"/>
                  </a:lnTo>
                  <a:lnTo>
                    <a:pt x="2490" y="7912"/>
                  </a:lnTo>
                  <a:lnTo>
                    <a:pt x="2767" y="7469"/>
                  </a:lnTo>
                  <a:lnTo>
                    <a:pt x="3154" y="7082"/>
                  </a:lnTo>
                  <a:lnTo>
                    <a:pt x="3542" y="6750"/>
                  </a:lnTo>
                  <a:lnTo>
                    <a:pt x="3929" y="6418"/>
                  </a:lnTo>
                  <a:lnTo>
                    <a:pt x="4371" y="6142"/>
                  </a:lnTo>
                  <a:lnTo>
                    <a:pt x="4869" y="5920"/>
                  </a:lnTo>
                  <a:lnTo>
                    <a:pt x="5367" y="5754"/>
                  </a:lnTo>
                  <a:lnTo>
                    <a:pt x="5865" y="5644"/>
                  </a:lnTo>
                  <a:lnTo>
                    <a:pt x="6418" y="5533"/>
                  </a:lnTo>
                  <a:close/>
                  <a:moveTo>
                    <a:pt x="9295" y="17483"/>
                  </a:moveTo>
                  <a:lnTo>
                    <a:pt x="9295" y="20305"/>
                  </a:lnTo>
                  <a:lnTo>
                    <a:pt x="4648" y="20305"/>
                  </a:lnTo>
                  <a:lnTo>
                    <a:pt x="4648" y="17483"/>
                  </a:lnTo>
                  <a:lnTo>
                    <a:pt x="5201" y="17649"/>
                  </a:lnTo>
                  <a:lnTo>
                    <a:pt x="5755" y="17760"/>
                  </a:lnTo>
                  <a:lnTo>
                    <a:pt x="6363" y="17815"/>
                  </a:lnTo>
                  <a:lnTo>
                    <a:pt x="6972" y="17870"/>
                  </a:lnTo>
                  <a:lnTo>
                    <a:pt x="7580" y="17815"/>
                  </a:lnTo>
                  <a:lnTo>
                    <a:pt x="8134" y="17760"/>
                  </a:lnTo>
                  <a:lnTo>
                    <a:pt x="8742" y="17649"/>
                  </a:lnTo>
                  <a:lnTo>
                    <a:pt x="9295" y="17483"/>
                  </a:lnTo>
                  <a:close/>
                  <a:moveTo>
                    <a:pt x="3874" y="1"/>
                  </a:moveTo>
                  <a:lnTo>
                    <a:pt x="3542" y="56"/>
                  </a:lnTo>
                  <a:lnTo>
                    <a:pt x="3320" y="222"/>
                  </a:lnTo>
                  <a:lnTo>
                    <a:pt x="3154" y="443"/>
                  </a:lnTo>
                  <a:lnTo>
                    <a:pt x="3099" y="775"/>
                  </a:lnTo>
                  <a:lnTo>
                    <a:pt x="3099" y="5146"/>
                  </a:lnTo>
                  <a:lnTo>
                    <a:pt x="2435" y="5644"/>
                  </a:lnTo>
                  <a:lnTo>
                    <a:pt x="1827" y="6252"/>
                  </a:lnTo>
                  <a:lnTo>
                    <a:pt x="1273" y="6861"/>
                  </a:lnTo>
                  <a:lnTo>
                    <a:pt x="831" y="7580"/>
                  </a:lnTo>
                  <a:lnTo>
                    <a:pt x="499" y="8355"/>
                  </a:lnTo>
                  <a:lnTo>
                    <a:pt x="222" y="9185"/>
                  </a:lnTo>
                  <a:lnTo>
                    <a:pt x="56" y="10014"/>
                  </a:lnTo>
                  <a:lnTo>
                    <a:pt x="1" y="10900"/>
                  </a:lnTo>
                  <a:lnTo>
                    <a:pt x="56" y="11785"/>
                  </a:lnTo>
                  <a:lnTo>
                    <a:pt x="222" y="12670"/>
                  </a:lnTo>
                  <a:lnTo>
                    <a:pt x="499" y="13444"/>
                  </a:lnTo>
                  <a:lnTo>
                    <a:pt x="831" y="14219"/>
                  </a:lnTo>
                  <a:lnTo>
                    <a:pt x="1273" y="14938"/>
                  </a:lnTo>
                  <a:lnTo>
                    <a:pt x="1827" y="15602"/>
                  </a:lnTo>
                  <a:lnTo>
                    <a:pt x="2435" y="16211"/>
                  </a:lnTo>
                  <a:lnTo>
                    <a:pt x="3099" y="16709"/>
                  </a:lnTo>
                  <a:lnTo>
                    <a:pt x="3099" y="21079"/>
                  </a:lnTo>
                  <a:lnTo>
                    <a:pt x="3154" y="21356"/>
                  </a:lnTo>
                  <a:lnTo>
                    <a:pt x="3320" y="21632"/>
                  </a:lnTo>
                  <a:lnTo>
                    <a:pt x="3542" y="21798"/>
                  </a:lnTo>
                  <a:lnTo>
                    <a:pt x="3874" y="21854"/>
                  </a:lnTo>
                  <a:lnTo>
                    <a:pt x="10015" y="21854"/>
                  </a:lnTo>
                  <a:lnTo>
                    <a:pt x="10346" y="21798"/>
                  </a:lnTo>
                  <a:lnTo>
                    <a:pt x="10568" y="21632"/>
                  </a:lnTo>
                  <a:lnTo>
                    <a:pt x="10734" y="21356"/>
                  </a:lnTo>
                  <a:lnTo>
                    <a:pt x="10789" y="21079"/>
                  </a:lnTo>
                  <a:lnTo>
                    <a:pt x="10789" y="16709"/>
                  </a:lnTo>
                  <a:lnTo>
                    <a:pt x="11508" y="16211"/>
                  </a:lnTo>
                  <a:lnTo>
                    <a:pt x="12062" y="15602"/>
                  </a:lnTo>
                  <a:lnTo>
                    <a:pt x="12615" y="14938"/>
                  </a:lnTo>
                  <a:lnTo>
                    <a:pt x="13057" y="14219"/>
                  </a:lnTo>
                  <a:lnTo>
                    <a:pt x="13389" y="13444"/>
                  </a:lnTo>
                  <a:lnTo>
                    <a:pt x="13666" y="12670"/>
                  </a:lnTo>
                  <a:lnTo>
                    <a:pt x="13832" y="11785"/>
                  </a:lnTo>
                  <a:lnTo>
                    <a:pt x="13887" y="10900"/>
                  </a:lnTo>
                  <a:lnTo>
                    <a:pt x="13832" y="10014"/>
                  </a:lnTo>
                  <a:lnTo>
                    <a:pt x="13666" y="9185"/>
                  </a:lnTo>
                  <a:lnTo>
                    <a:pt x="13389" y="8355"/>
                  </a:lnTo>
                  <a:lnTo>
                    <a:pt x="13057" y="7580"/>
                  </a:lnTo>
                  <a:lnTo>
                    <a:pt x="12615" y="6861"/>
                  </a:lnTo>
                  <a:lnTo>
                    <a:pt x="12062" y="6252"/>
                  </a:lnTo>
                  <a:lnTo>
                    <a:pt x="11508" y="5644"/>
                  </a:lnTo>
                  <a:lnTo>
                    <a:pt x="10789" y="5146"/>
                  </a:lnTo>
                  <a:lnTo>
                    <a:pt x="10789" y="775"/>
                  </a:lnTo>
                  <a:lnTo>
                    <a:pt x="10734" y="443"/>
                  </a:lnTo>
                  <a:lnTo>
                    <a:pt x="10568" y="222"/>
                  </a:lnTo>
                  <a:lnTo>
                    <a:pt x="10346" y="56"/>
                  </a:lnTo>
                  <a:lnTo>
                    <a:pt x="10015"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2"/>
            <p:cNvSpPr/>
            <p:nvPr/>
          </p:nvSpPr>
          <p:spPr>
            <a:xfrm rot="2357159">
              <a:off x="358847" y="180980"/>
              <a:ext cx="256871" cy="173641"/>
            </a:xfrm>
            <a:custGeom>
              <a:avLst/>
              <a:gdLst/>
              <a:ahLst/>
              <a:cxnLst/>
              <a:rect l="l" t="t" r="r" b="b"/>
              <a:pathLst>
                <a:path w="21854" h="14773" extrusionOk="0">
                  <a:moveTo>
                    <a:pt x="19751" y="1495"/>
                  </a:moveTo>
                  <a:lnTo>
                    <a:pt x="19973" y="1605"/>
                  </a:lnTo>
                  <a:lnTo>
                    <a:pt x="10899" y="8189"/>
                  </a:lnTo>
                  <a:lnTo>
                    <a:pt x="1826" y="1605"/>
                  </a:lnTo>
                  <a:lnTo>
                    <a:pt x="2103" y="1495"/>
                  </a:lnTo>
                  <a:close/>
                  <a:moveTo>
                    <a:pt x="20305" y="3265"/>
                  </a:moveTo>
                  <a:lnTo>
                    <a:pt x="20305" y="12670"/>
                  </a:lnTo>
                  <a:lnTo>
                    <a:pt x="20249" y="12891"/>
                  </a:lnTo>
                  <a:lnTo>
                    <a:pt x="20139" y="13057"/>
                  </a:lnTo>
                  <a:lnTo>
                    <a:pt x="19973" y="13168"/>
                  </a:lnTo>
                  <a:lnTo>
                    <a:pt x="19751" y="13223"/>
                  </a:lnTo>
                  <a:lnTo>
                    <a:pt x="2103" y="13223"/>
                  </a:lnTo>
                  <a:lnTo>
                    <a:pt x="1882" y="13168"/>
                  </a:lnTo>
                  <a:lnTo>
                    <a:pt x="1716" y="13057"/>
                  </a:lnTo>
                  <a:lnTo>
                    <a:pt x="1605" y="12891"/>
                  </a:lnTo>
                  <a:lnTo>
                    <a:pt x="1550" y="12670"/>
                  </a:lnTo>
                  <a:lnTo>
                    <a:pt x="1550" y="3265"/>
                  </a:lnTo>
                  <a:lnTo>
                    <a:pt x="10457" y="9738"/>
                  </a:lnTo>
                  <a:lnTo>
                    <a:pt x="10678" y="9849"/>
                  </a:lnTo>
                  <a:lnTo>
                    <a:pt x="10899" y="9904"/>
                  </a:lnTo>
                  <a:lnTo>
                    <a:pt x="11176" y="9849"/>
                  </a:lnTo>
                  <a:lnTo>
                    <a:pt x="11397" y="9738"/>
                  </a:lnTo>
                  <a:lnTo>
                    <a:pt x="20305" y="3265"/>
                  </a:lnTo>
                  <a:close/>
                  <a:moveTo>
                    <a:pt x="1660" y="1"/>
                  </a:moveTo>
                  <a:lnTo>
                    <a:pt x="1273" y="167"/>
                  </a:lnTo>
                  <a:lnTo>
                    <a:pt x="941" y="333"/>
                  </a:lnTo>
                  <a:lnTo>
                    <a:pt x="609" y="609"/>
                  </a:lnTo>
                  <a:lnTo>
                    <a:pt x="332" y="886"/>
                  </a:lnTo>
                  <a:lnTo>
                    <a:pt x="166" y="1273"/>
                  </a:lnTo>
                  <a:lnTo>
                    <a:pt x="56" y="1661"/>
                  </a:lnTo>
                  <a:lnTo>
                    <a:pt x="0" y="2048"/>
                  </a:lnTo>
                  <a:lnTo>
                    <a:pt x="0" y="12670"/>
                  </a:lnTo>
                  <a:lnTo>
                    <a:pt x="56" y="13113"/>
                  </a:lnTo>
                  <a:lnTo>
                    <a:pt x="166" y="13500"/>
                  </a:lnTo>
                  <a:lnTo>
                    <a:pt x="332" y="13832"/>
                  </a:lnTo>
                  <a:lnTo>
                    <a:pt x="609" y="14164"/>
                  </a:lnTo>
                  <a:lnTo>
                    <a:pt x="941" y="14385"/>
                  </a:lnTo>
                  <a:lnTo>
                    <a:pt x="1273" y="14606"/>
                  </a:lnTo>
                  <a:lnTo>
                    <a:pt x="1660" y="14717"/>
                  </a:lnTo>
                  <a:lnTo>
                    <a:pt x="2103" y="14772"/>
                  </a:lnTo>
                  <a:lnTo>
                    <a:pt x="19751" y="14772"/>
                  </a:lnTo>
                  <a:lnTo>
                    <a:pt x="20194" y="14717"/>
                  </a:lnTo>
                  <a:lnTo>
                    <a:pt x="20581" y="14606"/>
                  </a:lnTo>
                  <a:lnTo>
                    <a:pt x="20913" y="14385"/>
                  </a:lnTo>
                  <a:lnTo>
                    <a:pt x="21245" y="14164"/>
                  </a:lnTo>
                  <a:lnTo>
                    <a:pt x="21466" y="13832"/>
                  </a:lnTo>
                  <a:lnTo>
                    <a:pt x="21688" y="13500"/>
                  </a:lnTo>
                  <a:lnTo>
                    <a:pt x="21798" y="13113"/>
                  </a:lnTo>
                  <a:lnTo>
                    <a:pt x="21854" y="12670"/>
                  </a:lnTo>
                  <a:lnTo>
                    <a:pt x="21854" y="2048"/>
                  </a:lnTo>
                  <a:lnTo>
                    <a:pt x="21798" y="1661"/>
                  </a:lnTo>
                  <a:lnTo>
                    <a:pt x="21688" y="1273"/>
                  </a:lnTo>
                  <a:lnTo>
                    <a:pt x="21466" y="886"/>
                  </a:lnTo>
                  <a:lnTo>
                    <a:pt x="21245" y="609"/>
                  </a:lnTo>
                  <a:lnTo>
                    <a:pt x="20913" y="333"/>
                  </a:lnTo>
                  <a:lnTo>
                    <a:pt x="20581" y="167"/>
                  </a:lnTo>
                  <a:lnTo>
                    <a:pt x="2019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2"/>
            <p:cNvSpPr/>
            <p:nvPr/>
          </p:nvSpPr>
          <p:spPr>
            <a:xfrm rot="5239795">
              <a:off x="2893367" y="12366"/>
              <a:ext cx="173612" cy="256833"/>
            </a:xfrm>
            <a:custGeom>
              <a:avLst/>
              <a:gdLst/>
              <a:ahLst/>
              <a:cxnLst/>
              <a:rect l="l" t="t" r="r" b="b"/>
              <a:pathLst>
                <a:path w="14772" h="21853" extrusionOk="0">
                  <a:moveTo>
                    <a:pt x="7192" y="4315"/>
                  </a:moveTo>
                  <a:lnTo>
                    <a:pt x="7026" y="4371"/>
                  </a:lnTo>
                  <a:lnTo>
                    <a:pt x="6750" y="4537"/>
                  </a:lnTo>
                  <a:lnTo>
                    <a:pt x="6584" y="4813"/>
                  </a:lnTo>
                  <a:lnTo>
                    <a:pt x="6528" y="4979"/>
                  </a:lnTo>
                  <a:lnTo>
                    <a:pt x="6473" y="5145"/>
                  </a:lnTo>
                  <a:lnTo>
                    <a:pt x="6473" y="6916"/>
                  </a:lnTo>
                  <a:lnTo>
                    <a:pt x="6528" y="7137"/>
                  </a:lnTo>
                  <a:lnTo>
                    <a:pt x="6584" y="7303"/>
                  </a:lnTo>
                  <a:lnTo>
                    <a:pt x="6750" y="7579"/>
                  </a:lnTo>
                  <a:lnTo>
                    <a:pt x="7026" y="7745"/>
                  </a:lnTo>
                  <a:lnTo>
                    <a:pt x="7192" y="7801"/>
                  </a:lnTo>
                  <a:lnTo>
                    <a:pt x="7580" y="7801"/>
                  </a:lnTo>
                  <a:lnTo>
                    <a:pt x="7746" y="7745"/>
                  </a:lnTo>
                  <a:lnTo>
                    <a:pt x="8022" y="7579"/>
                  </a:lnTo>
                  <a:lnTo>
                    <a:pt x="8188" y="7303"/>
                  </a:lnTo>
                  <a:lnTo>
                    <a:pt x="8244" y="7137"/>
                  </a:lnTo>
                  <a:lnTo>
                    <a:pt x="8244" y="6916"/>
                  </a:lnTo>
                  <a:lnTo>
                    <a:pt x="8244" y="5145"/>
                  </a:lnTo>
                  <a:lnTo>
                    <a:pt x="8244" y="4979"/>
                  </a:lnTo>
                  <a:lnTo>
                    <a:pt x="8188" y="4813"/>
                  </a:lnTo>
                  <a:lnTo>
                    <a:pt x="8022" y="4537"/>
                  </a:lnTo>
                  <a:lnTo>
                    <a:pt x="7746" y="4371"/>
                  </a:lnTo>
                  <a:lnTo>
                    <a:pt x="7580" y="4315"/>
                  </a:lnTo>
                  <a:close/>
                  <a:moveTo>
                    <a:pt x="9184" y="1549"/>
                  </a:moveTo>
                  <a:lnTo>
                    <a:pt x="9627" y="1604"/>
                  </a:lnTo>
                  <a:lnTo>
                    <a:pt x="10069" y="1715"/>
                  </a:lnTo>
                  <a:lnTo>
                    <a:pt x="10457" y="1881"/>
                  </a:lnTo>
                  <a:lnTo>
                    <a:pt x="10844" y="2102"/>
                  </a:lnTo>
                  <a:lnTo>
                    <a:pt x="11231" y="2324"/>
                  </a:lnTo>
                  <a:lnTo>
                    <a:pt x="11563" y="2545"/>
                  </a:lnTo>
                  <a:lnTo>
                    <a:pt x="11895" y="2877"/>
                  </a:lnTo>
                  <a:lnTo>
                    <a:pt x="12172" y="3154"/>
                  </a:lnTo>
                  <a:lnTo>
                    <a:pt x="12448" y="3541"/>
                  </a:lnTo>
                  <a:lnTo>
                    <a:pt x="12669" y="3873"/>
                  </a:lnTo>
                  <a:lnTo>
                    <a:pt x="12891" y="4315"/>
                  </a:lnTo>
                  <a:lnTo>
                    <a:pt x="13001" y="4703"/>
                  </a:lnTo>
                  <a:lnTo>
                    <a:pt x="13112" y="5145"/>
                  </a:lnTo>
                  <a:lnTo>
                    <a:pt x="13223" y="5588"/>
                  </a:lnTo>
                  <a:lnTo>
                    <a:pt x="13223" y="6030"/>
                  </a:lnTo>
                  <a:lnTo>
                    <a:pt x="13223" y="15767"/>
                  </a:lnTo>
                  <a:lnTo>
                    <a:pt x="13223" y="16210"/>
                  </a:lnTo>
                  <a:lnTo>
                    <a:pt x="13112" y="16653"/>
                  </a:lnTo>
                  <a:lnTo>
                    <a:pt x="13001" y="17095"/>
                  </a:lnTo>
                  <a:lnTo>
                    <a:pt x="12891" y="17538"/>
                  </a:lnTo>
                  <a:lnTo>
                    <a:pt x="12669" y="17925"/>
                  </a:lnTo>
                  <a:lnTo>
                    <a:pt x="12448" y="18312"/>
                  </a:lnTo>
                  <a:lnTo>
                    <a:pt x="12172" y="18644"/>
                  </a:lnTo>
                  <a:lnTo>
                    <a:pt x="11895" y="18976"/>
                  </a:lnTo>
                  <a:lnTo>
                    <a:pt x="11563" y="19253"/>
                  </a:lnTo>
                  <a:lnTo>
                    <a:pt x="11231" y="19529"/>
                  </a:lnTo>
                  <a:lnTo>
                    <a:pt x="10844" y="19751"/>
                  </a:lnTo>
                  <a:lnTo>
                    <a:pt x="10457" y="19917"/>
                  </a:lnTo>
                  <a:lnTo>
                    <a:pt x="10069" y="20083"/>
                  </a:lnTo>
                  <a:lnTo>
                    <a:pt x="9627" y="20193"/>
                  </a:lnTo>
                  <a:lnTo>
                    <a:pt x="9184" y="20249"/>
                  </a:lnTo>
                  <a:lnTo>
                    <a:pt x="8686" y="20304"/>
                  </a:lnTo>
                  <a:lnTo>
                    <a:pt x="6031" y="20304"/>
                  </a:lnTo>
                  <a:lnTo>
                    <a:pt x="5588" y="20249"/>
                  </a:lnTo>
                  <a:lnTo>
                    <a:pt x="5145" y="20193"/>
                  </a:lnTo>
                  <a:lnTo>
                    <a:pt x="4703" y="20083"/>
                  </a:lnTo>
                  <a:lnTo>
                    <a:pt x="4316" y="19917"/>
                  </a:lnTo>
                  <a:lnTo>
                    <a:pt x="3873" y="19751"/>
                  </a:lnTo>
                  <a:lnTo>
                    <a:pt x="3541" y="19529"/>
                  </a:lnTo>
                  <a:lnTo>
                    <a:pt x="3154" y="19253"/>
                  </a:lnTo>
                  <a:lnTo>
                    <a:pt x="2877" y="18976"/>
                  </a:lnTo>
                  <a:lnTo>
                    <a:pt x="2545" y="18644"/>
                  </a:lnTo>
                  <a:lnTo>
                    <a:pt x="2324" y="18312"/>
                  </a:lnTo>
                  <a:lnTo>
                    <a:pt x="2103" y="17925"/>
                  </a:lnTo>
                  <a:lnTo>
                    <a:pt x="1881" y="17538"/>
                  </a:lnTo>
                  <a:lnTo>
                    <a:pt x="1715" y="17095"/>
                  </a:lnTo>
                  <a:lnTo>
                    <a:pt x="1605" y="16653"/>
                  </a:lnTo>
                  <a:lnTo>
                    <a:pt x="1549" y="16210"/>
                  </a:lnTo>
                  <a:lnTo>
                    <a:pt x="1549" y="15767"/>
                  </a:lnTo>
                  <a:lnTo>
                    <a:pt x="1549" y="6030"/>
                  </a:lnTo>
                  <a:lnTo>
                    <a:pt x="1549" y="5588"/>
                  </a:lnTo>
                  <a:lnTo>
                    <a:pt x="1605" y="5145"/>
                  </a:lnTo>
                  <a:lnTo>
                    <a:pt x="1715" y="4703"/>
                  </a:lnTo>
                  <a:lnTo>
                    <a:pt x="1881" y="4315"/>
                  </a:lnTo>
                  <a:lnTo>
                    <a:pt x="2103" y="3873"/>
                  </a:lnTo>
                  <a:lnTo>
                    <a:pt x="2324" y="3541"/>
                  </a:lnTo>
                  <a:lnTo>
                    <a:pt x="2545" y="3154"/>
                  </a:lnTo>
                  <a:lnTo>
                    <a:pt x="2877" y="2877"/>
                  </a:lnTo>
                  <a:lnTo>
                    <a:pt x="3154" y="2545"/>
                  </a:lnTo>
                  <a:lnTo>
                    <a:pt x="3541" y="2324"/>
                  </a:lnTo>
                  <a:lnTo>
                    <a:pt x="3873" y="2102"/>
                  </a:lnTo>
                  <a:lnTo>
                    <a:pt x="4316" y="1881"/>
                  </a:lnTo>
                  <a:lnTo>
                    <a:pt x="4703" y="1715"/>
                  </a:lnTo>
                  <a:lnTo>
                    <a:pt x="5145" y="1604"/>
                  </a:lnTo>
                  <a:lnTo>
                    <a:pt x="5588" y="1549"/>
                  </a:lnTo>
                  <a:close/>
                  <a:moveTo>
                    <a:pt x="5422" y="0"/>
                  </a:moveTo>
                  <a:lnTo>
                    <a:pt x="4813" y="111"/>
                  </a:lnTo>
                  <a:lnTo>
                    <a:pt x="4260" y="277"/>
                  </a:lnTo>
                  <a:lnTo>
                    <a:pt x="3707" y="443"/>
                  </a:lnTo>
                  <a:lnTo>
                    <a:pt x="3154" y="719"/>
                  </a:lnTo>
                  <a:lnTo>
                    <a:pt x="2656" y="1051"/>
                  </a:lnTo>
                  <a:lnTo>
                    <a:pt x="2213" y="1383"/>
                  </a:lnTo>
                  <a:lnTo>
                    <a:pt x="1771" y="1770"/>
                  </a:lnTo>
                  <a:lnTo>
                    <a:pt x="1383" y="2213"/>
                  </a:lnTo>
                  <a:lnTo>
                    <a:pt x="1051" y="2656"/>
                  </a:lnTo>
                  <a:lnTo>
                    <a:pt x="719" y="3154"/>
                  </a:lnTo>
                  <a:lnTo>
                    <a:pt x="443" y="3707"/>
                  </a:lnTo>
                  <a:lnTo>
                    <a:pt x="277" y="4260"/>
                  </a:lnTo>
                  <a:lnTo>
                    <a:pt x="111" y="4813"/>
                  </a:lnTo>
                  <a:lnTo>
                    <a:pt x="0" y="5422"/>
                  </a:lnTo>
                  <a:lnTo>
                    <a:pt x="0" y="6030"/>
                  </a:lnTo>
                  <a:lnTo>
                    <a:pt x="0" y="15767"/>
                  </a:lnTo>
                  <a:lnTo>
                    <a:pt x="0" y="16376"/>
                  </a:lnTo>
                  <a:lnTo>
                    <a:pt x="111" y="16984"/>
                  </a:lnTo>
                  <a:lnTo>
                    <a:pt x="277" y="17593"/>
                  </a:lnTo>
                  <a:lnTo>
                    <a:pt x="443" y="18146"/>
                  </a:lnTo>
                  <a:lnTo>
                    <a:pt x="719" y="18644"/>
                  </a:lnTo>
                  <a:lnTo>
                    <a:pt x="1051" y="19142"/>
                  </a:lnTo>
                  <a:lnTo>
                    <a:pt x="1383" y="19640"/>
                  </a:lnTo>
                  <a:lnTo>
                    <a:pt x="1771" y="20027"/>
                  </a:lnTo>
                  <a:lnTo>
                    <a:pt x="2213" y="20470"/>
                  </a:lnTo>
                  <a:lnTo>
                    <a:pt x="2656" y="20802"/>
                  </a:lnTo>
                  <a:lnTo>
                    <a:pt x="3154" y="21078"/>
                  </a:lnTo>
                  <a:lnTo>
                    <a:pt x="3707" y="21355"/>
                  </a:lnTo>
                  <a:lnTo>
                    <a:pt x="4260" y="21576"/>
                  </a:lnTo>
                  <a:lnTo>
                    <a:pt x="4813" y="21687"/>
                  </a:lnTo>
                  <a:lnTo>
                    <a:pt x="5422" y="21798"/>
                  </a:lnTo>
                  <a:lnTo>
                    <a:pt x="6031" y="21853"/>
                  </a:lnTo>
                  <a:lnTo>
                    <a:pt x="8686" y="21853"/>
                  </a:lnTo>
                  <a:lnTo>
                    <a:pt x="9350" y="21798"/>
                  </a:lnTo>
                  <a:lnTo>
                    <a:pt x="9903" y="21687"/>
                  </a:lnTo>
                  <a:lnTo>
                    <a:pt x="10512" y="21576"/>
                  </a:lnTo>
                  <a:lnTo>
                    <a:pt x="11065" y="21355"/>
                  </a:lnTo>
                  <a:lnTo>
                    <a:pt x="11618" y="21078"/>
                  </a:lnTo>
                  <a:lnTo>
                    <a:pt x="12116" y="20802"/>
                  </a:lnTo>
                  <a:lnTo>
                    <a:pt x="12559" y="20470"/>
                  </a:lnTo>
                  <a:lnTo>
                    <a:pt x="13001" y="20027"/>
                  </a:lnTo>
                  <a:lnTo>
                    <a:pt x="13389" y="19640"/>
                  </a:lnTo>
                  <a:lnTo>
                    <a:pt x="13721" y="19142"/>
                  </a:lnTo>
                  <a:lnTo>
                    <a:pt x="14053" y="18644"/>
                  </a:lnTo>
                  <a:lnTo>
                    <a:pt x="14274" y="18146"/>
                  </a:lnTo>
                  <a:lnTo>
                    <a:pt x="14495" y="17593"/>
                  </a:lnTo>
                  <a:lnTo>
                    <a:pt x="14661" y="16984"/>
                  </a:lnTo>
                  <a:lnTo>
                    <a:pt x="14716" y="16376"/>
                  </a:lnTo>
                  <a:lnTo>
                    <a:pt x="14772" y="15767"/>
                  </a:lnTo>
                  <a:lnTo>
                    <a:pt x="14772" y="6030"/>
                  </a:lnTo>
                  <a:lnTo>
                    <a:pt x="14716" y="5422"/>
                  </a:lnTo>
                  <a:lnTo>
                    <a:pt x="14661" y="4813"/>
                  </a:lnTo>
                  <a:lnTo>
                    <a:pt x="14495" y="4260"/>
                  </a:lnTo>
                  <a:lnTo>
                    <a:pt x="14274" y="3707"/>
                  </a:lnTo>
                  <a:lnTo>
                    <a:pt x="14053" y="3154"/>
                  </a:lnTo>
                  <a:lnTo>
                    <a:pt x="13721" y="2656"/>
                  </a:lnTo>
                  <a:lnTo>
                    <a:pt x="13389" y="2213"/>
                  </a:lnTo>
                  <a:lnTo>
                    <a:pt x="13001" y="1770"/>
                  </a:lnTo>
                  <a:lnTo>
                    <a:pt x="12559" y="1383"/>
                  </a:lnTo>
                  <a:lnTo>
                    <a:pt x="12116" y="1051"/>
                  </a:lnTo>
                  <a:lnTo>
                    <a:pt x="11618" y="719"/>
                  </a:lnTo>
                  <a:lnTo>
                    <a:pt x="11065" y="443"/>
                  </a:lnTo>
                  <a:lnTo>
                    <a:pt x="10512" y="277"/>
                  </a:lnTo>
                  <a:lnTo>
                    <a:pt x="9903" y="111"/>
                  </a:lnTo>
                  <a:lnTo>
                    <a:pt x="935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2"/>
            <p:cNvSpPr/>
            <p:nvPr/>
          </p:nvSpPr>
          <p:spPr>
            <a:xfrm>
              <a:off x="3301666" y="-175575"/>
              <a:ext cx="121603" cy="256839"/>
            </a:xfrm>
            <a:custGeom>
              <a:avLst/>
              <a:gdLst/>
              <a:ahLst/>
              <a:cxnLst/>
              <a:rect l="l" t="t" r="r" b="b"/>
              <a:pathLst>
                <a:path w="10347" h="21854" extrusionOk="0">
                  <a:moveTo>
                    <a:pt x="4095" y="2103"/>
                  </a:moveTo>
                  <a:lnTo>
                    <a:pt x="3984" y="2213"/>
                  </a:lnTo>
                  <a:lnTo>
                    <a:pt x="3874" y="2324"/>
                  </a:lnTo>
                  <a:lnTo>
                    <a:pt x="3874" y="2545"/>
                  </a:lnTo>
                  <a:lnTo>
                    <a:pt x="3874" y="3430"/>
                  </a:lnTo>
                  <a:lnTo>
                    <a:pt x="3874" y="3596"/>
                  </a:lnTo>
                  <a:lnTo>
                    <a:pt x="3984" y="3707"/>
                  </a:lnTo>
                  <a:lnTo>
                    <a:pt x="4095" y="3818"/>
                  </a:lnTo>
                  <a:lnTo>
                    <a:pt x="4482" y="3818"/>
                  </a:lnTo>
                  <a:lnTo>
                    <a:pt x="4593" y="3707"/>
                  </a:lnTo>
                  <a:lnTo>
                    <a:pt x="4703" y="3596"/>
                  </a:lnTo>
                  <a:lnTo>
                    <a:pt x="4759" y="3430"/>
                  </a:lnTo>
                  <a:lnTo>
                    <a:pt x="4759" y="2545"/>
                  </a:lnTo>
                  <a:lnTo>
                    <a:pt x="4703" y="2324"/>
                  </a:lnTo>
                  <a:lnTo>
                    <a:pt x="4593" y="2213"/>
                  </a:lnTo>
                  <a:lnTo>
                    <a:pt x="4482" y="2103"/>
                  </a:lnTo>
                  <a:close/>
                  <a:moveTo>
                    <a:pt x="5865" y="2103"/>
                  </a:moveTo>
                  <a:lnTo>
                    <a:pt x="5755" y="2213"/>
                  </a:lnTo>
                  <a:lnTo>
                    <a:pt x="5644" y="2324"/>
                  </a:lnTo>
                  <a:lnTo>
                    <a:pt x="5644" y="2545"/>
                  </a:lnTo>
                  <a:lnTo>
                    <a:pt x="5644" y="3430"/>
                  </a:lnTo>
                  <a:lnTo>
                    <a:pt x="5644" y="3596"/>
                  </a:lnTo>
                  <a:lnTo>
                    <a:pt x="5755" y="3707"/>
                  </a:lnTo>
                  <a:lnTo>
                    <a:pt x="5865" y="3818"/>
                  </a:lnTo>
                  <a:lnTo>
                    <a:pt x="6252" y="3818"/>
                  </a:lnTo>
                  <a:lnTo>
                    <a:pt x="6363" y="3707"/>
                  </a:lnTo>
                  <a:lnTo>
                    <a:pt x="6474" y="3596"/>
                  </a:lnTo>
                  <a:lnTo>
                    <a:pt x="6474" y="3430"/>
                  </a:lnTo>
                  <a:lnTo>
                    <a:pt x="6474" y="2545"/>
                  </a:lnTo>
                  <a:lnTo>
                    <a:pt x="6474" y="2324"/>
                  </a:lnTo>
                  <a:lnTo>
                    <a:pt x="6363" y="2213"/>
                  </a:lnTo>
                  <a:lnTo>
                    <a:pt x="6252" y="2103"/>
                  </a:lnTo>
                  <a:close/>
                  <a:moveTo>
                    <a:pt x="7027" y="1549"/>
                  </a:moveTo>
                  <a:lnTo>
                    <a:pt x="7027" y="4371"/>
                  </a:lnTo>
                  <a:lnTo>
                    <a:pt x="3320" y="4371"/>
                  </a:lnTo>
                  <a:lnTo>
                    <a:pt x="3320" y="1549"/>
                  </a:lnTo>
                  <a:close/>
                  <a:moveTo>
                    <a:pt x="3431" y="7027"/>
                  </a:moveTo>
                  <a:lnTo>
                    <a:pt x="3099" y="7082"/>
                  </a:lnTo>
                  <a:lnTo>
                    <a:pt x="2878" y="7248"/>
                  </a:lnTo>
                  <a:lnTo>
                    <a:pt x="2712" y="7524"/>
                  </a:lnTo>
                  <a:lnTo>
                    <a:pt x="2656" y="7801"/>
                  </a:lnTo>
                  <a:lnTo>
                    <a:pt x="2712" y="8133"/>
                  </a:lnTo>
                  <a:lnTo>
                    <a:pt x="2878" y="8354"/>
                  </a:lnTo>
                  <a:lnTo>
                    <a:pt x="3099" y="8520"/>
                  </a:lnTo>
                  <a:lnTo>
                    <a:pt x="3431" y="8576"/>
                  </a:lnTo>
                  <a:lnTo>
                    <a:pt x="6916" y="8576"/>
                  </a:lnTo>
                  <a:lnTo>
                    <a:pt x="7248" y="8520"/>
                  </a:lnTo>
                  <a:lnTo>
                    <a:pt x="7470" y="8354"/>
                  </a:lnTo>
                  <a:lnTo>
                    <a:pt x="7636" y="8133"/>
                  </a:lnTo>
                  <a:lnTo>
                    <a:pt x="7691" y="7801"/>
                  </a:lnTo>
                  <a:lnTo>
                    <a:pt x="7636" y="7524"/>
                  </a:lnTo>
                  <a:lnTo>
                    <a:pt x="7470" y="7248"/>
                  </a:lnTo>
                  <a:lnTo>
                    <a:pt x="7248" y="7082"/>
                  </a:lnTo>
                  <a:lnTo>
                    <a:pt x="6916" y="7027"/>
                  </a:lnTo>
                  <a:close/>
                  <a:moveTo>
                    <a:pt x="8797" y="5920"/>
                  </a:moveTo>
                  <a:lnTo>
                    <a:pt x="8797" y="17538"/>
                  </a:lnTo>
                  <a:lnTo>
                    <a:pt x="8742" y="18091"/>
                  </a:lnTo>
                  <a:lnTo>
                    <a:pt x="8576" y="18589"/>
                  </a:lnTo>
                  <a:lnTo>
                    <a:pt x="8355" y="19087"/>
                  </a:lnTo>
                  <a:lnTo>
                    <a:pt x="8023" y="19474"/>
                  </a:lnTo>
                  <a:lnTo>
                    <a:pt x="7580" y="19806"/>
                  </a:lnTo>
                  <a:lnTo>
                    <a:pt x="7138" y="20083"/>
                  </a:lnTo>
                  <a:lnTo>
                    <a:pt x="6640" y="20249"/>
                  </a:lnTo>
                  <a:lnTo>
                    <a:pt x="6087" y="20304"/>
                  </a:lnTo>
                  <a:lnTo>
                    <a:pt x="4316" y="20304"/>
                  </a:lnTo>
                  <a:lnTo>
                    <a:pt x="3763" y="20249"/>
                  </a:lnTo>
                  <a:lnTo>
                    <a:pt x="3210" y="20083"/>
                  </a:lnTo>
                  <a:lnTo>
                    <a:pt x="2767" y="19806"/>
                  </a:lnTo>
                  <a:lnTo>
                    <a:pt x="2324" y="19474"/>
                  </a:lnTo>
                  <a:lnTo>
                    <a:pt x="1993" y="19087"/>
                  </a:lnTo>
                  <a:lnTo>
                    <a:pt x="1771" y="18589"/>
                  </a:lnTo>
                  <a:lnTo>
                    <a:pt x="1605" y="18091"/>
                  </a:lnTo>
                  <a:lnTo>
                    <a:pt x="1550" y="17538"/>
                  </a:lnTo>
                  <a:lnTo>
                    <a:pt x="1550" y="5920"/>
                  </a:lnTo>
                  <a:close/>
                  <a:moveTo>
                    <a:pt x="2546" y="0"/>
                  </a:moveTo>
                  <a:lnTo>
                    <a:pt x="2214" y="56"/>
                  </a:lnTo>
                  <a:lnTo>
                    <a:pt x="1993" y="222"/>
                  </a:lnTo>
                  <a:lnTo>
                    <a:pt x="1827" y="443"/>
                  </a:lnTo>
                  <a:lnTo>
                    <a:pt x="1771" y="775"/>
                  </a:lnTo>
                  <a:lnTo>
                    <a:pt x="1771" y="4371"/>
                  </a:lnTo>
                  <a:lnTo>
                    <a:pt x="775" y="4371"/>
                  </a:lnTo>
                  <a:lnTo>
                    <a:pt x="443" y="4482"/>
                  </a:lnTo>
                  <a:lnTo>
                    <a:pt x="222" y="4648"/>
                  </a:lnTo>
                  <a:lnTo>
                    <a:pt x="56" y="4869"/>
                  </a:lnTo>
                  <a:lnTo>
                    <a:pt x="1" y="5146"/>
                  </a:lnTo>
                  <a:lnTo>
                    <a:pt x="1" y="17538"/>
                  </a:lnTo>
                  <a:lnTo>
                    <a:pt x="1" y="17981"/>
                  </a:lnTo>
                  <a:lnTo>
                    <a:pt x="56" y="18368"/>
                  </a:lnTo>
                  <a:lnTo>
                    <a:pt x="167" y="18811"/>
                  </a:lnTo>
                  <a:lnTo>
                    <a:pt x="333" y="19198"/>
                  </a:lnTo>
                  <a:lnTo>
                    <a:pt x="499" y="19585"/>
                  </a:lnTo>
                  <a:lnTo>
                    <a:pt x="720" y="19917"/>
                  </a:lnTo>
                  <a:lnTo>
                    <a:pt x="997" y="20249"/>
                  </a:lnTo>
                  <a:lnTo>
                    <a:pt x="1273" y="20581"/>
                  </a:lnTo>
                  <a:lnTo>
                    <a:pt x="1550" y="20858"/>
                  </a:lnTo>
                  <a:lnTo>
                    <a:pt x="1882" y="21079"/>
                  </a:lnTo>
                  <a:lnTo>
                    <a:pt x="2269" y="21300"/>
                  </a:lnTo>
                  <a:lnTo>
                    <a:pt x="2601" y="21466"/>
                  </a:lnTo>
                  <a:lnTo>
                    <a:pt x="2988" y="21632"/>
                  </a:lnTo>
                  <a:lnTo>
                    <a:pt x="3431" y="21743"/>
                  </a:lnTo>
                  <a:lnTo>
                    <a:pt x="3874" y="21798"/>
                  </a:lnTo>
                  <a:lnTo>
                    <a:pt x="4316" y="21853"/>
                  </a:lnTo>
                  <a:lnTo>
                    <a:pt x="6087" y="21853"/>
                  </a:lnTo>
                  <a:lnTo>
                    <a:pt x="6474" y="21798"/>
                  </a:lnTo>
                  <a:lnTo>
                    <a:pt x="6916" y="21743"/>
                  </a:lnTo>
                  <a:lnTo>
                    <a:pt x="7359" y="21632"/>
                  </a:lnTo>
                  <a:lnTo>
                    <a:pt x="7746" y="21466"/>
                  </a:lnTo>
                  <a:lnTo>
                    <a:pt x="8134" y="21300"/>
                  </a:lnTo>
                  <a:lnTo>
                    <a:pt x="8465" y="21079"/>
                  </a:lnTo>
                  <a:lnTo>
                    <a:pt x="8797" y="20858"/>
                  </a:lnTo>
                  <a:lnTo>
                    <a:pt x="9074" y="20581"/>
                  </a:lnTo>
                  <a:lnTo>
                    <a:pt x="9406" y="20249"/>
                  </a:lnTo>
                  <a:lnTo>
                    <a:pt x="9627" y="19917"/>
                  </a:lnTo>
                  <a:lnTo>
                    <a:pt x="9849" y="19585"/>
                  </a:lnTo>
                  <a:lnTo>
                    <a:pt x="10015" y="19198"/>
                  </a:lnTo>
                  <a:lnTo>
                    <a:pt x="10181" y="18811"/>
                  </a:lnTo>
                  <a:lnTo>
                    <a:pt x="10291" y="18368"/>
                  </a:lnTo>
                  <a:lnTo>
                    <a:pt x="10346" y="17981"/>
                  </a:lnTo>
                  <a:lnTo>
                    <a:pt x="10346" y="17538"/>
                  </a:lnTo>
                  <a:lnTo>
                    <a:pt x="10346" y="5146"/>
                  </a:lnTo>
                  <a:lnTo>
                    <a:pt x="10291" y="4869"/>
                  </a:lnTo>
                  <a:lnTo>
                    <a:pt x="10125" y="4648"/>
                  </a:lnTo>
                  <a:lnTo>
                    <a:pt x="9904" y="4482"/>
                  </a:lnTo>
                  <a:lnTo>
                    <a:pt x="9572" y="4371"/>
                  </a:lnTo>
                  <a:lnTo>
                    <a:pt x="8576" y="4371"/>
                  </a:lnTo>
                  <a:lnTo>
                    <a:pt x="8576" y="775"/>
                  </a:lnTo>
                  <a:lnTo>
                    <a:pt x="8521" y="443"/>
                  </a:lnTo>
                  <a:lnTo>
                    <a:pt x="8355" y="222"/>
                  </a:lnTo>
                  <a:lnTo>
                    <a:pt x="8134" y="56"/>
                  </a:lnTo>
                  <a:lnTo>
                    <a:pt x="7802"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2"/>
            <p:cNvSpPr/>
            <p:nvPr/>
          </p:nvSpPr>
          <p:spPr>
            <a:xfrm>
              <a:off x="1263430" y="672385"/>
              <a:ext cx="174266" cy="256839"/>
            </a:xfrm>
            <a:custGeom>
              <a:avLst/>
              <a:gdLst/>
              <a:ahLst/>
              <a:cxnLst/>
              <a:rect l="l" t="t" r="r" b="b"/>
              <a:pathLst>
                <a:path w="14828" h="21854" extrusionOk="0">
                  <a:moveTo>
                    <a:pt x="5201" y="2656"/>
                  </a:moveTo>
                  <a:lnTo>
                    <a:pt x="4924" y="2711"/>
                  </a:lnTo>
                  <a:lnTo>
                    <a:pt x="4648" y="2877"/>
                  </a:lnTo>
                  <a:lnTo>
                    <a:pt x="4482" y="3098"/>
                  </a:lnTo>
                  <a:lnTo>
                    <a:pt x="4426" y="3430"/>
                  </a:lnTo>
                  <a:lnTo>
                    <a:pt x="4482" y="3707"/>
                  </a:lnTo>
                  <a:lnTo>
                    <a:pt x="4648" y="3984"/>
                  </a:lnTo>
                  <a:lnTo>
                    <a:pt x="4924" y="4150"/>
                  </a:lnTo>
                  <a:lnTo>
                    <a:pt x="5201" y="4205"/>
                  </a:lnTo>
                  <a:lnTo>
                    <a:pt x="9627" y="4205"/>
                  </a:lnTo>
                  <a:lnTo>
                    <a:pt x="9904" y="4150"/>
                  </a:lnTo>
                  <a:lnTo>
                    <a:pt x="10180" y="3984"/>
                  </a:lnTo>
                  <a:lnTo>
                    <a:pt x="10346" y="3707"/>
                  </a:lnTo>
                  <a:lnTo>
                    <a:pt x="10401" y="3430"/>
                  </a:lnTo>
                  <a:lnTo>
                    <a:pt x="10346" y="3098"/>
                  </a:lnTo>
                  <a:lnTo>
                    <a:pt x="10180" y="2877"/>
                  </a:lnTo>
                  <a:lnTo>
                    <a:pt x="9904" y="2711"/>
                  </a:lnTo>
                  <a:lnTo>
                    <a:pt x="9627" y="2656"/>
                  </a:lnTo>
                  <a:close/>
                  <a:moveTo>
                    <a:pt x="10678" y="6750"/>
                  </a:moveTo>
                  <a:lnTo>
                    <a:pt x="10678" y="15546"/>
                  </a:lnTo>
                  <a:lnTo>
                    <a:pt x="4150" y="15546"/>
                  </a:lnTo>
                  <a:lnTo>
                    <a:pt x="4150" y="6750"/>
                  </a:lnTo>
                  <a:close/>
                  <a:moveTo>
                    <a:pt x="3265" y="5201"/>
                  </a:moveTo>
                  <a:lnTo>
                    <a:pt x="3099" y="5256"/>
                  </a:lnTo>
                  <a:lnTo>
                    <a:pt x="2933" y="5311"/>
                  </a:lnTo>
                  <a:lnTo>
                    <a:pt x="2822" y="5422"/>
                  </a:lnTo>
                  <a:lnTo>
                    <a:pt x="2711" y="5588"/>
                  </a:lnTo>
                  <a:lnTo>
                    <a:pt x="2601" y="5754"/>
                  </a:lnTo>
                  <a:lnTo>
                    <a:pt x="2545" y="5920"/>
                  </a:lnTo>
                  <a:lnTo>
                    <a:pt x="2545" y="6086"/>
                  </a:lnTo>
                  <a:lnTo>
                    <a:pt x="2545" y="16155"/>
                  </a:lnTo>
                  <a:lnTo>
                    <a:pt x="2545" y="16376"/>
                  </a:lnTo>
                  <a:lnTo>
                    <a:pt x="2601" y="16542"/>
                  </a:lnTo>
                  <a:lnTo>
                    <a:pt x="2711" y="16708"/>
                  </a:lnTo>
                  <a:lnTo>
                    <a:pt x="2822" y="16819"/>
                  </a:lnTo>
                  <a:lnTo>
                    <a:pt x="2933" y="16929"/>
                  </a:lnTo>
                  <a:lnTo>
                    <a:pt x="3099" y="17040"/>
                  </a:lnTo>
                  <a:lnTo>
                    <a:pt x="3265" y="17095"/>
                  </a:lnTo>
                  <a:lnTo>
                    <a:pt x="11563" y="17095"/>
                  </a:lnTo>
                  <a:lnTo>
                    <a:pt x="11729" y="17040"/>
                  </a:lnTo>
                  <a:lnTo>
                    <a:pt x="11895" y="16929"/>
                  </a:lnTo>
                  <a:lnTo>
                    <a:pt x="12006" y="16819"/>
                  </a:lnTo>
                  <a:lnTo>
                    <a:pt x="12117" y="16708"/>
                  </a:lnTo>
                  <a:lnTo>
                    <a:pt x="12172" y="16542"/>
                  </a:lnTo>
                  <a:lnTo>
                    <a:pt x="12227" y="16376"/>
                  </a:lnTo>
                  <a:lnTo>
                    <a:pt x="12282" y="16155"/>
                  </a:lnTo>
                  <a:lnTo>
                    <a:pt x="12282" y="6086"/>
                  </a:lnTo>
                  <a:lnTo>
                    <a:pt x="12227" y="5920"/>
                  </a:lnTo>
                  <a:lnTo>
                    <a:pt x="12172" y="5754"/>
                  </a:lnTo>
                  <a:lnTo>
                    <a:pt x="12117" y="5588"/>
                  </a:lnTo>
                  <a:lnTo>
                    <a:pt x="12006" y="5422"/>
                  </a:lnTo>
                  <a:lnTo>
                    <a:pt x="11895" y="5311"/>
                  </a:lnTo>
                  <a:lnTo>
                    <a:pt x="11729" y="5256"/>
                  </a:lnTo>
                  <a:lnTo>
                    <a:pt x="11563" y="5201"/>
                  </a:lnTo>
                  <a:close/>
                  <a:moveTo>
                    <a:pt x="6086" y="17538"/>
                  </a:moveTo>
                  <a:lnTo>
                    <a:pt x="6086" y="19308"/>
                  </a:lnTo>
                  <a:lnTo>
                    <a:pt x="8742" y="19308"/>
                  </a:lnTo>
                  <a:lnTo>
                    <a:pt x="8742" y="17538"/>
                  </a:lnTo>
                  <a:close/>
                  <a:moveTo>
                    <a:pt x="11785" y="1549"/>
                  </a:moveTo>
                  <a:lnTo>
                    <a:pt x="12117" y="1660"/>
                  </a:lnTo>
                  <a:lnTo>
                    <a:pt x="12448" y="1881"/>
                  </a:lnTo>
                  <a:lnTo>
                    <a:pt x="12725" y="2103"/>
                  </a:lnTo>
                  <a:lnTo>
                    <a:pt x="12946" y="2379"/>
                  </a:lnTo>
                  <a:lnTo>
                    <a:pt x="13112" y="2656"/>
                  </a:lnTo>
                  <a:lnTo>
                    <a:pt x="13223" y="3043"/>
                  </a:lnTo>
                  <a:lnTo>
                    <a:pt x="13278" y="3430"/>
                  </a:lnTo>
                  <a:lnTo>
                    <a:pt x="13278" y="18423"/>
                  </a:lnTo>
                  <a:lnTo>
                    <a:pt x="13223" y="18810"/>
                  </a:lnTo>
                  <a:lnTo>
                    <a:pt x="13112" y="19142"/>
                  </a:lnTo>
                  <a:lnTo>
                    <a:pt x="12946" y="19474"/>
                  </a:lnTo>
                  <a:lnTo>
                    <a:pt x="12725" y="19751"/>
                  </a:lnTo>
                  <a:lnTo>
                    <a:pt x="12448" y="19972"/>
                  </a:lnTo>
                  <a:lnTo>
                    <a:pt x="12117" y="20138"/>
                  </a:lnTo>
                  <a:lnTo>
                    <a:pt x="11785" y="20249"/>
                  </a:lnTo>
                  <a:lnTo>
                    <a:pt x="11397" y="20304"/>
                  </a:lnTo>
                  <a:lnTo>
                    <a:pt x="3431" y="20304"/>
                  </a:lnTo>
                  <a:lnTo>
                    <a:pt x="3043" y="20249"/>
                  </a:lnTo>
                  <a:lnTo>
                    <a:pt x="2711" y="20138"/>
                  </a:lnTo>
                  <a:lnTo>
                    <a:pt x="2379" y="19972"/>
                  </a:lnTo>
                  <a:lnTo>
                    <a:pt x="2103" y="19751"/>
                  </a:lnTo>
                  <a:lnTo>
                    <a:pt x="1882" y="19474"/>
                  </a:lnTo>
                  <a:lnTo>
                    <a:pt x="1716" y="19142"/>
                  </a:lnTo>
                  <a:lnTo>
                    <a:pt x="1605" y="18810"/>
                  </a:lnTo>
                  <a:lnTo>
                    <a:pt x="1550" y="18423"/>
                  </a:lnTo>
                  <a:lnTo>
                    <a:pt x="1550" y="3430"/>
                  </a:lnTo>
                  <a:lnTo>
                    <a:pt x="1605" y="3043"/>
                  </a:lnTo>
                  <a:lnTo>
                    <a:pt x="1716" y="2656"/>
                  </a:lnTo>
                  <a:lnTo>
                    <a:pt x="1882" y="2379"/>
                  </a:lnTo>
                  <a:lnTo>
                    <a:pt x="2103" y="2103"/>
                  </a:lnTo>
                  <a:lnTo>
                    <a:pt x="2379" y="1881"/>
                  </a:lnTo>
                  <a:lnTo>
                    <a:pt x="2711" y="1660"/>
                  </a:lnTo>
                  <a:lnTo>
                    <a:pt x="3043" y="1549"/>
                  </a:lnTo>
                  <a:close/>
                  <a:moveTo>
                    <a:pt x="3099" y="0"/>
                  </a:moveTo>
                  <a:lnTo>
                    <a:pt x="2767" y="56"/>
                  </a:lnTo>
                  <a:lnTo>
                    <a:pt x="2435" y="166"/>
                  </a:lnTo>
                  <a:lnTo>
                    <a:pt x="2103" y="277"/>
                  </a:lnTo>
                  <a:lnTo>
                    <a:pt x="1550" y="554"/>
                  </a:lnTo>
                  <a:lnTo>
                    <a:pt x="996" y="996"/>
                  </a:lnTo>
                  <a:lnTo>
                    <a:pt x="609" y="1494"/>
                  </a:lnTo>
                  <a:lnTo>
                    <a:pt x="277" y="2103"/>
                  </a:lnTo>
                  <a:lnTo>
                    <a:pt x="166" y="2379"/>
                  </a:lnTo>
                  <a:lnTo>
                    <a:pt x="111" y="2711"/>
                  </a:lnTo>
                  <a:lnTo>
                    <a:pt x="56" y="3043"/>
                  </a:lnTo>
                  <a:lnTo>
                    <a:pt x="0" y="3430"/>
                  </a:lnTo>
                  <a:lnTo>
                    <a:pt x="0" y="18423"/>
                  </a:lnTo>
                  <a:lnTo>
                    <a:pt x="56" y="18755"/>
                  </a:lnTo>
                  <a:lnTo>
                    <a:pt x="111" y="19087"/>
                  </a:lnTo>
                  <a:lnTo>
                    <a:pt x="166" y="19419"/>
                  </a:lnTo>
                  <a:lnTo>
                    <a:pt x="277" y="19751"/>
                  </a:lnTo>
                  <a:lnTo>
                    <a:pt x="609" y="20304"/>
                  </a:lnTo>
                  <a:lnTo>
                    <a:pt x="996" y="20857"/>
                  </a:lnTo>
                  <a:lnTo>
                    <a:pt x="1550" y="21245"/>
                  </a:lnTo>
                  <a:lnTo>
                    <a:pt x="2103" y="21577"/>
                  </a:lnTo>
                  <a:lnTo>
                    <a:pt x="2435" y="21687"/>
                  </a:lnTo>
                  <a:lnTo>
                    <a:pt x="2767" y="21743"/>
                  </a:lnTo>
                  <a:lnTo>
                    <a:pt x="3099" y="21798"/>
                  </a:lnTo>
                  <a:lnTo>
                    <a:pt x="3431" y="21853"/>
                  </a:lnTo>
                  <a:lnTo>
                    <a:pt x="11397" y="21853"/>
                  </a:lnTo>
                  <a:lnTo>
                    <a:pt x="11729" y="21798"/>
                  </a:lnTo>
                  <a:lnTo>
                    <a:pt x="12061" y="21743"/>
                  </a:lnTo>
                  <a:lnTo>
                    <a:pt x="12393" y="21687"/>
                  </a:lnTo>
                  <a:lnTo>
                    <a:pt x="12725" y="21577"/>
                  </a:lnTo>
                  <a:lnTo>
                    <a:pt x="13278" y="21245"/>
                  </a:lnTo>
                  <a:lnTo>
                    <a:pt x="13776" y="20857"/>
                  </a:lnTo>
                  <a:lnTo>
                    <a:pt x="14219" y="20304"/>
                  </a:lnTo>
                  <a:lnTo>
                    <a:pt x="14551" y="19751"/>
                  </a:lnTo>
                  <a:lnTo>
                    <a:pt x="14661" y="19419"/>
                  </a:lnTo>
                  <a:lnTo>
                    <a:pt x="14717" y="19087"/>
                  </a:lnTo>
                  <a:lnTo>
                    <a:pt x="14772" y="18755"/>
                  </a:lnTo>
                  <a:lnTo>
                    <a:pt x="14827" y="18423"/>
                  </a:lnTo>
                  <a:lnTo>
                    <a:pt x="14827" y="3430"/>
                  </a:lnTo>
                  <a:lnTo>
                    <a:pt x="14772" y="3043"/>
                  </a:lnTo>
                  <a:lnTo>
                    <a:pt x="14717" y="2711"/>
                  </a:lnTo>
                  <a:lnTo>
                    <a:pt x="14661" y="2379"/>
                  </a:lnTo>
                  <a:lnTo>
                    <a:pt x="14551" y="2103"/>
                  </a:lnTo>
                  <a:lnTo>
                    <a:pt x="14219" y="1494"/>
                  </a:lnTo>
                  <a:lnTo>
                    <a:pt x="13776" y="996"/>
                  </a:lnTo>
                  <a:lnTo>
                    <a:pt x="13278" y="554"/>
                  </a:lnTo>
                  <a:lnTo>
                    <a:pt x="12725" y="277"/>
                  </a:lnTo>
                  <a:lnTo>
                    <a:pt x="12393" y="166"/>
                  </a:lnTo>
                  <a:lnTo>
                    <a:pt x="12061" y="56"/>
                  </a:lnTo>
                  <a:lnTo>
                    <a:pt x="1172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2"/>
            <p:cNvSpPr/>
            <p:nvPr/>
          </p:nvSpPr>
          <p:spPr>
            <a:xfrm rot="-3491382">
              <a:off x="206778" y="508996"/>
              <a:ext cx="152810" cy="256846"/>
            </a:xfrm>
            <a:custGeom>
              <a:avLst/>
              <a:gdLst/>
              <a:ahLst/>
              <a:cxnLst/>
              <a:rect l="l" t="t" r="r" b="b"/>
              <a:pathLst>
                <a:path w="13002" h="21854" extrusionOk="0">
                  <a:moveTo>
                    <a:pt x="6363" y="2102"/>
                  </a:moveTo>
                  <a:lnTo>
                    <a:pt x="6197" y="2213"/>
                  </a:lnTo>
                  <a:lnTo>
                    <a:pt x="6086" y="2379"/>
                  </a:lnTo>
                  <a:lnTo>
                    <a:pt x="6086" y="2545"/>
                  </a:lnTo>
                  <a:lnTo>
                    <a:pt x="6086" y="2711"/>
                  </a:lnTo>
                  <a:lnTo>
                    <a:pt x="6197" y="2822"/>
                  </a:lnTo>
                  <a:lnTo>
                    <a:pt x="6363" y="2932"/>
                  </a:lnTo>
                  <a:lnTo>
                    <a:pt x="6529" y="2988"/>
                  </a:lnTo>
                  <a:lnTo>
                    <a:pt x="6695" y="2932"/>
                  </a:lnTo>
                  <a:lnTo>
                    <a:pt x="6805" y="2822"/>
                  </a:lnTo>
                  <a:lnTo>
                    <a:pt x="6916" y="2711"/>
                  </a:lnTo>
                  <a:lnTo>
                    <a:pt x="6971" y="2545"/>
                  </a:lnTo>
                  <a:lnTo>
                    <a:pt x="6916" y="2379"/>
                  </a:lnTo>
                  <a:lnTo>
                    <a:pt x="6805" y="2213"/>
                  </a:lnTo>
                  <a:lnTo>
                    <a:pt x="6695" y="2102"/>
                  </a:lnTo>
                  <a:close/>
                  <a:moveTo>
                    <a:pt x="10678" y="1549"/>
                  </a:moveTo>
                  <a:lnTo>
                    <a:pt x="10844" y="1605"/>
                  </a:lnTo>
                  <a:lnTo>
                    <a:pt x="11010" y="1715"/>
                  </a:lnTo>
                  <a:lnTo>
                    <a:pt x="11176" y="1826"/>
                  </a:lnTo>
                  <a:lnTo>
                    <a:pt x="11287" y="1992"/>
                  </a:lnTo>
                  <a:lnTo>
                    <a:pt x="11397" y="2158"/>
                  </a:lnTo>
                  <a:lnTo>
                    <a:pt x="11453" y="2324"/>
                  </a:lnTo>
                  <a:lnTo>
                    <a:pt x="11453" y="2545"/>
                  </a:lnTo>
                  <a:lnTo>
                    <a:pt x="11453" y="3541"/>
                  </a:lnTo>
                  <a:lnTo>
                    <a:pt x="1550" y="3541"/>
                  </a:lnTo>
                  <a:lnTo>
                    <a:pt x="1550" y="2545"/>
                  </a:lnTo>
                  <a:lnTo>
                    <a:pt x="1550" y="2324"/>
                  </a:lnTo>
                  <a:lnTo>
                    <a:pt x="1605" y="2158"/>
                  </a:lnTo>
                  <a:lnTo>
                    <a:pt x="1716" y="1992"/>
                  </a:lnTo>
                  <a:lnTo>
                    <a:pt x="1826" y="1826"/>
                  </a:lnTo>
                  <a:lnTo>
                    <a:pt x="1992" y="1715"/>
                  </a:lnTo>
                  <a:lnTo>
                    <a:pt x="2158" y="1605"/>
                  </a:lnTo>
                  <a:lnTo>
                    <a:pt x="2324" y="1549"/>
                  </a:lnTo>
                  <a:close/>
                  <a:moveTo>
                    <a:pt x="11453" y="5090"/>
                  </a:moveTo>
                  <a:lnTo>
                    <a:pt x="11453" y="15878"/>
                  </a:lnTo>
                  <a:lnTo>
                    <a:pt x="1550" y="15878"/>
                  </a:lnTo>
                  <a:lnTo>
                    <a:pt x="1550" y="5090"/>
                  </a:lnTo>
                  <a:close/>
                  <a:moveTo>
                    <a:pt x="4316" y="18091"/>
                  </a:moveTo>
                  <a:lnTo>
                    <a:pt x="3984" y="18146"/>
                  </a:lnTo>
                  <a:lnTo>
                    <a:pt x="3763" y="18312"/>
                  </a:lnTo>
                  <a:lnTo>
                    <a:pt x="3597" y="18534"/>
                  </a:lnTo>
                  <a:lnTo>
                    <a:pt x="3541" y="18866"/>
                  </a:lnTo>
                  <a:lnTo>
                    <a:pt x="3597" y="19142"/>
                  </a:lnTo>
                  <a:lnTo>
                    <a:pt x="3763" y="19419"/>
                  </a:lnTo>
                  <a:lnTo>
                    <a:pt x="3984" y="19585"/>
                  </a:lnTo>
                  <a:lnTo>
                    <a:pt x="4316" y="19640"/>
                  </a:lnTo>
                  <a:lnTo>
                    <a:pt x="8742" y="19640"/>
                  </a:lnTo>
                  <a:lnTo>
                    <a:pt x="9018" y="19585"/>
                  </a:lnTo>
                  <a:lnTo>
                    <a:pt x="9240" y="19419"/>
                  </a:lnTo>
                  <a:lnTo>
                    <a:pt x="9406" y="19142"/>
                  </a:lnTo>
                  <a:lnTo>
                    <a:pt x="9516" y="18866"/>
                  </a:lnTo>
                  <a:lnTo>
                    <a:pt x="9406" y="18534"/>
                  </a:lnTo>
                  <a:lnTo>
                    <a:pt x="9240" y="18312"/>
                  </a:lnTo>
                  <a:lnTo>
                    <a:pt x="9018" y="18146"/>
                  </a:lnTo>
                  <a:lnTo>
                    <a:pt x="8742" y="18091"/>
                  </a:lnTo>
                  <a:close/>
                  <a:moveTo>
                    <a:pt x="11453" y="17427"/>
                  </a:moveTo>
                  <a:lnTo>
                    <a:pt x="11453" y="19308"/>
                  </a:lnTo>
                  <a:lnTo>
                    <a:pt x="11453" y="19530"/>
                  </a:lnTo>
                  <a:lnTo>
                    <a:pt x="11397" y="19695"/>
                  </a:lnTo>
                  <a:lnTo>
                    <a:pt x="11287" y="19861"/>
                  </a:lnTo>
                  <a:lnTo>
                    <a:pt x="11176" y="20027"/>
                  </a:lnTo>
                  <a:lnTo>
                    <a:pt x="11010" y="20138"/>
                  </a:lnTo>
                  <a:lnTo>
                    <a:pt x="10844" y="20193"/>
                  </a:lnTo>
                  <a:lnTo>
                    <a:pt x="10678" y="20249"/>
                  </a:lnTo>
                  <a:lnTo>
                    <a:pt x="10457" y="20304"/>
                  </a:lnTo>
                  <a:lnTo>
                    <a:pt x="2545" y="20304"/>
                  </a:lnTo>
                  <a:lnTo>
                    <a:pt x="2324" y="20249"/>
                  </a:lnTo>
                  <a:lnTo>
                    <a:pt x="2158" y="20193"/>
                  </a:lnTo>
                  <a:lnTo>
                    <a:pt x="1992" y="20138"/>
                  </a:lnTo>
                  <a:lnTo>
                    <a:pt x="1826" y="20027"/>
                  </a:lnTo>
                  <a:lnTo>
                    <a:pt x="1716" y="19861"/>
                  </a:lnTo>
                  <a:lnTo>
                    <a:pt x="1605" y="19695"/>
                  </a:lnTo>
                  <a:lnTo>
                    <a:pt x="1550" y="19530"/>
                  </a:lnTo>
                  <a:lnTo>
                    <a:pt x="1550" y="19308"/>
                  </a:lnTo>
                  <a:lnTo>
                    <a:pt x="1550" y="17427"/>
                  </a:lnTo>
                  <a:close/>
                  <a:moveTo>
                    <a:pt x="2545" y="0"/>
                  </a:moveTo>
                  <a:lnTo>
                    <a:pt x="2047" y="55"/>
                  </a:lnTo>
                  <a:lnTo>
                    <a:pt x="1550" y="166"/>
                  </a:lnTo>
                  <a:lnTo>
                    <a:pt x="1107" y="443"/>
                  </a:lnTo>
                  <a:lnTo>
                    <a:pt x="720" y="719"/>
                  </a:lnTo>
                  <a:lnTo>
                    <a:pt x="443" y="1107"/>
                  </a:lnTo>
                  <a:lnTo>
                    <a:pt x="222" y="1549"/>
                  </a:lnTo>
                  <a:lnTo>
                    <a:pt x="56" y="2047"/>
                  </a:lnTo>
                  <a:lnTo>
                    <a:pt x="0" y="2545"/>
                  </a:lnTo>
                  <a:lnTo>
                    <a:pt x="0" y="19308"/>
                  </a:lnTo>
                  <a:lnTo>
                    <a:pt x="56" y="19806"/>
                  </a:lnTo>
                  <a:lnTo>
                    <a:pt x="222" y="20304"/>
                  </a:lnTo>
                  <a:lnTo>
                    <a:pt x="443" y="20747"/>
                  </a:lnTo>
                  <a:lnTo>
                    <a:pt x="720" y="21079"/>
                  </a:lnTo>
                  <a:lnTo>
                    <a:pt x="1107" y="21411"/>
                  </a:lnTo>
                  <a:lnTo>
                    <a:pt x="1550" y="21632"/>
                  </a:lnTo>
                  <a:lnTo>
                    <a:pt x="2047" y="21798"/>
                  </a:lnTo>
                  <a:lnTo>
                    <a:pt x="2545" y="21853"/>
                  </a:lnTo>
                  <a:lnTo>
                    <a:pt x="10457" y="21853"/>
                  </a:lnTo>
                  <a:lnTo>
                    <a:pt x="11010" y="21798"/>
                  </a:lnTo>
                  <a:lnTo>
                    <a:pt x="11453" y="21632"/>
                  </a:lnTo>
                  <a:lnTo>
                    <a:pt x="11895" y="21411"/>
                  </a:lnTo>
                  <a:lnTo>
                    <a:pt x="12282" y="21079"/>
                  </a:lnTo>
                  <a:lnTo>
                    <a:pt x="12559" y="20747"/>
                  </a:lnTo>
                  <a:lnTo>
                    <a:pt x="12836" y="20304"/>
                  </a:lnTo>
                  <a:lnTo>
                    <a:pt x="12946" y="19806"/>
                  </a:lnTo>
                  <a:lnTo>
                    <a:pt x="13002" y="19308"/>
                  </a:lnTo>
                  <a:lnTo>
                    <a:pt x="13002" y="2545"/>
                  </a:lnTo>
                  <a:lnTo>
                    <a:pt x="12946" y="2047"/>
                  </a:lnTo>
                  <a:lnTo>
                    <a:pt x="12836" y="1549"/>
                  </a:lnTo>
                  <a:lnTo>
                    <a:pt x="12559" y="1107"/>
                  </a:lnTo>
                  <a:lnTo>
                    <a:pt x="12282" y="719"/>
                  </a:lnTo>
                  <a:lnTo>
                    <a:pt x="11895" y="443"/>
                  </a:lnTo>
                  <a:lnTo>
                    <a:pt x="11453" y="166"/>
                  </a:lnTo>
                  <a:lnTo>
                    <a:pt x="11010" y="55"/>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p:nvPr/>
          </p:nvSpPr>
          <p:spPr>
            <a:xfrm rot="-2888323">
              <a:off x="8645327" y="3200998"/>
              <a:ext cx="173613" cy="256830"/>
            </a:xfrm>
            <a:custGeom>
              <a:avLst/>
              <a:gdLst/>
              <a:ahLst/>
              <a:cxnLst/>
              <a:rect l="l" t="t" r="r" b="b"/>
              <a:pathLst>
                <a:path w="14773" h="21854" extrusionOk="0">
                  <a:moveTo>
                    <a:pt x="10678" y="4095"/>
                  </a:moveTo>
                  <a:lnTo>
                    <a:pt x="10678" y="8078"/>
                  </a:lnTo>
                  <a:lnTo>
                    <a:pt x="4095" y="8078"/>
                  </a:lnTo>
                  <a:lnTo>
                    <a:pt x="4095" y="4095"/>
                  </a:lnTo>
                  <a:close/>
                  <a:moveTo>
                    <a:pt x="2546" y="2546"/>
                  </a:moveTo>
                  <a:lnTo>
                    <a:pt x="2546" y="9627"/>
                  </a:lnTo>
                  <a:lnTo>
                    <a:pt x="12227" y="9627"/>
                  </a:lnTo>
                  <a:lnTo>
                    <a:pt x="12227" y="2546"/>
                  </a:lnTo>
                  <a:close/>
                  <a:moveTo>
                    <a:pt x="7359" y="14662"/>
                  </a:moveTo>
                  <a:lnTo>
                    <a:pt x="7635" y="14717"/>
                  </a:lnTo>
                  <a:lnTo>
                    <a:pt x="7857" y="14883"/>
                  </a:lnTo>
                  <a:lnTo>
                    <a:pt x="8023" y="15104"/>
                  </a:lnTo>
                  <a:lnTo>
                    <a:pt x="8023" y="15326"/>
                  </a:lnTo>
                  <a:lnTo>
                    <a:pt x="8023" y="15602"/>
                  </a:lnTo>
                  <a:lnTo>
                    <a:pt x="7857" y="15824"/>
                  </a:lnTo>
                  <a:lnTo>
                    <a:pt x="7635" y="15934"/>
                  </a:lnTo>
                  <a:lnTo>
                    <a:pt x="7359" y="15990"/>
                  </a:lnTo>
                  <a:lnTo>
                    <a:pt x="7138" y="15934"/>
                  </a:lnTo>
                  <a:lnTo>
                    <a:pt x="6916" y="15824"/>
                  </a:lnTo>
                  <a:lnTo>
                    <a:pt x="6750" y="15602"/>
                  </a:lnTo>
                  <a:lnTo>
                    <a:pt x="6750" y="15326"/>
                  </a:lnTo>
                  <a:lnTo>
                    <a:pt x="6750" y="15104"/>
                  </a:lnTo>
                  <a:lnTo>
                    <a:pt x="6916" y="14883"/>
                  </a:lnTo>
                  <a:lnTo>
                    <a:pt x="7138" y="14717"/>
                  </a:lnTo>
                  <a:lnTo>
                    <a:pt x="7359" y="14662"/>
                  </a:lnTo>
                  <a:close/>
                  <a:moveTo>
                    <a:pt x="7359" y="13113"/>
                  </a:moveTo>
                  <a:lnTo>
                    <a:pt x="6916" y="13168"/>
                  </a:lnTo>
                  <a:lnTo>
                    <a:pt x="6529" y="13334"/>
                  </a:lnTo>
                  <a:lnTo>
                    <a:pt x="6142" y="13500"/>
                  </a:lnTo>
                  <a:lnTo>
                    <a:pt x="5810" y="13777"/>
                  </a:lnTo>
                  <a:lnTo>
                    <a:pt x="5533" y="14109"/>
                  </a:lnTo>
                  <a:lnTo>
                    <a:pt x="5367" y="14496"/>
                  </a:lnTo>
                  <a:lnTo>
                    <a:pt x="5201" y="14883"/>
                  </a:lnTo>
                  <a:lnTo>
                    <a:pt x="5201" y="15326"/>
                  </a:lnTo>
                  <a:lnTo>
                    <a:pt x="5201" y="15768"/>
                  </a:lnTo>
                  <a:lnTo>
                    <a:pt x="5367" y="16211"/>
                  </a:lnTo>
                  <a:lnTo>
                    <a:pt x="5533" y="16598"/>
                  </a:lnTo>
                  <a:lnTo>
                    <a:pt x="5810" y="16875"/>
                  </a:lnTo>
                  <a:lnTo>
                    <a:pt x="6142" y="17151"/>
                  </a:lnTo>
                  <a:lnTo>
                    <a:pt x="6529" y="17373"/>
                  </a:lnTo>
                  <a:lnTo>
                    <a:pt x="6916" y="17483"/>
                  </a:lnTo>
                  <a:lnTo>
                    <a:pt x="7359" y="17539"/>
                  </a:lnTo>
                  <a:lnTo>
                    <a:pt x="7857" y="17483"/>
                  </a:lnTo>
                  <a:lnTo>
                    <a:pt x="8244" y="17373"/>
                  </a:lnTo>
                  <a:lnTo>
                    <a:pt x="8631" y="17151"/>
                  </a:lnTo>
                  <a:lnTo>
                    <a:pt x="8963" y="16875"/>
                  </a:lnTo>
                  <a:lnTo>
                    <a:pt x="9240" y="16598"/>
                  </a:lnTo>
                  <a:lnTo>
                    <a:pt x="9406" y="16211"/>
                  </a:lnTo>
                  <a:lnTo>
                    <a:pt x="9572" y="15768"/>
                  </a:lnTo>
                  <a:lnTo>
                    <a:pt x="9572" y="15326"/>
                  </a:lnTo>
                  <a:lnTo>
                    <a:pt x="9572" y="14883"/>
                  </a:lnTo>
                  <a:lnTo>
                    <a:pt x="9406" y="14496"/>
                  </a:lnTo>
                  <a:lnTo>
                    <a:pt x="9240" y="14109"/>
                  </a:lnTo>
                  <a:lnTo>
                    <a:pt x="8963" y="13777"/>
                  </a:lnTo>
                  <a:lnTo>
                    <a:pt x="8631" y="13500"/>
                  </a:lnTo>
                  <a:lnTo>
                    <a:pt x="8244" y="13334"/>
                  </a:lnTo>
                  <a:lnTo>
                    <a:pt x="7857" y="13168"/>
                  </a:lnTo>
                  <a:lnTo>
                    <a:pt x="7359" y="13113"/>
                  </a:lnTo>
                  <a:close/>
                  <a:moveTo>
                    <a:pt x="7359" y="12117"/>
                  </a:moveTo>
                  <a:lnTo>
                    <a:pt x="7691" y="12172"/>
                  </a:lnTo>
                  <a:lnTo>
                    <a:pt x="8023" y="12228"/>
                  </a:lnTo>
                  <a:lnTo>
                    <a:pt x="8631" y="12393"/>
                  </a:lnTo>
                  <a:lnTo>
                    <a:pt x="9185" y="12670"/>
                  </a:lnTo>
                  <a:lnTo>
                    <a:pt x="9627" y="13057"/>
                  </a:lnTo>
                  <a:lnTo>
                    <a:pt x="10014" y="13555"/>
                  </a:lnTo>
                  <a:lnTo>
                    <a:pt x="10346" y="14109"/>
                  </a:lnTo>
                  <a:lnTo>
                    <a:pt x="10512" y="14717"/>
                  </a:lnTo>
                  <a:lnTo>
                    <a:pt x="10568" y="14994"/>
                  </a:lnTo>
                  <a:lnTo>
                    <a:pt x="10568" y="15326"/>
                  </a:lnTo>
                  <a:lnTo>
                    <a:pt x="10568" y="15658"/>
                  </a:lnTo>
                  <a:lnTo>
                    <a:pt x="10512" y="15990"/>
                  </a:lnTo>
                  <a:lnTo>
                    <a:pt x="10346" y="16598"/>
                  </a:lnTo>
                  <a:lnTo>
                    <a:pt x="10014" y="17151"/>
                  </a:lnTo>
                  <a:lnTo>
                    <a:pt x="9627" y="17594"/>
                  </a:lnTo>
                  <a:lnTo>
                    <a:pt x="9185" y="17981"/>
                  </a:lnTo>
                  <a:lnTo>
                    <a:pt x="8631" y="18313"/>
                  </a:lnTo>
                  <a:lnTo>
                    <a:pt x="8023" y="18479"/>
                  </a:lnTo>
                  <a:lnTo>
                    <a:pt x="7691" y="18534"/>
                  </a:lnTo>
                  <a:lnTo>
                    <a:pt x="7082" y="18534"/>
                  </a:lnTo>
                  <a:lnTo>
                    <a:pt x="6750" y="18479"/>
                  </a:lnTo>
                  <a:lnTo>
                    <a:pt x="6142" y="18313"/>
                  </a:lnTo>
                  <a:lnTo>
                    <a:pt x="5588" y="17981"/>
                  </a:lnTo>
                  <a:lnTo>
                    <a:pt x="5146" y="17594"/>
                  </a:lnTo>
                  <a:lnTo>
                    <a:pt x="4759" y="17151"/>
                  </a:lnTo>
                  <a:lnTo>
                    <a:pt x="4427" y="16598"/>
                  </a:lnTo>
                  <a:lnTo>
                    <a:pt x="4261" y="15990"/>
                  </a:lnTo>
                  <a:lnTo>
                    <a:pt x="4205" y="15658"/>
                  </a:lnTo>
                  <a:lnTo>
                    <a:pt x="4205" y="15326"/>
                  </a:lnTo>
                  <a:lnTo>
                    <a:pt x="4205" y="14994"/>
                  </a:lnTo>
                  <a:lnTo>
                    <a:pt x="4261" y="14717"/>
                  </a:lnTo>
                  <a:lnTo>
                    <a:pt x="4427" y="14109"/>
                  </a:lnTo>
                  <a:lnTo>
                    <a:pt x="4759" y="13555"/>
                  </a:lnTo>
                  <a:lnTo>
                    <a:pt x="5146" y="13057"/>
                  </a:lnTo>
                  <a:lnTo>
                    <a:pt x="5588" y="12670"/>
                  </a:lnTo>
                  <a:lnTo>
                    <a:pt x="6142" y="12393"/>
                  </a:lnTo>
                  <a:lnTo>
                    <a:pt x="6750" y="12228"/>
                  </a:lnTo>
                  <a:lnTo>
                    <a:pt x="7082" y="12172"/>
                  </a:lnTo>
                  <a:lnTo>
                    <a:pt x="7359" y="12117"/>
                  </a:lnTo>
                  <a:close/>
                  <a:moveTo>
                    <a:pt x="7359" y="10568"/>
                  </a:moveTo>
                  <a:lnTo>
                    <a:pt x="6916" y="10623"/>
                  </a:lnTo>
                  <a:lnTo>
                    <a:pt x="6418" y="10678"/>
                  </a:lnTo>
                  <a:lnTo>
                    <a:pt x="5976" y="10789"/>
                  </a:lnTo>
                  <a:lnTo>
                    <a:pt x="5533" y="10955"/>
                  </a:lnTo>
                  <a:lnTo>
                    <a:pt x="5146" y="11176"/>
                  </a:lnTo>
                  <a:lnTo>
                    <a:pt x="4759" y="11398"/>
                  </a:lnTo>
                  <a:lnTo>
                    <a:pt x="4371" y="11674"/>
                  </a:lnTo>
                  <a:lnTo>
                    <a:pt x="4039" y="12006"/>
                  </a:lnTo>
                  <a:lnTo>
                    <a:pt x="3707" y="12338"/>
                  </a:lnTo>
                  <a:lnTo>
                    <a:pt x="3431" y="12670"/>
                  </a:lnTo>
                  <a:lnTo>
                    <a:pt x="3210" y="13057"/>
                  </a:lnTo>
                  <a:lnTo>
                    <a:pt x="2988" y="13500"/>
                  </a:lnTo>
                  <a:lnTo>
                    <a:pt x="2878" y="13943"/>
                  </a:lnTo>
                  <a:lnTo>
                    <a:pt x="2712" y="14385"/>
                  </a:lnTo>
                  <a:lnTo>
                    <a:pt x="2656" y="14883"/>
                  </a:lnTo>
                  <a:lnTo>
                    <a:pt x="2656" y="15326"/>
                  </a:lnTo>
                  <a:lnTo>
                    <a:pt x="2656" y="15824"/>
                  </a:lnTo>
                  <a:lnTo>
                    <a:pt x="2712" y="16321"/>
                  </a:lnTo>
                  <a:lnTo>
                    <a:pt x="2878" y="16764"/>
                  </a:lnTo>
                  <a:lnTo>
                    <a:pt x="2988" y="17207"/>
                  </a:lnTo>
                  <a:lnTo>
                    <a:pt x="3210" y="17594"/>
                  </a:lnTo>
                  <a:lnTo>
                    <a:pt x="3431" y="17981"/>
                  </a:lnTo>
                  <a:lnTo>
                    <a:pt x="3707" y="18368"/>
                  </a:lnTo>
                  <a:lnTo>
                    <a:pt x="4039" y="18700"/>
                  </a:lnTo>
                  <a:lnTo>
                    <a:pt x="4371" y="18977"/>
                  </a:lnTo>
                  <a:lnTo>
                    <a:pt x="4759" y="19254"/>
                  </a:lnTo>
                  <a:lnTo>
                    <a:pt x="5146" y="19530"/>
                  </a:lnTo>
                  <a:lnTo>
                    <a:pt x="5533" y="19696"/>
                  </a:lnTo>
                  <a:lnTo>
                    <a:pt x="5976" y="19862"/>
                  </a:lnTo>
                  <a:lnTo>
                    <a:pt x="6418" y="19973"/>
                  </a:lnTo>
                  <a:lnTo>
                    <a:pt x="6916" y="20084"/>
                  </a:lnTo>
                  <a:lnTo>
                    <a:pt x="7857" y="20084"/>
                  </a:lnTo>
                  <a:lnTo>
                    <a:pt x="8355" y="19973"/>
                  </a:lnTo>
                  <a:lnTo>
                    <a:pt x="8797" y="19862"/>
                  </a:lnTo>
                  <a:lnTo>
                    <a:pt x="9240" y="19696"/>
                  </a:lnTo>
                  <a:lnTo>
                    <a:pt x="9627" y="19530"/>
                  </a:lnTo>
                  <a:lnTo>
                    <a:pt x="10014" y="19254"/>
                  </a:lnTo>
                  <a:lnTo>
                    <a:pt x="10402" y="18977"/>
                  </a:lnTo>
                  <a:lnTo>
                    <a:pt x="10734" y="18700"/>
                  </a:lnTo>
                  <a:lnTo>
                    <a:pt x="11066" y="18368"/>
                  </a:lnTo>
                  <a:lnTo>
                    <a:pt x="11342" y="17981"/>
                  </a:lnTo>
                  <a:lnTo>
                    <a:pt x="11564" y="17594"/>
                  </a:lnTo>
                  <a:lnTo>
                    <a:pt x="11785" y="17207"/>
                  </a:lnTo>
                  <a:lnTo>
                    <a:pt x="11895" y="16764"/>
                  </a:lnTo>
                  <a:lnTo>
                    <a:pt x="12061" y="16321"/>
                  </a:lnTo>
                  <a:lnTo>
                    <a:pt x="12117" y="15824"/>
                  </a:lnTo>
                  <a:lnTo>
                    <a:pt x="12117" y="15326"/>
                  </a:lnTo>
                  <a:lnTo>
                    <a:pt x="12117" y="14883"/>
                  </a:lnTo>
                  <a:lnTo>
                    <a:pt x="12061" y="14385"/>
                  </a:lnTo>
                  <a:lnTo>
                    <a:pt x="11895" y="13943"/>
                  </a:lnTo>
                  <a:lnTo>
                    <a:pt x="11785" y="13500"/>
                  </a:lnTo>
                  <a:lnTo>
                    <a:pt x="11564" y="13057"/>
                  </a:lnTo>
                  <a:lnTo>
                    <a:pt x="11342" y="12670"/>
                  </a:lnTo>
                  <a:lnTo>
                    <a:pt x="11066" y="12338"/>
                  </a:lnTo>
                  <a:lnTo>
                    <a:pt x="10734" y="12006"/>
                  </a:lnTo>
                  <a:lnTo>
                    <a:pt x="10402" y="11674"/>
                  </a:lnTo>
                  <a:lnTo>
                    <a:pt x="10014" y="11398"/>
                  </a:lnTo>
                  <a:lnTo>
                    <a:pt x="9627" y="11176"/>
                  </a:lnTo>
                  <a:lnTo>
                    <a:pt x="9240" y="10955"/>
                  </a:lnTo>
                  <a:lnTo>
                    <a:pt x="8797" y="10789"/>
                  </a:lnTo>
                  <a:lnTo>
                    <a:pt x="8355" y="10678"/>
                  </a:lnTo>
                  <a:lnTo>
                    <a:pt x="7857" y="10623"/>
                  </a:lnTo>
                  <a:lnTo>
                    <a:pt x="7359" y="10568"/>
                  </a:lnTo>
                  <a:close/>
                  <a:moveTo>
                    <a:pt x="12449" y="1550"/>
                  </a:moveTo>
                  <a:lnTo>
                    <a:pt x="12615" y="1605"/>
                  </a:lnTo>
                  <a:lnTo>
                    <a:pt x="12781" y="1716"/>
                  </a:lnTo>
                  <a:lnTo>
                    <a:pt x="12947" y="1827"/>
                  </a:lnTo>
                  <a:lnTo>
                    <a:pt x="13057" y="1993"/>
                  </a:lnTo>
                  <a:lnTo>
                    <a:pt x="13168" y="2159"/>
                  </a:lnTo>
                  <a:lnTo>
                    <a:pt x="13223" y="2325"/>
                  </a:lnTo>
                  <a:lnTo>
                    <a:pt x="13223" y="2546"/>
                  </a:lnTo>
                  <a:lnTo>
                    <a:pt x="13223" y="19309"/>
                  </a:lnTo>
                  <a:lnTo>
                    <a:pt x="13223" y="19530"/>
                  </a:lnTo>
                  <a:lnTo>
                    <a:pt x="13168" y="19696"/>
                  </a:lnTo>
                  <a:lnTo>
                    <a:pt x="13057" y="19862"/>
                  </a:lnTo>
                  <a:lnTo>
                    <a:pt x="12947" y="20028"/>
                  </a:lnTo>
                  <a:lnTo>
                    <a:pt x="12781" y="20139"/>
                  </a:lnTo>
                  <a:lnTo>
                    <a:pt x="12615" y="20249"/>
                  </a:lnTo>
                  <a:lnTo>
                    <a:pt x="12449" y="20305"/>
                  </a:lnTo>
                  <a:lnTo>
                    <a:pt x="2324" y="20305"/>
                  </a:lnTo>
                  <a:lnTo>
                    <a:pt x="2158" y="20249"/>
                  </a:lnTo>
                  <a:lnTo>
                    <a:pt x="1992" y="20139"/>
                  </a:lnTo>
                  <a:lnTo>
                    <a:pt x="1826" y="20028"/>
                  </a:lnTo>
                  <a:lnTo>
                    <a:pt x="1716" y="19862"/>
                  </a:lnTo>
                  <a:lnTo>
                    <a:pt x="1605" y="19696"/>
                  </a:lnTo>
                  <a:lnTo>
                    <a:pt x="1550" y="19530"/>
                  </a:lnTo>
                  <a:lnTo>
                    <a:pt x="1550" y="19309"/>
                  </a:lnTo>
                  <a:lnTo>
                    <a:pt x="1550" y="2546"/>
                  </a:lnTo>
                  <a:lnTo>
                    <a:pt x="1550" y="2325"/>
                  </a:lnTo>
                  <a:lnTo>
                    <a:pt x="1605" y="2159"/>
                  </a:lnTo>
                  <a:lnTo>
                    <a:pt x="1716" y="1993"/>
                  </a:lnTo>
                  <a:lnTo>
                    <a:pt x="1826" y="1827"/>
                  </a:lnTo>
                  <a:lnTo>
                    <a:pt x="1992" y="1716"/>
                  </a:lnTo>
                  <a:lnTo>
                    <a:pt x="2158" y="1605"/>
                  </a:lnTo>
                  <a:lnTo>
                    <a:pt x="2324" y="1550"/>
                  </a:lnTo>
                  <a:close/>
                  <a:moveTo>
                    <a:pt x="2546" y="1"/>
                  </a:moveTo>
                  <a:lnTo>
                    <a:pt x="2048" y="56"/>
                  </a:lnTo>
                  <a:lnTo>
                    <a:pt x="1550" y="222"/>
                  </a:lnTo>
                  <a:lnTo>
                    <a:pt x="1107" y="444"/>
                  </a:lnTo>
                  <a:lnTo>
                    <a:pt x="720" y="720"/>
                  </a:lnTo>
                  <a:lnTo>
                    <a:pt x="443" y="1107"/>
                  </a:lnTo>
                  <a:lnTo>
                    <a:pt x="167" y="1550"/>
                  </a:lnTo>
                  <a:lnTo>
                    <a:pt x="56" y="2048"/>
                  </a:lnTo>
                  <a:lnTo>
                    <a:pt x="1" y="2546"/>
                  </a:lnTo>
                  <a:lnTo>
                    <a:pt x="1" y="19309"/>
                  </a:lnTo>
                  <a:lnTo>
                    <a:pt x="56" y="19807"/>
                  </a:lnTo>
                  <a:lnTo>
                    <a:pt x="167" y="20305"/>
                  </a:lnTo>
                  <a:lnTo>
                    <a:pt x="443" y="20747"/>
                  </a:lnTo>
                  <a:lnTo>
                    <a:pt x="720" y="21079"/>
                  </a:lnTo>
                  <a:lnTo>
                    <a:pt x="1107" y="21411"/>
                  </a:lnTo>
                  <a:lnTo>
                    <a:pt x="1550" y="21633"/>
                  </a:lnTo>
                  <a:lnTo>
                    <a:pt x="2048" y="21799"/>
                  </a:lnTo>
                  <a:lnTo>
                    <a:pt x="2546" y="21854"/>
                  </a:lnTo>
                  <a:lnTo>
                    <a:pt x="12227" y="21854"/>
                  </a:lnTo>
                  <a:lnTo>
                    <a:pt x="12725" y="21799"/>
                  </a:lnTo>
                  <a:lnTo>
                    <a:pt x="13223" y="21633"/>
                  </a:lnTo>
                  <a:lnTo>
                    <a:pt x="13666" y="21411"/>
                  </a:lnTo>
                  <a:lnTo>
                    <a:pt x="14053" y="21079"/>
                  </a:lnTo>
                  <a:lnTo>
                    <a:pt x="14330" y="20747"/>
                  </a:lnTo>
                  <a:lnTo>
                    <a:pt x="14606" y="20305"/>
                  </a:lnTo>
                  <a:lnTo>
                    <a:pt x="14717" y="19807"/>
                  </a:lnTo>
                  <a:lnTo>
                    <a:pt x="14772" y="19309"/>
                  </a:lnTo>
                  <a:lnTo>
                    <a:pt x="14772" y="2546"/>
                  </a:lnTo>
                  <a:lnTo>
                    <a:pt x="14717" y="2048"/>
                  </a:lnTo>
                  <a:lnTo>
                    <a:pt x="14606" y="1550"/>
                  </a:lnTo>
                  <a:lnTo>
                    <a:pt x="14330" y="1107"/>
                  </a:lnTo>
                  <a:lnTo>
                    <a:pt x="14053" y="720"/>
                  </a:lnTo>
                  <a:lnTo>
                    <a:pt x="13666" y="444"/>
                  </a:lnTo>
                  <a:lnTo>
                    <a:pt x="13223" y="222"/>
                  </a:lnTo>
                  <a:lnTo>
                    <a:pt x="12725" y="56"/>
                  </a:lnTo>
                  <a:lnTo>
                    <a:pt x="12227"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2"/>
            <p:cNvSpPr/>
            <p:nvPr/>
          </p:nvSpPr>
          <p:spPr>
            <a:xfrm rot="-5209778">
              <a:off x="477013" y="1599460"/>
              <a:ext cx="194430" cy="256850"/>
            </a:xfrm>
            <a:custGeom>
              <a:avLst/>
              <a:gdLst/>
              <a:ahLst/>
              <a:cxnLst/>
              <a:rect l="l" t="t" r="r" b="b"/>
              <a:pathLst>
                <a:path w="16543" h="21854" extrusionOk="0">
                  <a:moveTo>
                    <a:pt x="12504" y="4980"/>
                  </a:moveTo>
                  <a:lnTo>
                    <a:pt x="12504" y="15989"/>
                  </a:lnTo>
                  <a:lnTo>
                    <a:pt x="4095" y="15989"/>
                  </a:lnTo>
                  <a:lnTo>
                    <a:pt x="4095" y="4980"/>
                  </a:lnTo>
                  <a:close/>
                  <a:moveTo>
                    <a:pt x="2546" y="3431"/>
                  </a:moveTo>
                  <a:lnTo>
                    <a:pt x="2546" y="17538"/>
                  </a:lnTo>
                  <a:lnTo>
                    <a:pt x="13998" y="17538"/>
                  </a:lnTo>
                  <a:lnTo>
                    <a:pt x="13998" y="3431"/>
                  </a:lnTo>
                  <a:close/>
                  <a:moveTo>
                    <a:pt x="8299" y="17981"/>
                  </a:moveTo>
                  <a:lnTo>
                    <a:pt x="8133" y="18036"/>
                  </a:lnTo>
                  <a:lnTo>
                    <a:pt x="7967" y="18036"/>
                  </a:lnTo>
                  <a:lnTo>
                    <a:pt x="7636" y="18257"/>
                  </a:lnTo>
                  <a:lnTo>
                    <a:pt x="7470" y="18534"/>
                  </a:lnTo>
                  <a:lnTo>
                    <a:pt x="7414" y="18700"/>
                  </a:lnTo>
                  <a:lnTo>
                    <a:pt x="7414" y="18866"/>
                  </a:lnTo>
                  <a:lnTo>
                    <a:pt x="7414" y="19032"/>
                  </a:lnTo>
                  <a:lnTo>
                    <a:pt x="7470" y="19198"/>
                  </a:lnTo>
                  <a:lnTo>
                    <a:pt x="7636" y="19475"/>
                  </a:lnTo>
                  <a:lnTo>
                    <a:pt x="7967" y="19696"/>
                  </a:lnTo>
                  <a:lnTo>
                    <a:pt x="8133" y="19751"/>
                  </a:lnTo>
                  <a:lnTo>
                    <a:pt x="8465" y="19751"/>
                  </a:lnTo>
                  <a:lnTo>
                    <a:pt x="8631" y="19696"/>
                  </a:lnTo>
                  <a:lnTo>
                    <a:pt x="8908" y="19475"/>
                  </a:lnTo>
                  <a:lnTo>
                    <a:pt x="9074" y="19198"/>
                  </a:lnTo>
                  <a:lnTo>
                    <a:pt x="9129" y="19032"/>
                  </a:lnTo>
                  <a:lnTo>
                    <a:pt x="9185" y="18866"/>
                  </a:lnTo>
                  <a:lnTo>
                    <a:pt x="9129" y="18700"/>
                  </a:lnTo>
                  <a:lnTo>
                    <a:pt x="9074" y="18534"/>
                  </a:lnTo>
                  <a:lnTo>
                    <a:pt x="8908" y="18257"/>
                  </a:lnTo>
                  <a:lnTo>
                    <a:pt x="8631" y="18036"/>
                  </a:lnTo>
                  <a:lnTo>
                    <a:pt x="8465" y="18036"/>
                  </a:lnTo>
                  <a:lnTo>
                    <a:pt x="8299" y="17981"/>
                  </a:lnTo>
                  <a:close/>
                  <a:moveTo>
                    <a:pt x="14219" y="1550"/>
                  </a:moveTo>
                  <a:lnTo>
                    <a:pt x="14385" y="1605"/>
                  </a:lnTo>
                  <a:lnTo>
                    <a:pt x="14551" y="1716"/>
                  </a:lnTo>
                  <a:lnTo>
                    <a:pt x="14717" y="1826"/>
                  </a:lnTo>
                  <a:lnTo>
                    <a:pt x="14828" y="1992"/>
                  </a:lnTo>
                  <a:lnTo>
                    <a:pt x="14938" y="2158"/>
                  </a:lnTo>
                  <a:lnTo>
                    <a:pt x="14994" y="2324"/>
                  </a:lnTo>
                  <a:lnTo>
                    <a:pt x="14994" y="2545"/>
                  </a:lnTo>
                  <a:lnTo>
                    <a:pt x="14994" y="19309"/>
                  </a:lnTo>
                  <a:lnTo>
                    <a:pt x="14994" y="19530"/>
                  </a:lnTo>
                  <a:lnTo>
                    <a:pt x="14938" y="19696"/>
                  </a:lnTo>
                  <a:lnTo>
                    <a:pt x="14828" y="19862"/>
                  </a:lnTo>
                  <a:lnTo>
                    <a:pt x="14717" y="20028"/>
                  </a:lnTo>
                  <a:lnTo>
                    <a:pt x="14551" y="20138"/>
                  </a:lnTo>
                  <a:lnTo>
                    <a:pt x="14385" y="20249"/>
                  </a:lnTo>
                  <a:lnTo>
                    <a:pt x="14219" y="20304"/>
                  </a:lnTo>
                  <a:lnTo>
                    <a:pt x="2324" y="20304"/>
                  </a:lnTo>
                  <a:lnTo>
                    <a:pt x="2158" y="20249"/>
                  </a:lnTo>
                  <a:lnTo>
                    <a:pt x="1992" y="20138"/>
                  </a:lnTo>
                  <a:lnTo>
                    <a:pt x="1826" y="20028"/>
                  </a:lnTo>
                  <a:lnTo>
                    <a:pt x="1716" y="19862"/>
                  </a:lnTo>
                  <a:lnTo>
                    <a:pt x="1605" y="19696"/>
                  </a:lnTo>
                  <a:lnTo>
                    <a:pt x="1550" y="19530"/>
                  </a:lnTo>
                  <a:lnTo>
                    <a:pt x="1550" y="19309"/>
                  </a:lnTo>
                  <a:lnTo>
                    <a:pt x="1550" y="2545"/>
                  </a:lnTo>
                  <a:lnTo>
                    <a:pt x="1550" y="2324"/>
                  </a:lnTo>
                  <a:lnTo>
                    <a:pt x="1605" y="2158"/>
                  </a:lnTo>
                  <a:lnTo>
                    <a:pt x="1716" y="1992"/>
                  </a:lnTo>
                  <a:lnTo>
                    <a:pt x="1826" y="1826"/>
                  </a:lnTo>
                  <a:lnTo>
                    <a:pt x="1992" y="1716"/>
                  </a:lnTo>
                  <a:lnTo>
                    <a:pt x="2158" y="1605"/>
                  </a:lnTo>
                  <a:lnTo>
                    <a:pt x="2324" y="1550"/>
                  </a:lnTo>
                  <a:close/>
                  <a:moveTo>
                    <a:pt x="2546" y="1"/>
                  </a:moveTo>
                  <a:lnTo>
                    <a:pt x="2048" y="56"/>
                  </a:lnTo>
                  <a:lnTo>
                    <a:pt x="1550" y="222"/>
                  </a:lnTo>
                  <a:lnTo>
                    <a:pt x="1107" y="443"/>
                  </a:lnTo>
                  <a:lnTo>
                    <a:pt x="775" y="775"/>
                  </a:lnTo>
                  <a:lnTo>
                    <a:pt x="443" y="1107"/>
                  </a:lnTo>
                  <a:lnTo>
                    <a:pt x="222" y="1550"/>
                  </a:lnTo>
                  <a:lnTo>
                    <a:pt x="56" y="2048"/>
                  </a:lnTo>
                  <a:lnTo>
                    <a:pt x="1" y="2545"/>
                  </a:lnTo>
                  <a:lnTo>
                    <a:pt x="1" y="19309"/>
                  </a:lnTo>
                  <a:lnTo>
                    <a:pt x="56" y="19807"/>
                  </a:lnTo>
                  <a:lnTo>
                    <a:pt x="222" y="20304"/>
                  </a:lnTo>
                  <a:lnTo>
                    <a:pt x="443" y="20747"/>
                  </a:lnTo>
                  <a:lnTo>
                    <a:pt x="775" y="21134"/>
                  </a:lnTo>
                  <a:lnTo>
                    <a:pt x="1107" y="21411"/>
                  </a:lnTo>
                  <a:lnTo>
                    <a:pt x="1550" y="21632"/>
                  </a:lnTo>
                  <a:lnTo>
                    <a:pt x="2048" y="21798"/>
                  </a:lnTo>
                  <a:lnTo>
                    <a:pt x="2546" y="21854"/>
                  </a:lnTo>
                  <a:lnTo>
                    <a:pt x="13998" y="21854"/>
                  </a:lnTo>
                  <a:lnTo>
                    <a:pt x="14551" y="21798"/>
                  </a:lnTo>
                  <a:lnTo>
                    <a:pt x="14994" y="21632"/>
                  </a:lnTo>
                  <a:lnTo>
                    <a:pt x="15436" y="21411"/>
                  </a:lnTo>
                  <a:lnTo>
                    <a:pt x="15824" y="21134"/>
                  </a:lnTo>
                  <a:lnTo>
                    <a:pt x="16100" y="20747"/>
                  </a:lnTo>
                  <a:lnTo>
                    <a:pt x="16377" y="20304"/>
                  </a:lnTo>
                  <a:lnTo>
                    <a:pt x="16487" y="19807"/>
                  </a:lnTo>
                  <a:lnTo>
                    <a:pt x="16543" y="19309"/>
                  </a:lnTo>
                  <a:lnTo>
                    <a:pt x="16543" y="2545"/>
                  </a:lnTo>
                  <a:lnTo>
                    <a:pt x="16487" y="2048"/>
                  </a:lnTo>
                  <a:lnTo>
                    <a:pt x="16377" y="1550"/>
                  </a:lnTo>
                  <a:lnTo>
                    <a:pt x="16100" y="1107"/>
                  </a:lnTo>
                  <a:lnTo>
                    <a:pt x="15824" y="775"/>
                  </a:lnTo>
                  <a:lnTo>
                    <a:pt x="15436" y="443"/>
                  </a:lnTo>
                  <a:lnTo>
                    <a:pt x="14994" y="222"/>
                  </a:lnTo>
                  <a:lnTo>
                    <a:pt x="14551" y="56"/>
                  </a:lnTo>
                  <a:lnTo>
                    <a:pt x="1399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2"/>
            <p:cNvSpPr/>
            <p:nvPr/>
          </p:nvSpPr>
          <p:spPr>
            <a:xfrm>
              <a:off x="311340" y="1103372"/>
              <a:ext cx="205481" cy="256193"/>
            </a:xfrm>
            <a:custGeom>
              <a:avLst/>
              <a:gdLst/>
              <a:ahLst/>
              <a:cxnLst/>
              <a:rect l="l" t="t" r="r" b="b"/>
              <a:pathLst>
                <a:path w="17484" h="21799" extrusionOk="0">
                  <a:moveTo>
                    <a:pt x="12394" y="5921"/>
                  </a:moveTo>
                  <a:lnTo>
                    <a:pt x="12394" y="7027"/>
                  </a:lnTo>
                  <a:lnTo>
                    <a:pt x="8631" y="7027"/>
                  </a:lnTo>
                  <a:lnTo>
                    <a:pt x="8631" y="5921"/>
                  </a:lnTo>
                  <a:close/>
                  <a:moveTo>
                    <a:pt x="7857" y="4371"/>
                  </a:moveTo>
                  <a:lnTo>
                    <a:pt x="7580" y="4427"/>
                  </a:lnTo>
                  <a:lnTo>
                    <a:pt x="7304" y="4593"/>
                  </a:lnTo>
                  <a:lnTo>
                    <a:pt x="7138" y="4869"/>
                  </a:lnTo>
                  <a:lnTo>
                    <a:pt x="7082" y="5146"/>
                  </a:lnTo>
                  <a:lnTo>
                    <a:pt x="7082" y="7802"/>
                  </a:lnTo>
                  <a:lnTo>
                    <a:pt x="7138" y="8133"/>
                  </a:lnTo>
                  <a:lnTo>
                    <a:pt x="7304" y="8355"/>
                  </a:lnTo>
                  <a:lnTo>
                    <a:pt x="7580" y="8521"/>
                  </a:lnTo>
                  <a:lnTo>
                    <a:pt x="7857" y="8576"/>
                  </a:lnTo>
                  <a:lnTo>
                    <a:pt x="13168" y="8576"/>
                  </a:lnTo>
                  <a:lnTo>
                    <a:pt x="13445" y="8521"/>
                  </a:lnTo>
                  <a:lnTo>
                    <a:pt x="13721" y="8355"/>
                  </a:lnTo>
                  <a:lnTo>
                    <a:pt x="13887" y="8133"/>
                  </a:lnTo>
                  <a:lnTo>
                    <a:pt x="13943" y="7802"/>
                  </a:lnTo>
                  <a:lnTo>
                    <a:pt x="13943" y="5146"/>
                  </a:lnTo>
                  <a:lnTo>
                    <a:pt x="13887" y="4869"/>
                  </a:lnTo>
                  <a:lnTo>
                    <a:pt x="13721" y="4593"/>
                  </a:lnTo>
                  <a:lnTo>
                    <a:pt x="13445" y="4427"/>
                  </a:lnTo>
                  <a:lnTo>
                    <a:pt x="13168" y="4371"/>
                  </a:lnTo>
                  <a:close/>
                  <a:moveTo>
                    <a:pt x="2656" y="1550"/>
                  </a:moveTo>
                  <a:lnTo>
                    <a:pt x="2656" y="20305"/>
                  </a:lnTo>
                  <a:lnTo>
                    <a:pt x="1661" y="20305"/>
                  </a:lnTo>
                  <a:lnTo>
                    <a:pt x="1605" y="20249"/>
                  </a:lnTo>
                  <a:lnTo>
                    <a:pt x="1550" y="20194"/>
                  </a:lnTo>
                  <a:lnTo>
                    <a:pt x="1550" y="1661"/>
                  </a:lnTo>
                  <a:lnTo>
                    <a:pt x="1605" y="1550"/>
                  </a:lnTo>
                  <a:close/>
                  <a:moveTo>
                    <a:pt x="15934" y="1550"/>
                  </a:moveTo>
                  <a:lnTo>
                    <a:pt x="15934" y="20305"/>
                  </a:lnTo>
                  <a:lnTo>
                    <a:pt x="4206" y="20305"/>
                  </a:lnTo>
                  <a:lnTo>
                    <a:pt x="4206" y="1550"/>
                  </a:lnTo>
                  <a:close/>
                  <a:moveTo>
                    <a:pt x="1329" y="1"/>
                  </a:moveTo>
                  <a:lnTo>
                    <a:pt x="1052" y="112"/>
                  </a:lnTo>
                  <a:lnTo>
                    <a:pt x="775" y="277"/>
                  </a:lnTo>
                  <a:lnTo>
                    <a:pt x="499" y="443"/>
                  </a:lnTo>
                  <a:lnTo>
                    <a:pt x="333" y="720"/>
                  </a:lnTo>
                  <a:lnTo>
                    <a:pt x="167" y="997"/>
                  </a:lnTo>
                  <a:lnTo>
                    <a:pt x="56" y="1273"/>
                  </a:lnTo>
                  <a:lnTo>
                    <a:pt x="1" y="1661"/>
                  </a:lnTo>
                  <a:lnTo>
                    <a:pt x="1" y="20194"/>
                  </a:lnTo>
                  <a:lnTo>
                    <a:pt x="56" y="20526"/>
                  </a:lnTo>
                  <a:lnTo>
                    <a:pt x="167" y="20803"/>
                  </a:lnTo>
                  <a:lnTo>
                    <a:pt x="333" y="21079"/>
                  </a:lnTo>
                  <a:lnTo>
                    <a:pt x="499" y="21356"/>
                  </a:lnTo>
                  <a:lnTo>
                    <a:pt x="775" y="21522"/>
                  </a:lnTo>
                  <a:lnTo>
                    <a:pt x="1052" y="21688"/>
                  </a:lnTo>
                  <a:lnTo>
                    <a:pt x="1329" y="21799"/>
                  </a:lnTo>
                  <a:lnTo>
                    <a:pt x="16709" y="21799"/>
                  </a:lnTo>
                  <a:lnTo>
                    <a:pt x="16985" y="21743"/>
                  </a:lnTo>
                  <a:lnTo>
                    <a:pt x="17207" y="21577"/>
                  </a:lnTo>
                  <a:lnTo>
                    <a:pt x="17373" y="21356"/>
                  </a:lnTo>
                  <a:lnTo>
                    <a:pt x="17483" y="21079"/>
                  </a:lnTo>
                  <a:lnTo>
                    <a:pt x="17483" y="775"/>
                  </a:lnTo>
                  <a:lnTo>
                    <a:pt x="17373" y="443"/>
                  </a:lnTo>
                  <a:lnTo>
                    <a:pt x="17207" y="222"/>
                  </a:lnTo>
                  <a:lnTo>
                    <a:pt x="16985" y="56"/>
                  </a:lnTo>
                  <a:lnTo>
                    <a:pt x="1670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2"/>
            <p:cNvSpPr/>
            <p:nvPr/>
          </p:nvSpPr>
          <p:spPr>
            <a:xfrm rot="960139">
              <a:off x="839930" y="-54260"/>
              <a:ext cx="256848" cy="256848"/>
            </a:xfrm>
            <a:custGeom>
              <a:avLst/>
              <a:gdLst/>
              <a:ahLst/>
              <a:cxnLst/>
              <a:rect l="l" t="t" r="r" b="b"/>
              <a:pathLst>
                <a:path w="21854" h="21854" extrusionOk="0">
                  <a:moveTo>
                    <a:pt x="19198" y="15657"/>
                  </a:moveTo>
                  <a:lnTo>
                    <a:pt x="15658" y="19198"/>
                  </a:lnTo>
                  <a:lnTo>
                    <a:pt x="15658" y="15657"/>
                  </a:lnTo>
                  <a:close/>
                  <a:moveTo>
                    <a:pt x="20305" y="1549"/>
                  </a:moveTo>
                  <a:lnTo>
                    <a:pt x="20305" y="14108"/>
                  </a:lnTo>
                  <a:lnTo>
                    <a:pt x="14883" y="14108"/>
                  </a:lnTo>
                  <a:lnTo>
                    <a:pt x="14606" y="14163"/>
                  </a:lnTo>
                  <a:lnTo>
                    <a:pt x="14330" y="14329"/>
                  </a:lnTo>
                  <a:lnTo>
                    <a:pt x="14164" y="14606"/>
                  </a:lnTo>
                  <a:lnTo>
                    <a:pt x="14108" y="14882"/>
                  </a:lnTo>
                  <a:lnTo>
                    <a:pt x="14108" y="20304"/>
                  </a:lnTo>
                  <a:lnTo>
                    <a:pt x="1550" y="20304"/>
                  </a:lnTo>
                  <a:lnTo>
                    <a:pt x="1550" y="1549"/>
                  </a:lnTo>
                  <a:close/>
                  <a:moveTo>
                    <a:pt x="775" y="0"/>
                  </a:moveTo>
                  <a:lnTo>
                    <a:pt x="499" y="56"/>
                  </a:lnTo>
                  <a:lnTo>
                    <a:pt x="222" y="222"/>
                  </a:lnTo>
                  <a:lnTo>
                    <a:pt x="56" y="443"/>
                  </a:lnTo>
                  <a:lnTo>
                    <a:pt x="1" y="775"/>
                  </a:lnTo>
                  <a:lnTo>
                    <a:pt x="1" y="21079"/>
                  </a:lnTo>
                  <a:lnTo>
                    <a:pt x="56" y="21355"/>
                  </a:lnTo>
                  <a:lnTo>
                    <a:pt x="222" y="21632"/>
                  </a:lnTo>
                  <a:lnTo>
                    <a:pt x="499" y="21798"/>
                  </a:lnTo>
                  <a:lnTo>
                    <a:pt x="775" y="21853"/>
                  </a:lnTo>
                  <a:lnTo>
                    <a:pt x="14883" y="21853"/>
                  </a:lnTo>
                  <a:lnTo>
                    <a:pt x="15215" y="21798"/>
                  </a:lnTo>
                  <a:lnTo>
                    <a:pt x="15436" y="21632"/>
                  </a:lnTo>
                  <a:lnTo>
                    <a:pt x="21633" y="15436"/>
                  </a:lnTo>
                  <a:lnTo>
                    <a:pt x="21633" y="15380"/>
                  </a:lnTo>
                  <a:lnTo>
                    <a:pt x="21799" y="15159"/>
                  </a:lnTo>
                  <a:lnTo>
                    <a:pt x="21854" y="14882"/>
                  </a:lnTo>
                  <a:lnTo>
                    <a:pt x="21854" y="775"/>
                  </a:lnTo>
                  <a:lnTo>
                    <a:pt x="21799" y="443"/>
                  </a:lnTo>
                  <a:lnTo>
                    <a:pt x="21633" y="222"/>
                  </a:lnTo>
                  <a:lnTo>
                    <a:pt x="21356" y="56"/>
                  </a:lnTo>
                  <a:lnTo>
                    <a:pt x="2107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2"/>
            <p:cNvSpPr/>
            <p:nvPr/>
          </p:nvSpPr>
          <p:spPr>
            <a:xfrm rot="5131367">
              <a:off x="3536340" y="163989"/>
              <a:ext cx="215239" cy="236055"/>
            </a:xfrm>
            <a:custGeom>
              <a:avLst/>
              <a:gdLst/>
              <a:ahLst/>
              <a:cxnLst/>
              <a:rect l="l" t="t" r="r" b="b"/>
              <a:pathLst>
                <a:path w="18313" h="20084" extrusionOk="0">
                  <a:moveTo>
                    <a:pt x="16763" y="3265"/>
                  </a:moveTo>
                  <a:lnTo>
                    <a:pt x="16763" y="5257"/>
                  </a:lnTo>
                  <a:lnTo>
                    <a:pt x="15657" y="5257"/>
                  </a:lnTo>
                  <a:lnTo>
                    <a:pt x="15657" y="3265"/>
                  </a:lnTo>
                  <a:close/>
                  <a:moveTo>
                    <a:pt x="10567" y="5035"/>
                  </a:moveTo>
                  <a:lnTo>
                    <a:pt x="10567" y="7027"/>
                  </a:lnTo>
                  <a:lnTo>
                    <a:pt x="6805" y="7027"/>
                  </a:lnTo>
                  <a:lnTo>
                    <a:pt x="6805" y="5035"/>
                  </a:lnTo>
                  <a:close/>
                  <a:moveTo>
                    <a:pt x="6030" y="3486"/>
                  </a:moveTo>
                  <a:lnTo>
                    <a:pt x="5754" y="3597"/>
                  </a:lnTo>
                  <a:lnTo>
                    <a:pt x="5477" y="3708"/>
                  </a:lnTo>
                  <a:lnTo>
                    <a:pt x="5311" y="3984"/>
                  </a:lnTo>
                  <a:lnTo>
                    <a:pt x="5256" y="4261"/>
                  </a:lnTo>
                  <a:lnTo>
                    <a:pt x="5256" y="7802"/>
                  </a:lnTo>
                  <a:lnTo>
                    <a:pt x="5311" y="8133"/>
                  </a:lnTo>
                  <a:lnTo>
                    <a:pt x="5477" y="8355"/>
                  </a:lnTo>
                  <a:lnTo>
                    <a:pt x="5754" y="8521"/>
                  </a:lnTo>
                  <a:lnTo>
                    <a:pt x="6030" y="8576"/>
                  </a:lnTo>
                  <a:lnTo>
                    <a:pt x="11341" y="8576"/>
                  </a:lnTo>
                  <a:lnTo>
                    <a:pt x="11618" y="8521"/>
                  </a:lnTo>
                  <a:lnTo>
                    <a:pt x="11895" y="8355"/>
                  </a:lnTo>
                  <a:lnTo>
                    <a:pt x="12061" y="8133"/>
                  </a:lnTo>
                  <a:lnTo>
                    <a:pt x="12116" y="7802"/>
                  </a:lnTo>
                  <a:lnTo>
                    <a:pt x="12116" y="4261"/>
                  </a:lnTo>
                  <a:lnTo>
                    <a:pt x="12061" y="3984"/>
                  </a:lnTo>
                  <a:lnTo>
                    <a:pt x="11895" y="3708"/>
                  </a:lnTo>
                  <a:lnTo>
                    <a:pt x="11618" y="3597"/>
                  </a:lnTo>
                  <a:lnTo>
                    <a:pt x="11341" y="3486"/>
                  </a:lnTo>
                  <a:close/>
                  <a:moveTo>
                    <a:pt x="16763" y="6806"/>
                  </a:moveTo>
                  <a:lnTo>
                    <a:pt x="16763" y="8797"/>
                  </a:lnTo>
                  <a:lnTo>
                    <a:pt x="15657" y="8797"/>
                  </a:lnTo>
                  <a:lnTo>
                    <a:pt x="15657" y="6806"/>
                  </a:lnTo>
                  <a:close/>
                  <a:moveTo>
                    <a:pt x="16763" y="10346"/>
                  </a:moveTo>
                  <a:lnTo>
                    <a:pt x="16763" y="12338"/>
                  </a:lnTo>
                  <a:lnTo>
                    <a:pt x="15657" y="12338"/>
                  </a:lnTo>
                  <a:lnTo>
                    <a:pt x="15657" y="10346"/>
                  </a:lnTo>
                  <a:close/>
                  <a:moveTo>
                    <a:pt x="16763" y="13887"/>
                  </a:moveTo>
                  <a:lnTo>
                    <a:pt x="16763" y="15879"/>
                  </a:lnTo>
                  <a:lnTo>
                    <a:pt x="15657" y="15879"/>
                  </a:lnTo>
                  <a:lnTo>
                    <a:pt x="15657" y="13887"/>
                  </a:lnTo>
                  <a:close/>
                  <a:moveTo>
                    <a:pt x="14108" y="1550"/>
                  </a:moveTo>
                  <a:lnTo>
                    <a:pt x="14108" y="18534"/>
                  </a:lnTo>
                  <a:lnTo>
                    <a:pt x="2379" y="18534"/>
                  </a:lnTo>
                  <a:lnTo>
                    <a:pt x="2379" y="17428"/>
                  </a:lnTo>
                  <a:lnTo>
                    <a:pt x="2490" y="17428"/>
                  </a:lnTo>
                  <a:lnTo>
                    <a:pt x="2822" y="17373"/>
                  </a:lnTo>
                  <a:lnTo>
                    <a:pt x="3043" y="17207"/>
                  </a:lnTo>
                  <a:lnTo>
                    <a:pt x="3209" y="16930"/>
                  </a:lnTo>
                  <a:lnTo>
                    <a:pt x="3264" y="16653"/>
                  </a:lnTo>
                  <a:lnTo>
                    <a:pt x="3209" y="16321"/>
                  </a:lnTo>
                  <a:lnTo>
                    <a:pt x="3043" y="16100"/>
                  </a:lnTo>
                  <a:lnTo>
                    <a:pt x="2822" y="15934"/>
                  </a:lnTo>
                  <a:lnTo>
                    <a:pt x="2490" y="15879"/>
                  </a:lnTo>
                  <a:lnTo>
                    <a:pt x="2379" y="15879"/>
                  </a:lnTo>
                  <a:lnTo>
                    <a:pt x="2379" y="14772"/>
                  </a:lnTo>
                  <a:lnTo>
                    <a:pt x="2490" y="14772"/>
                  </a:lnTo>
                  <a:lnTo>
                    <a:pt x="2822" y="14717"/>
                  </a:lnTo>
                  <a:lnTo>
                    <a:pt x="3043" y="14551"/>
                  </a:lnTo>
                  <a:lnTo>
                    <a:pt x="3209" y="14274"/>
                  </a:lnTo>
                  <a:lnTo>
                    <a:pt x="3264" y="13998"/>
                  </a:lnTo>
                  <a:lnTo>
                    <a:pt x="3209" y="13666"/>
                  </a:lnTo>
                  <a:lnTo>
                    <a:pt x="3043" y="13445"/>
                  </a:lnTo>
                  <a:lnTo>
                    <a:pt x="2822" y="13279"/>
                  </a:lnTo>
                  <a:lnTo>
                    <a:pt x="2490" y="13223"/>
                  </a:lnTo>
                  <a:lnTo>
                    <a:pt x="2379" y="13223"/>
                  </a:lnTo>
                  <a:lnTo>
                    <a:pt x="2379" y="12117"/>
                  </a:lnTo>
                  <a:lnTo>
                    <a:pt x="2490" y="12117"/>
                  </a:lnTo>
                  <a:lnTo>
                    <a:pt x="2822" y="12061"/>
                  </a:lnTo>
                  <a:lnTo>
                    <a:pt x="3043" y="11896"/>
                  </a:lnTo>
                  <a:lnTo>
                    <a:pt x="3209" y="11619"/>
                  </a:lnTo>
                  <a:lnTo>
                    <a:pt x="3264" y="11342"/>
                  </a:lnTo>
                  <a:lnTo>
                    <a:pt x="3209" y="11066"/>
                  </a:lnTo>
                  <a:lnTo>
                    <a:pt x="3043" y="10789"/>
                  </a:lnTo>
                  <a:lnTo>
                    <a:pt x="2822" y="10623"/>
                  </a:lnTo>
                  <a:lnTo>
                    <a:pt x="2490" y="10568"/>
                  </a:lnTo>
                  <a:lnTo>
                    <a:pt x="2379" y="10568"/>
                  </a:lnTo>
                  <a:lnTo>
                    <a:pt x="2379" y="9461"/>
                  </a:lnTo>
                  <a:lnTo>
                    <a:pt x="2490" y="9461"/>
                  </a:lnTo>
                  <a:lnTo>
                    <a:pt x="2822" y="9406"/>
                  </a:lnTo>
                  <a:lnTo>
                    <a:pt x="3043" y="9240"/>
                  </a:lnTo>
                  <a:lnTo>
                    <a:pt x="3209" y="9019"/>
                  </a:lnTo>
                  <a:lnTo>
                    <a:pt x="3264" y="8687"/>
                  </a:lnTo>
                  <a:lnTo>
                    <a:pt x="3209" y="8410"/>
                  </a:lnTo>
                  <a:lnTo>
                    <a:pt x="3043" y="8133"/>
                  </a:lnTo>
                  <a:lnTo>
                    <a:pt x="2822" y="7968"/>
                  </a:lnTo>
                  <a:lnTo>
                    <a:pt x="2490" y="7912"/>
                  </a:lnTo>
                  <a:lnTo>
                    <a:pt x="2379" y="7912"/>
                  </a:lnTo>
                  <a:lnTo>
                    <a:pt x="2379" y="6806"/>
                  </a:lnTo>
                  <a:lnTo>
                    <a:pt x="2490" y="6806"/>
                  </a:lnTo>
                  <a:lnTo>
                    <a:pt x="2822" y="6750"/>
                  </a:lnTo>
                  <a:lnTo>
                    <a:pt x="3043" y="6584"/>
                  </a:lnTo>
                  <a:lnTo>
                    <a:pt x="3209" y="6363"/>
                  </a:lnTo>
                  <a:lnTo>
                    <a:pt x="3264" y="6031"/>
                  </a:lnTo>
                  <a:lnTo>
                    <a:pt x="3209" y="5755"/>
                  </a:lnTo>
                  <a:lnTo>
                    <a:pt x="3043" y="5478"/>
                  </a:lnTo>
                  <a:lnTo>
                    <a:pt x="2822" y="5312"/>
                  </a:lnTo>
                  <a:lnTo>
                    <a:pt x="2490" y="5257"/>
                  </a:lnTo>
                  <a:lnTo>
                    <a:pt x="2379" y="5257"/>
                  </a:lnTo>
                  <a:lnTo>
                    <a:pt x="2379" y="4150"/>
                  </a:lnTo>
                  <a:lnTo>
                    <a:pt x="2490" y="4150"/>
                  </a:lnTo>
                  <a:lnTo>
                    <a:pt x="2822" y="4095"/>
                  </a:lnTo>
                  <a:lnTo>
                    <a:pt x="3043" y="3929"/>
                  </a:lnTo>
                  <a:lnTo>
                    <a:pt x="3209" y="3708"/>
                  </a:lnTo>
                  <a:lnTo>
                    <a:pt x="3264" y="3376"/>
                  </a:lnTo>
                  <a:lnTo>
                    <a:pt x="3209" y="3099"/>
                  </a:lnTo>
                  <a:lnTo>
                    <a:pt x="3043" y="2878"/>
                  </a:lnTo>
                  <a:lnTo>
                    <a:pt x="2822" y="2712"/>
                  </a:lnTo>
                  <a:lnTo>
                    <a:pt x="2490" y="2601"/>
                  </a:lnTo>
                  <a:lnTo>
                    <a:pt x="2379" y="2601"/>
                  </a:lnTo>
                  <a:lnTo>
                    <a:pt x="2379" y="1550"/>
                  </a:lnTo>
                  <a:close/>
                  <a:moveTo>
                    <a:pt x="1604" y="1"/>
                  </a:moveTo>
                  <a:lnTo>
                    <a:pt x="1328" y="56"/>
                  </a:lnTo>
                  <a:lnTo>
                    <a:pt x="1106" y="222"/>
                  </a:lnTo>
                  <a:lnTo>
                    <a:pt x="941" y="443"/>
                  </a:lnTo>
                  <a:lnTo>
                    <a:pt x="830" y="775"/>
                  </a:lnTo>
                  <a:lnTo>
                    <a:pt x="830" y="2601"/>
                  </a:lnTo>
                  <a:lnTo>
                    <a:pt x="719" y="2601"/>
                  </a:lnTo>
                  <a:lnTo>
                    <a:pt x="443" y="2712"/>
                  </a:lnTo>
                  <a:lnTo>
                    <a:pt x="221" y="2878"/>
                  </a:lnTo>
                  <a:lnTo>
                    <a:pt x="55" y="3099"/>
                  </a:lnTo>
                  <a:lnTo>
                    <a:pt x="0" y="3376"/>
                  </a:lnTo>
                  <a:lnTo>
                    <a:pt x="55" y="3708"/>
                  </a:lnTo>
                  <a:lnTo>
                    <a:pt x="221" y="3929"/>
                  </a:lnTo>
                  <a:lnTo>
                    <a:pt x="443" y="4095"/>
                  </a:lnTo>
                  <a:lnTo>
                    <a:pt x="719" y="4150"/>
                  </a:lnTo>
                  <a:lnTo>
                    <a:pt x="830" y="4150"/>
                  </a:lnTo>
                  <a:lnTo>
                    <a:pt x="830" y="5257"/>
                  </a:lnTo>
                  <a:lnTo>
                    <a:pt x="719" y="5257"/>
                  </a:lnTo>
                  <a:lnTo>
                    <a:pt x="443" y="5312"/>
                  </a:lnTo>
                  <a:lnTo>
                    <a:pt x="221" y="5478"/>
                  </a:lnTo>
                  <a:lnTo>
                    <a:pt x="55" y="5755"/>
                  </a:lnTo>
                  <a:lnTo>
                    <a:pt x="0" y="6031"/>
                  </a:lnTo>
                  <a:lnTo>
                    <a:pt x="55" y="6363"/>
                  </a:lnTo>
                  <a:lnTo>
                    <a:pt x="221" y="6584"/>
                  </a:lnTo>
                  <a:lnTo>
                    <a:pt x="443" y="6750"/>
                  </a:lnTo>
                  <a:lnTo>
                    <a:pt x="719" y="6806"/>
                  </a:lnTo>
                  <a:lnTo>
                    <a:pt x="830" y="6806"/>
                  </a:lnTo>
                  <a:lnTo>
                    <a:pt x="830" y="7912"/>
                  </a:lnTo>
                  <a:lnTo>
                    <a:pt x="719" y="7912"/>
                  </a:lnTo>
                  <a:lnTo>
                    <a:pt x="443" y="7968"/>
                  </a:lnTo>
                  <a:lnTo>
                    <a:pt x="221" y="8133"/>
                  </a:lnTo>
                  <a:lnTo>
                    <a:pt x="55" y="8410"/>
                  </a:lnTo>
                  <a:lnTo>
                    <a:pt x="0" y="8687"/>
                  </a:lnTo>
                  <a:lnTo>
                    <a:pt x="55" y="9019"/>
                  </a:lnTo>
                  <a:lnTo>
                    <a:pt x="221" y="9240"/>
                  </a:lnTo>
                  <a:lnTo>
                    <a:pt x="443" y="9406"/>
                  </a:lnTo>
                  <a:lnTo>
                    <a:pt x="719" y="9461"/>
                  </a:lnTo>
                  <a:lnTo>
                    <a:pt x="830" y="9461"/>
                  </a:lnTo>
                  <a:lnTo>
                    <a:pt x="830" y="10568"/>
                  </a:lnTo>
                  <a:lnTo>
                    <a:pt x="719" y="10568"/>
                  </a:lnTo>
                  <a:lnTo>
                    <a:pt x="443" y="10623"/>
                  </a:lnTo>
                  <a:lnTo>
                    <a:pt x="221" y="10789"/>
                  </a:lnTo>
                  <a:lnTo>
                    <a:pt x="55" y="11066"/>
                  </a:lnTo>
                  <a:lnTo>
                    <a:pt x="0" y="11342"/>
                  </a:lnTo>
                  <a:lnTo>
                    <a:pt x="55" y="11619"/>
                  </a:lnTo>
                  <a:lnTo>
                    <a:pt x="221" y="11896"/>
                  </a:lnTo>
                  <a:lnTo>
                    <a:pt x="443" y="12061"/>
                  </a:lnTo>
                  <a:lnTo>
                    <a:pt x="719" y="12117"/>
                  </a:lnTo>
                  <a:lnTo>
                    <a:pt x="830" y="12117"/>
                  </a:lnTo>
                  <a:lnTo>
                    <a:pt x="830" y="13223"/>
                  </a:lnTo>
                  <a:lnTo>
                    <a:pt x="719" y="13223"/>
                  </a:lnTo>
                  <a:lnTo>
                    <a:pt x="443" y="13279"/>
                  </a:lnTo>
                  <a:lnTo>
                    <a:pt x="221" y="13445"/>
                  </a:lnTo>
                  <a:lnTo>
                    <a:pt x="55" y="13666"/>
                  </a:lnTo>
                  <a:lnTo>
                    <a:pt x="0" y="13998"/>
                  </a:lnTo>
                  <a:lnTo>
                    <a:pt x="55" y="14274"/>
                  </a:lnTo>
                  <a:lnTo>
                    <a:pt x="221" y="14551"/>
                  </a:lnTo>
                  <a:lnTo>
                    <a:pt x="443" y="14717"/>
                  </a:lnTo>
                  <a:lnTo>
                    <a:pt x="719" y="14772"/>
                  </a:lnTo>
                  <a:lnTo>
                    <a:pt x="830" y="14772"/>
                  </a:lnTo>
                  <a:lnTo>
                    <a:pt x="830" y="15879"/>
                  </a:lnTo>
                  <a:lnTo>
                    <a:pt x="719" y="15879"/>
                  </a:lnTo>
                  <a:lnTo>
                    <a:pt x="443" y="15934"/>
                  </a:lnTo>
                  <a:lnTo>
                    <a:pt x="221" y="16100"/>
                  </a:lnTo>
                  <a:lnTo>
                    <a:pt x="55" y="16321"/>
                  </a:lnTo>
                  <a:lnTo>
                    <a:pt x="0" y="16653"/>
                  </a:lnTo>
                  <a:lnTo>
                    <a:pt x="55" y="16930"/>
                  </a:lnTo>
                  <a:lnTo>
                    <a:pt x="221" y="17207"/>
                  </a:lnTo>
                  <a:lnTo>
                    <a:pt x="443" y="17373"/>
                  </a:lnTo>
                  <a:lnTo>
                    <a:pt x="719" y="17428"/>
                  </a:lnTo>
                  <a:lnTo>
                    <a:pt x="830" y="17428"/>
                  </a:lnTo>
                  <a:lnTo>
                    <a:pt x="830" y="19309"/>
                  </a:lnTo>
                  <a:lnTo>
                    <a:pt x="941" y="19586"/>
                  </a:lnTo>
                  <a:lnTo>
                    <a:pt x="1106" y="19807"/>
                  </a:lnTo>
                  <a:lnTo>
                    <a:pt x="1328" y="19973"/>
                  </a:lnTo>
                  <a:lnTo>
                    <a:pt x="1604" y="20083"/>
                  </a:lnTo>
                  <a:lnTo>
                    <a:pt x="14882" y="20083"/>
                  </a:lnTo>
                  <a:lnTo>
                    <a:pt x="15159" y="19973"/>
                  </a:lnTo>
                  <a:lnTo>
                    <a:pt x="15435" y="19807"/>
                  </a:lnTo>
                  <a:lnTo>
                    <a:pt x="15601" y="19586"/>
                  </a:lnTo>
                  <a:lnTo>
                    <a:pt x="15657" y="19309"/>
                  </a:lnTo>
                  <a:lnTo>
                    <a:pt x="15657" y="17428"/>
                  </a:lnTo>
                  <a:lnTo>
                    <a:pt x="17538" y="17428"/>
                  </a:lnTo>
                  <a:lnTo>
                    <a:pt x="17814" y="17373"/>
                  </a:lnTo>
                  <a:lnTo>
                    <a:pt x="18036" y="17207"/>
                  </a:lnTo>
                  <a:lnTo>
                    <a:pt x="18202" y="16930"/>
                  </a:lnTo>
                  <a:lnTo>
                    <a:pt x="18312" y="16653"/>
                  </a:lnTo>
                  <a:lnTo>
                    <a:pt x="18312" y="2490"/>
                  </a:lnTo>
                  <a:lnTo>
                    <a:pt x="18202" y="2214"/>
                  </a:lnTo>
                  <a:lnTo>
                    <a:pt x="18036" y="1993"/>
                  </a:lnTo>
                  <a:lnTo>
                    <a:pt x="17814" y="1827"/>
                  </a:lnTo>
                  <a:lnTo>
                    <a:pt x="17538" y="1716"/>
                  </a:lnTo>
                  <a:lnTo>
                    <a:pt x="15657" y="1716"/>
                  </a:lnTo>
                  <a:lnTo>
                    <a:pt x="15657" y="775"/>
                  </a:lnTo>
                  <a:lnTo>
                    <a:pt x="15601" y="443"/>
                  </a:lnTo>
                  <a:lnTo>
                    <a:pt x="15435" y="222"/>
                  </a:lnTo>
                  <a:lnTo>
                    <a:pt x="15159" y="56"/>
                  </a:lnTo>
                  <a:lnTo>
                    <a:pt x="14882"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12"/>
            <p:cNvGrpSpPr/>
            <p:nvPr/>
          </p:nvGrpSpPr>
          <p:grpSpPr>
            <a:xfrm rot="3738602">
              <a:off x="445744" y="4146054"/>
              <a:ext cx="256846" cy="100792"/>
              <a:chOff x="5191939" y="3353769"/>
              <a:chExt cx="256839" cy="100789"/>
            </a:xfrm>
          </p:grpSpPr>
          <p:sp>
            <p:nvSpPr>
              <p:cNvPr id="69" name="Google Shape;69;p12"/>
              <p:cNvSpPr/>
              <p:nvPr/>
            </p:nvSpPr>
            <p:spPr>
              <a:xfrm>
                <a:off x="5212752" y="3353769"/>
                <a:ext cx="215224" cy="100789"/>
              </a:xfrm>
              <a:custGeom>
                <a:avLst/>
                <a:gdLst/>
                <a:ahLst/>
                <a:cxnLst/>
                <a:rect l="l" t="t" r="r" b="b"/>
                <a:pathLst>
                  <a:path w="18313" h="8576" extrusionOk="0">
                    <a:moveTo>
                      <a:pt x="4315" y="1549"/>
                    </a:moveTo>
                    <a:lnTo>
                      <a:pt x="4869" y="1605"/>
                    </a:lnTo>
                    <a:lnTo>
                      <a:pt x="5366" y="1771"/>
                    </a:lnTo>
                    <a:lnTo>
                      <a:pt x="5809" y="1992"/>
                    </a:lnTo>
                    <a:lnTo>
                      <a:pt x="6252" y="2324"/>
                    </a:lnTo>
                    <a:lnTo>
                      <a:pt x="6584" y="2766"/>
                    </a:lnTo>
                    <a:lnTo>
                      <a:pt x="6860" y="3209"/>
                    </a:lnTo>
                    <a:lnTo>
                      <a:pt x="6971" y="3762"/>
                    </a:lnTo>
                    <a:lnTo>
                      <a:pt x="7026" y="4316"/>
                    </a:lnTo>
                    <a:lnTo>
                      <a:pt x="6971" y="4869"/>
                    </a:lnTo>
                    <a:lnTo>
                      <a:pt x="6860" y="5367"/>
                    </a:lnTo>
                    <a:lnTo>
                      <a:pt x="6584" y="5809"/>
                    </a:lnTo>
                    <a:lnTo>
                      <a:pt x="6252" y="6252"/>
                    </a:lnTo>
                    <a:lnTo>
                      <a:pt x="5809" y="6584"/>
                    </a:lnTo>
                    <a:lnTo>
                      <a:pt x="5366" y="6860"/>
                    </a:lnTo>
                    <a:lnTo>
                      <a:pt x="4869" y="6971"/>
                    </a:lnTo>
                    <a:lnTo>
                      <a:pt x="4315" y="7026"/>
                    </a:lnTo>
                    <a:lnTo>
                      <a:pt x="3762" y="6971"/>
                    </a:lnTo>
                    <a:lnTo>
                      <a:pt x="3209" y="6860"/>
                    </a:lnTo>
                    <a:lnTo>
                      <a:pt x="2766" y="6584"/>
                    </a:lnTo>
                    <a:lnTo>
                      <a:pt x="2324" y="6252"/>
                    </a:lnTo>
                    <a:lnTo>
                      <a:pt x="1992" y="5809"/>
                    </a:lnTo>
                    <a:lnTo>
                      <a:pt x="1770" y="5367"/>
                    </a:lnTo>
                    <a:lnTo>
                      <a:pt x="1604" y="4869"/>
                    </a:lnTo>
                    <a:lnTo>
                      <a:pt x="1549" y="4316"/>
                    </a:lnTo>
                    <a:lnTo>
                      <a:pt x="1604" y="3762"/>
                    </a:lnTo>
                    <a:lnTo>
                      <a:pt x="1770" y="3209"/>
                    </a:lnTo>
                    <a:lnTo>
                      <a:pt x="1992" y="2766"/>
                    </a:lnTo>
                    <a:lnTo>
                      <a:pt x="2324" y="2324"/>
                    </a:lnTo>
                    <a:lnTo>
                      <a:pt x="2766" y="1992"/>
                    </a:lnTo>
                    <a:lnTo>
                      <a:pt x="3209" y="1771"/>
                    </a:lnTo>
                    <a:lnTo>
                      <a:pt x="3762" y="1605"/>
                    </a:lnTo>
                    <a:lnTo>
                      <a:pt x="4315" y="1549"/>
                    </a:lnTo>
                    <a:close/>
                    <a:moveTo>
                      <a:pt x="13997" y="1549"/>
                    </a:moveTo>
                    <a:lnTo>
                      <a:pt x="14550" y="1605"/>
                    </a:lnTo>
                    <a:lnTo>
                      <a:pt x="15104" y="1771"/>
                    </a:lnTo>
                    <a:lnTo>
                      <a:pt x="15546" y="1992"/>
                    </a:lnTo>
                    <a:lnTo>
                      <a:pt x="15933" y="2324"/>
                    </a:lnTo>
                    <a:lnTo>
                      <a:pt x="16265" y="2766"/>
                    </a:lnTo>
                    <a:lnTo>
                      <a:pt x="16542" y="3209"/>
                    </a:lnTo>
                    <a:lnTo>
                      <a:pt x="16708" y="3762"/>
                    </a:lnTo>
                    <a:lnTo>
                      <a:pt x="16763" y="4316"/>
                    </a:lnTo>
                    <a:lnTo>
                      <a:pt x="16708" y="4869"/>
                    </a:lnTo>
                    <a:lnTo>
                      <a:pt x="16542" y="5367"/>
                    </a:lnTo>
                    <a:lnTo>
                      <a:pt x="16265" y="5809"/>
                    </a:lnTo>
                    <a:lnTo>
                      <a:pt x="15933" y="6252"/>
                    </a:lnTo>
                    <a:lnTo>
                      <a:pt x="15546" y="6584"/>
                    </a:lnTo>
                    <a:lnTo>
                      <a:pt x="15104" y="6860"/>
                    </a:lnTo>
                    <a:lnTo>
                      <a:pt x="14550" y="6971"/>
                    </a:lnTo>
                    <a:lnTo>
                      <a:pt x="13997" y="7026"/>
                    </a:lnTo>
                    <a:lnTo>
                      <a:pt x="13444" y="6971"/>
                    </a:lnTo>
                    <a:lnTo>
                      <a:pt x="12946" y="6860"/>
                    </a:lnTo>
                    <a:lnTo>
                      <a:pt x="12448" y="6584"/>
                    </a:lnTo>
                    <a:lnTo>
                      <a:pt x="12061" y="6252"/>
                    </a:lnTo>
                    <a:lnTo>
                      <a:pt x="11729" y="5809"/>
                    </a:lnTo>
                    <a:lnTo>
                      <a:pt x="11452" y="5367"/>
                    </a:lnTo>
                    <a:lnTo>
                      <a:pt x="11286" y="4869"/>
                    </a:lnTo>
                    <a:lnTo>
                      <a:pt x="11231" y="4316"/>
                    </a:lnTo>
                    <a:lnTo>
                      <a:pt x="11286" y="3762"/>
                    </a:lnTo>
                    <a:lnTo>
                      <a:pt x="11452" y="3209"/>
                    </a:lnTo>
                    <a:lnTo>
                      <a:pt x="11729" y="2766"/>
                    </a:lnTo>
                    <a:lnTo>
                      <a:pt x="12061" y="2324"/>
                    </a:lnTo>
                    <a:lnTo>
                      <a:pt x="12448" y="1992"/>
                    </a:lnTo>
                    <a:lnTo>
                      <a:pt x="12946" y="1771"/>
                    </a:lnTo>
                    <a:lnTo>
                      <a:pt x="13444" y="1605"/>
                    </a:lnTo>
                    <a:lnTo>
                      <a:pt x="13997" y="1549"/>
                    </a:lnTo>
                    <a:close/>
                    <a:moveTo>
                      <a:pt x="3873" y="0"/>
                    </a:moveTo>
                    <a:lnTo>
                      <a:pt x="3430" y="56"/>
                    </a:lnTo>
                    <a:lnTo>
                      <a:pt x="3043" y="166"/>
                    </a:lnTo>
                    <a:lnTo>
                      <a:pt x="2600" y="332"/>
                    </a:lnTo>
                    <a:lnTo>
                      <a:pt x="2268" y="498"/>
                    </a:lnTo>
                    <a:lnTo>
                      <a:pt x="1881" y="719"/>
                    </a:lnTo>
                    <a:lnTo>
                      <a:pt x="1549" y="996"/>
                    </a:lnTo>
                    <a:lnTo>
                      <a:pt x="1272" y="1273"/>
                    </a:lnTo>
                    <a:lnTo>
                      <a:pt x="996" y="1549"/>
                    </a:lnTo>
                    <a:lnTo>
                      <a:pt x="719" y="1881"/>
                    </a:lnTo>
                    <a:lnTo>
                      <a:pt x="498" y="2269"/>
                    </a:lnTo>
                    <a:lnTo>
                      <a:pt x="332" y="2601"/>
                    </a:lnTo>
                    <a:lnTo>
                      <a:pt x="166" y="2988"/>
                    </a:lnTo>
                    <a:lnTo>
                      <a:pt x="55" y="3430"/>
                    </a:lnTo>
                    <a:lnTo>
                      <a:pt x="0" y="3873"/>
                    </a:lnTo>
                    <a:lnTo>
                      <a:pt x="0" y="4316"/>
                    </a:lnTo>
                    <a:lnTo>
                      <a:pt x="0" y="4758"/>
                    </a:lnTo>
                    <a:lnTo>
                      <a:pt x="55" y="5145"/>
                    </a:lnTo>
                    <a:lnTo>
                      <a:pt x="166" y="5588"/>
                    </a:lnTo>
                    <a:lnTo>
                      <a:pt x="332" y="5975"/>
                    </a:lnTo>
                    <a:lnTo>
                      <a:pt x="498" y="6363"/>
                    </a:lnTo>
                    <a:lnTo>
                      <a:pt x="719" y="6694"/>
                    </a:lnTo>
                    <a:lnTo>
                      <a:pt x="996" y="7026"/>
                    </a:lnTo>
                    <a:lnTo>
                      <a:pt x="1272" y="7358"/>
                    </a:lnTo>
                    <a:lnTo>
                      <a:pt x="1549" y="7635"/>
                    </a:lnTo>
                    <a:lnTo>
                      <a:pt x="1881" y="7856"/>
                    </a:lnTo>
                    <a:lnTo>
                      <a:pt x="2268" y="8078"/>
                    </a:lnTo>
                    <a:lnTo>
                      <a:pt x="2600" y="8244"/>
                    </a:lnTo>
                    <a:lnTo>
                      <a:pt x="3043" y="8410"/>
                    </a:lnTo>
                    <a:lnTo>
                      <a:pt x="3430" y="8520"/>
                    </a:lnTo>
                    <a:lnTo>
                      <a:pt x="3873" y="8575"/>
                    </a:lnTo>
                    <a:lnTo>
                      <a:pt x="4758" y="8575"/>
                    </a:lnTo>
                    <a:lnTo>
                      <a:pt x="5145" y="8520"/>
                    </a:lnTo>
                    <a:lnTo>
                      <a:pt x="5588" y="8410"/>
                    </a:lnTo>
                    <a:lnTo>
                      <a:pt x="5975" y="8244"/>
                    </a:lnTo>
                    <a:lnTo>
                      <a:pt x="6362" y="8078"/>
                    </a:lnTo>
                    <a:lnTo>
                      <a:pt x="6694" y="7856"/>
                    </a:lnTo>
                    <a:lnTo>
                      <a:pt x="7026" y="7635"/>
                    </a:lnTo>
                    <a:lnTo>
                      <a:pt x="7358" y="7358"/>
                    </a:lnTo>
                    <a:lnTo>
                      <a:pt x="7635" y="7026"/>
                    </a:lnTo>
                    <a:lnTo>
                      <a:pt x="7856" y="6694"/>
                    </a:lnTo>
                    <a:lnTo>
                      <a:pt x="8077" y="6363"/>
                    </a:lnTo>
                    <a:lnTo>
                      <a:pt x="8243" y="5975"/>
                    </a:lnTo>
                    <a:lnTo>
                      <a:pt x="8409" y="5588"/>
                    </a:lnTo>
                    <a:lnTo>
                      <a:pt x="8520" y="5145"/>
                    </a:lnTo>
                    <a:lnTo>
                      <a:pt x="8575" y="4758"/>
                    </a:lnTo>
                    <a:lnTo>
                      <a:pt x="8575" y="4316"/>
                    </a:lnTo>
                    <a:lnTo>
                      <a:pt x="8631" y="4094"/>
                    </a:lnTo>
                    <a:lnTo>
                      <a:pt x="8741" y="3928"/>
                    </a:lnTo>
                    <a:lnTo>
                      <a:pt x="8963" y="3762"/>
                    </a:lnTo>
                    <a:lnTo>
                      <a:pt x="9350" y="3762"/>
                    </a:lnTo>
                    <a:lnTo>
                      <a:pt x="9516" y="3928"/>
                    </a:lnTo>
                    <a:lnTo>
                      <a:pt x="9682" y="4094"/>
                    </a:lnTo>
                    <a:lnTo>
                      <a:pt x="9682" y="4316"/>
                    </a:lnTo>
                    <a:lnTo>
                      <a:pt x="9737" y="4758"/>
                    </a:lnTo>
                    <a:lnTo>
                      <a:pt x="9792" y="5145"/>
                    </a:lnTo>
                    <a:lnTo>
                      <a:pt x="9903" y="5588"/>
                    </a:lnTo>
                    <a:lnTo>
                      <a:pt x="10014" y="5975"/>
                    </a:lnTo>
                    <a:lnTo>
                      <a:pt x="10235" y="6363"/>
                    </a:lnTo>
                    <a:lnTo>
                      <a:pt x="10456" y="6694"/>
                    </a:lnTo>
                    <a:lnTo>
                      <a:pt x="10678" y="7026"/>
                    </a:lnTo>
                    <a:lnTo>
                      <a:pt x="10954" y="7358"/>
                    </a:lnTo>
                    <a:lnTo>
                      <a:pt x="11286" y="7635"/>
                    </a:lnTo>
                    <a:lnTo>
                      <a:pt x="11618" y="7856"/>
                    </a:lnTo>
                    <a:lnTo>
                      <a:pt x="11950" y="8078"/>
                    </a:lnTo>
                    <a:lnTo>
                      <a:pt x="12337" y="8244"/>
                    </a:lnTo>
                    <a:lnTo>
                      <a:pt x="12725" y="8410"/>
                    </a:lnTo>
                    <a:lnTo>
                      <a:pt x="13112" y="8520"/>
                    </a:lnTo>
                    <a:lnTo>
                      <a:pt x="13554" y="8575"/>
                    </a:lnTo>
                    <a:lnTo>
                      <a:pt x="14440" y="8575"/>
                    </a:lnTo>
                    <a:lnTo>
                      <a:pt x="14882" y="8520"/>
                    </a:lnTo>
                    <a:lnTo>
                      <a:pt x="15270" y="8410"/>
                    </a:lnTo>
                    <a:lnTo>
                      <a:pt x="15657" y="8244"/>
                    </a:lnTo>
                    <a:lnTo>
                      <a:pt x="16044" y="8078"/>
                    </a:lnTo>
                    <a:lnTo>
                      <a:pt x="16431" y="7856"/>
                    </a:lnTo>
                    <a:lnTo>
                      <a:pt x="16763" y="7635"/>
                    </a:lnTo>
                    <a:lnTo>
                      <a:pt x="17040" y="7358"/>
                    </a:lnTo>
                    <a:lnTo>
                      <a:pt x="17317" y="7026"/>
                    </a:lnTo>
                    <a:lnTo>
                      <a:pt x="17593" y="6694"/>
                    </a:lnTo>
                    <a:lnTo>
                      <a:pt x="17814" y="6363"/>
                    </a:lnTo>
                    <a:lnTo>
                      <a:pt x="17980" y="5975"/>
                    </a:lnTo>
                    <a:lnTo>
                      <a:pt x="18091" y="5588"/>
                    </a:lnTo>
                    <a:lnTo>
                      <a:pt x="18202" y="5145"/>
                    </a:lnTo>
                    <a:lnTo>
                      <a:pt x="18312" y="4758"/>
                    </a:lnTo>
                    <a:lnTo>
                      <a:pt x="18312" y="4316"/>
                    </a:lnTo>
                    <a:lnTo>
                      <a:pt x="18312" y="3873"/>
                    </a:lnTo>
                    <a:lnTo>
                      <a:pt x="18202" y="3430"/>
                    </a:lnTo>
                    <a:lnTo>
                      <a:pt x="18091" y="2988"/>
                    </a:lnTo>
                    <a:lnTo>
                      <a:pt x="17980" y="2601"/>
                    </a:lnTo>
                    <a:lnTo>
                      <a:pt x="17814" y="2269"/>
                    </a:lnTo>
                    <a:lnTo>
                      <a:pt x="17593" y="1881"/>
                    </a:lnTo>
                    <a:lnTo>
                      <a:pt x="17317" y="1549"/>
                    </a:lnTo>
                    <a:lnTo>
                      <a:pt x="17040" y="1273"/>
                    </a:lnTo>
                    <a:lnTo>
                      <a:pt x="16763" y="996"/>
                    </a:lnTo>
                    <a:lnTo>
                      <a:pt x="16431" y="719"/>
                    </a:lnTo>
                    <a:lnTo>
                      <a:pt x="16044" y="498"/>
                    </a:lnTo>
                    <a:lnTo>
                      <a:pt x="15657" y="332"/>
                    </a:lnTo>
                    <a:lnTo>
                      <a:pt x="15270" y="166"/>
                    </a:lnTo>
                    <a:lnTo>
                      <a:pt x="14882" y="56"/>
                    </a:lnTo>
                    <a:lnTo>
                      <a:pt x="14440" y="0"/>
                    </a:lnTo>
                    <a:lnTo>
                      <a:pt x="13997" y="0"/>
                    </a:lnTo>
                    <a:lnTo>
                      <a:pt x="13389" y="56"/>
                    </a:lnTo>
                    <a:lnTo>
                      <a:pt x="12780" y="166"/>
                    </a:lnTo>
                    <a:lnTo>
                      <a:pt x="12227" y="388"/>
                    </a:lnTo>
                    <a:lnTo>
                      <a:pt x="11673" y="664"/>
                    </a:lnTo>
                    <a:lnTo>
                      <a:pt x="11231" y="1051"/>
                    </a:lnTo>
                    <a:lnTo>
                      <a:pt x="10788" y="1439"/>
                    </a:lnTo>
                    <a:lnTo>
                      <a:pt x="10401" y="1937"/>
                    </a:lnTo>
                    <a:lnTo>
                      <a:pt x="10124" y="2435"/>
                    </a:lnTo>
                    <a:lnTo>
                      <a:pt x="9682" y="2269"/>
                    </a:lnTo>
                    <a:lnTo>
                      <a:pt x="9405" y="2213"/>
                    </a:lnTo>
                    <a:lnTo>
                      <a:pt x="8907" y="2213"/>
                    </a:lnTo>
                    <a:lnTo>
                      <a:pt x="8631" y="2269"/>
                    </a:lnTo>
                    <a:lnTo>
                      <a:pt x="8188" y="2435"/>
                    </a:lnTo>
                    <a:lnTo>
                      <a:pt x="7856" y="1937"/>
                    </a:lnTo>
                    <a:lnTo>
                      <a:pt x="7524" y="1439"/>
                    </a:lnTo>
                    <a:lnTo>
                      <a:pt x="7082" y="1051"/>
                    </a:lnTo>
                    <a:lnTo>
                      <a:pt x="6639" y="664"/>
                    </a:lnTo>
                    <a:lnTo>
                      <a:pt x="6086" y="388"/>
                    </a:lnTo>
                    <a:lnTo>
                      <a:pt x="5532" y="166"/>
                    </a:lnTo>
                    <a:lnTo>
                      <a:pt x="4924" y="56"/>
                    </a:lnTo>
                    <a:lnTo>
                      <a:pt x="4315"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2"/>
              <p:cNvSpPr/>
              <p:nvPr/>
            </p:nvSpPr>
            <p:spPr>
              <a:xfrm>
                <a:off x="5191939" y="3369376"/>
                <a:ext cx="24069" cy="44225"/>
              </a:xfrm>
              <a:custGeom>
                <a:avLst/>
                <a:gdLst/>
                <a:ahLst/>
                <a:cxnLst/>
                <a:rect l="l" t="t" r="r" b="b"/>
                <a:pathLst>
                  <a:path w="2048" h="3763" extrusionOk="0">
                    <a:moveTo>
                      <a:pt x="1273" y="0"/>
                    </a:moveTo>
                    <a:lnTo>
                      <a:pt x="996" y="55"/>
                    </a:lnTo>
                    <a:lnTo>
                      <a:pt x="720" y="166"/>
                    </a:lnTo>
                    <a:lnTo>
                      <a:pt x="554" y="443"/>
                    </a:lnTo>
                    <a:lnTo>
                      <a:pt x="333" y="1051"/>
                    </a:lnTo>
                    <a:lnTo>
                      <a:pt x="111" y="1660"/>
                    </a:lnTo>
                    <a:lnTo>
                      <a:pt x="56" y="2324"/>
                    </a:lnTo>
                    <a:lnTo>
                      <a:pt x="1" y="2988"/>
                    </a:lnTo>
                    <a:lnTo>
                      <a:pt x="56" y="3264"/>
                    </a:lnTo>
                    <a:lnTo>
                      <a:pt x="222" y="3485"/>
                    </a:lnTo>
                    <a:lnTo>
                      <a:pt x="443" y="3651"/>
                    </a:lnTo>
                    <a:lnTo>
                      <a:pt x="775" y="3762"/>
                    </a:lnTo>
                    <a:lnTo>
                      <a:pt x="1052" y="3651"/>
                    </a:lnTo>
                    <a:lnTo>
                      <a:pt x="1328" y="3485"/>
                    </a:lnTo>
                    <a:lnTo>
                      <a:pt x="1494" y="3264"/>
                    </a:lnTo>
                    <a:lnTo>
                      <a:pt x="1550" y="2988"/>
                    </a:lnTo>
                    <a:lnTo>
                      <a:pt x="1550" y="2490"/>
                    </a:lnTo>
                    <a:lnTo>
                      <a:pt x="1660" y="1992"/>
                    </a:lnTo>
                    <a:lnTo>
                      <a:pt x="1771" y="1549"/>
                    </a:lnTo>
                    <a:lnTo>
                      <a:pt x="1937" y="1107"/>
                    </a:lnTo>
                    <a:lnTo>
                      <a:pt x="2048" y="775"/>
                    </a:lnTo>
                    <a:lnTo>
                      <a:pt x="1992" y="498"/>
                    </a:lnTo>
                    <a:lnTo>
                      <a:pt x="1826" y="221"/>
                    </a:lnTo>
                    <a:lnTo>
                      <a:pt x="1550" y="55"/>
                    </a:lnTo>
                    <a:lnTo>
                      <a:pt x="1273"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2"/>
              <p:cNvSpPr/>
              <p:nvPr/>
            </p:nvSpPr>
            <p:spPr>
              <a:xfrm>
                <a:off x="5424709" y="3369376"/>
                <a:ext cx="24069" cy="44225"/>
              </a:xfrm>
              <a:custGeom>
                <a:avLst/>
                <a:gdLst/>
                <a:ahLst/>
                <a:cxnLst/>
                <a:rect l="l" t="t" r="r" b="b"/>
                <a:pathLst>
                  <a:path w="2048" h="3763" extrusionOk="0">
                    <a:moveTo>
                      <a:pt x="775" y="0"/>
                    </a:moveTo>
                    <a:lnTo>
                      <a:pt x="443" y="55"/>
                    </a:lnTo>
                    <a:lnTo>
                      <a:pt x="222" y="221"/>
                    </a:lnTo>
                    <a:lnTo>
                      <a:pt x="56" y="498"/>
                    </a:lnTo>
                    <a:lnTo>
                      <a:pt x="1" y="775"/>
                    </a:lnTo>
                    <a:lnTo>
                      <a:pt x="56" y="1107"/>
                    </a:lnTo>
                    <a:lnTo>
                      <a:pt x="277" y="1549"/>
                    </a:lnTo>
                    <a:lnTo>
                      <a:pt x="388" y="1992"/>
                    </a:lnTo>
                    <a:lnTo>
                      <a:pt x="443" y="2490"/>
                    </a:lnTo>
                    <a:lnTo>
                      <a:pt x="499" y="2988"/>
                    </a:lnTo>
                    <a:lnTo>
                      <a:pt x="554" y="3264"/>
                    </a:lnTo>
                    <a:lnTo>
                      <a:pt x="720" y="3485"/>
                    </a:lnTo>
                    <a:lnTo>
                      <a:pt x="941" y="3651"/>
                    </a:lnTo>
                    <a:lnTo>
                      <a:pt x="1273" y="3762"/>
                    </a:lnTo>
                    <a:lnTo>
                      <a:pt x="1550" y="3651"/>
                    </a:lnTo>
                    <a:lnTo>
                      <a:pt x="1826" y="3485"/>
                    </a:lnTo>
                    <a:lnTo>
                      <a:pt x="1992" y="3264"/>
                    </a:lnTo>
                    <a:lnTo>
                      <a:pt x="2048" y="2988"/>
                    </a:lnTo>
                    <a:lnTo>
                      <a:pt x="1992" y="2324"/>
                    </a:lnTo>
                    <a:lnTo>
                      <a:pt x="1882" y="1660"/>
                    </a:lnTo>
                    <a:lnTo>
                      <a:pt x="1716" y="1051"/>
                    </a:lnTo>
                    <a:lnTo>
                      <a:pt x="1494" y="443"/>
                    </a:lnTo>
                    <a:lnTo>
                      <a:pt x="1329" y="166"/>
                    </a:lnTo>
                    <a:lnTo>
                      <a:pt x="1052" y="55"/>
                    </a:lnTo>
                    <a:lnTo>
                      <a:pt x="775"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12"/>
            <p:cNvSpPr/>
            <p:nvPr/>
          </p:nvSpPr>
          <p:spPr>
            <a:xfrm>
              <a:off x="8389810" y="4028610"/>
              <a:ext cx="256851" cy="254888"/>
            </a:xfrm>
            <a:custGeom>
              <a:avLst/>
              <a:gdLst/>
              <a:ahLst/>
              <a:cxnLst/>
              <a:rect l="l" t="t" r="r" b="b"/>
              <a:pathLst>
                <a:path w="21855" h="21688" extrusionOk="0">
                  <a:moveTo>
                    <a:pt x="7470" y="7138"/>
                  </a:moveTo>
                  <a:lnTo>
                    <a:pt x="7525" y="7248"/>
                  </a:lnTo>
                  <a:lnTo>
                    <a:pt x="7470" y="7304"/>
                  </a:lnTo>
                  <a:lnTo>
                    <a:pt x="7359" y="7304"/>
                  </a:lnTo>
                  <a:lnTo>
                    <a:pt x="7304" y="7248"/>
                  </a:lnTo>
                  <a:lnTo>
                    <a:pt x="7359" y="7138"/>
                  </a:lnTo>
                  <a:close/>
                  <a:moveTo>
                    <a:pt x="7082" y="5589"/>
                  </a:moveTo>
                  <a:lnTo>
                    <a:pt x="6751" y="5699"/>
                  </a:lnTo>
                  <a:lnTo>
                    <a:pt x="6474" y="5865"/>
                  </a:lnTo>
                  <a:lnTo>
                    <a:pt x="6253" y="6031"/>
                  </a:lnTo>
                  <a:lnTo>
                    <a:pt x="6031" y="6308"/>
                  </a:lnTo>
                  <a:lnTo>
                    <a:pt x="5865" y="6585"/>
                  </a:lnTo>
                  <a:lnTo>
                    <a:pt x="5810" y="6916"/>
                  </a:lnTo>
                  <a:lnTo>
                    <a:pt x="5755" y="7248"/>
                  </a:lnTo>
                  <a:lnTo>
                    <a:pt x="5810" y="7580"/>
                  </a:lnTo>
                  <a:lnTo>
                    <a:pt x="5865" y="7857"/>
                  </a:lnTo>
                  <a:lnTo>
                    <a:pt x="6031" y="8134"/>
                  </a:lnTo>
                  <a:lnTo>
                    <a:pt x="6253" y="8410"/>
                  </a:lnTo>
                  <a:lnTo>
                    <a:pt x="6474" y="8576"/>
                  </a:lnTo>
                  <a:lnTo>
                    <a:pt x="6751" y="8742"/>
                  </a:lnTo>
                  <a:lnTo>
                    <a:pt x="7082" y="8853"/>
                  </a:lnTo>
                  <a:lnTo>
                    <a:pt x="7746" y="8853"/>
                  </a:lnTo>
                  <a:lnTo>
                    <a:pt x="8078" y="8742"/>
                  </a:lnTo>
                  <a:lnTo>
                    <a:pt x="8355" y="8576"/>
                  </a:lnTo>
                  <a:lnTo>
                    <a:pt x="8576" y="8410"/>
                  </a:lnTo>
                  <a:lnTo>
                    <a:pt x="8798" y="8134"/>
                  </a:lnTo>
                  <a:lnTo>
                    <a:pt x="8964" y="7857"/>
                  </a:lnTo>
                  <a:lnTo>
                    <a:pt x="9019" y="7580"/>
                  </a:lnTo>
                  <a:lnTo>
                    <a:pt x="9074" y="7248"/>
                  </a:lnTo>
                  <a:lnTo>
                    <a:pt x="9019" y="6916"/>
                  </a:lnTo>
                  <a:lnTo>
                    <a:pt x="8964" y="6585"/>
                  </a:lnTo>
                  <a:lnTo>
                    <a:pt x="8798" y="6308"/>
                  </a:lnTo>
                  <a:lnTo>
                    <a:pt x="8576" y="6031"/>
                  </a:lnTo>
                  <a:lnTo>
                    <a:pt x="8355" y="5865"/>
                  </a:lnTo>
                  <a:lnTo>
                    <a:pt x="8078" y="5699"/>
                  </a:lnTo>
                  <a:lnTo>
                    <a:pt x="7746" y="5589"/>
                  </a:lnTo>
                  <a:close/>
                  <a:moveTo>
                    <a:pt x="14496" y="8631"/>
                  </a:moveTo>
                  <a:lnTo>
                    <a:pt x="14607" y="8687"/>
                  </a:lnTo>
                  <a:lnTo>
                    <a:pt x="14717" y="8742"/>
                  </a:lnTo>
                  <a:lnTo>
                    <a:pt x="14773" y="8853"/>
                  </a:lnTo>
                  <a:lnTo>
                    <a:pt x="14828" y="8963"/>
                  </a:lnTo>
                  <a:lnTo>
                    <a:pt x="14773" y="9129"/>
                  </a:lnTo>
                  <a:lnTo>
                    <a:pt x="14717" y="9240"/>
                  </a:lnTo>
                  <a:lnTo>
                    <a:pt x="14607" y="9295"/>
                  </a:lnTo>
                  <a:lnTo>
                    <a:pt x="14330" y="9295"/>
                  </a:lnTo>
                  <a:lnTo>
                    <a:pt x="14219" y="9240"/>
                  </a:lnTo>
                  <a:lnTo>
                    <a:pt x="14164" y="9129"/>
                  </a:lnTo>
                  <a:lnTo>
                    <a:pt x="14164" y="8963"/>
                  </a:lnTo>
                  <a:lnTo>
                    <a:pt x="14164" y="8853"/>
                  </a:lnTo>
                  <a:lnTo>
                    <a:pt x="14219" y="8742"/>
                  </a:lnTo>
                  <a:lnTo>
                    <a:pt x="14330" y="8687"/>
                  </a:lnTo>
                  <a:lnTo>
                    <a:pt x="14496" y="8631"/>
                  </a:lnTo>
                  <a:close/>
                  <a:moveTo>
                    <a:pt x="14219" y="7802"/>
                  </a:moveTo>
                  <a:lnTo>
                    <a:pt x="13998" y="7857"/>
                  </a:lnTo>
                  <a:lnTo>
                    <a:pt x="13777" y="7968"/>
                  </a:lnTo>
                  <a:lnTo>
                    <a:pt x="13611" y="8134"/>
                  </a:lnTo>
                  <a:lnTo>
                    <a:pt x="13445" y="8300"/>
                  </a:lnTo>
                  <a:lnTo>
                    <a:pt x="13334" y="8521"/>
                  </a:lnTo>
                  <a:lnTo>
                    <a:pt x="13279" y="8742"/>
                  </a:lnTo>
                  <a:lnTo>
                    <a:pt x="13279" y="8963"/>
                  </a:lnTo>
                  <a:lnTo>
                    <a:pt x="13279" y="9240"/>
                  </a:lnTo>
                  <a:lnTo>
                    <a:pt x="13334" y="9461"/>
                  </a:lnTo>
                  <a:lnTo>
                    <a:pt x="13445" y="9683"/>
                  </a:lnTo>
                  <a:lnTo>
                    <a:pt x="13611" y="9849"/>
                  </a:lnTo>
                  <a:lnTo>
                    <a:pt x="13777" y="10015"/>
                  </a:lnTo>
                  <a:lnTo>
                    <a:pt x="13998" y="10125"/>
                  </a:lnTo>
                  <a:lnTo>
                    <a:pt x="14219" y="10181"/>
                  </a:lnTo>
                  <a:lnTo>
                    <a:pt x="14717" y="10181"/>
                  </a:lnTo>
                  <a:lnTo>
                    <a:pt x="14939" y="10125"/>
                  </a:lnTo>
                  <a:lnTo>
                    <a:pt x="15160" y="10015"/>
                  </a:lnTo>
                  <a:lnTo>
                    <a:pt x="15326" y="9849"/>
                  </a:lnTo>
                  <a:lnTo>
                    <a:pt x="15492" y="9683"/>
                  </a:lnTo>
                  <a:lnTo>
                    <a:pt x="15602" y="9461"/>
                  </a:lnTo>
                  <a:lnTo>
                    <a:pt x="15658" y="9240"/>
                  </a:lnTo>
                  <a:lnTo>
                    <a:pt x="15713" y="8963"/>
                  </a:lnTo>
                  <a:lnTo>
                    <a:pt x="15658" y="8742"/>
                  </a:lnTo>
                  <a:lnTo>
                    <a:pt x="15602" y="8521"/>
                  </a:lnTo>
                  <a:lnTo>
                    <a:pt x="15492" y="8300"/>
                  </a:lnTo>
                  <a:lnTo>
                    <a:pt x="15326" y="8134"/>
                  </a:lnTo>
                  <a:lnTo>
                    <a:pt x="15160" y="7968"/>
                  </a:lnTo>
                  <a:lnTo>
                    <a:pt x="14939" y="7857"/>
                  </a:lnTo>
                  <a:lnTo>
                    <a:pt x="14717" y="7802"/>
                  </a:lnTo>
                  <a:close/>
                  <a:moveTo>
                    <a:pt x="3874" y="11287"/>
                  </a:moveTo>
                  <a:lnTo>
                    <a:pt x="3984" y="11342"/>
                  </a:lnTo>
                  <a:lnTo>
                    <a:pt x="4095" y="11398"/>
                  </a:lnTo>
                  <a:lnTo>
                    <a:pt x="4206" y="11508"/>
                  </a:lnTo>
                  <a:lnTo>
                    <a:pt x="4206" y="11619"/>
                  </a:lnTo>
                  <a:lnTo>
                    <a:pt x="4206" y="11785"/>
                  </a:lnTo>
                  <a:lnTo>
                    <a:pt x="4095" y="11896"/>
                  </a:lnTo>
                  <a:lnTo>
                    <a:pt x="3984" y="11951"/>
                  </a:lnTo>
                  <a:lnTo>
                    <a:pt x="3763" y="11951"/>
                  </a:lnTo>
                  <a:lnTo>
                    <a:pt x="3652" y="11896"/>
                  </a:lnTo>
                  <a:lnTo>
                    <a:pt x="3597" y="11785"/>
                  </a:lnTo>
                  <a:lnTo>
                    <a:pt x="3542" y="11619"/>
                  </a:lnTo>
                  <a:lnTo>
                    <a:pt x="3597" y="11508"/>
                  </a:lnTo>
                  <a:lnTo>
                    <a:pt x="3652" y="11398"/>
                  </a:lnTo>
                  <a:lnTo>
                    <a:pt x="3763" y="11342"/>
                  </a:lnTo>
                  <a:lnTo>
                    <a:pt x="3874" y="11287"/>
                  </a:lnTo>
                  <a:close/>
                  <a:moveTo>
                    <a:pt x="3874" y="10402"/>
                  </a:moveTo>
                  <a:lnTo>
                    <a:pt x="3652" y="10457"/>
                  </a:lnTo>
                  <a:lnTo>
                    <a:pt x="3431" y="10513"/>
                  </a:lnTo>
                  <a:lnTo>
                    <a:pt x="3210" y="10623"/>
                  </a:lnTo>
                  <a:lnTo>
                    <a:pt x="3044" y="10789"/>
                  </a:lnTo>
                  <a:lnTo>
                    <a:pt x="2878" y="10955"/>
                  </a:lnTo>
                  <a:lnTo>
                    <a:pt x="2767" y="11176"/>
                  </a:lnTo>
                  <a:lnTo>
                    <a:pt x="2712" y="11398"/>
                  </a:lnTo>
                  <a:lnTo>
                    <a:pt x="2657" y="11619"/>
                  </a:lnTo>
                  <a:lnTo>
                    <a:pt x="2712" y="11896"/>
                  </a:lnTo>
                  <a:lnTo>
                    <a:pt x="2767" y="12117"/>
                  </a:lnTo>
                  <a:lnTo>
                    <a:pt x="2878" y="12338"/>
                  </a:lnTo>
                  <a:lnTo>
                    <a:pt x="3044" y="12504"/>
                  </a:lnTo>
                  <a:lnTo>
                    <a:pt x="3210" y="12670"/>
                  </a:lnTo>
                  <a:lnTo>
                    <a:pt x="3431" y="12781"/>
                  </a:lnTo>
                  <a:lnTo>
                    <a:pt x="3652" y="12836"/>
                  </a:lnTo>
                  <a:lnTo>
                    <a:pt x="4150" y="12836"/>
                  </a:lnTo>
                  <a:lnTo>
                    <a:pt x="4372" y="12781"/>
                  </a:lnTo>
                  <a:lnTo>
                    <a:pt x="4538" y="12670"/>
                  </a:lnTo>
                  <a:lnTo>
                    <a:pt x="4759" y="12504"/>
                  </a:lnTo>
                  <a:lnTo>
                    <a:pt x="4870" y="12338"/>
                  </a:lnTo>
                  <a:lnTo>
                    <a:pt x="4980" y="12117"/>
                  </a:lnTo>
                  <a:lnTo>
                    <a:pt x="5091" y="11896"/>
                  </a:lnTo>
                  <a:lnTo>
                    <a:pt x="5091" y="11619"/>
                  </a:lnTo>
                  <a:lnTo>
                    <a:pt x="5091" y="11398"/>
                  </a:lnTo>
                  <a:lnTo>
                    <a:pt x="4980" y="11176"/>
                  </a:lnTo>
                  <a:lnTo>
                    <a:pt x="4870" y="10955"/>
                  </a:lnTo>
                  <a:lnTo>
                    <a:pt x="4759" y="10789"/>
                  </a:lnTo>
                  <a:lnTo>
                    <a:pt x="4538" y="10623"/>
                  </a:lnTo>
                  <a:lnTo>
                    <a:pt x="4372" y="10513"/>
                  </a:lnTo>
                  <a:lnTo>
                    <a:pt x="4150" y="10457"/>
                  </a:lnTo>
                  <a:lnTo>
                    <a:pt x="3874" y="10402"/>
                  </a:lnTo>
                  <a:close/>
                  <a:moveTo>
                    <a:pt x="10070" y="13279"/>
                  </a:moveTo>
                  <a:lnTo>
                    <a:pt x="10125" y="13334"/>
                  </a:lnTo>
                  <a:lnTo>
                    <a:pt x="10181" y="13389"/>
                  </a:lnTo>
                  <a:lnTo>
                    <a:pt x="10125" y="13445"/>
                  </a:lnTo>
                  <a:lnTo>
                    <a:pt x="10070" y="13500"/>
                  </a:lnTo>
                  <a:lnTo>
                    <a:pt x="9959" y="13445"/>
                  </a:lnTo>
                  <a:lnTo>
                    <a:pt x="9959" y="13389"/>
                  </a:lnTo>
                  <a:lnTo>
                    <a:pt x="9959" y="13334"/>
                  </a:lnTo>
                  <a:lnTo>
                    <a:pt x="10070" y="13279"/>
                  </a:lnTo>
                  <a:close/>
                  <a:moveTo>
                    <a:pt x="10070" y="11730"/>
                  </a:moveTo>
                  <a:lnTo>
                    <a:pt x="9738" y="11785"/>
                  </a:lnTo>
                  <a:lnTo>
                    <a:pt x="9406" y="11896"/>
                  </a:lnTo>
                  <a:lnTo>
                    <a:pt x="9129" y="12006"/>
                  </a:lnTo>
                  <a:lnTo>
                    <a:pt x="8908" y="12228"/>
                  </a:lnTo>
                  <a:lnTo>
                    <a:pt x="8687" y="12504"/>
                  </a:lnTo>
                  <a:lnTo>
                    <a:pt x="8521" y="12781"/>
                  </a:lnTo>
                  <a:lnTo>
                    <a:pt x="8466" y="13057"/>
                  </a:lnTo>
                  <a:lnTo>
                    <a:pt x="8410" y="13389"/>
                  </a:lnTo>
                  <a:lnTo>
                    <a:pt x="8466" y="13721"/>
                  </a:lnTo>
                  <a:lnTo>
                    <a:pt x="8521" y="14053"/>
                  </a:lnTo>
                  <a:lnTo>
                    <a:pt x="8687" y="14330"/>
                  </a:lnTo>
                  <a:lnTo>
                    <a:pt x="8908" y="14551"/>
                  </a:lnTo>
                  <a:lnTo>
                    <a:pt x="9129" y="14772"/>
                  </a:lnTo>
                  <a:lnTo>
                    <a:pt x="9406" y="14938"/>
                  </a:lnTo>
                  <a:lnTo>
                    <a:pt x="9738" y="15049"/>
                  </a:lnTo>
                  <a:lnTo>
                    <a:pt x="10402" y="15049"/>
                  </a:lnTo>
                  <a:lnTo>
                    <a:pt x="10679" y="14938"/>
                  </a:lnTo>
                  <a:lnTo>
                    <a:pt x="11011" y="14772"/>
                  </a:lnTo>
                  <a:lnTo>
                    <a:pt x="11232" y="14551"/>
                  </a:lnTo>
                  <a:lnTo>
                    <a:pt x="11453" y="14330"/>
                  </a:lnTo>
                  <a:lnTo>
                    <a:pt x="11564" y="14053"/>
                  </a:lnTo>
                  <a:lnTo>
                    <a:pt x="11674" y="13721"/>
                  </a:lnTo>
                  <a:lnTo>
                    <a:pt x="11730" y="13389"/>
                  </a:lnTo>
                  <a:lnTo>
                    <a:pt x="11674" y="13057"/>
                  </a:lnTo>
                  <a:lnTo>
                    <a:pt x="11564" y="12781"/>
                  </a:lnTo>
                  <a:lnTo>
                    <a:pt x="11453" y="12504"/>
                  </a:lnTo>
                  <a:lnTo>
                    <a:pt x="11232" y="12228"/>
                  </a:lnTo>
                  <a:lnTo>
                    <a:pt x="11011" y="12006"/>
                  </a:lnTo>
                  <a:lnTo>
                    <a:pt x="10679" y="11896"/>
                  </a:lnTo>
                  <a:lnTo>
                    <a:pt x="10402" y="11785"/>
                  </a:lnTo>
                  <a:lnTo>
                    <a:pt x="10070" y="11730"/>
                  </a:lnTo>
                  <a:close/>
                  <a:moveTo>
                    <a:pt x="13611" y="16598"/>
                  </a:moveTo>
                  <a:lnTo>
                    <a:pt x="13721" y="16653"/>
                  </a:lnTo>
                  <a:lnTo>
                    <a:pt x="13832" y="16709"/>
                  </a:lnTo>
                  <a:lnTo>
                    <a:pt x="13887" y="16819"/>
                  </a:lnTo>
                  <a:lnTo>
                    <a:pt x="13943" y="16930"/>
                  </a:lnTo>
                  <a:lnTo>
                    <a:pt x="13887" y="17041"/>
                  </a:lnTo>
                  <a:lnTo>
                    <a:pt x="13832" y="17151"/>
                  </a:lnTo>
                  <a:lnTo>
                    <a:pt x="13721" y="17262"/>
                  </a:lnTo>
                  <a:lnTo>
                    <a:pt x="13445" y="17262"/>
                  </a:lnTo>
                  <a:lnTo>
                    <a:pt x="13334" y="17151"/>
                  </a:lnTo>
                  <a:lnTo>
                    <a:pt x="13279" y="17041"/>
                  </a:lnTo>
                  <a:lnTo>
                    <a:pt x="13279" y="16930"/>
                  </a:lnTo>
                  <a:lnTo>
                    <a:pt x="13279" y="16819"/>
                  </a:lnTo>
                  <a:lnTo>
                    <a:pt x="13334" y="16709"/>
                  </a:lnTo>
                  <a:lnTo>
                    <a:pt x="13445" y="16653"/>
                  </a:lnTo>
                  <a:lnTo>
                    <a:pt x="13611" y="16598"/>
                  </a:lnTo>
                  <a:close/>
                  <a:moveTo>
                    <a:pt x="13611" y="15713"/>
                  </a:moveTo>
                  <a:lnTo>
                    <a:pt x="13334" y="15768"/>
                  </a:lnTo>
                  <a:lnTo>
                    <a:pt x="13113" y="15824"/>
                  </a:lnTo>
                  <a:lnTo>
                    <a:pt x="12892" y="15934"/>
                  </a:lnTo>
                  <a:lnTo>
                    <a:pt x="12726" y="16100"/>
                  </a:lnTo>
                  <a:lnTo>
                    <a:pt x="12560" y="16266"/>
                  </a:lnTo>
                  <a:lnTo>
                    <a:pt x="12449" y="16487"/>
                  </a:lnTo>
                  <a:lnTo>
                    <a:pt x="12394" y="16709"/>
                  </a:lnTo>
                  <a:lnTo>
                    <a:pt x="12394" y="16930"/>
                  </a:lnTo>
                  <a:lnTo>
                    <a:pt x="12394" y="17151"/>
                  </a:lnTo>
                  <a:lnTo>
                    <a:pt x="12449" y="17428"/>
                  </a:lnTo>
                  <a:lnTo>
                    <a:pt x="12560" y="17594"/>
                  </a:lnTo>
                  <a:lnTo>
                    <a:pt x="12726" y="17815"/>
                  </a:lnTo>
                  <a:lnTo>
                    <a:pt x="12892" y="17926"/>
                  </a:lnTo>
                  <a:lnTo>
                    <a:pt x="13113" y="18037"/>
                  </a:lnTo>
                  <a:lnTo>
                    <a:pt x="13334" y="18147"/>
                  </a:lnTo>
                  <a:lnTo>
                    <a:pt x="13832" y="18147"/>
                  </a:lnTo>
                  <a:lnTo>
                    <a:pt x="14053" y="18037"/>
                  </a:lnTo>
                  <a:lnTo>
                    <a:pt x="14275" y="17926"/>
                  </a:lnTo>
                  <a:lnTo>
                    <a:pt x="14441" y="17815"/>
                  </a:lnTo>
                  <a:lnTo>
                    <a:pt x="14607" y="17594"/>
                  </a:lnTo>
                  <a:lnTo>
                    <a:pt x="14717" y="17428"/>
                  </a:lnTo>
                  <a:lnTo>
                    <a:pt x="14773" y="17151"/>
                  </a:lnTo>
                  <a:lnTo>
                    <a:pt x="14828" y="16930"/>
                  </a:lnTo>
                  <a:lnTo>
                    <a:pt x="14773" y="16709"/>
                  </a:lnTo>
                  <a:lnTo>
                    <a:pt x="14717" y="16487"/>
                  </a:lnTo>
                  <a:lnTo>
                    <a:pt x="14607" y="16266"/>
                  </a:lnTo>
                  <a:lnTo>
                    <a:pt x="14441" y="16100"/>
                  </a:lnTo>
                  <a:lnTo>
                    <a:pt x="14275" y="15934"/>
                  </a:lnTo>
                  <a:lnTo>
                    <a:pt x="14053" y="15824"/>
                  </a:lnTo>
                  <a:lnTo>
                    <a:pt x="13832" y="15768"/>
                  </a:lnTo>
                  <a:lnTo>
                    <a:pt x="13611" y="15713"/>
                  </a:lnTo>
                  <a:close/>
                  <a:moveTo>
                    <a:pt x="8466" y="1716"/>
                  </a:moveTo>
                  <a:lnTo>
                    <a:pt x="8521" y="2103"/>
                  </a:lnTo>
                  <a:lnTo>
                    <a:pt x="8632" y="2491"/>
                  </a:lnTo>
                  <a:lnTo>
                    <a:pt x="8798" y="2822"/>
                  </a:lnTo>
                  <a:lnTo>
                    <a:pt x="8964" y="3154"/>
                  </a:lnTo>
                  <a:lnTo>
                    <a:pt x="9406" y="3763"/>
                  </a:lnTo>
                  <a:lnTo>
                    <a:pt x="9904" y="4316"/>
                  </a:lnTo>
                  <a:lnTo>
                    <a:pt x="10513" y="4759"/>
                  </a:lnTo>
                  <a:lnTo>
                    <a:pt x="10845" y="4925"/>
                  </a:lnTo>
                  <a:lnTo>
                    <a:pt x="11176" y="5091"/>
                  </a:lnTo>
                  <a:lnTo>
                    <a:pt x="11564" y="5201"/>
                  </a:lnTo>
                  <a:lnTo>
                    <a:pt x="11951" y="5257"/>
                  </a:lnTo>
                  <a:lnTo>
                    <a:pt x="12338" y="5312"/>
                  </a:lnTo>
                  <a:lnTo>
                    <a:pt x="12726" y="5367"/>
                  </a:lnTo>
                  <a:lnTo>
                    <a:pt x="13113" y="5312"/>
                  </a:lnTo>
                  <a:lnTo>
                    <a:pt x="13555" y="5257"/>
                  </a:lnTo>
                  <a:lnTo>
                    <a:pt x="13943" y="5146"/>
                  </a:lnTo>
                  <a:lnTo>
                    <a:pt x="14330" y="5035"/>
                  </a:lnTo>
                  <a:lnTo>
                    <a:pt x="14662" y="5478"/>
                  </a:lnTo>
                  <a:lnTo>
                    <a:pt x="14994" y="5865"/>
                  </a:lnTo>
                  <a:lnTo>
                    <a:pt x="15436" y="6253"/>
                  </a:lnTo>
                  <a:lnTo>
                    <a:pt x="15879" y="6529"/>
                  </a:lnTo>
                  <a:lnTo>
                    <a:pt x="16377" y="6806"/>
                  </a:lnTo>
                  <a:lnTo>
                    <a:pt x="16875" y="6972"/>
                  </a:lnTo>
                  <a:lnTo>
                    <a:pt x="17428" y="7082"/>
                  </a:lnTo>
                  <a:lnTo>
                    <a:pt x="17981" y="7138"/>
                  </a:lnTo>
                  <a:lnTo>
                    <a:pt x="18369" y="7082"/>
                  </a:lnTo>
                  <a:lnTo>
                    <a:pt x="18756" y="7027"/>
                  </a:lnTo>
                  <a:lnTo>
                    <a:pt x="19475" y="6861"/>
                  </a:lnTo>
                  <a:lnTo>
                    <a:pt x="19807" y="7802"/>
                  </a:lnTo>
                  <a:lnTo>
                    <a:pt x="20084" y="8742"/>
                  </a:lnTo>
                  <a:lnTo>
                    <a:pt x="20250" y="9738"/>
                  </a:lnTo>
                  <a:lnTo>
                    <a:pt x="20305" y="10734"/>
                  </a:lnTo>
                  <a:lnTo>
                    <a:pt x="20250" y="11730"/>
                  </a:lnTo>
                  <a:lnTo>
                    <a:pt x="20139" y="12615"/>
                  </a:lnTo>
                  <a:lnTo>
                    <a:pt x="19918" y="13555"/>
                  </a:lnTo>
                  <a:lnTo>
                    <a:pt x="19586" y="14385"/>
                  </a:lnTo>
                  <a:lnTo>
                    <a:pt x="19199" y="15215"/>
                  </a:lnTo>
                  <a:lnTo>
                    <a:pt x="18701" y="15990"/>
                  </a:lnTo>
                  <a:lnTo>
                    <a:pt x="18203" y="16709"/>
                  </a:lnTo>
                  <a:lnTo>
                    <a:pt x="17594" y="17373"/>
                  </a:lnTo>
                  <a:lnTo>
                    <a:pt x="16930" y="17981"/>
                  </a:lnTo>
                  <a:lnTo>
                    <a:pt x="16156" y="18534"/>
                  </a:lnTo>
                  <a:lnTo>
                    <a:pt x="15436" y="18977"/>
                  </a:lnTo>
                  <a:lnTo>
                    <a:pt x="14607" y="19420"/>
                  </a:lnTo>
                  <a:lnTo>
                    <a:pt x="13721" y="19696"/>
                  </a:lnTo>
                  <a:lnTo>
                    <a:pt x="12836" y="19918"/>
                  </a:lnTo>
                  <a:lnTo>
                    <a:pt x="11896" y="20084"/>
                  </a:lnTo>
                  <a:lnTo>
                    <a:pt x="10955" y="20139"/>
                  </a:lnTo>
                  <a:lnTo>
                    <a:pt x="9959" y="20084"/>
                  </a:lnTo>
                  <a:lnTo>
                    <a:pt x="9074" y="19918"/>
                  </a:lnTo>
                  <a:lnTo>
                    <a:pt x="8134" y="19696"/>
                  </a:lnTo>
                  <a:lnTo>
                    <a:pt x="7304" y="19420"/>
                  </a:lnTo>
                  <a:lnTo>
                    <a:pt x="6474" y="18977"/>
                  </a:lnTo>
                  <a:lnTo>
                    <a:pt x="5699" y="18534"/>
                  </a:lnTo>
                  <a:lnTo>
                    <a:pt x="4980" y="17981"/>
                  </a:lnTo>
                  <a:lnTo>
                    <a:pt x="4316" y="17373"/>
                  </a:lnTo>
                  <a:lnTo>
                    <a:pt x="3708" y="16709"/>
                  </a:lnTo>
                  <a:lnTo>
                    <a:pt x="3154" y="15990"/>
                  </a:lnTo>
                  <a:lnTo>
                    <a:pt x="2712" y="15215"/>
                  </a:lnTo>
                  <a:lnTo>
                    <a:pt x="2325" y="14385"/>
                  </a:lnTo>
                  <a:lnTo>
                    <a:pt x="1993" y="13555"/>
                  </a:lnTo>
                  <a:lnTo>
                    <a:pt x="1771" y="12615"/>
                  </a:lnTo>
                  <a:lnTo>
                    <a:pt x="1605" y="11730"/>
                  </a:lnTo>
                  <a:lnTo>
                    <a:pt x="1550" y="10734"/>
                  </a:lnTo>
                  <a:lnTo>
                    <a:pt x="1605" y="9959"/>
                  </a:lnTo>
                  <a:lnTo>
                    <a:pt x="1716" y="9185"/>
                  </a:lnTo>
                  <a:lnTo>
                    <a:pt x="1827" y="8410"/>
                  </a:lnTo>
                  <a:lnTo>
                    <a:pt x="2048" y="7691"/>
                  </a:lnTo>
                  <a:lnTo>
                    <a:pt x="2325" y="6972"/>
                  </a:lnTo>
                  <a:lnTo>
                    <a:pt x="2657" y="6308"/>
                  </a:lnTo>
                  <a:lnTo>
                    <a:pt x="3044" y="5644"/>
                  </a:lnTo>
                  <a:lnTo>
                    <a:pt x="3486" y="5035"/>
                  </a:lnTo>
                  <a:lnTo>
                    <a:pt x="3984" y="4482"/>
                  </a:lnTo>
                  <a:lnTo>
                    <a:pt x="4482" y="3929"/>
                  </a:lnTo>
                  <a:lnTo>
                    <a:pt x="5091" y="3431"/>
                  </a:lnTo>
                  <a:lnTo>
                    <a:pt x="5699" y="2988"/>
                  </a:lnTo>
                  <a:lnTo>
                    <a:pt x="6308" y="2601"/>
                  </a:lnTo>
                  <a:lnTo>
                    <a:pt x="7027" y="2269"/>
                  </a:lnTo>
                  <a:lnTo>
                    <a:pt x="7691" y="1937"/>
                  </a:lnTo>
                  <a:lnTo>
                    <a:pt x="8466" y="1716"/>
                  </a:lnTo>
                  <a:close/>
                  <a:moveTo>
                    <a:pt x="9074" y="1"/>
                  </a:moveTo>
                  <a:lnTo>
                    <a:pt x="8134" y="222"/>
                  </a:lnTo>
                  <a:lnTo>
                    <a:pt x="7193" y="499"/>
                  </a:lnTo>
                  <a:lnTo>
                    <a:pt x="6308" y="886"/>
                  </a:lnTo>
                  <a:lnTo>
                    <a:pt x="5423" y="1329"/>
                  </a:lnTo>
                  <a:lnTo>
                    <a:pt x="4648" y="1827"/>
                  </a:lnTo>
                  <a:lnTo>
                    <a:pt x="3929" y="2380"/>
                  </a:lnTo>
                  <a:lnTo>
                    <a:pt x="3210" y="3044"/>
                  </a:lnTo>
                  <a:lnTo>
                    <a:pt x="2601" y="3708"/>
                  </a:lnTo>
                  <a:lnTo>
                    <a:pt x="1993" y="4482"/>
                  </a:lnTo>
                  <a:lnTo>
                    <a:pt x="1495" y="5257"/>
                  </a:lnTo>
                  <a:lnTo>
                    <a:pt x="1052" y="6087"/>
                  </a:lnTo>
                  <a:lnTo>
                    <a:pt x="720" y="6972"/>
                  </a:lnTo>
                  <a:lnTo>
                    <a:pt x="388" y="7857"/>
                  </a:lnTo>
                  <a:lnTo>
                    <a:pt x="167" y="8797"/>
                  </a:lnTo>
                  <a:lnTo>
                    <a:pt x="56" y="9793"/>
                  </a:lnTo>
                  <a:lnTo>
                    <a:pt x="1" y="10734"/>
                  </a:lnTo>
                  <a:lnTo>
                    <a:pt x="56" y="11896"/>
                  </a:lnTo>
                  <a:lnTo>
                    <a:pt x="222" y="12947"/>
                  </a:lnTo>
                  <a:lnTo>
                    <a:pt x="499" y="13998"/>
                  </a:lnTo>
                  <a:lnTo>
                    <a:pt x="886" y="14994"/>
                  </a:lnTo>
                  <a:lnTo>
                    <a:pt x="1329" y="15934"/>
                  </a:lnTo>
                  <a:lnTo>
                    <a:pt x="1882" y="16875"/>
                  </a:lnTo>
                  <a:lnTo>
                    <a:pt x="2491" y="17705"/>
                  </a:lnTo>
                  <a:lnTo>
                    <a:pt x="3210" y="18479"/>
                  </a:lnTo>
                  <a:lnTo>
                    <a:pt x="3984" y="19198"/>
                  </a:lnTo>
                  <a:lnTo>
                    <a:pt x="4814" y="19807"/>
                  </a:lnTo>
                  <a:lnTo>
                    <a:pt x="5755" y="20360"/>
                  </a:lnTo>
                  <a:lnTo>
                    <a:pt x="6695" y="20803"/>
                  </a:lnTo>
                  <a:lnTo>
                    <a:pt x="7691" y="21190"/>
                  </a:lnTo>
                  <a:lnTo>
                    <a:pt x="8742" y="21467"/>
                  </a:lnTo>
                  <a:lnTo>
                    <a:pt x="9849" y="21633"/>
                  </a:lnTo>
                  <a:lnTo>
                    <a:pt x="10955" y="21688"/>
                  </a:lnTo>
                  <a:lnTo>
                    <a:pt x="12062" y="21633"/>
                  </a:lnTo>
                  <a:lnTo>
                    <a:pt x="13168" y="21467"/>
                  </a:lnTo>
                  <a:lnTo>
                    <a:pt x="14164" y="21190"/>
                  </a:lnTo>
                  <a:lnTo>
                    <a:pt x="15215" y="20803"/>
                  </a:lnTo>
                  <a:lnTo>
                    <a:pt x="16156" y="20360"/>
                  </a:lnTo>
                  <a:lnTo>
                    <a:pt x="17041" y="19807"/>
                  </a:lnTo>
                  <a:lnTo>
                    <a:pt x="17871" y="19198"/>
                  </a:lnTo>
                  <a:lnTo>
                    <a:pt x="18645" y="18479"/>
                  </a:lnTo>
                  <a:lnTo>
                    <a:pt x="19364" y="17705"/>
                  </a:lnTo>
                  <a:lnTo>
                    <a:pt x="19973" y="16875"/>
                  </a:lnTo>
                  <a:lnTo>
                    <a:pt x="20526" y="15934"/>
                  </a:lnTo>
                  <a:lnTo>
                    <a:pt x="21024" y="14994"/>
                  </a:lnTo>
                  <a:lnTo>
                    <a:pt x="21356" y="13998"/>
                  </a:lnTo>
                  <a:lnTo>
                    <a:pt x="21633" y="12947"/>
                  </a:lnTo>
                  <a:lnTo>
                    <a:pt x="21799" y="11896"/>
                  </a:lnTo>
                  <a:lnTo>
                    <a:pt x="21854" y="10734"/>
                  </a:lnTo>
                  <a:lnTo>
                    <a:pt x="21854" y="10070"/>
                  </a:lnTo>
                  <a:lnTo>
                    <a:pt x="21799" y="9351"/>
                  </a:lnTo>
                  <a:lnTo>
                    <a:pt x="21688" y="8687"/>
                  </a:lnTo>
                  <a:lnTo>
                    <a:pt x="21522" y="8023"/>
                  </a:lnTo>
                  <a:lnTo>
                    <a:pt x="21301" y="7359"/>
                  </a:lnTo>
                  <a:lnTo>
                    <a:pt x="21080" y="6695"/>
                  </a:lnTo>
                  <a:lnTo>
                    <a:pt x="20803" y="6087"/>
                  </a:lnTo>
                  <a:lnTo>
                    <a:pt x="20471" y="5478"/>
                  </a:lnTo>
                  <a:lnTo>
                    <a:pt x="20305" y="5201"/>
                  </a:lnTo>
                  <a:lnTo>
                    <a:pt x="20028" y="5091"/>
                  </a:lnTo>
                  <a:lnTo>
                    <a:pt x="19696" y="5091"/>
                  </a:lnTo>
                  <a:lnTo>
                    <a:pt x="19420" y="5146"/>
                  </a:lnTo>
                  <a:lnTo>
                    <a:pt x="19088" y="5367"/>
                  </a:lnTo>
                  <a:lnTo>
                    <a:pt x="18701" y="5478"/>
                  </a:lnTo>
                  <a:lnTo>
                    <a:pt x="18369" y="5533"/>
                  </a:lnTo>
                  <a:lnTo>
                    <a:pt x="17981" y="5589"/>
                  </a:lnTo>
                  <a:lnTo>
                    <a:pt x="17594" y="5533"/>
                  </a:lnTo>
                  <a:lnTo>
                    <a:pt x="17152" y="5423"/>
                  </a:lnTo>
                  <a:lnTo>
                    <a:pt x="16764" y="5257"/>
                  </a:lnTo>
                  <a:lnTo>
                    <a:pt x="16432" y="5035"/>
                  </a:lnTo>
                  <a:lnTo>
                    <a:pt x="16100" y="4759"/>
                  </a:lnTo>
                  <a:lnTo>
                    <a:pt x="15824" y="4482"/>
                  </a:lnTo>
                  <a:lnTo>
                    <a:pt x="15602" y="4095"/>
                  </a:lnTo>
                  <a:lnTo>
                    <a:pt x="15436" y="3708"/>
                  </a:lnTo>
                  <a:lnTo>
                    <a:pt x="15326" y="3542"/>
                  </a:lnTo>
                  <a:lnTo>
                    <a:pt x="15215" y="3431"/>
                  </a:lnTo>
                  <a:lnTo>
                    <a:pt x="15105" y="3320"/>
                  </a:lnTo>
                  <a:lnTo>
                    <a:pt x="14939" y="3210"/>
                  </a:lnTo>
                  <a:lnTo>
                    <a:pt x="14385" y="3210"/>
                  </a:lnTo>
                  <a:lnTo>
                    <a:pt x="14219" y="3320"/>
                  </a:lnTo>
                  <a:lnTo>
                    <a:pt x="13887" y="3542"/>
                  </a:lnTo>
                  <a:lnTo>
                    <a:pt x="13500" y="3652"/>
                  </a:lnTo>
                  <a:lnTo>
                    <a:pt x="13113" y="3763"/>
                  </a:lnTo>
                  <a:lnTo>
                    <a:pt x="12726" y="3818"/>
                  </a:lnTo>
                  <a:lnTo>
                    <a:pt x="12172" y="3763"/>
                  </a:lnTo>
                  <a:lnTo>
                    <a:pt x="11619" y="3597"/>
                  </a:lnTo>
                  <a:lnTo>
                    <a:pt x="11176" y="3320"/>
                  </a:lnTo>
                  <a:lnTo>
                    <a:pt x="10734" y="2988"/>
                  </a:lnTo>
                  <a:lnTo>
                    <a:pt x="10402" y="2546"/>
                  </a:lnTo>
                  <a:lnTo>
                    <a:pt x="10181" y="2103"/>
                  </a:lnTo>
                  <a:lnTo>
                    <a:pt x="10015" y="1550"/>
                  </a:lnTo>
                  <a:lnTo>
                    <a:pt x="9959" y="997"/>
                  </a:lnTo>
                  <a:lnTo>
                    <a:pt x="9959" y="831"/>
                  </a:lnTo>
                  <a:lnTo>
                    <a:pt x="9959" y="665"/>
                  </a:lnTo>
                  <a:lnTo>
                    <a:pt x="9904" y="499"/>
                  </a:lnTo>
                  <a:lnTo>
                    <a:pt x="9849" y="333"/>
                  </a:lnTo>
                  <a:lnTo>
                    <a:pt x="9738" y="167"/>
                  </a:lnTo>
                  <a:lnTo>
                    <a:pt x="9572" y="112"/>
                  </a:lnTo>
                  <a:lnTo>
                    <a:pt x="9406"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2"/>
            <p:cNvSpPr/>
            <p:nvPr/>
          </p:nvSpPr>
          <p:spPr>
            <a:xfrm rot="-610900">
              <a:off x="2369346" y="62297"/>
              <a:ext cx="194423" cy="256841"/>
            </a:xfrm>
            <a:custGeom>
              <a:avLst/>
              <a:gdLst/>
              <a:ahLst/>
              <a:cxnLst/>
              <a:rect l="l" t="t" r="r" b="b"/>
              <a:pathLst>
                <a:path w="16543" h="21854" extrusionOk="0">
                  <a:moveTo>
                    <a:pt x="11232" y="2601"/>
                  </a:moveTo>
                  <a:lnTo>
                    <a:pt x="13887" y="5256"/>
                  </a:lnTo>
                  <a:lnTo>
                    <a:pt x="11232" y="5256"/>
                  </a:lnTo>
                  <a:lnTo>
                    <a:pt x="11232" y="2601"/>
                  </a:lnTo>
                  <a:close/>
                  <a:moveTo>
                    <a:pt x="9683" y="1550"/>
                  </a:moveTo>
                  <a:lnTo>
                    <a:pt x="9683" y="6031"/>
                  </a:lnTo>
                  <a:lnTo>
                    <a:pt x="9738" y="6363"/>
                  </a:lnTo>
                  <a:lnTo>
                    <a:pt x="9904" y="6584"/>
                  </a:lnTo>
                  <a:lnTo>
                    <a:pt x="10181" y="6750"/>
                  </a:lnTo>
                  <a:lnTo>
                    <a:pt x="10457" y="6805"/>
                  </a:lnTo>
                  <a:lnTo>
                    <a:pt x="14994" y="6805"/>
                  </a:lnTo>
                  <a:lnTo>
                    <a:pt x="14994" y="20304"/>
                  </a:lnTo>
                  <a:lnTo>
                    <a:pt x="1550" y="20304"/>
                  </a:lnTo>
                  <a:lnTo>
                    <a:pt x="1550" y="1550"/>
                  </a:lnTo>
                  <a:close/>
                  <a:moveTo>
                    <a:pt x="775" y="0"/>
                  </a:moveTo>
                  <a:lnTo>
                    <a:pt x="443" y="56"/>
                  </a:lnTo>
                  <a:lnTo>
                    <a:pt x="222" y="222"/>
                  </a:lnTo>
                  <a:lnTo>
                    <a:pt x="56" y="443"/>
                  </a:lnTo>
                  <a:lnTo>
                    <a:pt x="1" y="775"/>
                  </a:lnTo>
                  <a:lnTo>
                    <a:pt x="1" y="21079"/>
                  </a:lnTo>
                  <a:lnTo>
                    <a:pt x="56" y="21356"/>
                  </a:lnTo>
                  <a:lnTo>
                    <a:pt x="222" y="21577"/>
                  </a:lnTo>
                  <a:lnTo>
                    <a:pt x="443" y="21743"/>
                  </a:lnTo>
                  <a:lnTo>
                    <a:pt x="775" y="21853"/>
                  </a:lnTo>
                  <a:lnTo>
                    <a:pt x="15768" y="21853"/>
                  </a:lnTo>
                  <a:lnTo>
                    <a:pt x="16045" y="21743"/>
                  </a:lnTo>
                  <a:lnTo>
                    <a:pt x="16322" y="21577"/>
                  </a:lnTo>
                  <a:lnTo>
                    <a:pt x="16488" y="21356"/>
                  </a:lnTo>
                  <a:lnTo>
                    <a:pt x="16543" y="21079"/>
                  </a:lnTo>
                  <a:lnTo>
                    <a:pt x="16543" y="6031"/>
                  </a:lnTo>
                  <a:lnTo>
                    <a:pt x="16488" y="5754"/>
                  </a:lnTo>
                  <a:lnTo>
                    <a:pt x="16322" y="5533"/>
                  </a:lnTo>
                  <a:lnTo>
                    <a:pt x="16322" y="5478"/>
                  </a:lnTo>
                  <a:lnTo>
                    <a:pt x="11010" y="222"/>
                  </a:lnTo>
                  <a:lnTo>
                    <a:pt x="10789" y="56"/>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rot="1446362">
              <a:off x="-140058" y="923397"/>
              <a:ext cx="256837" cy="195078"/>
            </a:xfrm>
            <a:custGeom>
              <a:avLst/>
              <a:gdLst/>
              <a:ahLst/>
              <a:cxnLst/>
              <a:rect l="l" t="t" r="r" b="b"/>
              <a:pathLst>
                <a:path w="21854" h="16599" extrusionOk="0">
                  <a:moveTo>
                    <a:pt x="16542" y="2656"/>
                  </a:moveTo>
                  <a:lnTo>
                    <a:pt x="19198" y="5312"/>
                  </a:lnTo>
                  <a:lnTo>
                    <a:pt x="16542" y="5312"/>
                  </a:lnTo>
                  <a:lnTo>
                    <a:pt x="16542" y="2656"/>
                  </a:lnTo>
                  <a:close/>
                  <a:moveTo>
                    <a:pt x="14993" y="1550"/>
                  </a:moveTo>
                  <a:lnTo>
                    <a:pt x="14993" y="6087"/>
                  </a:lnTo>
                  <a:lnTo>
                    <a:pt x="15048" y="6418"/>
                  </a:lnTo>
                  <a:lnTo>
                    <a:pt x="15214" y="6640"/>
                  </a:lnTo>
                  <a:lnTo>
                    <a:pt x="15436" y="6806"/>
                  </a:lnTo>
                  <a:lnTo>
                    <a:pt x="15768" y="6861"/>
                  </a:lnTo>
                  <a:lnTo>
                    <a:pt x="20304" y="6861"/>
                  </a:lnTo>
                  <a:lnTo>
                    <a:pt x="20304" y="15049"/>
                  </a:lnTo>
                  <a:lnTo>
                    <a:pt x="1549" y="15049"/>
                  </a:lnTo>
                  <a:lnTo>
                    <a:pt x="1549" y="1550"/>
                  </a:lnTo>
                  <a:close/>
                  <a:moveTo>
                    <a:pt x="775" y="1"/>
                  </a:moveTo>
                  <a:lnTo>
                    <a:pt x="443" y="112"/>
                  </a:lnTo>
                  <a:lnTo>
                    <a:pt x="221" y="278"/>
                  </a:lnTo>
                  <a:lnTo>
                    <a:pt x="55" y="499"/>
                  </a:lnTo>
                  <a:lnTo>
                    <a:pt x="0" y="775"/>
                  </a:lnTo>
                  <a:lnTo>
                    <a:pt x="0" y="15824"/>
                  </a:lnTo>
                  <a:lnTo>
                    <a:pt x="55" y="16100"/>
                  </a:lnTo>
                  <a:lnTo>
                    <a:pt x="221" y="16377"/>
                  </a:lnTo>
                  <a:lnTo>
                    <a:pt x="443" y="16543"/>
                  </a:lnTo>
                  <a:lnTo>
                    <a:pt x="775" y="16598"/>
                  </a:lnTo>
                  <a:lnTo>
                    <a:pt x="21079" y="16598"/>
                  </a:lnTo>
                  <a:lnTo>
                    <a:pt x="21355" y="16543"/>
                  </a:lnTo>
                  <a:lnTo>
                    <a:pt x="21577" y="16377"/>
                  </a:lnTo>
                  <a:lnTo>
                    <a:pt x="21743" y="16100"/>
                  </a:lnTo>
                  <a:lnTo>
                    <a:pt x="21853" y="15824"/>
                  </a:lnTo>
                  <a:lnTo>
                    <a:pt x="21853" y="6087"/>
                  </a:lnTo>
                  <a:lnTo>
                    <a:pt x="21743" y="5810"/>
                  </a:lnTo>
                  <a:lnTo>
                    <a:pt x="21632" y="5589"/>
                  </a:lnTo>
                  <a:lnTo>
                    <a:pt x="21577" y="5533"/>
                  </a:lnTo>
                  <a:lnTo>
                    <a:pt x="16321" y="278"/>
                  </a:lnTo>
                  <a:lnTo>
                    <a:pt x="16265" y="222"/>
                  </a:lnTo>
                  <a:lnTo>
                    <a:pt x="16044" y="112"/>
                  </a:lnTo>
                  <a:lnTo>
                    <a:pt x="1576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179581" y="2117407"/>
              <a:ext cx="256839" cy="194422"/>
            </a:xfrm>
            <a:custGeom>
              <a:avLst/>
              <a:gdLst/>
              <a:ahLst/>
              <a:cxnLst/>
              <a:rect l="l" t="t" r="r" b="b"/>
              <a:pathLst>
                <a:path w="21854" h="16543" extrusionOk="0">
                  <a:moveTo>
                    <a:pt x="16543" y="2600"/>
                  </a:moveTo>
                  <a:lnTo>
                    <a:pt x="19198" y="5256"/>
                  </a:lnTo>
                  <a:lnTo>
                    <a:pt x="16543" y="5256"/>
                  </a:lnTo>
                  <a:lnTo>
                    <a:pt x="16543" y="2600"/>
                  </a:lnTo>
                  <a:close/>
                  <a:moveTo>
                    <a:pt x="5201" y="4371"/>
                  </a:moveTo>
                  <a:lnTo>
                    <a:pt x="4869" y="4481"/>
                  </a:lnTo>
                  <a:lnTo>
                    <a:pt x="4648" y="4647"/>
                  </a:lnTo>
                  <a:lnTo>
                    <a:pt x="4482" y="4869"/>
                  </a:lnTo>
                  <a:lnTo>
                    <a:pt x="4427" y="5145"/>
                  </a:lnTo>
                  <a:lnTo>
                    <a:pt x="4482" y="5477"/>
                  </a:lnTo>
                  <a:lnTo>
                    <a:pt x="4648" y="5699"/>
                  </a:lnTo>
                  <a:lnTo>
                    <a:pt x="4869" y="5865"/>
                  </a:lnTo>
                  <a:lnTo>
                    <a:pt x="5201" y="5920"/>
                  </a:lnTo>
                  <a:lnTo>
                    <a:pt x="11342" y="5920"/>
                  </a:lnTo>
                  <a:lnTo>
                    <a:pt x="11674" y="5865"/>
                  </a:lnTo>
                  <a:lnTo>
                    <a:pt x="11895" y="5699"/>
                  </a:lnTo>
                  <a:lnTo>
                    <a:pt x="12061" y="5477"/>
                  </a:lnTo>
                  <a:lnTo>
                    <a:pt x="12117" y="5145"/>
                  </a:lnTo>
                  <a:lnTo>
                    <a:pt x="12061" y="4869"/>
                  </a:lnTo>
                  <a:lnTo>
                    <a:pt x="11895" y="4647"/>
                  </a:lnTo>
                  <a:lnTo>
                    <a:pt x="11674" y="4481"/>
                  </a:lnTo>
                  <a:lnTo>
                    <a:pt x="11342" y="4371"/>
                  </a:lnTo>
                  <a:close/>
                  <a:moveTo>
                    <a:pt x="5201" y="7912"/>
                  </a:moveTo>
                  <a:lnTo>
                    <a:pt x="4869" y="7967"/>
                  </a:lnTo>
                  <a:lnTo>
                    <a:pt x="4648" y="8133"/>
                  </a:lnTo>
                  <a:lnTo>
                    <a:pt x="4482" y="8409"/>
                  </a:lnTo>
                  <a:lnTo>
                    <a:pt x="4427" y="8686"/>
                  </a:lnTo>
                  <a:lnTo>
                    <a:pt x="4482" y="9018"/>
                  </a:lnTo>
                  <a:lnTo>
                    <a:pt x="4648" y="9239"/>
                  </a:lnTo>
                  <a:lnTo>
                    <a:pt x="4869" y="9405"/>
                  </a:lnTo>
                  <a:lnTo>
                    <a:pt x="5201" y="9461"/>
                  </a:lnTo>
                  <a:lnTo>
                    <a:pt x="11342" y="9461"/>
                  </a:lnTo>
                  <a:lnTo>
                    <a:pt x="11674" y="9405"/>
                  </a:lnTo>
                  <a:lnTo>
                    <a:pt x="11895" y="9239"/>
                  </a:lnTo>
                  <a:lnTo>
                    <a:pt x="12061" y="9018"/>
                  </a:lnTo>
                  <a:lnTo>
                    <a:pt x="12117" y="8686"/>
                  </a:lnTo>
                  <a:lnTo>
                    <a:pt x="12061" y="8409"/>
                  </a:lnTo>
                  <a:lnTo>
                    <a:pt x="11895" y="8133"/>
                  </a:lnTo>
                  <a:lnTo>
                    <a:pt x="11674" y="7967"/>
                  </a:lnTo>
                  <a:lnTo>
                    <a:pt x="11342" y="7912"/>
                  </a:lnTo>
                  <a:close/>
                  <a:moveTo>
                    <a:pt x="5201" y="11452"/>
                  </a:moveTo>
                  <a:lnTo>
                    <a:pt x="4869" y="11508"/>
                  </a:lnTo>
                  <a:lnTo>
                    <a:pt x="4648" y="11674"/>
                  </a:lnTo>
                  <a:lnTo>
                    <a:pt x="4482" y="11950"/>
                  </a:lnTo>
                  <a:lnTo>
                    <a:pt x="4427" y="12227"/>
                  </a:lnTo>
                  <a:lnTo>
                    <a:pt x="4482" y="12559"/>
                  </a:lnTo>
                  <a:lnTo>
                    <a:pt x="4648" y="12780"/>
                  </a:lnTo>
                  <a:lnTo>
                    <a:pt x="4869" y="12946"/>
                  </a:lnTo>
                  <a:lnTo>
                    <a:pt x="5201" y="13001"/>
                  </a:lnTo>
                  <a:lnTo>
                    <a:pt x="16653" y="13001"/>
                  </a:lnTo>
                  <a:lnTo>
                    <a:pt x="16930" y="12946"/>
                  </a:lnTo>
                  <a:lnTo>
                    <a:pt x="17207" y="12780"/>
                  </a:lnTo>
                  <a:lnTo>
                    <a:pt x="17373" y="12559"/>
                  </a:lnTo>
                  <a:lnTo>
                    <a:pt x="17428" y="12227"/>
                  </a:lnTo>
                  <a:lnTo>
                    <a:pt x="17373" y="11950"/>
                  </a:lnTo>
                  <a:lnTo>
                    <a:pt x="17207" y="11674"/>
                  </a:lnTo>
                  <a:lnTo>
                    <a:pt x="16930" y="11508"/>
                  </a:lnTo>
                  <a:lnTo>
                    <a:pt x="16653" y="11452"/>
                  </a:lnTo>
                  <a:close/>
                  <a:moveTo>
                    <a:pt x="14994" y="1549"/>
                  </a:moveTo>
                  <a:lnTo>
                    <a:pt x="14994" y="6031"/>
                  </a:lnTo>
                  <a:lnTo>
                    <a:pt x="15049" y="6362"/>
                  </a:lnTo>
                  <a:lnTo>
                    <a:pt x="15215" y="6584"/>
                  </a:lnTo>
                  <a:lnTo>
                    <a:pt x="15491" y="6750"/>
                  </a:lnTo>
                  <a:lnTo>
                    <a:pt x="15768" y="6805"/>
                  </a:lnTo>
                  <a:lnTo>
                    <a:pt x="20305" y="6805"/>
                  </a:lnTo>
                  <a:lnTo>
                    <a:pt x="20305" y="14993"/>
                  </a:lnTo>
                  <a:lnTo>
                    <a:pt x="1550" y="14993"/>
                  </a:lnTo>
                  <a:lnTo>
                    <a:pt x="1550" y="1549"/>
                  </a:lnTo>
                  <a:close/>
                  <a:moveTo>
                    <a:pt x="775" y="0"/>
                  </a:moveTo>
                  <a:lnTo>
                    <a:pt x="443" y="56"/>
                  </a:lnTo>
                  <a:lnTo>
                    <a:pt x="222" y="222"/>
                  </a:lnTo>
                  <a:lnTo>
                    <a:pt x="56" y="443"/>
                  </a:lnTo>
                  <a:lnTo>
                    <a:pt x="1" y="775"/>
                  </a:lnTo>
                  <a:lnTo>
                    <a:pt x="1" y="15768"/>
                  </a:lnTo>
                  <a:lnTo>
                    <a:pt x="56" y="16044"/>
                  </a:lnTo>
                  <a:lnTo>
                    <a:pt x="222" y="16321"/>
                  </a:lnTo>
                  <a:lnTo>
                    <a:pt x="443" y="16487"/>
                  </a:lnTo>
                  <a:lnTo>
                    <a:pt x="775" y="16542"/>
                  </a:lnTo>
                  <a:lnTo>
                    <a:pt x="21079" y="16542"/>
                  </a:lnTo>
                  <a:lnTo>
                    <a:pt x="21356" y="16487"/>
                  </a:lnTo>
                  <a:lnTo>
                    <a:pt x="21632" y="16321"/>
                  </a:lnTo>
                  <a:lnTo>
                    <a:pt x="21798" y="16044"/>
                  </a:lnTo>
                  <a:lnTo>
                    <a:pt x="21854" y="15768"/>
                  </a:lnTo>
                  <a:lnTo>
                    <a:pt x="21854" y="6031"/>
                  </a:lnTo>
                  <a:lnTo>
                    <a:pt x="21798" y="5754"/>
                  </a:lnTo>
                  <a:lnTo>
                    <a:pt x="21632" y="5533"/>
                  </a:lnTo>
                  <a:lnTo>
                    <a:pt x="16321" y="222"/>
                  </a:lnTo>
                  <a:lnTo>
                    <a:pt x="16045" y="56"/>
                  </a:lnTo>
                  <a:lnTo>
                    <a:pt x="15768"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rot="4880958">
              <a:off x="1713941" y="282614"/>
              <a:ext cx="215199" cy="256810"/>
            </a:xfrm>
            <a:custGeom>
              <a:avLst/>
              <a:gdLst/>
              <a:ahLst/>
              <a:cxnLst/>
              <a:rect l="l" t="t" r="r" b="b"/>
              <a:pathLst>
                <a:path w="18313" h="21854" extrusionOk="0">
                  <a:moveTo>
                    <a:pt x="4260" y="7082"/>
                  </a:moveTo>
                  <a:lnTo>
                    <a:pt x="3984" y="7137"/>
                  </a:lnTo>
                  <a:lnTo>
                    <a:pt x="3762" y="7303"/>
                  </a:lnTo>
                  <a:lnTo>
                    <a:pt x="3596" y="7525"/>
                  </a:lnTo>
                  <a:lnTo>
                    <a:pt x="3486" y="7857"/>
                  </a:lnTo>
                  <a:lnTo>
                    <a:pt x="3596" y="8133"/>
                  </a:lnTo>
                  <a:lnTo>
                    <a:pt x="3762" y="8355"/>
                  </a:lnTo>
                  <a:lnTo>
                    <a:pt x="3984" y="8521"/>
                  </a:lnTo>
                  <a:lnTo>
                    <a:pt x="4260" y="8631"/>
                  </a:lnTo>
                  <a:lnTo>
                    <a:pt x="13997" y="8631"/>
                  </a:lnTo>
                  <a:lnTo>
                    <a:pt x="14274" y="8521"/>
                  </a:lnTo>
                  <a:lnTo>
                    <a:pt x="14551" y="8355"/>
                  </a:lnTo>
                  <a:lnTo>
                    <a:pt x="14717" y="8133"/>
                  </a:lnTo>
                  <a:lnTo>
                    <a:pt x="14772" y="7857"/>
                  </a:lnTo>
                  <a:lnTo>
                    <a:pt x="14717" y="7525"/>
                  </a:lnTo>
                  <a:lnTo>
                    <a:pt x="14551" y="7303"/>
                  </a:lnTo>
                  <a:lnTo>
                    <a:pt x="14274" y="7137"/>
                  </a:lnTo>
                  <a:lnTo>
                    <a:pt x="13997" y="7082"/>
                  </a:lnTo>
                  <a:close/>
                  <a:moveTo>
                    <a:pt x="4260" y="10567"/>
                  </a:moveTo>
                  <a:lnTo>
                    <a:pt x="3984" y="10678"/>
                  </a:lnTo>
                  <a:lnTo>
                    <a:pt x="3762" y="10844"/>
                  </a:lnTo>
                  <a:lnTo>
                    <a:pt x="3596" y="11065"/>
                  </a:lnTo>
                  <a:lnTo>
                    <a:pt x="3486" y="11342"/>
                  </a:lnTo>
                  <a:lnTo>
                    <a:pt x="3596" y="11674"/>
                  </a:lnTo>
                  <a:lnTo>
                    <a:pt x="3762" y="11895"/>
                  </a:lnTo>
                  <a:lnTo>
                    <a:pt x="3984" y="12061"/>
                  </a:lnTo>
                  <a:lnTo>
                    <a:pt x="4260" y="12117"/>
                  </a:lnTo>
                  <a:lnTo>
                    <a:pt x="13997" y="12117"/>
                  </a:lnTo>
                  <a:lnTo>
                    <a:pt x="14274" y="12061"/>
                  </a:lnTo>
                  <a:lnTo>
                    <a:pt x="14551" y="11895"/>
                  </a:lnTo>
                  <a:lnTo>
                    <a:pt x="14717" y="11674"/>
                  </a:lnTo>
                  <a:lnTo>
                    <a:pt x="14772" y="11342"/>
                  </a:lnTo>
                  <a:lnTo>
                    <a:pt x="14717" y="11065"/>
                  </a:lnTo>
                  <a:lnTo>
                    <a:pt x="14551" y="10844"/>
                  </a:lnTo>
                  <a:lnTo>
                    <a:pt x="14274" y="10678"/>
                  </a:lnTo>
                  <a:lnTo>
                    <a:pt x="13997" y="10567"/>
                  </a:lnTo>
                  <a:close/>
                  <a:moveTo>
                    <a:pt x="4260" y="14108"/>
                  </a:moveTo>
                  <a:lnTo>
                    <a:pt x="3984" y="14164"/>
                  </a:lnTo>
                  <a:lnTo>
                    <a:pt x="3762" y="14330"/>
                  </a:lnTo>
                  <a:lnTo>
                    <a:pt x="3596" y="14606"/>
                  </a:lnTo>
                  <a:lnTo>
                    <a:pt x="3486" y="14883"/>
                  </a:lnTo>
                  <a:lnTo>
                    <a:pt x="3596" y="15215"/>
                  </a:lnTo>
                  <a:lnTo>
                    <a:pt x="3762" y="15436"/>
                  </a:lnTo>
                  <a:lnTo>
                    <a:pt x="3984" y="15602"/>
                  </a:lnTo>
                  <a:lnTo>
                    <a:pt x="4260" y="15657"/>
                  </a:lnTo>
                  <a:lnTo>
                    <a:pt x="13997" y="15657"/>
                  </a:lnTo>
                  <a:lnTo>
                    <a:pt x="14274" y="15602"/>
                  </a:lnTo>
                  <a:lnTo>
                    <a:pt x="14551" y="15436"/>
                  </a:lnTo>
                  <a:lnTo>
                    <a:pt x="14717" y="15215"/>
                  </a:lnTo>
                  <a:lnTo>
                    <a:pt x="14772" y="14883"/>
                  </a:lnTo>
                  <a:lnTo>
                    <a:pt x="14717" y="14606"/>
                  </a:lnTo>
                  <a:lnTo>
                    <a:pt x="14551" y="14330"/>
                  </a:lnTo>
                  <a:lnTo>
                    <a:pt x="14274" y="14164"/>
                  </a:lnTo>
                  <a:lnTo>
                    <a:pt x="13997" y="14108"/>
                  </a:lnTo>
                  <a:close/>
                  <a:moveTo>
                    <a:pt x="16764" y="1550"/>
                  </a:moveTo>
                  <a:lnTo>
                    <a:pt x="16764" y="20305"/>
                  </a:lnTo>
                  <a:lnTo>
                    <a:pt x="1549" y="20305"/>
                  </a:lnTo>
                  <a:lnTo>
                    <a:pt x="1549" y="1550"/>
                  </a:lnTo>
                  <a:lnTo>
                    <a:pt x="3430" y="1550"/>
                  </a:lnTo>
                  <a:lnTo>
                    <a:pt x="3430" y="1660"/>
                  </a:lnTo>
                  <a:lnTo>
                    <a:pt x="3430" y="2988"/>
                  </a:lnTo>
                  <a:lnTo>
                    <a:pt x="2988" y="2988"/>
                  </a:lnTo>
                  <a:lnTo>
                    <a:pt x="2988" y="4758"/>
                  </a:lnTo>
                  <a:lnTo>
                    <a:pt x="4703" y="4758"/>
                  </a:lnTo>
                  <a:lnTo>
                    <a:pt x="4703" y="2988"/>
                  </a:lnTo>
                  <a:lnTo>
                    <a:pt x="4260" y="2988"/>
                  </a:lnTo>
                  <a:lnTo>
                    <a:pt x="4260" y="1660"/>
                  </a:lnTo>
                  <a:lnTo>
                    <a:pt x="4260" y="1550"/>
                  </a:lnTo>
                  <a:lnTo>
                    <a:pt x="6971" y="1550"/>
                  </a:lnTo>
                  <a:lnTo>
                    <a:pt x="6916" y="1660"/>
                  </a:lnTo>
                  <a:lnTo>
                    <a:pt x="6916" y="2988"/>
                  </a:lnTo>
                  <a:lnTo>
                    <a:pt x="6473" y="2988"/>
                  </a:lnTo>
                  <a:lnTo>
                    <a:pt x="6473" y="4758"/>
                  </a:lnTo>
                  <a:lnTo>
                    <a:pt x="8244" y="4758"/>
                  </a:lnTo>
                  <a:lnTo>
                    <a:pt x="8244" y="2988"/>
                  </a:lnTo>
                  <a:lnTo>
                    <a:pt x="7801" y="2988"/>
                  </a:lnTo>
                  <a:lnTo>
                    <a:pt x="7801" y="1660"/>
                  </a:lnTo>
                  <a:lnTo>
                    <a:pt x="7801" y="1550"/>
                  </a:lnTo>
                  <a:lnTo>
                    <a:pt x="10512" y="1550"/>
                  </a:lnTo>
                  <a:lnTo>
                    <a:pt x="10457" y="1660"/>
                  </a:lnTo>
                  <a:lnTo>
                    <a:pt x="10457" y="2988"/>
                  </a:lnTo>
                  <a:lnTo>
                    <a:pt x="10014" y="2988"/>
                  </a:lnTo>
                  <a:lnTo>
                    <a:pt x="10014" y="4758"/>
                  </a:lnTo>
                  <a:lnTo>
                    <a:pt x="11784" y="4758"/>
                  </a:lnTo>
                  <a:lnTo>
                    <a:pt x="11784" y="2988"/>
                  </a:lnTo>
                  <a:lnTo>
                    <a:pt x="11342" y="2988"/>
                  </a:lnTo>
                  <a:lnTo>
                    <a:pt x="11342" y="1660"/>
                  </a:lnTo>
                  <a:lnTo>
                    <a:pt x="11342" y="1550"/>
                  </a:lnTo>
                  <a:lnTo>
                    <a:pt x="13997" y="1550"/>
                  </a:lnTo>
                  <a:lnTo>
                    <a:pt x="13997" y="1660"/>
                  </a:lnTo>
                  <a:lnTo>
                    <a:pt x="13997" y="2988"/>
                  </a:lnTo>
                  <a:lnTo>
                    <a:pt x="13555" y="2988"/>
                  </a:lnTo>
                  <a:lnTo>
                    <a:pt x="13555" y="4758"/>
                  </a:lnTo>
                  <a:lnTo>
                    <a:pt x="15325" y="4758"/>
                  </a:lnTo>
                  <a:lnTo>
                    <a:pt x="15325" y="2988"/>
                  </a:lnTo>
                  <a:lnTo>
                    <a:pt x="14883" y="2988"/>
                  </a:lnTo>
                  <a:lnTo>
                    <a:pt x="14883" y="1660"/>
                  </a:lnTo>
                  <a:lnTo>
                    <a:pt x="14883" y="1550"/>
                  </a:lnTo>
                  <a:close/>
                  <a:moveTo>
                    <a:pt x="775" y="1"/>
                  </a:moveTo>
                  <a:lnTo>
                    <a:pt x="443" y="56"/>
                  </a:lnTo>
                  <a:lnTo>
                    <a:pt x="222" y="222"/>
                  </a:lnTo>
                  <a:lnTo>
                    <a:pt x="56" y="499"/>
                  </a:lnTo>
                  <a:lnTo>
                    <a:pt x="0" y="775"/>
                  </a:lnTo>
                  <a:lnTo>
                    <a:pt x="0" y="21079"/>
                  </a:lnTo>
                  <a:lnTo>
                    <a:pt x="56" y="21356"/>
                  </a:lnTo>
                  <a:lnTo>
                    <a:pt x="222" y="21632"/>
                  </a:lnTo>
                  <a:lnTo>
                    <a:pt x="443" y="21798"/>
                  </a:lnTo>
                  <a:lnTo>
                    <a:pt x="775" y="21854"/>
                  </a:lnTo>
                  <a:lnTo>
                    <a:pt x="17538" y="21854"/>
                  </a:lnTo>
                  <a:lnTo>
                    <a:pt x="17815" y="21798"/>
                  </a:lnTo>
                  <a:lnTo>
                    <a:pt x="18091" y="21632"/>
                  </a:lnTo>
                  <a:lnTo>
                    <a:pt x="18257" y="21356"/>
                  </a:lnTo>
                  <a:lnTo>
                    <a:pt x="18313" y="21079"/>
                  </a:lnTo>
                  <a:lnTo>
                    <a:pt x="18313" y="775"/>
                  </a:lnTo>
                  <a:lnTo>
                    <a:pt x="18257" y="499"/>
                  </a:lnTo>
                  <a:lnTo>
                    <a:pt x="18091" y="222"/>
                  </a:lnTo>
                  <a:lnTo>
                    <a:pt x="17815" y="56"/>
                  </a:lnTo>
                  <a:lnTo>
                    <a:pt x="175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6207352" y="-138510"/>
              <a:ext cx="256839" cy="256839"/>
            </a:xfrm>
            <a:custGeom>
              <a:avLst/>
              <a:gdLst/>
              <a:ahLst/>
              <a:cxnLst/>
              <a:rect l="l" t="t" r="r" b="b"/>
              <a:pathLst>
                <a:path w="21854" h="21854" extrusionOk="0">
                  <a:moveTo>
                    <a:pt x="16211" y="1882"/>
                  </a:moveTo>
                  <a:lnTo>
                    <a:pt x="19973" y="5644"/>
                  </a:lnTo>
                  <a:lnTo>
                    <a:pt x="5644" y="19972"/>
                  </a:lnTo>
                  <a:lnTo>
                    <a:pt x="1882" y="16210"/>
                  </a:lnTo>
                  <a:lnTo>
                    <a:pt x="3873" y="14219"/>
                  </a:lnTo>
                  <a:lnTo>
                    <a:pt x="5533" y="15878"/>
                  </a:lnTo>
                  <a:lnTo>
                    <a:pt x="5810" y="16044"/>
                  </a:lnTo>
                  <a:lnTo>
                    <a:pt x="6086" y="16100"/>
                  </a:lnTo>
                  <a:lnTo>
                    <a:pt x="6363" y="16044"/>
                  </a:lnTo>
                  <a:lnTo>
                    <a:pt x="6640" y="15878"/>
                  </a:lnTo>
                  <a:lnTo>
                    <a:pt x="6806" y="15602"/>
                  </a:lnTo>
                  <a:lnTo>
                    <a:pt x="6861" y="15325"/>
                  </a:lnTo>
                  <a:lnTo>
                    <a:pt x="6806" y="15049"/>
                  </a:lnTo>
                  <a:lnTo>
                    <a:pt x="6640" y="14772"/>
                  </a:lnTo>
                  <a:lnTo>
                    <a:pt x="4980" y="13112"/>
                  </a:lnTo>
                  <a:lnTo>
                    <a:pt x="5644" y="12448"/>
                  </a:lnTo>
                  <a:lnTo>
                    <a:pt x="6861" y="13666"/>
                  </a:lnTo>
                  <a:lnTo>
                    <a:pt x="7137" y="13831"/>
                  </a:lnTo>
                  <a:lnTo>
                    <a:pt x="7414" y="13887"/>
                  </a:lnTo>
                  <a:lnTo>
                    <a:pt x="7691" y="13831"/>
                  </a:lnTo>
                  <a:lnTo>
                    <a:pt x="7967" y="13666"/>
                  </a:lnTo>
                  <a:lnTo>
                    <a:pt x="8133" y="13389"/>
                  </a:lnTo>
                  <a:lnTo>
                    <a:pt x="8189" y="13112"/>
                  </a:lnTo>
                  <a:lnTo>
                    <a:pt x="8133" y="12836"/>
                  </a:lnTo>
                  <a:lnTo>
                    <a:pt x="7967" y="12559"/>
                  </a:lnTo>
                  <a:lnTo>
                    <a:pt x="6750" y="11342"/>
                  </a:lnTo>
                  <a:lnTo>
                    <a:pt x="7635" y="10457"/>
                  </a:lnTo>
                  <a:lnTo>
                    <a:pt x="9295" y="12116"/>
                  </a:lnTo>
                  <a:lnTo>
                    <a:pt x="9516" y="12282"/>
                  </a:lnTo>
                  <a:lnTo>
                    <a:pt x="9848" y="12338"/>
                  </a:lnTo>
                  <a:lnTo>
                    <a:pt x="10125" y="12282"/>
                  </a:lnTo>
                  <a:lnTo>
                    <a:pt x="10346" y="12116"/>
                  </a:lnTo>
                  <a:lnTo>
                    <a:pt x="10512" y="11895"/>
                  </a:lnTo>
                  <a:lnTo>
                    <a:pt x="10623" y="11563"/>
                  </a:lnTo>
                  <a:lnTo>
                    <a:pt x="10512" y="11287"/>
                  </a:lnTo>
                  <a:lnTo>
                    <a:pt x="10346" y="11065"/>
                  </a:lnTo>
                  <a:lnTo>
                    <a:pt x="8687" y="9406"/>
                  </a:lnTo>
                  <a:lnTo>
                    <a:pt x="9406" y="8686"/>
                  </a:lnTo>
                  <a:lnTo>
                    <a:pt x="10402" y="9682"/>
                  </a:lnTo>
                  <a:lnTo>
                    <a:pt x="10623" y="9848"/>
                  </a:lnTo>
                  <a:lnTo>
                    <a:pt x="10955" y="9903"/>
                  </a:lnTo>
                  <a:lnTo>
                    <a:pt x="11231" y="9848"/>
                  </a:lnTo>
                  <a:lnTo>
                    <a:pt x="11508" y="9682"/>
                  </a:lnTo>
                  <a:lnTo>
                    <a:pt x="11674" y="9461"/>
                  </a:lnTo>
                  <a:lnTo>
                    <a:pt x="11729" y="9184"/>
                  </a:lnTo>
                  <a:lnTo>
                    <a:pt x="11674" y="8852"/>
                  </a:lnTo>
                  <a:lnTo>
                    <a:pt x="11508" y="8631"/>
                  </a:lnTo>
                  <a:lnTo>
                    <a:pt x="10457" y="7635"/>
                  </a:lnTo>
                  <a:lnTo>
                    <a:pt x="11342" y="6750"/>
                  </a:lnTo>
                  <a:lnTo>
                    <a:pt x="13002" y="8410"/>
                  </a:lnTo>
                  <a:lnTo>
                    <a:pt x="13278" y="8576"/>
                  </a:lnTo>
                  <a:lnTo>
                    <a:pt x="13555" y="8631"/>
                  </a:lnTo>
                  <a:lnTo>
                    <a:pt x="13887" y="8576"/>
                  </a:lnTo>
                  <a:lnTo>
                    <a:pt x="14108" y="8410"/>
                  </a:lnTo>
                  <a:lnTo>
                    <a:pt x="14274" y="8133"/>
                  </a:lnTo>
                  <a:lnTo>
                    <a:pt x="14330" y="7856"/>
                  </a:lnTo>
                  <a:lnTo>
                    <a:pt x="14274" y="7580"/>
                  </a:lnTo>
                  <a:lnTo>
                    <a:pt x="14108" y="7303"/>
                  </a:lnTo>
                  <a:lnTo>
                    <a:pt x="12449" y="5644"/>
                  </a:lnTo>
                  <a:lnTo>
                    <a:pt x="13112" y="4980"/>
                  </a:lnTo>
                  <a:lnTo>
                    <a:pt x="14385" y="6197"/>
                  </a:lnTo>
                  <a:lnTo>
                    <a:pt x="14606" y="6363"/>
                  </a:lnTo>
                  <a:lnTo>
                    <a:pt x="14883" y="6418"/>
                  </a:lnTo>
                  <a:lnTo>
                    <a:pt x="15215" y="6363"/>
                  </a:lnTo>
                  <a:lnTo>
                    <a:pt x="15436" y="6141"/>
                  </a:lnTo>
                  <a:lnTo>
                    <a:pt x="15602" y="5920"/>
                  </a:lnTo>
                  <a:lnTo>
                    <a:pt x="15657" y="5644"/>
                  </a:lnTo>
                  <a:lnTo>
                    <a:pt x="15602" y="5312"/>
                  </a:lnTo>
                  <a:lnTo>
                    <a:pt x="15436" y="5090"/>
                  </a:lnTo>
                  <a:lnTo>
                    <a:pt x="14219" y="3873"/>
                  </a:lnTo>
                  <a:lnTo>
                    <a:pt x="16211" y="1882"/>
                  </a:lnTo>
                  <a:close/>
                  <a:moveTo>
                    <a:pt x="16211" y="0"/>
                  </a:moveTo>
                  <a:lnTo>
                    <a:pt x="15934" y="56"/>
                  </a:lnTo>
                  <a:lnTo>
                    <a:pt x="15657" y="222"/>
                  </a:lnTo>
                  <a:lnTo>
                    <a:pt x="7082" y="8852"/>
                  </a:lnTo>
                  <a:lnTo>
                    <a:pt x="222" y="15712"/>
                  </a:lnTo>
                  <a:lnTo>
                    <a:pt x="56" y="15934"/>
                  </a:lnTo>
                  <a:lnTo>
                    <a:pt x="1" y="16210"/>
                  </a:lnTo>
                  <a:lnTo>
                    <a:pt x="56" y="16542"/>
                  </a:lnTo>
                  <a:lnTo>
                    <a:pt x="222" y="16764"/>
                  </a:lnTo>
                  <a:lnTo>
                    <a:pt x="5090" y="21632"/>
                  </a:lnTo>
                  <a:lnTo>
                    <a:pt x="5312" y="21798"/>
                  </a:lnTo>
                  <a:lnTo>
                    <a:pt x="5644" y="21853"/>
                  </a:lnTo>
                  <a:lnTo>
                    <a:pt x="5920" y="21798"/>
                  </a:lnTo>
                  <a:lnTo>
                    <a:pt x="6197" y="21632"/>
                  </a:lnTo>
                  <a:lnTo>
                    <a:pt x="21632" y="6197"/>
                  </a:lnTo>
                  <a:lnTo>
                    <a:pt x="21798" y="5920"/>
                  </a:lnTo>
                  <a:lnTo>
                    <a:pt x="21854" y="5644"/>
                  </a:lnTo>
                  <a:lnTo>
                    <a:pt x="21798" y="5367"/>
                  </a:lnTo>
                  <a:lnTo>
                    <a:pt x="21632" y="5090"/>
                  </a:lnTo>
                  <a:lnTo>
                    <a:pt x="16764" y="222"/>
                  </a:lnTo>
                  <a:lnTo>
                    <a:pt x="16487" y="56"/>
                  </a:lnTo>
                  <a:lnTo>
                    <a:pt x="1621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rot="-2327469">
              <a:off x="791260" y="1022956"/>
              <a:ext cx="256831" cy="256184"/>
            </a:xfrm>
            <a:custGeom>
              <a:avLst/>
              <a:gdLst/>
              <a:ahLst/>
              <a:cxnLst/>
              <a:rect l="l" t="t" r="r" b="b"/>
              <a:pathLst>
                <a:path w="21854" h="21799" extrusionOk="0">
                  <a:moveTo>
                    <a:pt x="8742" y="4150"/>
                  </a:moveTo>
                  <a:lnTo>
                    <a:pt x="9018" y="4205"/>
                  </a:lnTo>
                  <a:lnTo>
                    <a:pt x="9295" y="4261"/>
                  </a:lnTo>
                  <a:lnTo>
                    <a:pt x="9516" y="4427"/>
                  </a:lnTo>
                  <a:lnTo>
                    <a:pt x="9737" y="4593"/>
                  </a:lnTo>
                  <a:lnTo>
                    <a:pt x="9903" y="4814"/>
                  </a:lnTo>
                  <a:lnTo>
                    <a:pt x="10069" y="5035"/>
                  </a:lnTo>
                  <a:lnTo>
                    <a:pt x="10125" y="5312"/>
                  </a:lnTo>
                  <a:lnTo>
                    <a:pt x="10180" y="5589"/>
                  </a:lnTo>
                  <a:lnTo>
                    <a:pt x="10125" y="5921"/>
                  </a:lnTo>
                  <a:lnTo>
                    <a:pt x="10069" y="6142"/>
                  </a:lnTo>
                  <a:lnTo>
                    <a:pt x="9903" y="6418"/>
                  </a:lnTo>
                  <a:lnTo>
                    <a:pt x="9737" y="6640"/>
                  </a:lnTo>
                  <a:lnTo>
                    <a:pt x="9516" y="6806"/>
                  </a:lnTo>
                  <a:lnTo>
                    <a:pt x="9295" y="6916"/>
                  </a:lnTo>
                  <a:lnTo>
                    <a:pt x="9018" y="7027"/>
                  </a:lnTo>
                  <a:lnTo>
                    <a:pt x="6086" y="7027"/>
                  </a:lnTo>
                  <a:lnTo>
                    <a:pt x="5865" y="6972"/>
                  </a:lnTo>
                  <a:lnTo>
                    <a:pt x="5699" y="6861"/>
                  </a:lnTo>
                  <a:lnTo>
                    <a:pt x="5588" y="6695"/>
                  </a:lnTo>
                  <a:lnTo>
                    <a:pt x="5533" y="6474"/>
                  </a:lnTo>
                  <a:lnTo>
                    <a:pt x="5588" y="6252"/>
                  </a:lnTo>
                  <a:lnTo>
                    <a:pt x="5699" y="6087"/>
                  </a:lnTo>
                  <a:lnTo>
                    <a:pt x="5865" y="5976"/>
                  </a:lnTo>
                  <a:lnTo>
                    <a:pt x="6086" y="5921"/>
                  </a:lnTo>
                  <a:lnTo>
                    <a:pt x="6307" y="5976"/>
                  </a:lnTo>
                  <a:lnTo>
                    <a:pt x="6473" y="6031"/>
                  </a:lnTo>
                  <a:lnTo>
                    <a:pt x="6639" y="6031"/>
                  </a:lnTo>
                  <a:lnTo>
                    <a:pt x="6805" y="5976"/>
                  </a:lnTo>
                  <a:lnTo>
                    <a:pt x="6971" y="5921"/>
                  </a:lnTo>
                  <a:lnTo>
                    <a:pt x="7082" y="5810"/>
                  </a:lnTo>
                  <a:lnTo>
                    <a:pt x="7192" y="5699"/>
                  </a:lnTo>
                  <a:lnTo>
                    <a:pt x="7303" y="5533"/>
                  </a:lnTo>
                  <a:lnTo>
                    <a:pt x="7303" y="5367"/>
                  </a:lnTo>
                  <a:lnTo>
                    <a:pt x="7358" y="5146"/>
                  </a:lnTo>
                  <a:lnTo>
                    <a:pt x="7469" y="4869"/>
                  </a:lnTo>
                  <a:lnTo>
                    <a:pt x="7635" y="4703"/>
                  </a:lnTo>
                  <a:lnTo>
                    <a:pt x="7801" y="4537"/>
                  </a:lnTo>
                  <a:lnTo>
                    <a:pt x="8022" y="4371"/>
                  </a:lnTo>
                  <a:lnTo>
                    <a:pt x="8244" y="4261"/>
                  </a:lnTo>
                  <a:lnTo>
                    <a:pt x="8465" y="4205"/>
                  </a:lnTo>
                  <a:lnTo>
                    <a:pt x="8742" y="4150"/>
                  </a:lnTo>
                  <a:close/>
                  <a:moveTo>
                    <a:pt x="8742" y="2601"/>
                  </a:moveTo>
                  <a:lnTo>
                    <a:pt x="8299" y="2656"/>
                  </a:lnTo>
                  <a:lnTo>
                    <a:pt x="7856" y="2767"/>
                  </a:lnTo>
                  <a:lnTo>
                    <a:pt x="7469" y="2933"/>
                  </a:lnTo>
                  <a:lnTo>
                    <a:pt x="7082" y="3099"/>
                  </a:lnTo>
                  <a:lnTo>
                    <a:pt x="6750" y="3376"/>
                  </a:lnTo>
                  <a:lnTo>
                    <a:pt x="6473" y="3652"/>
                  </a:lnTo>
                  <a:lnTo>
                    <a:pt x="6197" y="4040"/>
                  </a:lnTo>
                  <a:lnTo>
                    <a:pt x="6031" y="4371"/>
                  </a:lnTo>
                  <a:lnTo>
                    <a:pt x="5588" y="4427"/>
                  </a:lnTo>
                  <a:lnTo>
                    <a:pt x="5201" y="4593"/>
                  </a:lnTo>
                  <a:lnTo>
                    <a:pt x="4869" y="4759"/>
                  </a:lnTo>
                  <a:lnTo>
                    <a:pt x="4592" y="5035"/>
                  </a:lnTo>
                  <a:lnTo>
                    <a:pt x="4316" y="5312"/>
                  </a:lnTo>
                  <a:lnTo>
                    <a:pt x="4150" y="5699"/>
                  </a:lnTo>
                  <a:lnTo>
                    <a:pt x="4039" y="6087"/>
                  </a:lnTo>
                  <a:lnTo>
                    <a:pt x="3984" y="6474"/>
                  </a:lnTo>
                  <a:lnTo>
                    <a:pt x="4039" y="6916"/>
                  </a:lnTo>
                  <a:lnTo>
                    <a:pt x="4150" y="7304"/>
                  </a:lnTo>
                  <a:lnTo>
                    <a:pt x="4371" y="7636"/>
                  </a:lnTo>
                  <a:lnTo>
                    <a:pt x="4592" y="7968"/>
                  </a:lnTo>
                  <a:lnTo>
                    <a:pt x="4924" y="8244"/>
                  </a:lnTo>
                  <a:lnTo>
                    <a:pt x="5256" y="8410"/>
                  </a:lnTo>
                  <a:lnTo>
                    <a:pt x="5643" y="8521"/>
                  </a:lnTo>
                  <a:lnTo>
                    <a:pt x="6086" y="8576"/>
                  </a:lnTo>
                  <a:lnTo>
                    <a:pt x="8742" y="8576"/>
                  </a:lnTo>
                  <a:lnTo>
                    <a:pt x="9350" y="8521"/>
                  </a:lnTo>
                  <a:lnTo>
                    <a:pt x="9903" y="8355"/>
                  </a:lnTo>
                  <a:lnTo>
                    <a:pt x="10401" y="8078"/>
                  </a:lnTo>
                  <a:lnTo>
                    <a:pt x="10844" y="7691"/>
                  </a:lnTo>
                  <a:lnTo>
                    <a:pt x="11176" y="7248"/>
                  </a:lnTo>
                  <a:lnTo>
                    <a:pt x="11452" y="6750"/>
                  </a:lnTo>
                  <a:lnTo>
                    <a:pt x="11674" y="6197"/>
                  </a:lnTo>
                  <a:lnTo>
                    <a:pt x="11729" y="5589"/>
                  </a:lnTo>
                  <a:lnTo>
                    <a:pt x="11674" y="4980"/>
                  </a:lnTo>
                  <a:lnTo>
                    <a:pt x="11452" y="4427"/>
                  </a:lnTo>
                  <a:lnTo>
                    <a:pt x="11176" y="3929"/>
                  </a:lnTo>
                  <a:lnTo>
                    <a:pt x="10844" y="3486"/>
                  </a:lnTo>
                  <a:lnTo>
                    <a:pt x="10401" y="3154"/>
                  </a:lnTo>
                  <a:lnTo>
                    <a:pt x="9903" y="2878"/>
                  </a:lnTo>
                  <a:lnTo>
                    <a:pt x="9350" y="2712"/>
                  </a:lnTo>
                  <a:lnTo>
                    <a:pt x="8742" y="2601"/>
                  </a:lnTo>
                  <a:close/>
                  <a:moveTo>
                    <a:pt x="15546" y="9517"/>
                  </a:moveTo>
                  <a:lnTo>
                    <a:pt x="15712" y="9572"/>
                  </a:lnTo>
                  <a:lnTo>
                    <a:pt x="15823" y="9683"/>
                  </a:lnTo>
                  <a:lnTo>
                    <a:pt x="15934" y="9849"/>
                  </a:lnTo>
                  <a:lnTo>
                    <a:pt x="18534" y="14994"/>
                  </a:lnTo>
                  <a:lnTo>
                    <a:pt x="4648" y="14994"/>
                  </a:lnTo>
                  <a:lnTo>
                    <a:pt x="5256" y="13998"/>
                  </a:lnTo>
                  <a:lnTo>
                    <a:pt x="5588" y="13500"/>
                  </a:lnTo>
                  <a:lnTo>
                    <a:pt x="5920" y="13057"/>
                  </a:lnTo>
                  <a:lnTo>
                    <a:pt x="6307" y="12670"/>
                  </a:lnTo>
                  <a:lnTo>
                    <a:pt x="6639" y="12393"/>
                  </a:lnTo>
                  <a:lnTo>
                    <a:pt x="7027" y="12172"/>
                  </a:lnTo>
                  <a:lnTo>
                    <a:pt x="7248" y="12117"/>
                  </a:lnTo>
                  <a:lnTo>
                    <a:pt x="7690" y="12117"/>
                  </a:lnTo>
                  <a:lnTo>
                    <a:pt x="7967" y="12172"/>
                  </a:lnTo>
                  <a:lnTo>
                    <a:pt x="8465" y="12393"/>
                  </a:lnTo>
                  <a:lnTo>
                    <a:pt x="8963" y="12670"/>
                  </a:lnTo>
                  <a:lnTo>
                    <a:pt x="9461" y="13002"/>
                  </a:lnTo>
                  <a:lnTo>
                    <a:pt x="9903" y="13389"/>
                  </a:lnTo>
                  <a:lnTo>
                    <a:pt x="10235" y="13777"/>
                  </a:lnTo>
                  <a:lnTo>
                    <a:pt x="10733" y="14440"/>
                  </a:lnTo>
                  <a:lnTo>
                    <a:pt x="10844" y="14551"/>
                  </a:lnTo>
                  <a:lnTo>
                    <a:pt x="11010" y="14662"/>
                  </a:lnTo>
                  <a:lnTo>
                    <a:pt x="11176" y="14717"/>
                  </a:lnTo>
                  <a:lnTo>
                    <a:pt x="11397" y="14772"/>
                  </a:lnTo>
                  <a:lnTo>
                    <a:pt x="11618" y="14717"/>
                  </a:lnTo>
                  <a:lnTo>
                    <a:pt x="11784" y="14662"/>
                  </a:lnTo>
                  <a:lnTo>
                    <a:pt x="11950" y="14551"/>
                  </a:lnTo>
                  <a:lnTo>
                    <a:pt x="12061" y="14385"/>
                  </a:lnTo>
                  <a:lnTo>
                    <a:pt x="14717" y="9793"/>
                  </a:lnTo>
                  <a:lnTo>
                    <a:pt x="14827" y="9683"/>
                  </a:lnTo>
                  <a:lnTo>
                    <a:pt x="14993" y="9572"/>
                  </a:lnTo>
                  <a:lnTo>
                    <a:pt x="15159" y="9517"/>
                  </a:lnTo>
                  <a:close/>
                  <a:moveTo>
                    <a:pt x="20304" y="1550"/>
                  </a:moveTo>
                  <a:lnTo>
                    <a:pt x="20304" y="14994"/>
                  </a:lnTo>
                  <a:lnTo>
                    <a:pt x="20249" y="14994"/>
                  </a:lnTo>
                  <a:lnTo>
                    <a:pt x="17317" y="9185"/>
                  </a:lnTo>
                  <a:lnTo>
                    <a:pt x="17151" y="8908"/>
                  </a:lnTo>
                  <a:lnTo>
                    <a:pt x="16985" y="8631"/>
                  </a:lnTo>
                  <a:lnTo>
                    <a:pt x="16764" y="8410"/>
                  </a:lnTo>
                  <a:lnTo>
                    <a:pt x="16487" y="8244"/>
                  </a:lnTo>
                  <a:lnTo>
                    <a:pt x="16210" y="8133"/>
                  </a:lnTo>
                  <a:lnTo>
                    <a:pt x="15934" y="8023"/>
                  </a:lnTo>
                  <a:lnTo>
                    <a:pt x="15657" y="7968"/>
                  </a:lnTo>
                  <a:lnTo>
                    <a:pt x="15325" y="7912"/>
                  </a:lnTo>
                  <a:lnTo>
                    <a:pt x="15049" y="7968"/>
                  </a:lnTo>
                  <a:lnTo>
                    <a:pt x="14717" y="8023"/>
                  </a:lnTo>
                  <a:lnTo>
                    <a:pt x="14440" y="8078"/>
                  </a:lnTo>
                  <a:lnTo>
                    <a:pt x="14219" y="8244"/>
                  </a:lnTo>
                  <a:lnTo>
                    <a:pt x="13942" y="8410"/>
                  </a:lnTo>
                  <a:lnTo>
                    <a:pt x="13721" y="8576"/>
                  </a:lnTo>
                  <a:lnTo>
                    <a:pt x="13555" y="8797"/>
                  </a:lnTo>
                  <a:lnTo>
                    <a:pt x="13389" y="9019"/>
                  </a:lnTo>
                  <a:lnTo>
                    <a:pt x="11286" y="12615"/>
                  </a:lnTo>
                  <a:lnTo>
                    <a:pt x="10567" y="11951"/>
                  </a:lnTo>
                  <a:lnTo>
                    <a:pt x="10125" y="11619"/>
                  </a:lnTo>
                  <a:lnTo>
                    <a:pt x="9682" y="11287"/>
                  </a:lnTo>
                  <a:lnTo>
                    <a:pt x="9129" y="11010"/>
                  </a:lnTo>
                  <a:lnTo>
                    <a:pt x="8576" y="10789"/>
                  </a:lnTo>
                  <a:lnTo>
                    <a:pt x="8022" y="10623"/>
                  </a:lnTo>
                  <a:lnTo>
                    <a:pt x="7414" y="10568"/>
                  </a:lnTo>
                  <a:lnTo>
                    <a:pt x="6971" y="10623"/>
                  </a:lnTo>
                  <a:lnTo>
                    <a:pt x="6584" y="10734"/>
                  </a:lnTo>
                  <a:lnTo>
                    <a:pt x="6197" y="10844"/>
                  </a:lnTo>
                  <a:lnTo>
                    <a:pt x="5865" y="11066"/>
                  </a:lnTo>
                  <a:lnTo>
                    <a:pt x="5477" y="11342"/>
                  </a:lnTo>
                  <a:lnTo>
                    <a:pt x="5145" y="11619"/>
                  </a:lnTo>
                  <a:lnTo>
                    <a:pt x="4537" y="12283"/>
                  </a:lnTo>
                  <a:lnTo>
                    <a:pt x="3984" y="13002"/>
                  </a:lnTo>
                  <a:lnTo>
                    <a:pt x="3541" y="13777"/>
                  </a:lnTo>
                  <a:lnTo>
                    <a:pt x="3209" y="14440"/>
                  </a:lnTo>
                  <a:lnTo>
                    <a:pt x="2933" y="14994"/>
                  </a:lnTo>
                  <a:lnTo>
                    <a:pt x="1549" y="14994"/>
                  </a:lnTo>
                  <a:lnTo>
                    <a:pt x="1549" y="1550"/>
                  </a:lnTo>
                  <a:close/>
                  <a:moveTo>
                    <a:pt x="20304" y="16543"/>
                  </a:moveTo>
                  <a:lnTo>
                    <a:pt x="20304" y="20305"/>
                  </a:lnTo>
                  <a:lnTo>
                    <a:pt x="1549" y="20305"/>
                  </a:lnTo>
                  <a:lnTo>
                    <a:pt x="1549" y="16543"/>
                  </a:lnTo>
                  <a:close/>
                  <a:moveTo>
                    <a:pt x="775" y="1"/>
                  </a:moveTo>
                  <a:lnTo>
                    <a:pt x="498" y="56"/>
                  </a:lnTo>
                  <a:lnTo>
                    <a:pt x="222" y="222"/>
                  </a:lnTo>
                  <a:lnTo>
                    <a:pt x="56" y="443"/>
                  </a:lnTo>
                  <a:lnTo>
                    <a:pt x="0" y="775"/>
                  </a:lnTo>
                  <a:lnTo>
                    <a:pt x="0" y="21079"/>
                  </a:lnTo>
                  <a:lnTo>
                    <a:pt x="56" y="21356"/>
                  </a:lnTo>
                  <a:lnTo>
                    <a:pt x="222" y="21577"/>
                  </a:lnTo>
                  <a:lnTo>
                    <a:pt x="498" y="21743"/>
                  </a:lnTo>
                  <a:lnTo>
                    <a:pt x="775" y="21799"/>
                  </a:lnTo>
                  <a:lnTo>
                    <a:pt x="21079" y="21799"/>
                  </a:lnTo>
                  <a:lnTo>
                    <a:pt x="21411" y="21743"/>
                  </a:lnTo>
                  <a:lnTo>
                    <a:pt x="21632" y="21577"/>
                  </a:lnTo>
                  <a:lnTo>
                    <a:pt x="21798" y="21356"/>
                  </a:lnTo>
                  <a:lnTo>
                    <a:pt x="21853" y="21079"/>
                  </a:lnTo>
                  <a:lnTo>
                    <a:pt x="21853" y="775"/>
                  </a:lnTo>
                  <a:lnTo>
                    <a:pt x="21798" y="443"/>
                  </a:lnTo>
                  <a:lnTo>
                    <a:pt x="21632" y="222"/>
                  </a:lnTo>
                  <a:lnTo>
                    <a:pt x="21411" y="56"/>
                  </a:lnTo>
                  <a:lnTo>
                    <a:pt x="2107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rot="-2279041">
              <a:off x="7971887" y="4369590"/>
              <a:ext cx="256822" cy="173596"/>
            </a:xfrm>
            <a:custGeom>
              <a:avLst/>
              <a:gdLst/>
              <a:ahLst/>
              <a:cxnLst/>
              <a:rect l="l" t="t" r="r" b="b"/>
              <a:pathLst>
                <a:path w="21854" h="14772" extrusionOk="0">
                  <a:moveTo>
                    <a:pt x="3431" y="2600"/>
                  </a:moveTo>
                  <a:lnTo>
                    <a:pt x="3154" y="2711"/>
                  </a:lnTo>
                  <a:lnTo>
                    <a:pt x="2878" y="2877"/>
                  </a:lnTo>
                  <a:lnTo>
                    <a:pt x="2712" y="3098"/>
                  </a:lnTo>
                  <a:lnTo>
                    <a:pt x="2656" y="3375"/>
                  </a:lnTo>
                  <a:lnTo>
                    <a:pt x="2712" y="3707"/>
                  </a:lnTo>
                  <a:lnTo>
                    <a:pt x="2878" y="3928"/>
                  </a:lnTo>
                  <a:lnTo>
                    <a:pt x="3154" y="4094"/>
                  </a:lnTo>
                  <a:lnTo>
                    <a:pt x="3431" y="4150"/>
                  </a:lnTo>
                  <a:lnTo>
                    <a:pt x="18479" y="4150"/>
                  </a:lnTo>
                  <a:lnTo>
                    <a:pt x="18756" y="4094"/>
                  </a:lnTo>
                  <a:lnTo>
                    <a:pt x="18977" y="3928"/>
                  </a:lnTo>
                  <a:lnTo>
                    <a:pt x="19143" y="3707"/>
                  </a:lnTo>
                  <a:lnTo>
                    <a:pt x="19198" y="3375"/>
                  </a:lnTo>
                  <a:lnTo>
                    <a:pt x="19143" y="3098"/>
                  </a:lnTo>
                  <a:lnTo>
                    <a:pt x="18977" y="2877"/>
                  </a:lnTo>
                  <a:lnTo>
                    <a:pt x="18756" y="2711"/>
                  </a:lnTo>
                  <a:lnTo>
                    <a:pt x="18479" y="2600"/>
                  </a:lnTo>
                  <a:close/>
                  <a:moveTo>
                    <a:pt x="5312" y="7026"/>
                  </a:moveTo>
                  <a:lnTo>
                    <a:pt x="5367" y="7082"/>
                  </a:lnTo>
                  <a:lnTo>
                    <a:pt x="5422" y="7137"/>
                  </a:lnTo>
                  <a:lnTo>
                    <a:pt x="5422" y="7248"/>
                  </a:lnTo>
                  <a:lnTo>
                    <a:pt x="5422" y="7303"/>
                  </a:lnTo>
                  <a:lnTo>
                    <a:pt x="5367" y="7358"/>
                  </a:lnTo>
                  <a:lnTo>
                    <a:pt x="5312" y="7414"/>
                  </a:lnTo>
                  <a:lnTo>
                    <a:pt x="5201" y="7469"/>
                  </a:lnTo>
                  <a:lnTo>
                    <a:pt x="5146" y="7414"/>
                  </a:lnTo>
                  <a:lnTo>
                    <a:pt x="5035" y="7358"/>
                  </a:lnTo>
                  <a:lnTo>
                    <a:pt x="5035" y="7303"/>
                  </a:lnTo>
                  <a:lnTo>
                    <a:pt x="4980" y="7248"/>
                  </a:lnTo>
                  <a:lnTo>
                    <a:pt x="5035" y="7137"/>
                  </a:lnTo>
                  <a:lnTo>
                    <a:pt x="5035" y="7082"/>
                  </a:lnTo>
                  <a:lnTo>
                    <a:pt x="5146" y="7026"/>
                  </a:lnTo>
                  <a:close/>
                  <a:moveTo>
                    <a:pt x="16764" y="7026"/>
                  </a:moveTo>
                  <a:lnTo>
                    <a:pt x="16819" y="7082"/>
                  </a:lnTo>
                  <a:lnTo>
                    <a:pt x="16875" y="7137"/>
                  </a:lnTo>
                  <a:lnTo>
                    <a:pt x="16930" y="7248"/>
                  </a:lnTo>
                  <a:lnTo>
                    <a:pt x="16875" y="7303"/>
                  </a:lnTo>
                  <a:lnTo>
                    <a:pt x="16819" y="7358"/>
                  </a:lnTo>
                  <a:lnTo>
                    <a:pt x="16764" y="7414"/>
                  </a:lnTo>
                  <a:lnTo>
                    <a:pt x="16709" y="7469"/>
                  </a:lnTo>
                  <a:lnTo>
                    <a:pt x="16598" y="7414"/>
                  </a:lnTo>
                  <a:lnTo>
                    <a:pt x="16543" y="7358"/>
                  </a:lnTo>
                  <a:lnTo>
                    <a:pt x="16487" y="7303"/>
                  </a:lnTo>
                  <a:lnTo>
                    <a:pt x="16487" y="7248"/>
                  </a:lnTo>
                  <a:lnTo>
                    <a:pt x="16487" y="7137"/>
                  </a:lnTo>
                  <a:lnTo>
                    <a:pt x="16543" y="7082"/>
                  </a:lnTo>
                  <a:lnTo>
                    <a:pt x="16598" y="7026"/>
                  </a:lnTo>
                  <a:close/>
                  <a:moveTo>
                    <a:pt x="8742" y="6363"/>
                  </a:moveTo>
                  <a:lnTo>
                    <a:pt x="8742" y="8133"/>
                  </a:lnTo>
                  <a:lnTo>
                    <a:pt x="13168" y="8133"/>
                  </a:lnTo>
                  <a:lnTo>
                    <a:pt x="13168" y="6363"/>
                  </a:lnTo>
                  <a:close/>
                  <a:moveTo>
                    <a:pt x="4869" y="5477"/>
                  </a:moveTo>
                  <a:lnTo>
                    <a:pt x="4537" y="5588"/>
                  </a:lnTo>
                  <a:lnTo>
                    <a:pt x="4205" y="5754"/>
                  </a:lnTo>
                  <a:lnTo>
                    <a:pt x="3984" y="5975"/>
                  </a:lnTo>
                  <a:lnTo>
                    <a:pt x="3763" y="6252"/>
                  </a:lnTo>
                  <a:lnTo>
                    <a:pt x="3597" y="6528"/>
                  </a:lnTo>
                  <a:lnTo>
                    <a:pt x="3486" y="6860"/>
                  </a:lnTo>
                  <a:lnTo>
                    <a:pt x="3431" y="7248"/>
                  </a:lnTo>
                  <a:lnTo>
                    <a:pt x="3486" y="7580"/>
                  </a:lnTo>
                  <a:lnTo>
                    <a:pt x="3597" y="7912"/>
                  </a:lnTo>
                  <a:lnTo>
                    <a:pt x="3763" y="8188"/>
                  </a:lnTo>
                  <a:lnTo>
                    <a:pt x="3984" y="8465"/>
                  </a:lnTo>
                  <a:lnTo>
                    <a:pt x="4205" y="8686"/>
                  </a:lnTo>
                  <a:lnTo>
                    <a:pt x="4537" y="8852"/>
                  </a:lnTo>
                  <a:lnTo>
                    <a:pt x="4869" y="8963"/>
                  </a:lnTo>
                  <a:lnTo>
                    <a:pt x="5588" y="8963"/>
                  </a:lnTo>
                  <a:lnTo>
                    <a:pt x="5920" y="8852"/>
                  </a:lnTo>
                  <a:lnTo>
                    <a:pt x="6197" y="8686"/>
                  </a:lnTo>
                  <a:lnTo>
                    <a:pt x="6474" y="8465"/>
                  </a:lnTo>
                  <a:lnTo>
                    <a:pt x="6695" y="8188"/>
                  </a:lnTo>
                  <a:lnTo>
                    <a:pt x="6861" y="7912"/>
                  </a:lnTo>
                  <a:lnTo>
                    <a:pt x="6916" y="7580"/>
                  </a:lnTo>
                  <a:lnTo>
                    <a:pt x="6972" y="7248"/>
                  </a:lnTo>
                  <a:lnTo>
                    <a:pt x="6916" y="6860"/>
                  </a:lnTo>
                  <a:lnTo>
                    <a:pt x="6861" y="6528"/>
                  </a:lnTo>
                  <a:lnTo>
                    <a:pt x="6695" y="6252"/>
                  </a:lnTo>
                  <a:lnTo>
                    <a:pt x="6474" y="5975"/>
                  </a:lnTo>
                  <a:lnTo>
                    <a:pt x="6197" y="5754"/>
                  </a:lnTo>
                  <a:lnTo>
                    <a:pt x="5920" y="5588"/>
                  </a:lnTo>
                  <a:lnTo>
                    <a:pt x="5588" y="5477"/>
                  </a:lnTo>
                  <a:close/>
                  <a:moveTo>
                    <a:pt x="16321" y="5477"/>
                  </a:moveTo>
                  <a:lnTo>
                    <a:pt x="15989" y="5588"/>
                  </a:lnTo>
                  <a:lnTo>
                    <a:pt x="15713" y="5754"/>
                  </a:lnTo>
                  <a:lnTo>
                    <a:pt x="15436" y="5975"/>
                  </a:lnTo>
                  <a:lnTo>
                    <a:pt x="15215" y="6252"/>
                  </a:lnTo>
                  <a:lnTo>
                    <a:pt x="15049" y="6528"/>
                  </a:lnTo>
                  <a:lnTo>
                    <a:pt x="14938" y="6860"/>
                  </a:lnTo>
                  <a:lnTo>
                    <a:pt x="14938" y="7248"/>
                  </a:lnTo>
                  <a:lnTo>
                    <a:pt x="14938" y="7580"/>
                  </a:lnTo>
                  <a:lnTo>
                    <a:pt x="15049" y="7912"/>
                  </a:lnTo>
                  <a:lnTo>
                    <a:pt x="15215" y="8188"/>
                  </a:lnTo>
                  <a:lnTo>
                    <a:pt x="15436" y="8465"/>
                  </a:lnTo>
                  <a:lnTo>
                    <a:pt x="15713" y="8686"/>
                  </a:lnTo>
                  <a:lnTo>
                    <a:pt x="15989" y="8852"/>
                  </a:lnTo>
                  <a:lnTo>
                    <a:pt x="16321" y="8963"/>
                  </a:lnTo>
                  <a:lnTo>
                    <a:pt x="17041" y="8963"/>
                  </a:lnTo>
                  <a:lnTo>
                    <a:pt x="17373" y="8852"/>
                  </a:lnTo>
                  <a:lnTo>
                    <a:pt x="17649" y="8686"/>
                  </a:lnTo>
                  <a:lnTo>
                    <a:pt x="17926" y="8465"/>
                  </a:lnTo>
                  <a:lnTo>
                    <a:pt x="18147" y="8188"/>
                  </a:lnTo>
                  <a:lnTo>
                    <a:pt x="18313" y="7912"/>
                  </a:lnTo>
                  <a:lnTo>
                    <a:pt x="18424" y="7580"/>
                  </a:lnTo>
                  <a:lnTo>
                    <a:pt x="18479" y="7248"/>
                  </a:lnTo>
                  <a:lnTo>
                    <a:pt x="18424" y="6860"/>
                  </a:lnTo>
                  <a:lnTo>
                    <a:pt x="18313" y="6528"/>
                  </a:lnTo>
                  <a:lnTo>
                    <a:pt x="18147" y="6252"/>
                  </a:lnTo>
                  <a:lnTo>
                    <a:pt x="17926" y="5975"/>
                  </a:lnTo>
                  <a:lnTo>
                    <a:pt x="17649" y="5754"/>
                  </a:lnTo>
                  <a:lnTo>
                    <a:pt x="17373" y="5588"/>
                  </a:lnTo>
                  <a:lnTo>
                    <a:pt x="17041" y="5477"/>
                  </a:lnTo>
                  <a:close/>
                  <a:moveTo>
                    <a:pt x="15049" y="12116"/>
                  </a:moveTo>
                  <a:lnTo>
                    <a:pt x="16155" y="13223"/>
                  </a:lnTo>
                  <a:lnTo>
                    <a:pt x="5754" y="13223"/>
                  </a:lnTo>
                  <a:lnTo>
                    <a:pt x="6861" y="12116"/>
                  </a:lnTo>
                  <a:close/>
                  <a:moveTo>
                    <a:pt x="19973" y="1549"/>
                  </a:moveTo>
                  <a:lnTo>
                    <a:pt x="20139" y="1660"/>
                  </a:lnTo>
                  <a:lnTo>
                    <a:pt x="20305" y="1881"/>
                  </a:lnTo>
                  <a:lnTo>
                    <a:pt x="20305" y="2047"/>
                  </a:lnTo>
                  <a:lnTo>
                    <a:pt x="20305" y="12669"/>
                  </a:lnTo>
                  <a:lnTo>
                    <a:pt x="20305" y="12891"/>
                  </a:lnTo>
                  <a:lnTo>
                    <a:pt x="20139" y="13057"/>
                  </a:lnTo>
                  <a:lnTo>
                    <a:pt x="19973" y="13167"/>
                  </a:lnTo>
                  <a:lnTo>
                    <a:pt x="19751" y="13223"/>
                  </a:lnTo>
                  <a:lnTo>
                    <a:pt x="18313" y="13223"/>
                  </a:lnTo>
                  <a:lnTo>
                    <a:pt x="15934" y="10788"/>
                  </a:lnTo>
                  <a:lnTo>
                    <a:pt x="15657" y="10622"/>
                  </a:lnTo>
                  <a:lnTo>
                    <a:pt x="15381" y="10567"/>
                  </a:lnTo>
                  <a:lnTo>
                    <a:pt x="6529" y="10567"/>
                  </a:lnTo>
                  <a:lnTo>
                    <a:pt x="6252" y="10622"/>
                  </a:lnTo>
                  <a:lnTo>
                    <a:pt x="5976" y="10788"/>
                  </a:lnTo>
                  <a:lnTo>
                    <a:pt x="3541" y="13223"/>
                  </a:lnTo>
                  <a:lnTo>
                    <a:pt x="2103" y="13223"/>
                  </a:lnTo>
                  <a:lnTo>
                    <a:pt x="1882" y="13167"/>
                  </a:lnTo>
                  <a:lnTo>
                    <a:pt x="1716" y="13057"/>
                  </a:lnTo>
                  <a:lnTo>
                    <a:pt x="1605" y="12891"/>
                  </a:lnTo>
                  <a:lnTo>
                    <a:pt x="1550" y="12669"/>
                  </a:lnTo>
                  <a:lnTo>
                    <a:pt x="1550" y="2047"/>
                  </a:lnTo>
                  <a:lnTo>
                    <a:pt x="1605" y="1881"/>
                  </a:lnTo>
                  <a:lnTo>
                    <a:pt x="1716" y="1660"/>
                  </a:lnTo>
                  <a:lnTo>
                    <a:pt x="1882" y="1549"/>
                  </a:lnTo>
                  <a:close/>
                  <a:moveTo>
                    <a:pt x="1716" y="0"/>
                  </a:moveTo>
                  <a:lnTo>
                    <a:pt x="1328" y="166"/>
                  </a:lnTo>
                  <a:lnTo>
                    <a:pt x="941" y="332"/>
                  </a:lnTo>
                  <a:lnTo>
                    <a:pt x="665" y="609"/>
                  </a:lnTo>
                  <a:lnTo>
                    <a:pt x="388" y="885"/>
                  </a:lnTo>
                  <a:lnTo>
                    <a:pt x="167" y="1273"/>
                  </a:lnTo>
                  <a:lnTo>
                    <a:pt x="56" y="1660"/>
                  </a:lnTo>
                  <a:lnTo>
                    <a:pt x="1" y="2047"/>
                  </a:lnTo>
                  <a:lnTo>
                    <a:pt x="1" y="12669"/>
                  </a:lnTo>
                  <a:lnTo>
                    <a:pt x="56" y="13112"/>
                  </a:lnTo>
                  <a:lnTo>
                    <a:pt x="167" y="13499"/>
                  </a:lnTo>
                  <a:lnTo>
                    <a:pt x="388" y="13831"/>
                  </a:lnTo>
                  <a:lnTo>
                    <a:pt x="665" y="14163"/>
                  </a:lnTo>
                  <a:lnTo>
                    <a:pt x="941" y="14384"/>
                  </a:lnTo>
                  <a:lnTo>
                    <a:pt x="1328" y="14606"/>
                  </a:lnTo>
                  <a:lnTo>
                    <a:pt x="1716" y="14716"/>
                  </a:lnTo>
                  <a:lnTo>
                    <a:pt x="2103" y="14772"/>
                  </a:lnTo>
                  <a:lnTo>
                    <a:pt x="19751" y="14772"/>
                  </a:lnTo>
                  <a:lnTo>
                    <a:pt x="20194" y="14716"/>
                  </a:lnTo>
                  <a:lnTo>
                    <a:pt x="20581" y="14606"/>
                  </a:lnTo>
                  <a:lnTo>
                    <a:pt x="20969" y="14384"/>
                  </a:lnTo>
                  <a:lnTo>
                    <a:pt x="21245" y="14163"/>
                  </a:lnTo>
                  <a:lnTo>
                    <a:pt x="21522" y="13831"/>
                  </a:lnTo>
                  <a:lnTo>
                    <a:pt x="21688" y="13499"/>
                  </a:lnTo>
                  <a:lnTo>
                    <a:pt x="21854" y="13112"/>
                  </a:lnTo>
                  <a:lnTo>
                    <a:pt x="21854" y="12669"/>
                  </a:lnTo>
                  <a:lnTo>
                    <a:pt x="21854" y="2047"/>
                  </a:lnTo>
                  <a:lnTo>
                    <a:pt x="21854" y="1660"/>
                  </a:lnTo>
                  <a:lnTo>
                    <a:pt x="21688" y="1273"/>
                  </a:lnTo>
                  <a:lnTo>
                    <a:pt x="21522" y="885"/>
                  </a:lnTo>
                  <a:lnTo>
                    <a:pt x="21245" y="609"/>
                  </a:lnTo>
                  <a:lnTo>
                    <a:pt x="20969" y="332"/>
                  </a:lnTo>
                  <a:lnTo>
                    <a:pt x="20581" y="166"/>
                  </a:lnTo>
                  <a:lnTo>
                    <a:pt x="20194"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rot="-2480581">
              <a:off x="749960" y="486476"/>
              <a:ext cx="256813" cy="230807"/>
            </a:xfrm>
            <a:custGeom>
              <a:avLst/>
              <a:gdLst/>
              <a:ahLst/>
              <a:cxnLst/>
              <a:rect l="l" t="t" r="r" b="b"/>
              <a:pathLst>
                <a:path w="21854" h="19641" extrusionOk="0">
                  <a:moveTo>
                    <a:pt x="15215" y="1716"/>
                  </a:moveTo>
                  <a:lnTo>
                    <a:pt x="15547" y="3099"/>
                  </a:lnTo>
                  <a:lnTo>
                    <a:pt x="10125" y="3099"/>
                  </a:lnTo>
                  <a:lnTo>
                    <a:pt x="15215" y="1716"/>
                  </a:lnTo>
                  <a:close/>
                  <a:moveTo>
                    <a:pt x="2546" y="5755"/>
                  </a:moveTo>
                  <a:lnTo>
                    <a:pt x="2269" y="5810"/>
                  </a:lnTo>
                  <a:lnTo>
                    <a:pt x="1993" y="5976"/>
                  </a:lnTo>
                  <a:lnTo>
                    <a:pt x="1827" y="6197"/>
                  </a:lnTo>
                  <a:lnTo>
                    <a:pt x="1771" y="6529"/>
                  </a:lnTo>
                  <a:lnTo>
                    <a:pt x="1827" y="6806"/>
                  </a:lnTo>
                  <a:lnTo>
                    <a:pt x="1993" y="7027"/>
                  </a:lnTo>
                  <a:lnTo>
                    <a:pt x="2269" y="7193"/>
                  </a:lnTo>
                  <a:lnTo>
                    <a:pt x="2546" y="7304"/>
                  </a:lnTo>
                  <a:lnTo>
                    <a:pt x="3431" y="7304"/>
                  </a:lnTo>
                  <a:lnTo>
                    <a:pt x="3708" y="7193"/>
                  </a:lnTo>
                  <a:lnTo>
                    <a:pt x="3984" y="7027"/>
                  </a:lnTo>
                  <a:lnTo>
                    <a:pt x="4150" y="6806"/>
                  </a:lnTo>
                  <a:lnTo>
                    <a:pt x="4206" y="6529"/>
                  </a:lnTo>
                  <a:lnTo>
                    <a:pt x="4150" y="6197"/>
                  </a:lnTo>
                  <a:lnTo>
                    <a:pt x="3984" y="5976"/>
                  </a:lnTo>
                  <a:lnTo>
                    <a:pt x="3708" y="5810"/>
                  </a:lnTo>
                  <a:lnTo>
                    <a:pt x="3431" y="5755"/>
                  </a:lnTo>
                  <a:close/>
                  <a:moveTo>
                    <a:pt x="6087" y="5755"/>
                  </a:moveTo>
                  <a:lnTo>
                    <a:pt x="5755" y="5810"/>
                  </a:lnTo>
                  <a:lnTo>
                    <a:pt x="5533" y="5976"/>
                  </a:lnTo>
                  <a:lnTo>
                    <a:pt x="5367" y="6197"/>
                  </a:lnTo>
                  <a:lnTo>
                    <a:pt x="5312" y="6529"/>
                  </a:lnTo>
                  <a:lnTo>
                    <a:pt x="5367" y="6806"/>
                  </a:lnTo>
                  <a:lnTo>
                    <a:pt x="5533" y="7027"/>
                  </a:lnTo>
                  <a:lnTo>
                    <a:pt x="5755" y="7193"/>
                  </a:lnTo>
                  <a:lnTo>
                    <a:pt x="6087" y="7304"/>
                  </a:lnTo>
                  <a:lnTo>
                    <a:pt x="6972" y="7304"/>
                  </a:lnTo>
                  <a:lnTo>
                    <a:pt x="7248" y="7193"/>
                  </a:lnTo>
                  <a:lnTo>
                    <a:pt x="7525" y="7027"/>
                  </a:lnTo>
                  <a:lnTo>
                    <a:pt x="7691" y="6806"/>
                  </a:lnTo>
                  <a:lnTo>
                    <a:pt x="7746" y="6529"/>
                  </a:lnTo>
                  <a:lnTo>
                    <a:pt x="7691" y="6197"/>
                  </a:lnTo>
                  <a:lnTo>
                    <a:pt x="7525" y="5976"/>
                  </a:lnTo>
                  <a:lnTo>
                    <a:pt x="7248" y="5810"/>
                  </a:lnTo>
                  <a:lnTo>
                    <a:pt x="6972" y="5755"/>
                  </a:lnTo>
                  <a:close/>
                  <a:moveTo>
                    <a:pt x="9627" y="5755"/>
                  </a:moveTo>
                  <a:lnTo>
                    <a:pt x="9295" y="5810"/>
                  </a:lnTo>
                  <a:lnTo>
                    <a:pt x="9074" y="5976"/>
                  </a:lnTo>
                  <a:lnTo>
                    <a:pt x="8908" y="6197"/>
                  </a:lnTo>
                  <a:lnTo>
                    <a:pt x="8853" y="6529"/>
                  </a:lnTo>
                  <a:lnTo>
                    <a:pt x="8908" y="6806"/>
                  </a:lnTo>
                  <a:lnTo>
                    <a:pt x="9074" y="7027"/>
                  </a:lnTo>
                  <a:lnTo>
                    <a:pt x="9295" y="7193"/>
                  </a:lnTo>
                  <a:lnTo>
                    <a:pt x="9627" y="7304"/>
                  </a:lnTo>
                  <a:lnTo>
                    <a:pt x="10513" y="7304"/>
                  </a:lnTo>
                  <a:lnTo>
                    <a:pt x="10789" y="7193"/>
                  </a:lnTo>
                  <a:lnTo>
                    <a:pt x="11010" y="7027"/>
                  </a:lnTo>
                  <a:lnTo>
                    <a:pt x="11176" y="6806"/>
                  </a:lnTo>
                  <a:lnTo>
                    <a:pt x="11287" y="6529"/>
                  </a:lnTo>
                  <a:lnTo>
                    <a:pt x="11176" y="6197"/>
                  </a:lnTo>
                  <a:lnTo>
                    <a:pt x="11010" y="5976"/>
                  </a:lnTo>
                  <a:lnTo>
                    <a:pt x="10789" y="5810"/>
                  </a:lnTo>
                  <a:lnTo>
                    <a:pt x="10513" y="5755"/>
                  </a:lnTo>
                  <a:close/>
                  <a:moveTo>
                    <a:pt x="13113" y="5755"/>
                  </a:moveTo>
                  <a:lnTo>
                    <a:pt x="12836" y="5810"/>
                  </a:lnTo>
                  <a:lnTo>
                    <a:pt x="12615" y="5976"/>
                  </a:lnTo>
                  <a:lnTo>
                    <a:pt x="12449" y="6197"/>
                  </a:lnTo>
                  <a:lnTo>
                    <a:pt x="12338" y="6529"/>
                  </a:lnTo>
                  <a:lnTo>
                    <a:pt x="12449" y="6806"/>
                  </a:lnTo>
                  <a:lnTo>
                    <a:pt x="12615" y="7027"/>
                  </a:lnTo>
                  <a:lnTo>
                    <a:pt x="12836" y="7193"/>
                  </a:lnTo>
                  <a:lnTo>
                    <a:pt x="13113" y="7304"/>
                  </a:lnTo>
                  <a:lnTo>
                    <a:pt x="13998" y="7304"/>
                  </a:lnTo>
                  <a:lnTo>
                    <a:pt x="14330" y="7193"/>
                  </a:lnTo>
                  <a:lnTo>
                    <a:pt x="14551" y="7027"/>
                  </a:lnTo>
                  <a:lnTo>
                    <a:pt x="14717" y="6806"/>
                  </a:lnTo>
                  <a:lnTo>
                    <a:pt x="14773" y="6529"/>
                  </a:lnTo>
                  <a:lnTo>
                    <a:pt x="14717" y="6197"/>
                  </a:lnTo>
                  <a:lnTo>
                    <a:pt x="14551" y="5976"/>
                  </a:lnTo>
                  <a:lnTo>
                    <a:pt x="14330" y="5810"/>
                  </a:lnTo>
                  <a:lnTo>
                    <a:pt x="13998" y="5755"/>
                  </a:lnTo>
                  <a:close/>
                  <a:moveTo>
                    <a:pt x="16654" y="5755"/>
                  </a:moveTo>
                  <a:lnTo>
                    <a:pt x="16377" y="5810"/>
                  </a:lnTo>
                  <a:lnTo>
                    <a:pt x="16100" y="5976"/>
                  </a:lnTo>
                  <a:lnTo>
                    <a:pt x="15934" y="6197"/>
                  </a:lnTo>
                  <a:lnTo>
                    <a:pt x="15879" y="6529"/>
                  </a:lnTo>
                  <a:lnTo>
                    <a:pt x="15934" y="6806"/>
                  </a:lnTo>
                  <a:lnTo>
                    <a:pt x="16100" y="7027"/>
                  </a:lnTo>
                  <a:lnTo>
                    <a:pt x="16377" y="7193"/>
                  </a:lnTo>
                  <a:lnTo>
                    <a:pt x="16654" y="7304"/>
                  </a:lnTo>
                  <a:lnTo>
                    <a:pt x="17539" y="7304"/>
                  </a:lnTo>
                  <a:lnTo>
                    <a:pt x="17871" y="7193"/>
                  </a:lnTo>
                  <a:lnTo>
                    <a:pt x="18092" y="7027"/>
                  </a:lnTo>
                  <a:lnTo>
                    <a:pt x="18258" y="6806"/>
                  </a:lnTo>
                  <a:lnTo>
                    <a:pt x="18313" y="6529"/>
                  </a:lnTo>
                  <a:lnTo>
                    <a:pt x="18258" y="6197"/>
                  </a:lnTo>
                  <a:lnTo>
                    <a:pt x="18092" y="5976"/>
                  </a:lnTo>
                  <a:lnTo>
                    <a:pt x="17871" y="5810"/>
                  </a:lnTo>
                  <a:lnTo>
                    <a:pt x="17539" y="5755"/>
                  </a:lnTo>
                  <a:close/>
                  <a:moveTo>
                    <a:pt x="16654" y="10900"/>
                  </a:moveTo>
                  <a:lnTo>
                    <a:pt x="16488" y="10955"/>
                  </a:lnTo>
                  <a:lnTo>
                    <a:pt x="16377" y="11066"/>
                  </a:lnTo>
                  <a:lnTo>
                    <a:pt x="16266" y="11176"/>
                  </a:lnTo>
                  <a:lnTo>
                    <a:pt x="16211" y="11342"/>
                  </a:lnTo>
                  <a:lnTo>
                    <a:pt x="16266" y="11508"/>
                  </a:lnTo>
                  <a:lnTo>
                    <a:pt x="16377" y="11674"/>
                  </a:lnTo>
                  <a:lnTo>
                    <a:pt x="16488" y="11785"/>
                  </a:lnTo>
                  <a:lnTo>
                    <a:pt x="16820" y="11785"/>
                  </a:lnTo>
                  <a:lnTo>
                    <a:pt x="16985" y="11674"/>
                  </a:lnTo>
                  <a:lnTo>
                    <a:pt x="17096" y="11508"/>
                  </a:lnTo>
                  <a:lnTo>
                    <a:pt x="17096" y="11342"/>
                  </a:lnTo>
                  <a:lnTo>
                    <a:pt x="17096" y="11176"/>
                  </a:lnTo>
                  <a:lnTo>
                    <a:pt x="16985" y="11066"/>
                  </a:lnTo>
                  <a:lnTo>
                    <a:pt x="16820" y="10955"/>
                  </a:lnTo>
                  <a:lnTo>
                    <a:pt x="16654" y="10900"/>
                  </a:lnTo>
                  <a:close/>
                  <a:moveTo>
                    <a:pt x="19530" y="9904"/>
                  </a:moveTo>
                  <a:lnTo>
                    <a:pt x="19696" y="9959"/>
                  </a:lnTo>
                  <a:lnTo>
                    <a:pt x="19862" y="10015"/>
                  </a:lnTo>
                  <a:lnTo>
                    <a:pt x="20084" y="10181"/>
                  </a:lnTo>
                  <a:lnTo>
                    <a:pt x="20250" y="10457"/>
                  </a:lnTo>
                  <a:lnTo>
                    <a:pt x="20305" y="10789"/>
                  </a:lnTo>
                  <a:lnTo>
                    <a:pt x="20305" y="11896"/>
                  </a:lnTo>
                  <a:lnTo>
                    <a:pt x="20250" y="12283"/>
                  </a:lnTo>
                  <a:lnTo>
                    <a:pt x="20084" y="12560"/>
                  </a:lnTo>
                  <a:lnTo>
                    <a:pt x="19862" y="12725"/>
                  </a:lnTo>
                  <a:lnTo>
                    <a:pt x="19696" y="12781"/>
                  </a:lnTo>
                  <a:lnTo>
                    <a:pt x="15824" y="12781"/>
                  </a:lnTo>
                  <a:lnTo>
                    <a:pt x="15713" y="12725"/>
                  </a:lnTo>
                  <a:lnTo>
                    <a:pt x="15436" y="12560"/>
                  </a:lnTo>
                  <a:lnTo>
                    <a:pt x="15270" y="12283"/>
                  </a:lnTo>
                  <a:lnTo>
                    <a:pt x="15215" y="11896"/>
                  </a:lnTo>
                  <a:lnTo>
                    <a:pt x="15215" y="10789"/>
                  </a:lnTo>
                  <a:lnTo>
                    <a:pt x="15270" y="10457"/>
                  </a:lnTo>
                  <a:lnTo>
                    <a:pt x="15436" y="10181"/>
                  </a:lnTo>
                  <a:lnTo>
                    <a:pt x="15713" y="10015"/>
                  </a:lnTo>
                  <a:lnTo>
                    <a:pt x="15824" y="9959"/>
                  </a:lnTo>
                  <a:lnTo>
                    <a:pt x="15990" y="9904"/>
                  </a:lnTo>
                  <a:close/>
                  <a:moveTo>
                    <a:pt x="2546" y="15436"/>
                  </a:moveTo>
                  <a:lnTo>
                    <a:pt x="2269" y="15492"/>
                  </a:lnTo>
                  <a:lnTo>
                    <a:pt x="1993" y="15658"/>
                  </a:lnTo>
                  <a:lnTo>
                    <a:pt x="1827" y="15934"/>
                  </a:lnTo>
                  <a:lnTo>
                    <a:pt x="1771" y="16211"/>
                  </a:lnTo>
                  <a:lnTo>
                    <a:pt x="1827" y="16543"/>
                  </a:lnTo>
                  <a:lnTo>
                    <a:pt x="1993" y="16764"/>
                  </a:lnTo>
                  <a:lnTo>
                    <a:pt x="2269" y="16930"/>
                  </a:lnTo>
                  <a:lnTo>
                    <a:pt x="2546" y="16985"/>
                  </a:lnTo>
                  <a:lnTo>
                    <a:pt x="3431" y="16985"/>
                  </a:lnTo>
                  <a:lnTo>
                    <a:pt x="3708" y="16930"/>
                  </a:lnTo>
                  <a:lnTo>
                    <a:pt x="3984" y="16764"/>
                  </a:lnTo>
                  <a:lnTo>
                    <a:pt x="4150" y="16543"/>
                  </a:lnTo>
                  <a:lnTo>
                    <a:pt x="4206" y="16211"/>
                  </a:lnTo>
                  <a:lnTo>
                    <a:pt x="4150" y="15934"/>
                  </a:lnTo>
                  <a:lnTo>
                    <a:pt x="3984" y="15658"/>
                  </a:lnTo>
                  <a:lnTo>
                    <a:pt x="3708" y="15492"/>
                  </a:lnTo>
                  <a:lnTo>
                    <a:pt x="3431" y="15436"/>
                  </a:lnTo>
                  <a:close/>
                  <a:moveTo>
                    <a:pt x="6087" y="15436"/>
                  </a:moveTo>
                  <a:lnTo>
                    <a:pt x="5755" y="15492"/>
                  </a:lnTo>
                  <a:lnTo>
                    <a:pt x="5533" y="15658"/>
                  </a:lnTo>
                  <a:lnTo>
                    <a:pt x="5367" y="15934"/>
                  </a:lnTo>
                  <a:lnTo>
                    <a:pt x="5312" y="16211"/>
                  </a:lnTo>
                  <a:lnTo>
                    <a:pt x="5367" y="16543"/>
                  </a:lnTo>
                  <a:lnTo>
                    <a:pt x="5533" y="16764"/>
                  </a:lnTo>
                  <a:lnTo>
                    <a:pt x="5755" y="16930"/>
                  </a:lnTo>
                  <a:lnTo>
                    <a:pt x="6087" y="16985"/>
                  </a:lnTo>
                  <a:lnTo>
                    <a:pt x="6972" y="16985"/>
                  </a:lnTo>
                  <a:lnTo>
                    <a:pt x="7248" y="16930"/>
                  </a:lnTo>
                  <a:lnTo>
                    <a:pt x="7525" y="16764"/>
                  </a:lnTo>
                  <a:lnTo>
                    <a:pt x="7691" y="16543"/>
                  </a:lnTo>
                  <a:lnTo>
                    <a:pt x="7746" y="16211"/>
                  </a:lnTo>
                  <a:lnTo>
                    <a:pt x="7691" y="15934"/>
                  </a:lnTo>
                  <a:lnTo>
                    <a:pt x="7525" y="15658"/>
                  </a:lnTo>
                  <a:lnTo>
                    <a:pt x="7248" y="15492"/>
                  </a:lnTo>
                  <a:lnTo>
                    <a:pt x="6972" y="15436"/>
                  </a:lnTo>
                  <a:close/>
                  <a:moveTo>
                    <a:pt x="9627" y="15436"/>
                  </a:moveTo>
                  <a:lnTo>
                    <a:pt x="9295" y="15492"/>
                  </a:lnTo>
                  <a:lnTo>
                    <a:pt x="9074" y="15658"/>
                  </a:lnTo>
                  <a:lnTo>
                    <a:pt x="8908" y="15934"/>
                  </a:lnTo>
                  <a:lnTo>
                    <a:pt x="8853" y="16211"/>
                  </a:lnTo>
                  <a:lnTo>
                    <a:pt x="8908" y="16543"/>
                  </a:lnTo>
                  <a:lnTo>
                    <a:pt x="9074" y="16764"/>
                  </a:lnTo>
                  <a:lnTo>
                    <a:pt x="9295" y="16930"/>
                  </a:lnTo>
                  <a:lnTo>
                    <a:pt x="9627" y="16985"/>
                  </a:lnTo>
                  <a:lnTo>
                    <a:pt x="10513" y="16985"/>
                  </a:lnTo>
                  <a:lnTo>
                    <a:pt x="10789" y="16930"/>
                  </a:lnTo>
                  <a:lnTo>
                    <a:pt x="11010" y="16764"/>
                  </a:lnTo>
                  <a:lnTo>
                    <a:pt x="11176" y="16543"/>
                  </a:lnTo>
                  <a:lnTo>
                    <a:pt x="11287" y="16211"/>
                  </a:lnTo>
                  <a:lnTo>
                    <a:pt x="11176" y="15934"/>
                  </a:lnTo>
                  <a:lnTo>
                    <a:pt x="11010" y="15658"/>
                  </a:lnTo>
                  <a:lnTo>
                    <a:pt x="10789" y="15492"/>
                  </a:lnTo>
                  <a:lnTo>
                    <a:pt x="10513" y="15436"/>
                  </a:lnTo>
                  <a:close/>
                  <a:moveTo>
                    <a:pt x="13113" y="15436"/>
                  </a:moveTo>
                  <a:lnTo>
                    <a:pt x="12836" y="15492"/>
                  </a:lnTo>
                  <a:lnTo>
                    <a:pt x="12615" y="15658"/>
                  </a:lnTo>
                  <a:lnTo>
                    <a:pt x="12449" y="15934"/>
                  </a:lnTo>
                  <a:lnTo>
                    <a:pt x="12338" y="16211"/>
                  </a:lnTo>
                  <a:lnTo>
                    <a:pt x="12449" y="16543"/>
                  </a:lnTo>
                  <a:lnTo>
                    <a:pt x="12615" y="16764"/>
                  </a:lnTo>
                  <a:lnTo>
                    <a:pt x="12836" y="16930"/>
                  </a:lnTo>
                  <a:lnTo>
                    <a:pt x="13113" y="16985"/>
                  </a:lnTo>
                  <a:lnTo>
                    <a:pt x="13998" y="16985"/>
                  </a:lnTo>
                  <a:lnTo>
                    <a:pt x="14330" y="16930"/>
                  </a:lnTo>
                  <a:lnTo>
                    <a:pt x="14551" y="16764"/>
                  </a:lnTo>
                  <a:lnTo>
                    <a:pt x="14717" y="16543"/>
                  </a:lnTo>
                  <a:lnTo>
                    <a:pt x="14773" y="16211"/>
                  </a:lnTo>
                  <a:lnTo>
                    <a:pt x="14717" y="15934"/>
                  </a:lnTo>
                  <a:lnTo>
                    <a:pt x="14551" y="15658"/>
                  </a:lnTo>
                  <a:lnTo>
                    <a:pt x="14330" y="15492"/>
                  </a:lnTo>
                  <a:lnTo>
                    <a:pt x="13998" y="15436"/>
                  </a:lnTo>
                  <a:close/>
                  <a:moveTo>
                    <a:pt x="16654" y="15436"/>
                  </a:moveTo>
                  <a:lnTo>
                    <a:pt x="16377" y="15492"/>
                  </a:lnTo>
                  <a:lnTo>
                    <a:pt x="16100" y="15658"/>
                  </a:lnTo>
                  <a:lnTo>
                    <a:pt x="15934" y="15934"/>
                  </a:lnTo>
                  <a:lnTo>
                    <a:pt x="15879" y="16211"/>
                  </a:lnTo>
                  <a:lnTo>
                    <a:pt x="15934" y="16543"/>
                  </a:lnTo>
                  <a:lnTo>
                    <a:pt x="16100" y="16764"/>
                  </a:lnTo>
                  <a:lnTo>
                    <a:pt x="16377" y="16930"/>
                  </a:lnTo>
                  <a:lnTo>
                    <a:pt x="16654" y="16985"/>
                  </a:lnTo>
                  <a:lnTo>
                    <a:pt x="17539" y="16985"/>
                  </a:lnTo>
                  <a:lnTo>
                    <a:pt x="17871" y="16930"/>
                  </a:lnTo>
                  <a:lnTo>
                    <a:pt x="18092" y="16764"/>
                  </a:lnTo>
                  <a:lnTo>
                    <a:pt x="18258" y="16543"/>
                  </a:lnTo>
                  <a:lnTo>
                    <a:pt x="18313" y="16211"/>
                  </a:lnTo>
                  <a:lnTo>
                    <a:pt x="18258" y="15934"/>
                  </a:lnTo>
                  <a:lnTo>
                    <a:pt x="18092" y="15658"/>
                  </a:lnTo>
                  <a:lnTo>
                    <a:pt x="17871" y="15492"/>
                  </a:lnTo>
                  <a:lnTo>
                    <a:pt x="17539" y="15436"/>
                  </a:lnTo>
                  <a:close/>
                  <a:moveTo>
                    <a:pt x="16211" y="4648"/>
                  </a:moveTo>
                  <a:lnTo>
                    <a:pt x="16709" y="4704"/>
                  </a:lnTo>
                  <a:lnTo>
                    <a:pt x="17151" y="4814"/>
                  </a:lnTo>
                  <a:lnTo>
                    <a:pt x="17539" y="5035"/>
                  </a:lnTo>
                  <a:lnTo>
                    <a:pt x="17871" y="5312"/>
                  </a:lnTo>
                  <a:lnTo>
                    <a:pt x="18147" y="5644"/>
                  </a:lnTo>
                  <a:lnTo>
                    <a:pt x="18369" y="6031"/>
                  </a:lnTo>
                  <a:lnTo>
                    <a:pt x="18479" y="6474"/>
                  </a:lnTo>
                  <a:lnTo>
                    <a:pt x="18535" y="6972"/>
                  </a:lnTo>
                  <a:lnTo>
                    <a:pt x="18535" y="8355"/>
                  </a:lnTo>
                  <a:lnTo>
                    <a:pt x="15990" y="8355"/>
                  </a:lnTo>
                  <a:lnTo>
                    <a:pt x="15547" y="8410"/>
                  </a:lnTo>
                  <a:lnTo>
                    <a:pt x="15104" y="8576"/>
                  </a:lnTo>
                  <a:lnTo>
                    <a:pt x="14717" y="8797"/>
                  </a:lnTo>
                  <a:lnTo>
                    <a:pt x="14385" y="9074"/>
                  </a:lnTo>
                  <a:lnTo>
                    <a:pt x="14109" y="9461"/>
                  </a:lnTo>
                  <a:lnTo>
                    <a:pt x="13887" y="9849"/>
                  </a:lnTo>
                  <a:lnTo>
                    <a:pt x="13721" y="10347"/>
                  </a:lnTo>
                  <a:lnTo>
                    <a:pt x="13666" y="10789"/>
                  </a:lnTo>
                  <a:lnTo>
                    <a:pt x="13666" y="11896"/>
                  </a:lnTo>
                  <a:lnTo>
                    <a:pt x="13721" y="12394"/>
                  </a:lnTo>
                  <a:lnTo>
                    <a:pt x="13887" y="12836"/>
                  </a:lnTo>
                  <a:lnTo>
                    <a:pt x="14109" y="13279"/>
                  </a:lnTo>
                  <a:lnTo>
                    <a:pt x="14385" y="13611"/>
                  </a:lnTo>
                  <a:lnTo>
                    <a:pt x="14717" y="13943"/>
                  </a:lnTo>
                  <a:lnTo>
                    <a:pt x="15104" y="14164"/>
                  </a:lnTo>
                  <a:lnTo>
                    <a:pt x="15547" y="14275"/>
                  </a:lnTo>
                  <a:lnTo>
                    <a:pt x="15990" y="14330"/>
                  </a:lnTo>
                  <a:lnTo>
                    <a:pt x="18535" y="14330"/>
                  </a:lnTo>
                  <a:lnTo>
                    <a:pt x="18535" y="15768"/>
                  </a:lnTo>
                  <a:lnTo>
                    <a:pt x="18479" y="16266"/>
                  </a:lnTo>
                  <a:lnTo>
                    <a:pt x="18369" y="16653"/>
                  </a:lnTo>
                  <a:lnTo>
                    <a:pt x="18147" y="17096"/>
                  </a:lnTo>
                  <a:lnTo>
                    <a:pt x="17871" y="17428"/>
                  </a:lnTo>
                  <a:lnTo>
                    <a:pt x="17539" y="17705"/>
                  </a:lnTo>
                  <a:lnTo>
                    <a:pt x="17151" y="17926"/>
                  </a:lnTo>
                  <a:lnTo>
                    <a:pt x="16709" y="18037"/>
                  </a:lnTo>
                  <a:lnTo>
                    <a:pt x="16211" y="18092"/>
                  </a:lnTo>
                  <a:lnTo>
                    <a:pt x="2325" y="18092"/>
                  </a:lnTo>
                  <a:lnTo>
                    <a:pt x="2159" y="18037"/>
                  </a:lnTo>
                  <a:lnTo>
                    <a:pt x="1993" y="17926"/>
                  </a:lnTo>
                  <a:lnTo>
                    <a:pt x="1827" y="17815"/>
                  </a:lnTo>
                  <a:lnTo>
                    <a:pt x="1716" y="17649"/>
                  </a:lnTo>
                  <a:lnTo>
                    <a:pt x="1605" y="17483"/>
                  </a:lnTo>
                  <a:lnTo>
                    <a:pt x="1550" y="17317"/>
                  </a:lnTo>
                  <a:lnTo>
                    <a:pt x="1550" y="17096"/>
                  </a:lnTo>
                  <a:lnTo>
                    <a:pt x="1550" y="5644"/>
                  </a:lnTo>
                  <a:lnTo>
                    <a:pt x="1550" y="5423"/>
                  </a:lnTo>
                  <a:lnTo>
                    <a:pt x="1605" y="5257"/>
                  </a:lnTo>
                  <a:lnTo>
                    <a:pt x="1716" y="5091"/>
                  </a:lnTo>
                  <a:lnTo>
                    <a:pt x="1827" y="4925"/>
                  </a:lnTo>
                  <a:lnTo>
                    <a:pt x="1993" y="4814"/>
                  </a:lnTo>
                  <a:lnTo>
                    <a:pt x="2159" y="4704"/>
                  </a:lnTo>
                  <a:lnTo>
                    <a:pt x="2325" y="4648"/>
                  </a:lnTo>
                  <a:close/>
                  <a:moveTo>
                    <a:pt x="15602" y="1"/>
                  </a:moveTo>
                  <a:lnTo>
                    <a:pt x="4206" y="3099"/>
                  </a:lnTo>
                  <a:lnTo>
                    <a:pt x="2546" y="3099"/>
                  </a:lnTo>
                  <a:lnTo>
                    <a:pt x="2048" y="3154"/>
                  </a:lnTo>
                  <a:lnTo>
                    <a:pt x="1550" y="3265"/>
                  </a:lnTo>
                  <a:lnTo>
                    <a:pt x="1107" y="3542"/>
                  </a:lnTo>
                  <a:lnTo>
                    <a:pt x="775" y="3818"/>
                  </a:lnTo>
                  <a:lnTo>
                    <a:pt x="444" y="4206"/>
                  </a:lnTo>
                  <a:lnTo>
                    <a:pt x="222" y="4648"/>
                  </a:lnTo>
                  <a:lnTo>
                    <a:pt x="56" y="5091"/>
                  </a:lnTo>
                  <a:lnTo>
                    <a:pt x="1" y="5644"/>
                  </a:lnTo>
                  <a:lnTo>
                    <a:pt x="1" y="17096"/>
                  </a:lnTo>
                  <a:lnTo>
                    <a:pt x="56" y="17594"/>
                  </a:lnTo>
                  <a:lnTo>
                    <a:pt x="222" y="18092"/>
                  </a:lnTo>
                  <a:lnTo>
                    <a:pt x="444" y="18534"/>
                  </a:lnTo>
                  <a:lnTo>
                    <a:pt x="775" y="18866"/>
                  </a:lnTo>
                  <a:lnTo>
                    <a:pt x="1107" y="19198"/>
                  </a:lnTo>
                  <a:lnTo>
                    <a:pt x="1550" y="19420"/>
                  </a:lnTo>
                  <a:lnTo>
                    <a:pt x="2048" y="19586"/>
                  </a:lnTo>
                  <a:lnTo>
                    <a:pt x="2546" y="19641"/>
                  </a:lnTo>
                  <a:lnTo>
                    <a:pt x="16598" y="19641"/>
                  </a:lnTo>
                  <a:lnTo>
                    <a:pt x="16985" y="19530"/>
                  </a:lnTo>
                  <a:lnTo>
                    <a:pt x="17373" y="19475"/>
                  </a:lnTo>
                  <a:lnTo>
                    <a:pt x="17705" y="19309"/>
                  </a:lnTo>
                  <a:lnTo>
                    <a:pt x="18092" y="19143"/>
                  </a:lnTo>
                  <a:lnTo>
                    <a:pt x="18369" y="18977"/>
                  </a:lnTo>
                  <a:lnTo>
                    <a:pt x="18701" y="18756"/>
                  </a:lnTo>
                  <a:lnTo>
                    <a:pt x="18977" y="18479"/>
                  </a:lnTo>
                  <a:lnTo>
                    <a:pt x="19198" y="18203"/>
                  </a:lnTo>
                  <a:lnTo>
                    <a:pt x="19420" y="17926"/>
                  </a:lnTo>
                  <a:lnTo>
                    <a:pt x="19641" y="17594"/>
                  </a:lnTo>
                  <a:lnTo>
                    <a:pt x="19807" y="17262"/>
                  </a:lnTo>
                  <a:lnTo>
                    <a:pt x="19918" y="16930"/>
                  </a:lnTo>
                  <a:lnTo>
                    <a:pt x="20028" y="16543"/>
                  </a:lnTo>
                  <a:lnTo>
                    <a:pt x="20084" y="16156"/>
                  </a:lnTo>
                  <a:lnTo>
                    <a:pt x="20084" y="15768"/>
                  </a:lnTo>
                  <a:lnTo>
                    <a:pt x="20084" y="14275"/>
                  </a:lnTo>
                  <a:lnTo>
                    <a:pt x="20471" y="14164"/>
                  </a:lnTo>
                  <a:lnTo>
                    <a:pt x="20803" y="13943"/>
                  </a:lnTo>
                  <a:lnTo>
                    <a:pt x="21079" y="13721"/>
                  </a:lnTo>
                  <a:lnTo>
                    <a:pt x="21356" y="13445"/>
                  </a:lnTo>
                  <a:lnTo>
                    <a:pt x="21577" y="13113"/>
                  </a:lnTo>
                  <a:lnTo>
                    <a:pt x="21743" y="12725"/>
                  </a:lnTo>
                  <a:lnTo>
                    <a:pt x="21799" y="12338"/>
                  </a:lnTo>
                  <a:lnTo>
                    <a:pt x="21854" y="11896"/>
                  </a:lnTo>
                  <a:lnTo>
                    <a:pt x="21854" y="10789"/>
                  </a:lnTo>
                  <a:lnTo>
                    <a:pt x="21799" y="10402"/>
                  </a:lnTo>
                  <a:lnTo>
                    <a:pt x="21743" y="10015"/>
                  </a:lnTo>
                  <a:lnTo>
                    <a:pt x="21577" y="9627"/>
                  </a:lnTo>
                  <a:lnTo>
                    <a:pt x="21356" y="9295"/>
                  </a:lnTo>
                  <a:lnTo>
                    <a:pt x="21079" y="9019"/>
                  </a:lnTo>
                  <a:lnTo>
                    <a:pt x="20803" y="8742"/>
                  </a:lnTo>
                  <a:lnTo>
                    <a:pt x="20471" y="8576"/>
                  </a:lnTo>
                  <a:lnTo>
                    <a:pt x="20084" y="8466"/>
                  </a:lnTo>
                  <a:lnTo>
                    <a:pt x="20084" y="6972"/>
                  </a:lnTo>
                  <a:lnTo>
                    <a:pt x="20028" y="6308"/>
                  </a:lnTo>
                  <a:lnTo>
                    <a:pt x="19862" y="5644"/>
                  </a:lnTo>
                  <a:lnTo>
                    <a:pt x="19586" y="5091"/>
                  </a:lnTo>
                  <a:lnTo>
                    <a:pt x="19254" y="4593"/>
                  </a:lnTo>
                  <a:lnTo>
                    <a:pt x="18867" y="4095"/>
                  </a:lnTo>
                  <a:lnTo>
                    <a:pt x="18369" y="3763"/>
                  </a:lnTo>
                  <a:lnTo>
                    <a:pt x="17815" y="3431"/>
                  </a:lnTo>
                  <a:lnTo>
                    <a:pt x="17207" y="3210"/>
                  </a:lnTo>
                  <a:lnTo>
                    <a:pt x="16543" y="554"/>
                  </a:lnTo>
                  <a:lnTo>
                    <a:pt x="16377" y="333"/>
                  </a:lnTo>
                  <a:lnTo>
                    <a:pt x="16156" y="112"/>
                  </a:lnTo>
                  <a:lnTo>
                    <a:pt x="1587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2"/>
            <p:cNvSpPr/>
            <p:nvPr/>
          </p:nvSpPr>
          <p:spPr>
            <a:xfrm rot="5400000">
              <a:off x="-103316" y="1625167"/>
              <a:ext cx="256839" cy="163853"/>
            </a:xfrm>
            <a:custGeom>
              <a:avLst/>
              <a:gdLst/>
              <a:ahLst/>
              <a:cxnLst/>
              <a:rect l="l" t="t" r="r" b="b"/>
              <a:pathLst>
                <a:path w="21854" h="13942" extrusionOk="0">
                  <a:moveTo>
                    <a:pt x="19309" y="1549"/>
                  </a:moveTo>
                  <a:lnTo>
                    <a:pt x="19530" y="1605"/>
                  </a:lnTo>
                  <a:lnTo>
                    <a:pt x="19696" y="1660"/>
                  </a:lnTo>
                  <a:lnTo>
                    <a:pt x="19862" y="1715"/>
                  </a:lnTo>
                  <a:lnTo>
                    <a:pt x="20028" y="1881"/>
                  </a:lnTo>
                  <a:lnTo>
                    <a:pt x="20139" y="1992"/>
                  </a:lnTo>
                  <a:lnTo>
                    <a:pt x="20249" y="2158"/>
                  </a:lnTo>
                  <a:lnTo>
                    <a:pt x="20305" y="2379"/>
                  </a:lnTo>
                  <a:lnTo>
                    <a:pt x="20305" y="2545"/>
                  </a:lnTo>
                  <a:lnTo>
                    <a:pt x="20305" y="3541"/>
                  </a:lnTo>
                  <a:lnTo>
                    <a:pt x="1550" y="3541"/>
                  </a:lnTo>
                  <a:lnTo>
                    <a:pt x="1550" y="2545"/>
                  </a:lnTo>
                  <a:lnTo>
                    <a:pt x="1605" y="2379"/>
                  </a:lnTo>
                  <a:lnTo>
                    <a:pt x="1661" y="2158"/>
                  </a:lnTo>
                  <a:lnTo>
                    <a:pt x="1716" y="1992"/>
                  </a:lnTo>
                  <a:lnTo>
                    <a:pt x="1882" y="1881"/>
                  </a:lnTo>
                  <a:lnTo>
                    <a:pt x="1992" y="1715"/>
                  </a:lnTo>
                  <a:lnTo>
                    <a:pt x="2158" y="1660"/>
                  </a:lnTo>
                  <a:lnTo>
                    <a:pt x="2380" y="1605"/>
                  </a:lnTo>
                  <a:lnTo>
                    <a:pt x="2546" y="1549"/>
                  </a:lnTo>
                  <a:close/>
                  <a:moveTo>
                    <a:pt x="3431" y="6197"/>
                  </a:moveTo>
                  <a:lnTo>
                    <a:pt x="3154" y="6252"/>
                  </a:lnTo>
                  <a:lnTo>
                    <a:pt x="2878" y="6418"/>
                  </a:lnTo>
                  <a:lnTo>
                    <a:pt x="2712" y="6694"/>
                  </a:lnTo>
                  <a:lnTo>
                    <a:pt x="2656" y="6971"/>
                  </a:lnTo>
                  <a:lnTo>
                    <a:pt x="2712" y="7248"/>
                  </a:lnTo>
                  <a:lnTo>
                    <a:pt x="2878" y="7524"/>
                  </a:lnTo>
                  <a:lnTo>
                    <a:pt x="3154" y="7690"/>
                  </a:lnTo>
                  <a:lnTo>
                    <a:pt x="3431" y="7746"/>
                  </a:lnTo>
                  <a:lnTo>
                    <a:pt x="10512" y="7746"/>
                  </a:lnTo>
                  <a:lnTo>
                    <a:pt x="10789" y="7690"/>
                  </a:lnTo>
                  <a:lnTo>
                    <a:pt x="11066" y="7524"/>
                  </a:lnTo>
                  <a:lnTo>
                    <a:pt x="11232" y="7248"/>
                  </a:lnTo>
                  <a:lnTo>
                    <a:pt x="11287" y="6971"/>
                  </a:lnTo>
                  <a:lnTo>
                    <a:pt x="11232" y="6694"/>
                  </a:lnTo>
                  <a:lnTo>
                    <a:pt x="11066" y="6418"/>
                  </a:lnTo>
                  <a:lnTo>
                    <a:pt x="10789" y="6252"/>
                  </a:lnTo>
                  <a:lnTo>
                    <a:pt x="10512" y="6197"/>
                  </a:lnTo>
                  <a:close/>
                  <a:moveTo>
                    <a:pt x="15824" y="6197"/>
                  </a:moveTo>
                  <a:lnTo>
                    <a:pt x="15492" y="6252"/>
                  </a:lnTo>
                  <a:lnTo>
                    <a:pt x="15270" y="6418"/>
                  </a:lnTo>
                  <a:lnTo>
                    <a:pt x="15104" y="6694"/>
                  </a:lnTo>
                  <a:lnTo>
                    <a:pt x="15049" y="6971"/>
                  </a:lnTo>
                  <a:lnTo>
                    <a:pt x="15104" y="7248"/>
                  </a:lnTo>
                  <a:lnTo>
                    <a:pt x="15270" y="7524"/>
                  </a:lnTo>
                  <a:lnTo>
                    <a:pt x="15492" y="7690"/>
                  </a:lnTo>
                  <a:lnTo>
                    <a:pt x="15824" y="7746"/>
                  </a:lnTo>
                  <a:lnTo>
                    <a:pt x="18424" y="7746"/>
                  </a:lnTo>
                  <a:lnTo>
                    <a:pt x="18756" y="7690"/>
                  </a:lnTo>
                  <a:lnTo>
                    <a:pt x="18977" y="7524"/>
                  </a:lnTo>
                  <a:lnTo>
                    <a:pt x="19143" y="7248"/>
                  </a:lnTo>
                  <a:lnTo>
                    <a:pt x="19198" y="6971"/>
                  </a:lnTo>
                  <a:lnTo>
                    <a:pt x="19143" y="6694"/>
                  </a:lnTo>
                  <a:lnTo>
                    <a:pt x="18977" y="6418"/>
                  </a:lnTo>
                  <a:lnTo>
                    <a:pt x="18756" y="6252"/>
                  </a:lnTo>
                  <a:lnTo>
                    <a:pt x="18424" y="6197"/>
                  </a:lnTo>
                  <a:close/>
                  <a:moveTo>
                    <a:pt x="3431" y="8852"/>
                  </a:moveTo>
                  <a:lnTo>
                    <a:pt x="3154" y="8907"/>
                  </a:lnTo>
                  <a:lnTo>
                    <a:pt x="2878" y="9073"/>
                  </a:lnTo>
                  <a:lnTo>
                    <a:pt x="2712" y="9295"/>
                  </a:lnTo>
                  <a:lnTo>
                    <a:pt x="2656" y="9627"/>
                  </a:lnTo>
                  <a:lnTo>
                    <a:pt x="2712" y="9903"/>
                  </a:lnTo>
                  <a:lnTo>
                    <a:pt x="2878" y="10180"/>
                  </a:lnTo>
                  <a:lnTo>
                    <a:pt x="3154" y="10346"/>
                  </a:lnTo>
                  <a:lnTo>
                    <a:pt x="3431" y="10401"/>
                  </a:lnTo>
                  <a:lnTo>
                    <a:pt x="6086" y="10401"/>
                  </a:lnTo>
                  <a:lnTo>
                    <a:pt x="6418" y="10346"/>
                  </a:lnTo>
                  <a:lnTo>
                    <a:pt x="6640" y="10180"/>
                  </a:lnTo>
                  <a:lnTo>
                    <a:pt x="6806" y="9903"/>
                  </a:lnTo>
                  <a:lnTo>
                    <a:pt x="6861" y="9627"/>
                  </a:lnTo>
                  <a:lnTo>
                    <a:pt x="6806" y="9295"/>
                  </a:lnTo>
                  <a:lnTo>
                    <a:pt x="6640" y="9073"/>
                  </a:lnTo>
                  <a:lnTo>
                    <a:pt x="6418" y="8907"/>
                  </a:lnTo>
                  <a:lnTo>
                    <a:pt x="6086" y="8852"/>
                  </a:lnTo>
                  <a:close/>
                  <a:moveTo>
                    <a:pt x="20305" y="5090"/>
                  </a:moveTo>
                  <a:lnTo>
                    <a:pt x="20305" y="11397"/>
                  </a:lnTo>
                  <a:lnTo>
                    <a:pt x="20305" y="11563"/>
                  </a:lnTo>
                  <a:lnTo>
                    <a:pt x="20249" y="11784"/>
                  </a:lnTo>
                  <a:lnTo>
                    <a:pt x="20139" y="11950"/>
                  </a:lnTo>
                  <a:lnTo>
                    <a:pt x="20028" y="12116"/>
                  </a:lnTo>
                  <a:lnTo>
                    <a:pt x="19862" y="12227"/>
                  </a:lnTo>
                  <a:lnTo>
                    <a:pt x="19696" y="12282"/>
                  </a:lnTo>
                  <a:lnTo>
                    <a:pt x="19530" y="12338"/>
                  </a:lnTo>
                  <a:lnTo>
                    <a:pt x="19309" y="12393"/>
                  </a:lnTo>
                  <a:lnTo>
                    <a:pt x="2546" y="12393"/>
                  </a:lnTo>
                  <a:lnTo>
                    <a:pt x="2380" y="12338"/>
                  </a:lnTo>
                  <a:lnTo>
                    <a:pt x="2158" y="12282"/>
                  </a:lnTo>
                  <a:lnTo>
                    <a:pt x="1992" y="12227"/>
                  </a:lnTo>
                  <a:lnTo>
                    <a:pt x="1882" y="12116"/>
                  </a:lnTo>
                  <a:lnTo>
                    <a:pt x="1716" y="11950"/>
                  </a:lnTo>
                  <a:lnTo>
                    <a:pt x="1661" y="11784"/>
                  </a:lnTo>
                  <a:lnTo>
                    <a:pt x="1605" y="11563"/>
                  </a:lnTo>
                  <a:lnTo>
                    <a:pt x="1550" y="11397"/>
                  </a:lnTo>
                  <a:lnTo>
                    <a:pt x="1550" y="5090"/>
                  </a:lnTo>
                  <a:close/>
                  <a:moveTo>
                    <a:pt x="2546" y="0"/>
                  </a:moveTo>
                  <a:lnTo>
                    <a:pt x="2048" y="56"/>
                  </a:lnTo>
                  <a:lnTo>
                    <a:pt x="1550" y="222"/>
                  </a:lnTo>
                  <a:lnTo>
                    <a:pt x="1163" y="443"/>
                  </a:lnTo>
                  <a:lnTo>
                    <a:pt x="775" y="775"/>
                  </a:lnTo>
                  <a:lnTo>
                    <a:pt x="443" y="1162"/>
                  </a:lnTo>
                  <a:lnTo>
                    <a:pt x="222" y="1549"/>
                  </a:lnTo>
                  <a:lnTo>
                    <a:pt x="56" y="2047"/>
                  </a:lnTo>
                  <a:lnTo>
                    <a:pt x="1" y="2545"/>
                  </a:lnTo>
                  <a:lnTo>
                    <a:pt x="1" y="11397"/>
                  </a:lnTo>
                  <a:lnTo>
                    <a:pt x="56" y="11895"/>
                  </a:lnTo>
                  <a:lnTo>
                    <a:pt x="222" y="12393"/>
                  </a:lnTo>
                  <a:lnTo>
                    <a:pt x="443" y="12780"/>
                  </a:lnTo>
                  <a:lnTo>
                    <a:pt x="775" y="13167"/>
                  </a:lnTo>
                  <a:lnTo>
                    <a:pt x="1163" y="13499"/>
                  </a:lnTo>
                  <a:lnTo>
                    <a:pt x="1550" y="13721"/>
                  </a:lnTo>
                  <a:lnTo>
                    <a:pt x="2048" y="13887"/>
                  </a:lnTo>
                  <a:lnTo>
                    <a:pt x="2546" y="13942"/>
                  </a:lnTo>
                  <a:lnTo>
                    <a:pt x="19309" y="13942"/>
                  </a:lnTo>
                  <a:lnTo>
                    <a:pt x="19862" y="13887"/>
                  </a:lnTo>
                  <a:lnTo>
                    <a:pt x="20305" y="13721"/>
                  </a:lnTo>
                  <a:lnTo>
                    <a:pt x="20747" y="13499"/>
                  </a:lnTo>
                  <a:lnTo>
                    <a:pt x="21135" y="13167"/>
                  </a:lnTo>
                  <a:lnTo>
                    <a:pt x="21411" y="12780"/>
                  </a:lnTo>
                  <a:lnTo>
                    <a:pt x="21688" y="12393"/>
                  </a:lnTo>
                  <a:lnTo>
                    <a:pt x="21799" y="11895"/>
                  </a:lnTo>
                  <a:lnTo>
                    <a:pt x="21854" y="11397"/>
                  </a:lnTo>
                  <a:lnTo>
                    <a:pt x="21854" y="2545"/>
                  </a:lnTo>
                  <a:lnTo>
                    <a:pt x="21799" y="2047"/>
                  </a:lnTo>
                  <a:lnTo>
                    <a:pt x="21688" y="1549"/>
                  </a:lnTo>
                  <a:lnTo>
                    <a:pt x="21411" y="1162"/>
                  </a:lnTo>
                  <a:lnTo>
                    <a:pt x="21135" y="775"/>
                  </a:lnTo>
                  <a:lnTo>
                    <a:pt x="20747" y="443"/>
                  </a:lnTo>
                  <a:lnTo>
                    <a:pt x="20305" y="222"/>
                  </a:lnTo>
                  <a:lnTo>
                    <a:pt x="19862" y="56"/>
                  </a:lnTo>
                  <a:lnTo>
                    <a:pt x="1930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2"/>
            <p:cNvSpPr/>
            <p:nvPr/>
          </p:nvSpPr>
          <p:spPr>
            <a:xfrm rot="4927602">
              <a:off x="6631638" y="75292"/>
              <a:ext cx="230846" cy="230846"/>
            </a:xfrm>
            <a:custGeom>
              <a:avLst/>
              <a:gdLst/>
              <a:ahLst/>
              <a:cxnLst/>
              <a:rect l="l" t="t" r="r" b="b"/>
              <a:pathLst>
                <a:path w="19641" h="19641" extrusionOk="0">
                  <a:moveTo>
                    <a:pt x="16377" y="1826"/>
                  </a:moveTo>
                  <a:lnTo>
                    <a:pt x="17760" y="3264"/>
                  </a:lnTo>
                  <a:lnTo>
                    <a:pt x="13887" y="7137"/>
                  </a:lnTo>
                  <a:lnTo>
                    <a:pt x="12504" y="5754"/>
                  </a:lnTo>
                  <a:lnTo>
                    <a:pt x="16377" y="1826"/>
                  </a:lnTo>
                  <a:close/>
                  <a:moveTo>
                    <a:pt x="11397" y="6860"/>
                  </a:moveTo>
                  <a:lnTo>
                    <a:pt x="12780" y="8243"/>
                  </a:lnTo>
                  <a:lnTo>
                    <a:pt x="5146" y="15878"/>
                  </a:lnTo>
                  <a:lnTo>
                    <a:pt x="3763" y="14495"/>
                  </a:lnTo>
                  <a:lnTo>
                    <a:pt x="11397" y="6860"/>
                  </a:lnTo>
                  <a:close/>
                  <a:moveTo>
                    <a:pt x="2933" y="15823"/>
                  </a:moveTo>
                  <a:lnTo>
                    <a:pt x="3763" y="16708"/>
                  </a:lnTo>
                  <a:lnTo>
                    <a:pt x="2269" y="17372"/>
                  </a:lnTo>
                  <a:lnTo>
                    <a:pt x="2933" y="15823"/>
                  </a:lnTo>
                  <a:close/>
                  <a:moveTo>
                    <a:pt x="16377" y="0"/>
                  </a:moveTo>
                  <a:lnTo>
                    <a:pt x="16100" y="56"/>
                  </a:lnTo>
                  <a:lnTo>
                    <a:pt x="15823" y="222"/>
                  </a:lnTo>
                  <a:lnTo>
                    <a:pt x="15325" y="719"/>
                  </a:lnTo>
                  <a:lnTo>
                    <a:pt x="14883" y="443"/>
                  </a:lnTo>
                  <a:lnTo>
                    <a:pt x="14495" y="277"/>
                  </a:lnTo>
                  <a:lnTo>
                    <a:pt x="13998" y="111"/>
                  </a:lnTo>
                  <a:lnTo>
                    <a:pt x="13555" y="111"/>
                  </a:lnTo>
                  <a:lnTo>
                    <a:pt x="13112" y="166"/>
                  </a:lnTo>
                  <a:lnTo>
                    <a:pt x="12614" y="277"/>
                  </a:lnTo>
                  <a:lnTo>
                    <a:pt x="12227" y="498"/>
                  </a:lnTo>
                  <a:lnTo>
                    <a:pt x="11840" y="830"/>
                  </a:lnTo>
                  <a:lnTo>
                    <a:pt x="6861" y="5809"/>
                  </a:lnTo>
                  <a:lnTo>
                    <a:pt x="6639" y="6086"/>
                  </a:lnTo>
                  <a:lnTo>
                    <a:pt x="6584" y="6362"/>
                  </a:lnTo>
                  <a:lnTo>
                    <a:pt x="6639" y="6639"/>
                  </a:lnTo>
                  <a:lnTo>
                    <a:pt x="6861" y="6916"/>
                  </a:lnTo>
                  <a:lnTo>
                    <a:pt x="7082" y="7082"/>
                  </a:lnTo>
                  <a:lnTo>
                    <a:pt x="7359" y="7137"/>
                  </a:lnTo>
                  <a:lnTo>
                    <a:pt x="7691" y="7082"/>
                  </a:lnTo>
                  <a:lnTo>
                    <a:pt x="7912" y="6916"/>
                  </a:lnTo>
                  <a:lnTo>
                    <a:pt x="12946" y="1937"/>
                  </a:lnTo>
                  <a:lnTo>
                    <a:pt x="13057" y="1826"/>
                  </a:lnTo>
                  <a:lnTo>
                    <a:pt x="13223" y="1715"/>
                  </a:lnTo>
                  <a:lnTo>
                    <a:pt x="13555" y="1660"/>
                  </a:lnTo>
                  <a:lnTo>
                    <a:pt x="13887" y="1715"/>
                  </a:lnTo>
                  <a:lnTo>
                    <a:pt x="14219" y="1826"/>
                  </a:lnTo>
                  <a:lnTo>
                    <a:pt x="10844" y="5201"/>
                  </a:lnTo>
                  <a:lnTo>
                    <a:pt x="2103" y="13942"/>
                  </a:lnTo>
                  <a:lnTo>
                    <a:pt x="1937" y="14163"/>
                  </a:lnTo>
                  <a:lnTo>
                    <a:pt x="56" y="18534"/>
                  </a:lnTo>
                  <a:lnTo>
                    <a:pt x="1" y="18755"/>
                  </a:lnTo>
                  <a:lnTo>
                    <a:pt x="1" y="19032"/>
                  </a:lnTo>
                  <a:lnTo>
                    <a:pt x="111" y="19198"/>
                  </a:lnTo>
                  <a:lnTo>
                    <a:pt x="222" y="19419"/>
                  </a:lnTo>
                  <a:lnTo>
                    <a:pt x="498" y="19585"/>
                  </a:lnTo>
                  <a:lnTo>
                    <a:pt x="775" y="19640"/>
                  </a:lnTo>
                  <a:lnTo>
                    <a:pt x="1052" y="19585"/>
                  </a:lnTo>
                  <a:lnTo>
                    <a:pt x="5422" y="17704"/>
                  </a:lnTo>
                  <a:lnTo>
                    <a:pt x="5478" y="17649"/>
                  </a:lnTo>
                  <a:lnTo>
                    <a:pt x="5699" y="17538"/>
                  </a:lnTo>
                  <a:lnTo>
                    <a:pt x="14440" y="8797"/>
                  </a:lnTo>
                  <a:lnTo>
                    <a:pt x="19419" y="3818"/>
                  </a:lnTo>
                  <a:lnTo>
                    <a:pt x="19585" y="3541"/>
                  </a:lnTo>
                  <a:lnTo>
                    <a:pt x="19641" y="3264"/>
                  </a:lnTo>
                  <a:lnTo>
                    <a:pt x="19585" y="2932"/>
                  </a:lnTo>
                  <a:lnTo>
                    <a:pt x="19419" y="2711"/>
                  </a:lnTo>
                  <a:lnTo>
                    <a:pt x="16930" y="222"/>
                  </a:lnTo>
                  <a:lnTo>
                    <a:pt x="16653" y="56"/>
                  </a:lnTo>
                  <a:lnTo>
                    <a:pt x="1637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2"/>
            <p:cNvSpPr/>
            <p:nvPr/>
          </p:nvSpPr>
          <p:spPr>
            <a:xfrm rot="-3553085">
              <a:off x="3947705" y="-134277"/>
              <a:ext cx="248406" cy="248394"/>
            </a:xfrm>
            <a:custGeom>
              <a:avLst/>
              <a:gdLst/>
              <a:ahLst/>
              <a:cxnLst/>
              <a:rect l="l" t="t" r="r" b="b"/>
              <a:pathLst>
                <a:path w="21135" h="21134" extrusionOk="0">
                  <a:moveTo>
                    <a:pt x="17317" y="1549"/>
                  </a:moveTo>
                  <a:lnTo>
                    <a:pt x="17483" y="1604"/>
                  </a:lnTo>
                  <a:lnTo>
                    <a:pt x="17649" y="1715"/>
                  </a:lnTo>
                  <a:lnTo>
                    <a:pt x="17815" y="1826"/>
                  </a:lnTo>
                  <a:lnTo>
                    <a:pt x="19309" y="3319"/>
                  </a:lnTo>
                  <a:lnTo>
                    <a:pt x="19419" y="3485"/>
                  </a:lnTo>
                  <a:lnTo>
                    <a:pt x="19530" y="3651"/>
                  </a:lnTo>
                  <a:lnTo>
                    <a:pt x="19585" y="3817"/>
                  </a:lnTo>
                  <a:lnTo>
                    <a:pt x="19585" y="4039"/>
                  </a:lnTo>
                  <a:lnTo>
                    <a:pt x="19585" y="4205"/>
                  </a:lnTo>
                  <a:lnTo>
                    <a:pt x="19530" y="4426"/>
                  </a:lnTo>
                  <a:lnTo>
                    <a:pt x="19419" y="4592"/>
                  </a:lnTo>
                  <a:lnTo>
                    <a:pt x="19309" y="4703"/>
                  </a:lnTo>
                  <a:lnTo>
                    <a:pt x="17151" y="6915"/>
                  </a:lnTo>
                  <a:lnTo>
                    <a:pt x="14219" y="4039"/>
                  </a:lnTo>
                  <a:lnTo>
                    <a:pt x="16432" y="1826"/>
                  </a:lnTo>
                  <a:lnTo>
                    <a:pt x="16598" y="1715"/>
                  </a:lnTo>
                  <a:lnTo>
                    <a:pt x="16764" y="1604"/>
                  </a:lnTo>
                  <a:lnTo>
                    <a:pt x="16930" y="1549"/>
                  </a:lnTo>
                  <a:close/>
                  <a:moveTo>
                    <a:pt x="13168" y="5090"/>
                  </a:moveTo>
                  <a:lnTo>
                    <a:pt x="14053" y="6030"/>
                  </a:lnTo>
                  <a:lnTo>
                    <a:pt x="5312" y="14716"/>
                  </a:lnTo>
                  <a:lnTo>
                    <a:pt x="3763" y="14716"/>
                  </a:lnTo>
                  <a:lnTo>
                    <a:pt x="3652" y="14606"/>
                  </a:lnTo>
                  <a:lnTo>
                    <a:pt x="13168" y="5090"/>
                  </a:lnTo>
                  <a:close/>
                  <a:moveTo>
                    <a:pt x="15160" y="7081"/>
                  </a:moveTo>
                  <a:lnTo>
                    <a:pt x="16045" y="8022"/>
                  </a:lnTo>
                  <a:lnTo>
                    <a:pt x="6529" y="17482"/>
                  </a:lnTo>
                  <a:lnTo>
                    <a:pt x="6418" y="17372"/>
                  </a:lnTo>
                  <a:lnTo>
                    <a:pt x="6418" y="15823"/>
                  </a:lnTo>
                  <a:lnTo>
                    <a:pt x="15160" y="7081"/>
                  </a:lnTo>
                  <a:close/>
                  <a:moveTo>
                    <a:pt x="2933" y="16044"/>
                  </a:moveTo>
                  <a:lnTo>
                    <a:pt x="3154" y="16210"/>
                  </a:lnTo>
                  <a:lnTo>
                    <a:pt x="3431" y="16265"/>
                  </a:lnTo>
                  <a:lnTo>
                    <a:pt x="4869" y="16265"/>
                  </a:lnTo>
                  <a:lnTo>
                    <a:pt x="4869" y="17704"/>
                  </a:lnTo>
                  <a:lnTo>
                    <a:pt x="4925" y="17980"/>
                  </a:lnTo>
                  <a:lnTo>
                    <a:pt x="5090" y="18202"/>
                  </a:lnTo>
                  <a:lnTo>
                    <a:pt x="3707" y="18644"/>
                  </a:lnTo>
                  <a:lnTo>
                    <a:pt x="2490" y="17427"/>
                  </a:lnTo>
                  <a:lnTo>
                    <a:pt x="2933" y="16044"/>
                  </a:lnTo>
                  <a:close/>
                  <a:moveTo>
                    <a:pt x="1992" y="19087"/>
                  </a:moveTo>
                  <a:lnTo>
                    <a:pt x="2048" y="19142"/>
                  </a:lnTo>
                  <a:lnTo>
                    <a:pt x="1937" y="19197"/>
                  </a:lnTo>
                  <a:lnTo>
                    <a:pt x="1992" y="19087"/>
                  </a:lnTo>
                  <a:close/>
                  <a:moveTo>
                    <a:pt x="17151" y="0"/>
                  </a:moveTo>
                  <a:lnTo>
                    <a:pt x="16653" y="55"/>
                  </a:lnTo>
                  <a:lnTo>
                    <a:pt x="16155" y="221"/>
                  </a:lnTo>
                  <a:lnTo>
                    <a:pt x="15713" y="443"/>
                  </a:lnTo>
                  <a:lnTo>
                    <a:pt x="15325" y="775"/>
                  </a:lnTo>
                  <a:lnTo>
                    <a:pt x="12615" y="3485"/>
                  </a:lnTo>
                  <a:lnTo>
                    <a:pt x="1992" y="14052"/>
                  </a:lnTo>
                  <a:lnTo>
                    <a:pt x="1882" y="14218"/>
                  </a:lnTo>
                  <a:lnTo>
                    <a:pt x="1826" y="14384"/>
                  </a:lnTo>
                  <a:lnTo>
                    <a:pt x="56" y="20138"/>
                  </a:lnTo>
                  <a:lnTo>
                    <a:pt x="1" y="20359"/>
                  </a:lnTo>
                  <a:lnTo>
                    <a:pt x="56" y="20525"/>
                  </a:lnTo>
                  <a:lnTo>
                    <a:pt x="111" y="20746"/>
                  </a:lnTo>
                  <a:lnTo>
                    <a:pt x="222" y="20912"/>
                  </a:lnTo>
                  <a:lnTo>
                    <a:pt x="499" y="21078"/>
                  </a:lnTo>
                  <a:lnTo>
                    <a:pt x="775" y="21134"/>
                  </a:lnTo>
                  <a:lnTo>
                    <a:pt x="996" y="21078"/>
                  </a:lnTo>
                  <a:lnTo>
                    <a:pt x="6750" y="19308"/>
                  </a:lnTo>
                  <a:lnTo>
                    <a:pt x="6806" y="19308"/>
                  </a:lnTo>
                  <a:lnTo>
                    <a:pt x="6916" y="19253"/>
                  </a:lnTo>
                  <a:lnTo>
                    <a:pt x="7082" y="19142"/>
                  </a:lnTo>
                  <a:lnTo>
                    <a:pt x="17649" y="8520"/>
                  </a:lnTo>
                  <a:lnTo>
                    <a:pt x="20415" y="5809"/>
                  </a:lnTo>
                  <a:lnTo>
                    <a:pt x="20692" y="5422"/>
                  </a:lnTo>
                  <a:lnTo>
                    <a:pt x="20969" y="4979"/>
                  </a:lnTo>
                  <a:lnTo>
                    <a:pt x="21079" y="4537"/>
                  </a:lnTo>
                  <a:lnTo>
                    <a:pt x="21135" y="4039"/>
                  </a:lnTo>
                  <a:lnTo>
                    <a:pt x="21079" y="3541"/>
                  </a:lnTo>
                  <a:lnTo>
                    <a:pt x="20969" y="3043"/>
                  </a:lnTo>
                  <a:lnTo>
                    <a:pt x="20692" y="2600"/>
                  </a:lnTo>
                  <a:lnTo>
                    <a:pt x="20415" y="2213"/>
                  </a:lnTo>
                  <a:lnTo>
                    <a:pt x="18922" y="775"/>
                  </a:lnTo>
                  <a:lnTo>
                    <a:pt x="18534" y="443"/>
                  </a:lnTo>
                  <a:lnTo>
                    <a:pt x="18092" y="221"/>
                  </a:lnTo>
                  <a:lnTo>
                    <a:pt x="17594" y="55"/>
                  </a:lnTo>
                  <a:lnTo>
                    <a:pt x="1715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2"/>
            <p:cNvSpPr/>
            <p:nvPr/>
          </p:nvSpPr>
          <p:spPr>
            <a:xfrm rot="-1984896">
              <a:off x="8641157" y="228047"/>
              <a:ext cx="252295" cy="230176"/>
            </a:xfrm>
            <a:custGeom>
              <a:avLst/>
              <a:gdLst/>
              <a:ahLst/>
              <a:cxnLst/>
              <a:rect l="l" t="t" r="r" b="b"/>
              <a:pathLst>
                <a:path w="21467" h="19585" extrusionOk="0">
                  <a:moveTo>
                    <a:pt x="15823" y="0"/>
                  </a:moveTo>
                  <a:lnTo>
                    <a:pt x="15270" y="55"/>
                  </a:lnTo>
                  <a:lnTo>
                    <a:pt x="14716" y="111"/>
                  </a:lnTo>
                  <a:lnTo>
                    <a:pt x="14163" y="277"/>
                  </a:lnTo>
                  <a:lnTo>
                    <a:pt x="13665" y="443"/>
                  </a:lnTo>
                  <a:lnTo>
                    <a:pt x="13167" y="664"/>
                  </a:lnTo>
                  <a:lnTo>
                    <a:pt x="12725" y="941"/>
                  </a:lnTo>
                  <a:lnTo>
                    <a:pt x="12282" y="1272"/>
                  </a:lnTo>
                  <a:lnTo>
                    <a:pt x="11840" y="1660"/>
                  </a:lnTo>
                  <a:lnTo>
                    <a:pt x="1273" y="12282"/>
                  </a:lnTo>
                  <a:lnTo>
                    <a:pt x="941" y="12559"/>
                  </a:lnTo>
                  <a:lnTo>
                    <a:pt x="719" y="12946"/>
                  </a:lnTo>
                  <a:lnTo>
                    <a:pt x="498" y="13278"/>
                  </a:lnTo>
                  <a:lnTo>
                    <a:pt x="332" y="13665"/>
                  </a:lnTo>
                  <a:lnTo>
                    <a:pt x="166" y="14052"/>
                  </a:lnTo>
                  <a:lnTo>
                    <a:pt x="56" y="14495"/>
                  </a:lnTo>
                  <a:lnTo>
                    <a:pt x="0" y="14882"/>
                  </a:lnTo>
                  <a:lnTo>
                    <a:pt x="0" y="15325"/>
                  </a:lnTo>
                  <a:lnTo>
                    <a:pt x="0" y="15712"/>
                  </a:lnTo>
                  <a:lnTo>
                    <a:pt x="56" y="16099"/>
                  </a:lnTo>
                  <a:lnTo>
                    <a:pt x="166" y="16542"/>
                  </a:lnTo>
                  <a:lnTo>
                    <a:pt x="332" y="16929"/>
                  </a:lnTo>
                  <a:lnTo>
                    <a:pt x="498" y="17316"/>
                  </a:lnTo>
                  <a:lnTo>
                    <a:pt x="719" y="17648"/>
                  </a:lnTo>
                  <a:lnTo>
                    <a:pt x="941" y="18036"/>
                  </a:lnTo>
                  <a:lnTo>
                    <a:pt x="1273" y="18368"/>
                  </a:lnTo>
                  <a:lnTo>
                    <a:pt x="1605" y="18644"/>
                  </a:lnTo>
                  <a:lnTo>
                    <a:pt x="1937" y="18921"/>
                  </a:lnTo>
                  <a:lnTo>
                    <a:pt x="2324" y="19087"/>
                  </a:lnTo>
                  <a:lnTo>
                    <a:pt x="2656" y="19308"/>
                  </a:lnTo>
                  <a:lnTo>
                    <a:pt x="3098" y="19419"/>
                  </a:lnTo>
                  <a:lnTo>
                    <a:pt x="3486" y="19529"/>
                  </a:lnTo>
                  <a:lnTo>
                    <a:pt x="3873" y="19585"/>
                  </a:lnTo>
                  <a:lnTo>
                    <a:pt x="4703" y="19585"/>
                  </a:lnTo>
                  <a:lnTo>
                    <a:pt x="5145" y="19529"/>
                  </a:lnTo>
                  <a:lnTo>
                    <a:pt x="5533" y="19419"/>
                  </a:lnTo>
                  <a:lnTo>
                    <a:pt x="5920" y="19308"/>
                  </a:lnTo>
                  <a:lnTo>
                    <a:pt x="6307" y="19087"/>
                  </a:lnTo>
                  <a:lnTo>
                    <a:pt x="6694" y="18921"/>
                  </a:lnTo>
                  <a:lnTo>
                    <a:pt x="7026" y="18644"/>
                  </a:lnTo>
                  <a:lnTo>
                    <a:pt x="7358" y="18368"/>
                  </a:lnTo>
                  <a:lnTo>
                    <a:pt x="17483" y="8188"/>
                  </a:lnTo>
                  <a:lnTo>
                    <a:pt x="17815" y="7801"/>
                  </a:lnTo>
                  <a:lnTo>
                    <a:pt x="18036" y="7358"/>
                  </a:lnTo>
                  <a:lnTo>
                    <a:pt x="18202" y="6860"/>
                  </a:lnTo>
                  <a:lnTo>
                    <a:pt x="18202" y="6362"/>
                  </a:lnTo>
                  <a:lnTo>
                    <a:pt x="18202" y="5920"/>
                  </a:lnTo>
                  <a:lnTo>
                    <a:pt x="18036" y="5422"/>
                  </a:lnTo>
                  <a:lnTo>
                    <a:pt x="17815" y="4979"/>
                  </a:lnTo>
                  <a:lnTo>
                    <a:pt x="17483" y="4592"/>
                  </a:lnTo>
                  <a:lnTo>
                    <a:pt x="17095" y="4260"/>
                  </a:lnTo>
                  <a:lnTo>
                    <a:pt x="16653" y="4039"/>
                  </a:lnTo>
                  <a:lnTo>
                    <a:pt x="16155" y="3928"/>
                  </a:lnTo>
                  <a:lnTo>
                    <a:pt x="15657" y="3873"/>
                  </a:lnTo>
                  <a:lnTo>
                    <a:pt x="15214" y="3928"/>
                  </a:lnTo>
                  <a:lnTo>
                    <a:pt x="14716" y="4039"/>
                  </a:lnTo>
                  <a:lnTo>
                    <a:pt x="14274" y="4260"/>
                  </a:lnTo>
                  <a:lnTo>
                    <a:pt x="13887" y="4592"/>
                  </a:lnTo>
                  <a:lnTo>
                    <a:pt x="6362" y="12116"/>
                  </a:lnTo>
                  <a:lnTo>
                    <a:pt x="6197" y="12337"/>
                  </a:lnTo>
                  <a:lnTo>
                    <a:pt x="6141" y="12614"/>
                  </a:lnTo>
                  <a:lnTo>
                    <a:pt x="6197" y="12946"/>
                  </a:lnTo>
                  <a:lnTo>
                    <a:pt x="6362" y="13167"/>
                  </a:lnTo>
                  <a:lnTo>
                    <a:pt x="6639" y="13333"/>
                  </a:lnTo>
                  <a:lnTo>
                    <a:pt x="6916" y="13388"/>
                  </a:lnTo>
                  <a:lnTo>
                    <a:pt x="7248" y="13333"/>
                  </a:lnTo>
                  <a:lnTo>
                    <a:pt x="7469" y="13167"/>
                  </a:lnTo>
                  <a:lnTo>
                    <a:pt x="14993" y="5698"/>
                  </a:lnTo>
                  <a:lnTo>
                    <a:pt x="15159" y="5532"/>
                  </a:lnTo>
                  <a:lnTo>
                    <a:pt x="15325" y="5477"/>
                  </a:lnTo>
                  <a:lnTo>
                    <a:pt x="15491" y="5422"/>
                  </a:lnTo>
                  <a:lnTo>
                    <a:pt x="15878" y="5422"/>
                  </a:lnTo>
                  <a:lnTo>
                    <a:pt x="16044" y="5477"/>
                  </a:lnTo>
                  <a:lnTo>
                    <a:pt x="16210" y="5532"/>
                  </a:lnTo>
                  <a:lnTo>
                    <a:pt x="16376" y="5698"/>
                  </a:lnTo>
                  <a:lnTo>
                    <a:pt x="16487" y="5809"/>
                  </a:lnTo>
                  <a:lnTo>
                    <a:pt x="16597" y="6030"/>
                  </a:lnTo>
                  <a:lnTo>
                    <a:pt x="16653" y="6196"/>
                  </a:lnTo>
                  <a:lnTo>
                    <a:pt x="16653" y="6362"/>
                  </a:lnTo>
                  <a:lnTo>
                    <a:pt x="16653" y="6584"/>
                  </a:lnTo>
                  <a:lnTo>
                    <a:pt x="16597" y="6750"/>
                  </a:lnTo>
                  <a:lnTo>
                    <a:pt x="16487" y="6916"/>
                  </a:lnTo>
                  <a:lnTo>
                    <a:pt x="16376" y="7082"/>
                  </a:lnTo>
                  <a:lnTo>
                    <a:pt x="6252" y="17261"/>
                  </a:lnTo>
                  <a:lnTo>
                    <a:pt x="5809" y="17593"/>
                  </a:lnTo>
                  <a:lnTo>
                    <a:pt x="5367" y="17870"/>
                  </a:lnTo>
                  <a:lnTo>
                    <a:pt x="4813" y="18036"/>
                  </a:lnTo>
                  <a:lnTo>
                    <a:pt x="3762" y="18036"/>
                  </a:lnTo>
                  <a:lnTo>
                    <a:pt x="3264" y="17870"/>
                  </a:lnTo>
                  <a:lnTo>
                    <a:pt x="2766" y="17593"/>
                  </a:lnTo>
                  <a:lnTo>
                    <a:pt x="2324" y="17261"/>
                  </a:lnTo>
                  <a:lnTo>
                    <a:pt x="1992" y="16819"/>
                  </a:lnTo>
                  <a:lnTo>
                    <a:pt x="1771" y="16321"/>
                  </a:lnTo>
                  <a:lnTo>
                    <a:pt x="1605" y="15823"/>
                  </a:lnTo>
                  <a:lnTo>
                    <a:pt x="1549" y="15325"/>
                  </a:lnTo>
                  <a:lnTo>
                    <a:pt x="1605" y="14772"/>
                  </a:lnTo>
                  <a:lnTo>
                    <a:pt x="1771" y="14274"/>
                  </a:lnTo>
                  <a:lnTo>
                    <a:pt x="1992" y="13776"/>
                  </a:lnTo>
                  <a:lnTo>
                    <a:pt x="2324" y="13333"/>
                  </a:lnTo>
                  <a:lnTo>
                    <a:pt x="12946" y="2766"/>
                  </a:lnTo>
                  <a:lnTo>
                    <a:pt x="13223" y="2490"/>
                  </a:lnTo>
                  <a:lnTo>
                    <a:pt x="13555" y="2268"/>
                  </a:lnTo>
                  <a:lnTo>
                    <a:pt x="13887" y="2047"/>
                  </a:lnTo>
                  <a:lnTo>
                    <a:pt x="14274" y="1881"/>
                  </a:lnTo>
                  <a:lnTo>
                    <a:pt x="14661" y="1715"/>
                  </a:lnTo>
                  <a:lnTo>
                    <a:pt x="15048" y="1660"/>
                  </a:lnTo>
                  <a:lnTo>
                    <a:pt x="15436" y="1604"/>
                  </a:lnTo>
                  <a:lnTo>
                    <a:pt x="15823" y="1549"/>
                  </a:lnTo>
                  <a:lnTo>
                    <a:pt x="16210" y="1604"/>
                  </a:lnTo>
                  <a:lnTo>
                    <a:pt x="16653" y="1660"/>
                  </a:lnTo>
                  <a:lnTo>
                    <a:pt x="17040" y="1715"/>
                  </a:lnTo>
                  <a:lnTo>
                    <a:pt x="17372" y="1881"/>
                  </a:lnTo>
                  <a:lnTo>
                    <a:pt x="17759" y="2047"/>
                  </a:lnTo>
                  <a:lnTo>
                    <a:pt x="18091" y="2268"/>
                  </a:lnTo>
                  <a:lnTo>
                    <a:pt x="18423" y="2490"/>
                  </a:lnTo>
                  <a:lnTo>
                    <a:pt x="18700" y="2766"/>
                  </a:lnTo>
                  <a:lnTo>
                    <a:pt x="18976" y="3043"/>
                  </a:lnTo>
                  <a:lnTo>
                    <a:pt x="19253" y="3375"/>
                  </a:lnTo>
                  <a:lnTo>
                    <a:pt x="19419" y="3707"/>
                  </a:lnTo>
                  <a:lnTo>
                    <a:pt x="19585" y="4094"/>
                  </a:lnTo>
                  <a:lnTo>
                    <a:pt x="19751" y="4481"/>
                  </a:lnTo>
                  <a:lnTo>
                    <a:pt x="19862" y="4869"/>
                  </a:lnTo>
                  <a:lnTo>
                    <a:pt x="19917" y="5256"/>
                  </a:lnTo>
                  <a:lnTo>
                    <a:pt x="19917" y="5643"/>
                  </a:lnTo>
                  <a:lnTo>
                    <a:pt x="19917" y="6030"/>
                  </a:lnTo>
                  <a:lnTo>
                    <a:pt x="19862" y="6473"/>
                  </a:lnTo>
                  <a:lnTo>
                    <a:pt x="19751" y="6860"/>
                  </a:lnTo>
                  <a:lnTo>
                    <a:pt x="19585" y="7192"/>
                  </a:lnTo>
                  <a:lnTo>
                    <a:pt x="19419" y="7579"/>
                  </a:lnTo>
                  <a:lnTo>
                    <a:pt x="19253" y="7911"/>
                  </a:lnTo>
                  <a:lnTo>
                    <a:pt x="18976" y="8243"/>
                  </a:lnTo>
                  <a:lnTo>
                    <a:pt x="18700" y="8520"/>
                  </a:lnTo>
                  <a:lnTo>
                    <a:pt x="11231" y="16044"/>
                  </a:lnTo>
                  <a:lnTo>
                    <a:pt x="11065" y="16265"/>
                  </a:lnTo>
                  <a:lnTo>
                    <a:pt x="11010" y="16597"/>
                  </a:lnTo>
                  <a:lnTo>
                    <a:pt x="11065" y="16874"/>
                  </a:lnTo>
                  <a:lnTo>
                    <a:pt x="11231" y="17150"/>
                  </a:lnTo>
                  <a:lnTo>
                    <a:pt x="11452" y="17316"/>
                  </a:lnTo>
                  <a:lnTo>
                    <a:pt x="11784" y="17372"/>
                  </a:lnTo>
                  <a:lnTo>
                    <a:pt x="12061" y="17316"/>
                  </a:lnTo>
                  <a:lnTo>
                    <a:pt x="12282" y="17150"/>
                  </a:lnTo>
                  <a:lnTo>
                    <a:pt x="19806" y="9626"/>
                  </a:lnTo>
                  <a:lnTo>
                    <a:pt x="20194" y="9184"/>
                  </a:lnTo>
                  <a:lnTo>
                    <a:pt x="20526" y="8741"/>
                  </a:lnTo>
                  <a:lnTo>
                    <a:pt x="20802" y="8299"/>
                  </a:lnTo>
                  <a:lnTo>
                    <a:pt x="21023" y="7801"/>
                  </a:lnTo>
                  <a:lnTo>
                    <a:pt x="21189" y="7303"/>
                  </a:lnTo>
                  <a:lnTo>
                    <a:pt x="21355" y="6750"/>
                  </a:lnTo>
                  <a:lnTo>
                    <a:pt x="21411" y="6196"/>
                  </a:lnTo>
                  <a:lnTo>
                    <a:pt x="21466" y="5643"/>
                  </a:lnTo>
                  <a:lnTo>
                    <a:pt x="21411" y="5090"/>
                  </a:lnTo>
                  <a:lnTo>
                    <a:pt x="21355" y="4537"/>
                  </a:lnTo>
                  <a:lnTo>
                    <a:pt x="21189" y="3983"/>
                  </a:lnTo>
                  <a:lnTo>
                    <a:pt x="21023" y="3485"/>
                  </a:lnTo>
                  <a:lnTo>
                    <a:pt x="20802" y="2988"/>
                  </a:lnTo>
                  <a:lnTo>
                    <a:pt x="20526" y="2545"/>
                  </a:lnTo>
                  <a:lnTo>
                    <a:pt x="20194" y="2102"/>
                  </a:lnTo>
                  <a:lnTo>
                    <a:pt x="19806" y="1660"/>
                  </a:lnTo>
                  <a:lnTo>
                    <a:pt x="19419" y="1272"/>
                  </a:lnTo>
                  <a:lnTo>
                    <a:pt x="18976" y="941"/>
                  </a:lnTo>
                  <a:lnTo>
                    <a:pt x="18479" y="664"/>
                  </a:lnTo>
                  <a:lnTo>
                    <a:pt x="17981" y="443"/>
                  </a:lnTo>
                  <a:lnTo>
                    <a:pt x="17483" y="277"/>
                  </a:lnTo>
                  <a:lnTo>
                    <a:pt x="16929" y="111"/>
                  </a:lnTo>
                  <a:lnTo>
                    <a:pt x="16376" y="55"/>
                  </a:lnTo>
                  <a:lnTo>
                    <a:pt x="15823"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2"/>
            <p:cNvSpPr/>
            <p:nvPr/>
          </p:nvSpPr>
          <p:spPr>
            <a:xfrm rot="2331123">
              <a:off x="8385919" y="1374021"/>
              <a:ext cx="264644" cy="215224"/>
            </a:xfrm>
            <a:custGeom>
              <a:avLst/>
              <a:gdLst/>
              <a:ahLst/>
              <a:cxnLst/>
              <a:rect l="l" t="t" r="r" b="b"/>
              <a:pathLst>
                <a:path w="22518" h="18313" extrusionOk="0">
                  <a:moveTo>
                    <a:pt x="3873" y="1549"/>
                  </a:moveTo>
                  <a:lnTo>
                    <a:pt x="4371" y="1605"/>
                  </a:lnTo>
                  <a:lnTo>
                    <a:pt x="4758" y="1715"/>
                  </a:lnTo>
                  <a:lnTo>
                    <a:pt x="5145" y="1936"/>
                  </a:lnTo>
                  <a:lnTo>
                    <a:pt x="5533" y="2213"/>
                  </a:lnTo>
                  <a:lnTo>
                    <a:pt x="5809" y="2545"/>
                  </a:lnTo>
                  <a:lnTo>
                    <a:pt x="6031" y="2932"/>
                  </a:lnTo>
                  <a:lnTo>
                    <a:pt x="6141" y="3375"/>
                  </a:lnTo>
                  <a:lnTo>
                    <a:pt x="6197" y="3873"/>
                  </a:lnTo>
                  <a:lnTo>
                    <a:pt x="6141" y="4315"/>
                  </a:lnTo>
                  <a:lnTo>
                    <a:pt x="6031" y="4758"/>
                  </a:lnTo>
                  <a:lnTo>
                    <a:pt x="5809" y="5145"/>
                  </a:lnTo>
                  <a:lnTo>
                    <a:pt x="5533" y="5477"/>
                  </a:lnTo>
                  <a:lnTo>
                    <a:pt x="5145" y="5754"/>
                  </a:lnTo>
                  <a:lnTo>
                    <a:pt x="4758" y="5975"/>
                  </a:lnTo>
                  <a:lnTo>
                    <a:pt x="4371" y="6141"/>
                  </a:lnTo>
                  <a:lnTo>
                    <a:pt x="3430" y="6141"/>
                  </a:lnTo>
                  <a:lnTo>
                    <a:pt x="2988" y="5975"/>
                  </a:lnTo>
                  <a:lnTo>
                    <a:pt x="2601" y="5754"/>
                  </a:lnTo>
                  <a:lnTo>
                    <a:pt x="2213" y="5477"/>
                  </a:lnTo>
                  <a:lnTo>
                    <a:pt x="1937" y="5145"/>
                  </a:lnTo>
                  <a:lnTo>
                    <a:pt x="1715" y="4758"/>
                  </a:lnTo>
                  <a:lnTo>
                    <a:pt x="1605" y="4315"/>
                  </a:lnTo>
                  <a:lnTo>
                    <a:pt x="1549" y="3873"/>
                  </a:lnTo>
                  <a:lnTo>
                    <a:pt x="1605" y="3375"/>
                  </a:lnTo>
                  <a:lnTo>
                    <a:pt x="1715" y="2932"/>
                  </a:lnTo>
                  <a:lnTo>
                    <a:pt x="1937" y="2545"/>
                  </a:lnTo>
                  <a:lnTo>
                    <a:pt x="2213" y="2213"/>
                  </a:lnTo>
                  <a:lnTo>
                    <a:pt x="2601" y="1936"/>
                  </a:lnTo>
                  <a:lnTo>
                    <a:pt x="2988" y="1715"/>
                  </a:lnTo>
                  <a:lnTo>
                    <a:pt x="3430" y="1605"/>
                  </a:lnTo>
                  <a:lnTo>
                    <a:pt x="3873" y="1549"/>
                  </a:lnTo>
                  <a:close/>
                  <a:moveTo>
                    <a:pt x="19806" y="3651"/>
                  </a:moveTo>
                  <a:lnTo>
                    <a:pt x="20249" y="3762"/>
                  </a:lnTo>
                  <a:lnTo>
                    <a:pt x="12725" y="8243"/>
                  </a:lnTo>
                  <a:lnTo>
                    <a:pt x="11895" y="7745"/>
                  </a:lnTo>
                  <a:lnTo>
                    <a:pt x="18700" y="3762"/>
                  </a:lnTo>
                  <a:lnTo>
                    <a:pt x="18977" y="3651"/>
                  </a:lnTo>
                  <a:close/>
                  <a:moveTo>
                    <a:pt x="10401" y="8631"/>
                  </a:moveTo>
                  <a:lnTo>
                    <a:pt x="10457" y="8686"/>
                  </a:lnTo>
                  <a:lnTo>
                    <a:pt x="12227" y="9737"/>
                  </a:lnTo>
                  <a:lnTo>
                    <a:pt x="12282" y="9792"/>
                  </a:lnTo>
                  <a:lnTo>
                    <a:pt x="20249" y="14550"/>
                  </a:lnTo>
                  <a:lnTo>
                    <a:pt x="20028" y="14606"/>
                  </a:lnTo>
                  <a:lnTo>
                    <a:pt x="19585" y="14661"/>
                  </a:lnTo>
                  <a:lnTo>
                    <a:pt x="19198" y="14661"/>
                  </a:lnTo>
                  <a:lnTo>
                    <a:pt x="18921" y="14606"/>
                  </a:lnTo>
                  <a:lnTo>
                    <a:pt x="18700" y="14495"/>
                  </a:lnTo>
                  <a:lnTo>
                    <a:pt x="9571" y="9129"/>
                  </a:lnTo>
                  <a:lnTo>
                    <a:pt x="10401" y="8631"/>
                  </a:lnTo>
                  <a:close/>
                  <a:moveTo>
                    <a:pt x="3873" y="12116"/>
                  </a:moveTo>
                  <a:lnTo>
                    <a:pt x="4371" y="12171"/>
                  </a:lnTo>
                  <a:lnTo>
                    <a:pt x="4758" y="12282"/>
                  </a:lnTo>
                  <a:lnTo>
                    <a:pt x="5145" y="12503"/>
                  </a:lnTo>
                  <a:lnTo>
                    <a:pt x="5533" y="12780"/>
                  </a:lnTo>
                  <a:lnTo>
                    <a:pt x="5809" y="13167"/>
                  </a:lnTo>
                  <a:lnTo>
                    <a:pt x="6031" y="13554"/>
                  </a:lnTo>
                  <a:lnTo>
                    <a:pt x="6141" y="13997"/>
                  </a:lnTo>
                  <a:lnTo>
                    <a:pt x="6197" y="14440"/>
                  </a:lnTo>
                  <a:lnTo>
                    <a:pt x="6141" y="14882"/>
                  </a:lnTo>
                  <a:lnTo>
                    <a:pt x="6031" y="15325"/>
                  </a:lnTo>
                  <a:lnTo>
                    <a:pt x="5809" y="15712"/>
                  </a:lnTo>
                  <a:lnTo>
                    <a:pt x="5533" y="16099"/>
                  </a:lnTo>
                  <a:lnTo>
                    <a:pt x="5145" y="16376"/>
                  </a:lnTo>
                  <a:lnTo>
                    <a:pt x="4758" y="16597"/>
                  </a:lnTo>
                  <a:lnTo>
                    <a:pt x="4371" y="16708"/>
                  </a:lnTo>
                  <a:lnTo>
                    <a:pt x="3873" y="16763"/>
                  </a:lnTo>
                  <a:lnTo>
                    <a:pt x="3430" y="16708"/>
                  </a:lnTo>
                  <a:lnTo>
                    <a:pt x="2988" y="16597"/>
                  </a:lnTo>
                  <a:lnTo>
                    <a:pt x="2601" y="16376"/>
                  </a:lnTo>
                  <a:lnTo>
                    <a:pt x="2213" y="16099"/>
                  </a:lnTo>
                  <a:lnTo>
                    <a:pt x="1937" y="15712"/>
                  </a:lnTo>
                  <a:lnTo>
                    <a:pt x="1715" y="15325"/>
                  </a:lnTo>
                  <a:lnTo>
                    <a:pt x="1605" y="14882"/>
                  </a:lnTo>
                  <a:lnTo>
                    <a:pt x="1549" y="14440"/>
                  </a:lnTo>
                  <a:lnTo>
                    <a:pt x="1605" y="13997"/>
                  </a:lnTo>
                  <a:lnTo>
                    <a:pt x="1715" y="13554"/>
                  </a:lnTo>
                  <a:lnTo>
                    <a:pt x="1937" y="13167"/>
                  </a:lnTo>
                  <a:lnTo>
                    <a:pt x="2213" y="12780"/>
                  </a:lnTo>
                  <a:lnTo>
                    <a:pt x="2601" y="12503"/>
                  </a:lnTo>
                  <a:lnTo>
                    <a:pt x="2988" y="12282"/>
                  </a:lnTo>
                  <a:lnTo>
                    <a:pt x="3430" y="12171"/>
                  </a:lnTo>
                  <a:lnTo>
                    <a:pt x="3873" y="12116"/>
                  </a:lnTo>
                  <a:close/>
                  <a:moveTo>
                    <a:pt x="3486" y="0"/>
                  </a:moveTo>
                  <a:lnTo>
                    <a:pt x="3098" y="55"/>
                  </a:lnTo>
                  <a:lnTo>
                    <a:pt x="2711" y="166"/>
                  </a:lnTo>
                  <a:lnTo>
                    <a:pt x="2379" y="277"/>
                  </a:lnTo>
                  <a:lnTo>
                    <a:pt x="2047" y="443"/>
                  </a:lnTo>
                  <a:lnTo>
                    <a:pt x="1715" y="664"/>
                  </a:lnTo>
                  <a:lnTo>
                    <a:pt x="1439" y="885"/>
                  </a:lnTo>
                  <a:lnTo>
                    <a:pt x="1162" y="1107"/>
                  </a:lnTo>
                  <a:lnTo>
                    <a:pt x="886" y="1383"/>
                  </a:lnTo>
                  <a:lnTo>
                    <a:pt x="664" y="1715"/>
                  </a:lnTo>
                  <a:lnTo>
                    <a:pt x="498" y="1992"/>
                  </a:lnTo>
                  <a:lnTo>
                    <a:pt x="332" y="2324"/>
                  </a:lnTo>
                  <a:lnTo>
                    <a:pt x="166" y="2711"/>
                  </a:lnTo>
                  <a:lnTo>
                    <a:pt x="111" y="3098"/>
                  </a:lnTo>
                  <a:lnTo>
                    <a:pt x="56" y="3430"/>
                  </a:lnTo>
                  <a:lnTo>
                    <a:pt x="0" y="3873"/>
                  </a:lnTo>
                  <a:lnTo>
                    <a:pt x="56" y="4260"/>
                  </a:lnTo>
                  <a:lnTo>
                    <a:pt x="111" y="4647"/>
                  </a:lnTo>
                  <a:lnTo>
                    <a:pt x="166" y="4979"/>
                  </a:lnTo>
                  <a:lnTo>
                    <a:pt x="332" y="5367"/>
                  </a:lnTo>
                  <a:lnTo>
                    <a:pt x="498" y="5698"/>
                  </a:lnTo>
                  <a:lnTo>
                    <a:pt x="664" y="6030"/>
                  </a:lnTo>
                  <a:lnTo>
                    <a:pt x="886" y="6307"/>
                  </a:lnTo>
                  <a:lnTo>
                    <a:pt x="1162" y="6584"/>
                  </a:lnTo>
                  <a:lnTo>
                    <a:pt x="1439" y="6805"/>
                  </a:lnTo>
                  <a:lnTo>
                    <a:pt x="1715" y="7026"/>
                  </a:lnTo>
                  <a:lnTo>
                    <a:pt x="2047" y="7248"/>
                  </a:lnTo>
                  <a:lnTo>
                    <a:pt x="2379" y="7414"/>
                  </a:lnTo>
                  <a:lnTo>
                    <a:pt x="2711" y="7524"/>
                  </a:lnTo>
                  <a:lnTo>
                    <a:pt x="3098" y="7635"/>
                  </a:lnTo>
                  <a:lnTo>
                    <a:pt x="3486" y="7690"/>
                  </a:lnTo>
                  <a:lnTo>
                    <a:pt x="4094" y="7690"/>
                  </a:lnTo>
                  <a:lnTo>
                    <a:pt x="6529" y="9129"/>
                  </a:lnTo>
                  <a:lnTo>
                    <a:pt x="4039" y="10622"/>
                  </a:lnTo>
                  <a:lnTo>
                    <a:pt x="3873" y="10567"/>
                  </a:lnTo>
                  <a:lnTo>
                    <a:pt x="3486" y="10622"/>
                  </a:lnTo>
                  <a:lnTo>
                    <a:pt x="3098" y="10678"/>
                  </a:lnTo>
                  <a:lnTo>
                    <a:pt x="2711" y="10733"/>
                  </a:lnTo>
                  <a:lnTo>
                    <a:pt x="2379" y="10899"/>
                  </a:lnTo>
                  <a:lnTo>
                    <a:pt x="2047" y="11065"/>
                  </a:lnTo>
                  <a:lnTo>
                    <a:pt x="1715" y="11231"/>
                  </a:lnTo>
                  <a:lnTo>
                    <a:pt x="1439" y="11452"/>
                  </a:lnTo>
                  <a:lnTo>
                    <a:pt x="1162" y="11729"/>
                  </a:lnTo>
                  <a:lnTo>
                    <a:pt x="886" y="12005"/>
                  </a:lnTo>
                  <a:lnTo>
                    <a:pt x="664" y="12282"/>
                  </a:lnTo>
                  <a:lnTo>
                    <a:pt x="498" y="12614"/>
                  </a:lnTo>
                  <a:lnTo>
                    <a:pt x="332" y="12946"/>
                  </a:lnTo>
                  <a:lnTo>
                    <a:pt x="166" y="13278"/>
                  </a:lnTo>
                  <a:lnTo>
                    <a:pt x="111" y="13665"/>
                  </a:lnTo>
                  <a:lnTo>
                    <a:pt x="56" y="14052"/>
                  </a:lnTo>
                  <a:lnTo>
                    <a:pt x="0" y="14440"/>
                  </a:lnTo>
                  <a:lnTo>
                    <a:pt x="56" y="14827"/>
                  </a:lnTo>
                  <a:lnTo>
                    <a:pt x="111" y="15214"/>
                  </a:lnTo>
                  <a:lnTo>
                    <a:pt x="166" y="15601"/>
                  </a:lnTo>
                  <a:lnTo>
                    <a:pt x="332" y="15933"/>
                  </a:lnTo>
                  <a:lnTo>
                    <a:pt x="498" y="16265"/>
                  </a:lnTo>
                  <a:lnTo>
                    <a:pt x="664" y="16597"/>
                  </a:lnTo>
                  <a:lnTo>
                    <a:pt x="886" y="16874"/>
                  </a:lnTo>
                  <a:lnTo>
                    <a:pt x="1162" y="17151"/>
                  </a:lnTo>
                  <a:lnTo>
                    <a:pt x="1439" y="17427"/>
                  </a:lnTo>
                  <a:lnTo>
                    <a:pt x="1715" y="17648"/>
                  </a:lnTo>
                  <a:lnTo>
                    <a:pt x="2047" y="17814"/>
                  </a:lnTo>
                  <a:lnTo>
                    <a:pt x="2379" y="17980"/>
                  </a:lnTo>
                  <a:lnTo>
                    <a:pt x="2711" y="18146"/>
                  </a:lnTo>
                  <a:lnTo>
                    <a:pt x="3098" y="18202"/>
                  </a:lnTo>
                  <a:lnTo>
                    <a:pt x="3486" y="18257"/>
                  </a:lnTo>
                  <a:lnTo>
                    <a:pt x="3873" y="18312"/>
                  </a:lnTo>
                  <a:lnTo>
                    <a:pt x="4260" y="18257"/>
                  </a:lnTo>
                  <a:lnTo>
                    <a:pt x="4648" y="18202"/>
                  </a:lnTo>
                  <a:lnTo>
                    <a:pt x="5035" y="18146"/>
                  </a:lnTo>
                  <a:lnTo>
                    <a:pt x="5367" y="17980"/>
                  </a:lnTo>
                  <a:lnTo>
                    <a:pt x="5699" y="17814"/>
                  </a:lnTo>
                  <a:lnTo>
                    <a:pt x="6031" y="17648"/>
                  </a:lnTo>
                  <a:lnTo>
                    <a:pt x="6307" y="17427"/>
                  </a:lnTo>
                  <a:lnTo>
                    <a:pt x="6584" y="17151"/>
                  </a:lnTo>
                  <a:lnTo>
                    <a:pt x="6861" y="16874"/>
                  </a:lnTo>
                  <a:lnTo>
                    <a:pt x="7082" y="16597"/>
                  </a:lnTo>
                  <a:lnTo>
                    <a:pt x="7248" y="16265"/>
                  </a:lnTo>
                  <a:lnTo>
                    <a:pt x="7414" y="15933"/>
                  </a:lnTo>
                  <a:lnTo>
                    <a:pt x="7580" y="15601"/>
                  </a:lnTo>
                  <a:lnTo>
                    <a:pt x="7635" y="15214"/>
                  </a:lnTo>
                  <a:lnTo>
                    <a:pt x="7746" y="14827"/>
                  </a:lnTo>
                  <a:lnTo>
                    <a:pt x="7746" y="14440"/>
                  </a:lnTo>
                  <a:lnTo>
                    <a:pt x="7690" y="13942"/>
                  </a:lnTo>
                  <a:lnTo>
                    <a:pt x="7635" y="13499"/>
                  </a:lnTo>
                  <a:lnTo>
                    <a:pt x="7469" y="13001"/>
                  </a:lnTo>
                  <a:lnTo>
                    <a:pt x="7248" y="12614"/>
                  </a:lnTo>
                  <a:lnTo>
                    <a:pt x="7027" y="12227"/>
                  </a:lnTo>
                  <a:lnTo>
                    <a:pt x="6750" y="11839"/>
                  </a:lnTo>
                  <a:lnTo>
                    <a:pt x="6418" y="11507"/>
                  </a:lnTo>
                  <a:lnTo>
                    <a:pt x="6031" y="11231"/>
                  </a:lnTo>
                  <a:lnTo>
                    <a:pt x="8078" y="10014"/>
                  </a:lnTo>
                  <a:lnTo>
                    <a:pt x="17925" y="15823"/>
                  </a:lnTo>
                  <a:lnTo>
                    <a:pt x="18202" y="15989"/>
                  </a:lnTo>
                  <a:lnTo>
                    <a:pt x="18589" y="16099"/>
                  </a:lnTo>
                  <a:lnTo>
                    <a:pt x="18977" y="16155"/>
                  </a:lnTo>
                  <a:lnTo>
                    <a:pt x="19419" y="16210"/>
                  </a:lnTo>
                  <a:lnTo>
                    <a:pt x="19862" y="16155"/>
                  </a:lnTo>
                  <a:lnTo>
                    <a:pt x="20304" y="16099"/>
                  </a:lnTo>
                  <a:lnTo>
                    <a:pt x="20747" y="15989"/>
                  </a:lnTo>
                  <a:lnTo>
                    <a:pt x="21356" y="15767"/>
                  </a:lnTo>
                  <a:lnTo>
                    <a:pt x="21632" y="15657"/>
                  </a:lnTo>
                  <a:lnTo>
                    <a:pt x="21964" y="15435"/>
                  </a:lnTo>
                  <a:lnTo>
                    <a:pt x="22185" y="15214"/>
                  </a:lnTo>
                  <a:lnTo>
                    <a:pt x="22407" y="14882"/>
                  </a:lnTo>
                  <a:lnTo>
                    <a:pt x="22517" y="14606"/>
                  </a:lnTo>
                  <a:lnTo>
                    <a:pt x="22517" y="14329"/>
                  </a:lnTo>
                  <a:lnTo>
                    <a:pt x="22351" y="14052"/>
                  </a:lnTo>
                  <a:lnTo>
                    <a:pt x="22130" y="13831"/>
                  </a:lnTo>
                  <a:lnTo>
                    <a:pt x="14219" y="9129"/>
                  </a:lnTo>
                  <a:lnTo>
                    <a:pt x="22130" y="4426"/>
                  </a:lnTo>
                  <a:lnTo>
                    <a:pt x="22351" y="4205"/>
                  </a:lnTo>
                  <a:lnTo>
                    <a:pt x="22517" y="3983"/>
                  </a:lnTo>
                  <a:lnTo>
                    <a:pt x="22517" y="3651"/>
                  </a:lnTo>
                  <a:lnTo>
                    <a:pt x="22407" y="3375"/>
                  </a:lnTo>
                  <a:lnTo>
                    <a:pt x="22241" y="3154"/>
                  </a:lnTo>
                  <a:lnTo>
                    <a:pt x="22075" y="2932"/>
                  </a:lnTo>
                  <a:lnTo>
                    <a:pt x="21798" y="2766"/>
                  </a:lnTo>
                  <a:lnTo>
                    <a:pt x="21577" y="2600"/>
                  </a:lnTo>
                  <a:lnTo>
                    <a:pt x="20968" y="2379"/>
                  </a:lnTo>
                  <a:lnTo>
                    <a:pt x="20304" y="2213"/>
                  </a:lnTo>
                  <a:lnTo>
                    <a:pt x="19640" y="2102"/>
                  </a:lnTo>
                  <a:lnTo>
                    <a:pt x="18977" y="2102"/>
                  </a:lnTo>
                  <a:lnTo>
                    <a:pt x="18423" y="2213"/>
                  </a:lnTo>
                  <a:lnTo>
                    <a:pt x="18147" y="2324"/>
                  </a:lnTo>
                  <a:lnTo>
                    <a:pt x="17925" y="2434"/>
                  </a:lnTo>
                  <a:lnTo>
                    <a:pt x="8078" y="8243"/>
                  </a:lnTo>
                  <a:lnTo>
                    <a:pt x="6031" y="7026"/>
                  </a:lnTo>
                  <a:lnTo>
                    <a:pt x="6418" y="6750"/>
                  </a:lnTo>
                  <a:lnTo>
                    <a:pt x="6750" y="6418"/>
                  </a:lnTo>
                  <a:lnTo>
                    <a:pt x="7027" y="6086"/>
                  </a:lnTo>
                  <a:lnTo>
                    <a:pt x="7248" y="5698"/>
                  </a:lnTo>
                  <a:lnTo>
                    <a:pt x="7469" y="5256"/>
                  </a:lnTo>
                  <a:lnTo>
                    <a:pt x="7635" y="4813"/>
                  </a:lnTo>
                  <a:lnTo>
                    <a:pt x="7690" y="4315"/>
                  </a:lnTo>
                  <a:lnTo>
                    <a:pt x="7746" y="3873"/>
                  </a:lnTo>
                  <a:lnTo>
                    <a:pt x="7746" y="3430"/>
                  </a:lnTo>
                  <a:lnTo>
                    <a:pt x="7635" y="3098"/>
                  </a:lnTo>
                  <a:lnTo>
                    <a:pt x="7580" y="2711"/>
                  </a:lnTo>
                  <a:lnTo>
                    <a:pt x="7414" y="2324"/>
                  </a:lnTo>
                  <a:lnTo>
                    <a:pt x="7248" y="1992"/>
                  </a:lnTo>
                  <a:lnTo>
                    <a:pt x="7082" y="1715"/>
                  </a:lnTo>
                  <a:lnTo>
                    <a:pt x="6861" y="1383"/>
                  </a:lnTo>
                  <a:lnTo>
                    <a:pt x="6584" y="1107"/>
                  </a:lnTo>
                  <a:lnTo>
                    <a:pt x="6307" y="885"/>
                  </a:lnTo>
                  <a:lnTo>
                    <a:pt x="6031" y="664"/>
                  </a:lnTo>
                  <a:lnTo>
                    <a:pt x="5699" y="443"/>
                  </a:lnTo>
                  <a:lnTo>
                    <a:pt x="5367" y="277"/>
                  </a:lnTo>
                  <a:lnTo>
                    <a:pt x="5035" y="166"/>
                  </a:lnTo>
                  <a:lnTo>
                    <a:pt x="4648" y="55"/>
                  </a:lnTo>
                  <a:lnTo>
                    <a:pt x="426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2"/>
            <p:cNvSpPr/>
            <p:nvPr/>
          </p:nvSpPr>
          <p:spPr>
            <a:xfrm>
              <a:off x="7630487" y="180096"/>
              <a:ext cx="256839" cy="173620"/>
            </a:xfrm>
            <a:custGeom>
              <a:avLst/>
              <a:gdLst/>
              <a:ahLst/>
              <a:cxnLst/>
              <a:rect l="l" t="t" r="r" b="b"/>
              <a:pathLst>
                <a:path w="21854" h="14773" extrusionOk="0">
                  <a:moveTo>
                    <a:pt x="19751" y="1495"/>
                  </a:moveTo>
                  <a:lnTo>
                    <a:pt x="19973" y="1605"/>
                  </a:lnTo>
                  <a:lnTo>
                    <a:pt x="10899" y="8189"/>
                  </a:lnTo>
                  <a:lnTo>
                    <a:pt x="1826" y="1605"/>
                  </a:lnTo>
                  <a:lnTo>
                    <a:pt x="2103" y="1495"/>
                  </a:lnTo>
                  <a:close/>
                  <a:moveTo>
                    <a:pt x="20305" y="3265"/>
                  </a:moveTo>
                  <a:lnTo>
                    <a:pt x="20305" y="12670"/>
                  </a:lnTo>
                  <a:lnTo>
                    <a:pt x="20249" y="12891"/>
                  </a:lnTo>
                  <a:lnTo>
                    <a:pt x="20139" y="13057"/>
                  </a:lnTo>
                  <a:lnTo>
                    <a:pt x="19973" y="13168"/>
                  </a:lnTo>
                  <a:lnTo>
                    <a:pt x="19751" y="13223"/>
                  </a:lnTo>
                  <a:lnTo>
                    <a:pt x="2103" y="13223"/>
                  </a:lnTo>
                  <a:lnTo>
                    <a:pt x="1882" y="13168"/>
                  </a:lnTo>
                  <a:lnTo>
                    <a:pt x="1716" y="13057"/>
                  </a:lnTo>
                  <a:lnTo>
                    <a:pt x="1605" y="12891"/>
                  </a:lnTo>
                  <a:lnTo>
                    <a:pt x="1550" y="12670"/>
                  </a:lnTo>
                  <a:lnTo>
                    <a:pt x="1550" y="3265"/>
                  </a:lnTo>
                  <a:lnTo>
                    <a:pt x="10457" y="9738"/>
                  </a:lnTo>
                  <a:lnTo>
                    <a:pt x="10678" y="9849"/>
                  </a:lnTo>
                  <a:lnTo>
                    <a:pt x="10899" y="9904"/>
                  </a:lnTo>
                  <a:lnTo>
                    <a:pt x="11176" y="9849"/>
                  </a:lnTo>
                  <a:lnTo>
                    <a:pt x="11397" y="9738"/>
                  </a:lnTo>
                  <a:lnTo>
                    <a:pt x="20305" y="3265"/>
                  </a:lnTo>
                  <a:close/>
                  <a:moveTo>
                    <a:pt x="1660" y="1"/>
                  </a:moveTo>
                  <a:lnTo>
                    <a:pt x="1273" y="167"/>
                  </a:lnTo>
                  <a:lnTo>
                    <a:pt x="941" y="333"/>
                  </a:lnTo>
                  <a:lnTo>
                    <a:pt x="609" y="609"/>
                  </a:lnTo>
                  <a:lnTo>
                    <a:pt x="332" y="886"/>
                  </a:lnTo>
                  <a:lnTo>
                    <a:pt x="166" y="1273"/>
                  </a:lnTo>
                  <a:lnTo>
                    <a:pt x="56" y="1661"/>
                  </a:lnTo>
                  <a:lnTo>
                    <a:pt x="0" y="2048"/>
                  </a:lnTo>
                  <a:lnTo>
                    <a:pt x="0" y="12670"/>
                  </a:lnTo>
                  <a:lnTo>
                    <a:pt x="56" y="13113"/>
                  </a:lnTo>
                  <a:lnTo>
                    <a:pt x="166" y="13500"/>
                  </a:lnTo>
                  <a:lnTo>
                    <a:pt x="332" y="13832"/>
                  </a:lnTo>
                  <a:lnTo>
                    <a:pt x="609" y="14164"/>
                  </a:lnTo>
                  <a:lnTo>
                    <a:pt x="941" y="14385"/>
                  </a:lnTo>
                  <a:lnTo>
                    <a:pt x="1273" y="14606"/>
                  </a:lnTo>
                  <a:lnTo>
                    <a:pt x="1660" y="14717"/>
                  </a:lnTo>
                  <a:lnTo>
                    <a:pt x="2103" y="14772"/>
                  </a:lnTo>
                  <a:lnTo>
                    <a:pt x="19751" y="14772"/>
                  </a:lnTo>
                  <a:lnTo>
                    <a:pt x="20194" y="14717"/>
                  </a:lnTo>
                  <a:lnTo>
                    <a:pt x="20581" y="14606"/>
                  </a:lnTo>
                  <a:lnTo>
                    <a:pt x="20913" y="14385"/>
                  </a:lnTo>
                  <a:lnTo>
                    <a:pt x="21245" y="14164"/>
                  </a:lnTo>
                  <a:lnTo>
                    <a:pt x="21466" y="13832"/>
                  </a:lnTo>
                  <a:lnTo>
                    <a:pt x="21688" y="13500"/>
                  </a:lnTo>
                  <a:lnTo>
                    <a:pt x="21798" y="13113"/>
                  </a:lnTo>
                  <a:lnTo>
                    <a:pt x="21854" y="12670"/>
                  </a:lnTo>
                  <a:lnTo>
                    <a:pt x="21854" y="2048"/>
                  </a:lnTo>
                  <a:lnTo>
                    <a:pt x="21798" y="1661"/>
                  </a:lnTo>
                  <a:lnTo>
                    <a:pt x="21688" y="1273"/>
                  </a:lnTo>
                  <a:lnTo>
                    <a:pt x="21466" y="886"/>
                  </a:lnTo>
                  <a:lnTo>
                    <a:pt x="21245" y="609"/>
                  </a:lnTo>
                  <a:lnTo>
                    <a:pt x="20913" y="333"/>
                  </a:lnTo>
                  <a:lnTo>
                    <a:pt x="20581" y="167"/>
                  </a:lnTo>
                  <a:lnTo>
                    <a:pt x="2019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2"/>
            <p:cNvSpPr/>
            <p:nvPr/>
          </p:nvSpPr>
          <p:spPr>
            <a:xfrm rot="8100000">
              <a:off x="8968383" y="1844236"/>
              <a:ext cx="173602" cy="256819"/>
            </a:xfrm>
            <a:custGeom>
              <a:avLst/>
              <a:gdLst/>
              <a:ahLst/>
              <a:cxnLst/>
              <a:rect l="l" t="t" r="r" b="b"/>
              <a:pathLst>
                <a:path w="14772" h="21853" extrusionOk="0">
                  <a:moveTo>
                    <a:pt x="7192" y="4315"/>
                  </a:moveTo>
                  <a:lnTo>
                    <a:pt x="7026" y="4371"/>
                  </a:lnTo>
                  <a:lnTo>
                    <a:pt x="6750" y="4537"/>
                  </a:lnTo>
                  <a:lnTo>
                    <a:pt x="6584" y="4813"/>
                  </a:lnTo>
                  <a:lnTo>
                    <a:pt x="6528" y="4979"/>
                  </a:lnTo>
                  <a:lnTo>
                    <a:pt x="6473" y="5145"/>
                  </a:lnTo>
                  <a:lnTo>
                    <a:pt x="6473" y="6916"/>
                  </a:lnTo>
                  <a:lnTo>
                    <a:pt x="6528" y="7137"/>
                  </a:lnTo>
                  <a:lnTo>
                    <a:pt x="6584" y="7303"/>
                  </a:lnTo>
                  <a:lnTo>
                    <a:pt x="6750" y="7579"/>
                  </a:lnTo>
                  <a:lnTo>
                    <a:pt x="7026" y="7745"/>
                  </a:lnTo>
                  <a:lnTo>
                    <a:pt x="7192" y="7801"/>
                  </a:lnTo>
                  <a:lnTo>
                    <a:pt x="7580" y="7801"/>
                  </a:lnTo>
                  <a:lnTo>
                    <a:pt x="7746" y="7745"/>
                  </a:lnTo>
                  <a:lnTo>
                    <a:pt x="8022" y="7579"/>
                  </a:lnTo>
                  <a:lnTo>
                    <a:pt x="8188" y="7303"/>
                  </a:lnTo>
                  <a:lnTo>
                    <a:pt x="8244" y="7137"/>
                  </a:lnTo>
                  <a:lnTo>
                    <a:pt x="8244" y="6916"/>
                  </a:lnTo>
                  <a:lnTo>
                    <a:pt x="8244" y="5145"/>
                  </a:lnTo>
                  <a:lnTo>
                    <a:pt x="8244" y="4979"/>
                  </a:lnTo>
                  <a:lnTo>
                    <a:pt x="8188" y="4813"/>
                  </a:lnTo>
                  <a:lnTo>
                    <a:pt x="8022" y="4537"/>
                  </a:lnTo>
                  <a:lnTo>
                    <a:pt x="7746" y="4371"/>
                  </a:lnTo>
                  <a:lnTo>
                    <a:pt x="7580" y="4315"/>
                  </a:lnTo>
                  <a:close/>
                  <a:moveTo>
                    <a:pt x="9184" y="1549"/>
                  </a:moveTo>
                  <a:lnTo>
                    <a:pt x="9627" y="1604"/>
                  </a:lnTo>
                  <a:lnTo>
                    <a:pt x="10069" y="1715"/>
                  </a:lnTo>
                  <a:lnTo>
                    <a:pt x="10457" y="1881"/>
                  </a:lnTo>
                  <a:lnTo>
                    <a:pt x="10844" y="2102"/>
                  </a:lnTo>
                  <a:lnTo>
                    <a:pt x="11231" y="2324"/>
                  </a:lnTo>
                  <a:lnTo>
                    <a:pt x="11563" y="2545"/>
                  </a:lnTo>
                  <a:lnTo>
                    <a:pt x="11895" y="2877"/>
                  </a:lnTo>
                  <a:lnTo>
                    <a:pt x="12172" y="3154"/>
                  </a:lnTo>
                  <a:lnTo>
                    <a:pt x="12448" y="3541"/>
                  </a:lnTo>
                  <a:lnTo>
                    <a:pt x="12669" y="3873"/>
                  </a:lnTo>
                  <a:lnTo>
                    <a:pt x="12891" y="4315"/>
                  </a:lnTo>
                  <a:lnTo>
                    <a:pt x="13001" y="4703"/>
                  </a:lnTo>
                  <a:lnTo>
                    <a:pt x="13112" y="5145"/>
                  </a:lnTo>
                  <a:lnTo>
                    <a:pt x="13223" y="5588"/>
                  </a:lnTo>
                  <a:lnTo>
                    <a:pt x="13223" y="6030"/>
                  </a:lnTo>
                  <a:lnTo>
                    <a:pt x="13223" y="15767"/>
                  </a:lnTo>
                  <a:lnTo>
                    <a:pt x="13223" y="16210"/>
                  </a:lnTo>
                  <a:lnTo>
                    <a:pt x="13112" y="16653"/>
                  </a:lnTo>
                  <a:lnTo>
                    <a:pt x="13001" y="17095"/>
                  </a:lnTo>
                  <a:lnTo>
                    <a:pt x="12891" y="17538"/>
                  </a:lnTo>
                  <a:lnTo>
                    <a:pt x="12669" y="17925"/>
                  </a:lnTo>
                  <a:lnTo>
                    <a:pt x="12448" y="18312"/>
                  </a:lnTo>
                  <a:lnTo>
                    <a:pt x="12172" y="18644"/>
                  </a:lnTo>
                  <a:lnTo>
                    <a:pt x="11895" y="18976"/>
                  </a:lnTo>
                  <a:lnTo>
                    <a:pt x="11563" y="19253"/>
                  </a:lnTo>
                  <a:lnTo>
                    <a:pt x="11231" y="19529"/>
                  </a:lnTo>
                  <a:lnTo>
                    <a:pt x="10844" y="19751"/>
                  </a:lnTo>
                  <a:lnTo>
                    <a:pt x="10457" y="19917"/>
                  </a:lnTo>
                  <a:lnTo>
                    <a:pt x="10069" y="20083"/>
                  </a:lnTo>
                  <a:lnTo>
                    <a:pt x="9627" y="20193"/>
                  </a:lnTo>
                  <a:lnTo>
                    <a:pt x="9184" y="20249"/>
                  </a:lnTo>
                  <a:lnTo>
                    <a:pt x="8686" y="20304"/>
                  </a:lnTo>
                  <a:lnTo>
                    <a:pt x="6031" y="20304"/>
                  </a:lnTo>
                  <a:lnTo>
                    <a:pt x="5588" y="20249"/>
                  </a:lnTo>
                  <a:lnTo>
                    <a:pt x="5145" y="20193"/>
                  </a:lnTo>
                  <a:lnTo>
                    <a:pt x="4703" y="20083"/>
                  </a:lnTo>
                  <a:lnTo>
                    <a:pt x="4316" y="19917"/>
                  </a:lnTo>
                  <a:lnTo>
                    <a:pt x="3873" y="19751"/>
                  </a:lnTo>
                  <a:lnTo>
                    <a:pt x="3541" y="19529"/>
                  </a:lnTo>
                  <a:lnTo>
                    <a:pt x="3154" y="19253"/>
                  </a:lnTo>
                  <a:lnTo>
                    <a:pt x="2877" y="18976"/>
                  </a:lnTo>
                  <a:lnTo>
                    <a:pt x="2545" y="18644"/>
                  </a:lnTo>
                  <a:lnTo>
                    <a:pt x="2324" y="18312"/>
                  </a:lnTo>
                  <a:lnTo>
                    <a:pt x="2103" y="17925"/>
                  </a:lnTo>
                  <a:lnTo>
                    <a:pt x="1881" y="17538"/>
                  </a:lnTo>
                  <a:lnTo>
                    <a:pt x="1715" y="17095"/>
                  </a:lnTo>
                  <a:lnTo>
                    <a:pt x="1605" y="16653"/>
                  </a:lnTo>
                  <a:lnTo>
                    <a:pt x="1549" y="16210"/>
                  </a:lnTo>
                  <a:lnTo>
                    <a:pt x="1549" y="15767"/>
                  </a:lnTo>
                  <a:lnTo>
                    <a:pt x="1549" y="6030"/>
                  </a:lnTo>
                  <a:lnTo>
                    <a:pt x="1549" y="5588"/>
                  </a:lnTo>
                  <a:lnTo>
                    <a:pt x="1605" y="5145"/>
                  </a:lnTo>
                  <a:lnTo>
                    <a:pt x="1715" y="4703"/>
                  </a:lnTo>
                  <a:lnTo>
                    <a:pt x="1881" y="4315"/>
                  </a:lnTo>
                  <a:lnTo>
                    <a:pt x="2103" y="3873"/>
                  </a:lnTo>
                  <a:lnTo>
                    <a:pt x="2324" y="3541"/>
                  </a:lnTo>
                  <a:lnTo>
                    <a:pt x="2545" y="3154"/>
                  </a:lnTo>
                  <a:lnTo>
                    <a:pt x="2877" y="2877"/>
                  </a:lnTo>
                  <a:lnTo>
                    <a:pt x="3154" y="2545"/>
                  </a:lnTo>
                  <a:lnTo>
                    <a:pt x="3541" y="2324"/>
                  </a:lnTo>
                  <a:lnTo>
                    <a:pt x="3873" y="2102"/>
                  </a:lnTo>
                  <a:lnTo>
                    <a:pt x="4316" y="1881"/>
                  </a:lnTo>
                  <a:lnTo>
                    <a:pt x="4703" y="1715"/>
                  </a:lnTo>
                  <a:lnTo>
                    <a:pt x="5145" y="1604"/>
                  </a:lnTo>
                  <a:lnTo>
                    <a:pt x="5588" y="1549"/>
                  </a:lnTo>
                  <a:close/>
                  <a:moveTo>
                    <a:pt x="5422" y="0"/>
                  </a:moveTo>
                  <a:lnTo>
                    <a:pt x="4813" y="111"/>
                  </a:lnTo>
                  <a:lnTo>
                    <a:pt x="4260" y="277"/>
                  </a:lnTo>
                  <a:lnTo>
                    <a:pt x="3707" y="443"/>
                  </a:lnTo>
                  <a:lnTo>
                    <a:pt x="3154" y="719"/>
                  </a:lnTo>
                  <a:lnTo>
                    <a:pt x="2656" y="1051"/>
                  </a:lnTo>
                  <a:lnTo>
                    <a:pt x="2213" y="1383"/>
                  </a:lnTo>
                  <a:lnTo>
                    <a:pt x="1771" y="1770"/>
                  </a:lnTo>
                  <a:lnTo>
                    <a:pt x="1383" y="2213"/>
                  </a:lnTo>
                  <a:lnTo>
                    <a:pt x="1051" y="2656"/>
                  </a:lnTo>
                  <a:lnTo>
                    <a:pt x="719" y="3154"/>
                  </a:lnTo>
                  <a:lnTo>
                    <a:pt x="443" y="3707"/>
                  </a:lnTo>
                  <a:lnTo>
                    <a:pt x="277" y="4260"/>
                  </a:lnTo>
                  <a:lnTo>
                    <a:pt x="111" y="4813"/>
                  </a:lnTo>
                  <a:lnTo>
                    <a:pt x="0" y="5422"/>
                  </a:lnTo>
                  <a:lnTo>
                    <a:pt x="0" y="6030"/>
                  </a:lnTo>
                  <a:lnTo>
                    <a:pt x="0" y="15767"/>
                  </a:lnTo>
                  <a:lnTo>
                    <a:pt x="0" y="16376"/>
                  </a:lnTo>
                  <a:lnTo>
                    <a:pt x="111" y="16984"/>
                  </a:lnTo>
                  <a:lnTo>
                    <a:pt x="277" y="17593"/>
                  </a:lnTo>
                  <a:lnTo>
                    <a:pt x="443" y="18146"/>
                  </a:lnTo>
                  <a:lnTo>
                    <a:pt x="719" y="18644"/>
                  </a:lnTo>
                  <a:lnTo>
                    <a:pt x="1051" y="19142"/>
                  </a:lnTo>
                  <a:lnTo>
                    <a:pt x="1383" y="19640"/>
                  </a:lnTo>
                  <a:lnTo>
                    <a:pt x="1771" y="20027"/>
                  </a:lnTo>
                  <a:lnTo>
                    <a:pt x="2213" y="20470"/>
                  </a:lnTo>
                  <a:lnTo>
                    <a:pt x="2656" y="20802"/>
                  </a:lnTo>
                  <a:lnTo>
                    <a:pt x="3154" y="21078"/>
                  </a:lnTo>
                  <a:lnTo>
                    <a:pt x="3707" y="21355"/>
                  </a:lnTo>
                  <a:lnTo>
                    <a:pt x="4260" y="21576"/>
                  </a:lnTo>
                  <a:lnTo>
                    <a:pt x="4813" y="21687"/>
                  </a:lnTo>
                  <a:lnTo>
                    <a:pt x="5422" y="21798"/>
                  </a:lnTo>
                  <a:lnTo>
                    <a:pt x="6031" y="21853"/>
                  </a:lnTo>
                  <a:lnTo>
                    <a:pt x="8686" y="21853"/>
                  </a:lnTo>
                  <a:lnTo>
                    <a:pt x="9350" y="21798"/>
                  </a:lnTo>
                  <a:lnTo>
                    <a:pt x="9903" y="21687"/>
                  </a:lnTo>
                  <a:lnTo>
                    <a:pt x="10512" y="21576"/>
                  </a:lnTo>
                  <a:lnTo>
                    <a:pt x="11065" y="21355"/>
                  </a:lnTo>
                  <a:lnTo>
                    <a:pt x="11618" y="21078"/>
                  </a:lnTo>
                  <a:lnTo>
                    <a:pt x="12116" y="20802"/>
                  </a:lnTo>
                  <a:lnTo>
                    <a:pt x="12559" y="20470"/>
                  </a:lnTo>
                  <a:lnTo>
                    <a:pt x="13001" y="20027"/>
                  </a:lnTo>
                  <a:lnTo>
                    <a:pt x="13389" y="19640"/>
                  </a:lnTo>
                  <a:lnTo>
                    <a:pt x="13721" y="19142"/>
                  </a:lnTo>
                  <a:lnTo>
                    <a:pt x="14053" y="18644"/>
                  </a:lnTo>
                  <a:lnTo>
                    <a:pt x="14274" y="18146"/>
                  </a:lnTo>
                  <a:lnTo>
                    <a:pt x="14495" y="17593"/>
                  </a:lnTo>
                  <a:lnTo>
                    <a:pt x="14661" y="16984"/>
                  </a:lnTo>
                  <a:lnTo>
                    <a:pt x="14716" y="16376"/>
                  </a:lnTo>
                  <a:lnTo>
                    <a:pt x="14772" y="15767"/>
                  </a:lnTo>
                  <a:lnTo>
                    <a:pt x="14772" y="6030"/>
                  </a:lnTo>
                  <a:lnTo>
                    <a:pt x="14716" y="5422"/>
                  </a:lnTo>
                  <a:lnTo>
                    <a:pt x="14661" y="4813"/>
                  </a:lnTo>
                  <a:lnTo>
                    <a:pt x="14495" y="4260"/>
                  </a:lnTo>
                  <a:lnTo>
                    <a:pt x="14274" y="3707"/>
                  </a:lnTo>
                  <a:lnTo>
                    <a:pt x="14053" y="3154"/>
                  </a:lnTo>
                  <a:lnTo>
                    <a:pt x="13721" y="2656"/>
                  </a:lnTo>
                  <a:lnTo>
                    <a:pt x="13389" y="2213"/>
                  </a:lnTo>
                  <a:lnTo>
                    <a:pt x="13001" y="1770"/>
                  </a:lnTo>
                  <a:lnTo>
                    <a:pt x="12559" y="1383"/>
                  </a:lnTo>
                  <a:lnTo>
                    <a:pt x="12116" y="1051"/>
                  </a:lnTo>
                  <a:lnTo>
                    <a:pt x="11618" y="719"/>
                  </a:lnTo>
                  <a:lnTo>
                    <a:pt x="11065" y="443"/>
                  </a:lnTo>
                  <a:lnTo>
                    <a:pt x="10512" y="277"/>
                  </a:lnTo>
                  <a:lnTo>
                    <a:pt x="9903" y="111"/>
                  </a:lnTo>
                  <a:lnTo>
                    <a:pt x="935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2"/>
            <p:cNvSpPr/>
            <p:nvPr/>
          </p:nvSpPr>
          <p:spPr>
            <a:xfrm rot="7963969">
              <a:off x="7880180" y="1013110"/>
              <a:ext cx="121603" cy="256839"/>
            </a:xfrm>
            <a:custGeom>
              <a:avLst/>
              <a:gdLst/>
              <a:ahLst/>
              <a:cxnLst/>
              <a:rect l="l" t="t" r="r" b="b"/>
              <a:pathLst>
                <a:path w="10347" h="21854" extrusionOk="0">
                  <a:moveTo>
                    <a:pt x="4095" y="2103"/>
                  </a:moveTo>
                  <a:lnTo>
                    <a:pt x="3984" y="2213"/>
                  </a:lnTo>
                  <a:lnTo>
                    <a:pt x="3874" y="2324"/>
                  </a:lnTo>
                  <a:lnTo>
                    <a:pt x="3874" y="2545"/>
                  </a:lnTo>
                  <a:lnTo>
                    <a:pt x="3874" y="3430"/>
                  </a:lnTo>
                  <a:lnTo>
                    <a:pt x="3874" y="3596"/>
                  </a:lnTo>
                  <a:lnTo>
                    <a:pt x="3984" y="3707"/>
                  </a:lnTo>
                  <a:lnTo>
                    <a:pt x="4095" y="3818"/>
                  </a:lnTo>
                  <a:lnTo>
                    <a:pt x="4482" y="3818"/>
                  </a:lnTo>
                  <a:lnTo>
                    <a:pt x="4593" y="3707"/>
                  </a:lnTo>
                  <a:lnTo>
                    <a:pt x="4703" y="3596"/>
                  </a:lnTo>
                  <a:lnTo>
                    <a:pt x="4759" y="3430"/>
                  </a:lnTo>
                  <a:lnTo>
                    <a:pt x="4759" y="2545"/>
                  </a:lnTo>
                  <a:lnTo>
                    <a:pt x="4703" y="2324"/>
                  </a:lnTo>
                  <a:lnTo>
                    <a:pt x="4593" y="2213"/>
                  </a:lnTo>
                  <a:lnTo>
                    <a:pt x="4482" y="2103"/>
                  </a:lnTo>
                  <a:close/>
                  <a:moveTo>
                    <a:pt x="5865" y="2103"/>
                  </a:moveTo>
                  <a:lnTo>
                    <a:pt x="5755" y="2213"/>
                  </a:lnTo>
                  <a:lnTo>
                    <a:pt x="5644" y="2324"/>
                  </a:lnTo>
                  <a:lnTo>
                    <a:pt x="5644" y="2545"/>
                  </a:lnTo>
                  <a:lnTo>
                    <a:pt x="5644" y="3430"/>
                  </a:lnTo>
                  <a:lnTo>
                    <a:pt x="5644" y="3596"/>
                  </a:lnTo>
                  <a:lnTo>
                    <a:pt x="5755" y="3707"/>
                  </a:lnTo>
                  <a:lnTo>
                    <a:pt x="5865" y="3818"/>
                  </a:lnTo>
                  <a:lnTo>
                    <a:pt x="6252" y="3818"/>
                  </a:lnTo>
                  <a:lnTo>
                    <a:pt x="6363" y="3707"/>
                  </a:lnTo>
                  <a:lnTo>
                    <a:pt x="6474" y="3596"/>
                  </a:lnTo>
                  <a:lnTo>
                    <a:pt x="6474" y="3430"/>
                  </a:lnTo>
                  <a:lnTo>
                    <a:pt x="6474" y="2545"/>
                  </a:lnTo>
                  <a:lnTo>
                    <a:pt x="6474" y="2324"/>
                  </a:lnTo>
                  <a:lnTo>
                    <a:pt x="6363" y="2213"/>
                  </a:lnTo>
                  <a:lnTo>
                    <a:pt x="6252" y="2103"/>
                  </a:lnTo>
                  <a:close/>
                  <a:moveTo>
                    <a:pt x="7027" y="1549"/>
                  </a:moveTo>
                  <a:lnTo>
                    <a:pt x="7027" y="4371"/>
                  </a:lnTo>
                  <a:lnTo>
                    <a:pt x="3320" y="4371"/>
                  </a:lnTo>
                  <a:lnTo>
                    <a:pt x="3320" y="1549"/>
                  </a:lnTo>
                  <a:close/>
                  <a:moveTo>
                    <a:pt x="3431" y="7027"/>
                  </a:moveTo>
                  <a:lnTo>
                    <a:pt x="3099" y="7082"/>
                  </a:lnTo>
                  <a:lnTo>
                    <a:pt x="2878" y="7248"/>
                  </a:lnTo>
                  <a:lnTo>
                    <a:pt x="2712" y="7524"/>
                  </a:lnTo>
                  <a:lnTo>
                    <a:pt x="2656" y="7801"/>
                  </a:lnTo>
                  <a:lnTo>
                    <a:pt x="2712" y="8133"/>
                  </a:lnTo>
                  <a:lnTo>
                    <a:pt x="2878" y="8354"/>
                  </a:lnTo>
                  <a:lnTo>
                    <a:pt x="3099" y="8520"/>
                  </a:lnTo>
                  <a:lnTo>
                    <a:pt x="3431" y="8576"/>
                  </a:lnTo>
                  <a:lnTo>
                    <a:pt x="6916" y="8576"/>
                  </a:lnTo>
                  <a:lnTo>
                    <a:pt x="7248" y="8520"/>
                  </a:lnTo>
                  <a:lnTo>
                    <a:pt x="7470" y="8354"/>
                  </a:lnTo>
                  <a:lnTo>
                    <a:pt x="7636" y="8133"/>
                  </a:lnTo>
                  <a:lnTo>
                    <a:pt x="7691" y="7801"/>
                  </a:lnTo>
                  <a:lnTo>
                    <a:pt x="7636" y="7524"/>
                  </a:lnTo>
                  <a:lnTo>
                    <a:pt x="7470" y="7248"/>
                  </a:lnTo>
                  <a:lnTo>
                    <a:pt x="7248" y="7082"/>
                  </a:lnTo>
                  <a:lnTo>
                    <a:pt x="6916" y="7027"/>
                  </a:lnTo>
                  <a:close/>
                  <a:moveTo>
                    <a:pt x="8797" y="5920"/>
                  </a:moveTo>
                  <a:lnTo>
                    <a:pt x="8797" y="17538"/>
                  </a:lnTo>
                  <a:lnTo>
                    <a:pt x="8742" y="18091"/>
                  </a:lnTo>
                  <a:lnTo>
                    <a:pt x="8576" y="18589"/>
                  </a:lnTo>
                  <a:lnTo>
                    <a:pt x="8355" y="19087"/>
                  </a:lnTo>
                  <a:lnTo>
                    <a:pt x="8023" y="19474"/>
                  </a:lnTo>
                  <a:lnTo>
                    <a:pt x="7580" y="19806"/>
                  </a:lnTo>
                  <a:lnTo>
                    <a:pt x="7138" y="20083"/>
                  </a:lnTo>
                  <a:lnTo>
                    <a:pt x="6640" y="20249"/>
                  </a:lnTo>
                  <a:lnTo>
                    <a:pt x="6087" y="20304"/>
                  </a:lnTo>
                  <a:lnTo>
                    <a:pt x="4316" y="20304"/>
                  </a:lnTo>
                  <a:lnTo>
                    <a:pt x="3763" y="20249"/>
                  </a:lnTo>
                  <a:lnTo>
                    <a:pt x="3210" y="20083"/>
                  </a:lnTo>
                  <a:lnTo>
                    <a:pt x="2767" y="19806"/>
                  </a:lnTo>
                  <a:lnTo>
                    <a:pt x="2324" y="19474"/>
                  </a:lnTo>
                  <a:lnTo>
                    <a:pt x="1993" y="19087"/>
                  </a:lnTo>
                  <a:lnTo>
                    <a:pt x="1771" y="18589"/>
                  </a:lnTo>
                  <a:lnTo>
                    <a:pt x="1605" y="18091"/>
                  </a:lnTo>
                  <a:lnTo>
                    <a:pt x="1550" y="17538"/>
                  </a:lnTo>
                  <a:lnTo>
                    <a:pt x="1550" y="5920"/>
                  </a:lnTo>
                  <a:close/>
                  <a:moveTo>
                    <a:pt x="2546" y="0"/>
                  </a:moveTo>
                  <a:lnTo>
                    <a:pt x="2214" y="56"/>
                  </a:lnTo>
                  <a:lnTo>
                    <a:pt x="1993" y="222"/>
                  </a:lnTo>
                  <a:lnTo>
                    <a:pt x="1827" y="443"/>
                  </a:lnTo>
                  <a:lnTo>
                    <a:pt x="1771" y="775"/>
                  </a:lnTo>
                  <a:lnTo>
                    <a:pt x="1771" y="4371"/>
                  </a:lnTo>
                  <a:lnTo>
                    <a:pt x="775" y="4371"/>
                  </a:lnTo>
                  <a:lnTo>
                    <a:pt x="443" y="4482"/>
                  </a:lnTo>
                  <a:lnTo>
                    <a:pt x="222" y="4648"/>
                  </a:lnTo>
                  <a:lnTo>
                    <a:pt x="56" y="4869"/>
                  </a:lnTo>
                  <a:lnTo>
                    <a:pt x="1" y="5146"/>
                  </a:lnTo>
                  <a:lnTo>
                    <a:pt x="1" y="17538"/>
                  </a:lnTo>
                  <a:lnTo>
                    <a:pt x="1" y="17981"/>
                  </a:lnTo>
                  <a:lnTo>
                    <a:pt x="56" y="18368"/>
                  </a:lnTo>
                  <a:lnTo>
                    <a:pt x="167" y="18811"/>
                  </a:lnTo>
                  <a:lnTo>
                    <a:pt x="333" y="19198"/>
                  </a:lnTo>
                  <a:lnTo>
                    <a:pt x="499" y="19585"/>
                  </a:lnTo>
                  <a:lnTo>
                    <a:pt x="720" y="19917"/>
                  </a:lnTo>
                  <a:lnTo>
                    <a:pt x="997" y="20249"/>
                  </a:lnTo>
                  <a:lnTo>
                    <a:pt x="1273" y="20581"/>
                  </a:lnTo>
                  <a:lnTo>
                    <a:pt x="1550" y="20858"/>
                  </a:lnTo>
                  <a:lnTo>
                    <a:pt x="1882" y="21079"/>
                  </a:lnTo>
                  <a:lnTo>
                    <a:pt x="2269" y="21300"/>
                  </a:lnTo>
                  <a:lnTo>
                    <a:pt x="2601" y="21466"/>
                  </a:lnTo>
                  <a:lnTo>
                    <a:pt x="2988" y="21632"/>
                  </a:lnTo>
                  <a:lnTo>
                    <a:pt x="3431" y="21743"/>
                  </a:lnTo>
                  <a:lnTo>
                    <a:pt x="3874" y="21798"/>
                  </a:lnTo>
                  <a:lnTo>
                    <a:pt x="4316" y="21853"/>
                  </a:lnTo>
                  <a:lnTo>
                    <a:pt x="6087" y="21853"/>
                  </a:lnTo>
                  <a:lnTo>
                    <a:pt x="6474" y="21798"/>
                  </a:lnTo>
                  <a:lnTo>
                    <a:pt x="6916" y="21743"/>
                  </a:lnTo>
                  <a:lnTo>
                    <a:pt x="7359" y="21632"/>
                  </a:lnTo>
                  <a:lnTo>
                    <a:pt x="7746" y="21466"/>
                  </a:lnTo>
                  <a:lnTo>
                    <a:pt x="8134" y="21300"/>
                  </a:lnTo>
                  <a:lnTo>
                    <a:pt x="8465" y="21079"/>
                  </a:lnTo>
                  <a:lnTo>
                    <a:pt x="8797" y="20858"/>
                  </a:lnTo>
                  <a:lnTo>
                    <a:pt x="9074" y="20581"/>
                  </a:lnTo>
                  <a:lnTo>
                    <a:pt x="9406" y="20249"/>
                  </a:lnTo>
                  <a:lnTo>
                    <a:pt x="9627" y="19917"/>
                  </a:lnTo>
                  <a:lnTo>
                    <a:pt x="9849" y="19585"/>
                  </a:lnTo>
                  <a:lnTo>
                    <a:pt x="10015" y="19198"/>
                  </a:lnTo>
                  <a:lnTo>
                    <a:pt x="10181" y="18811"/>
                  </a:lnTo>
                  <a:lnTo>
                    <a:pt x="10291" y="18368"/>
                  </a:lnTo>
                  <a:lnTo>
                    <a:pt x="10346" y="17981"/>
                  </a:lnTo>
                  <a:lnTo>
                    <a:pt x="10346" y="17538"/>
                  </a:lnTo>
                  <a:lnTo>
                    <a:pt x="10346" y="5146"/>
                  </a:lnTo>
                  <a:lnTo>
                    <a:pt x="10291" y="4869"/>
                  </a:lnTo>
                  <a:lnTo>
                    <a:pt x="10125" y="4648"/>
                  </a:lnTo>
                  <a:lnTo>
                    <a:pt x="9904" y="4482"/>
                  </a:lnTo>
                  <a:lnTo>
                    <a:pt x="9572" y="4371"/>
                  </a:lnTo>
                  <a:lnTo>
                    <a:pt x="8576" y="4371"/>
                  </a:lnTo>
                  <a:lnTo>
                    <a:pt x="8576" y="775"/>
                  </a:lnTo>
                  <a:lnTo>
                    <a:pt x="8521" y="443"/>
                  </a:lnTo>
                  <a:lnTo>
                    <a:pt x="8355" y="222"/>
                  </a:lnTo>
                  <a:lnTo>
                    <a:pt x="8134" y="56"/>
                  </a:lnTo>
                  <a:lnTo>
                    <a:pt x="7802"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p:nvPr/>
          </p:nvSpPr>
          <p:spPr>
            <a:xfrm rot="-1104941">
              <a:off x="7153238" y="421725"/>
              <a:ext cx="152797" cy="256824"/>
            </a:xfrm>
            <a:custGeom>
              <a:avLst/>
              <a:gdLst/>
              <a:ahLst/>
              <a:cxnLst/>
              <a:rect l="l" t="t" r="r" b="b"/>
              <a:pathLst>
                <a:path w="13002" h="21854" extrusionOk="0">
                  <a:moveTo>
                    <a:pt x="6363" y="2102"/>
                  </a:moveTo>
                  <a:lnTo>
                    <a:pt x="6197" y="2213"/>
                  </a:lnTo>
                  <a:lnTo>
                    <a:pt x="6086" y="2379"/>
                  </a:lnTo>
                  <a:lnTo>
                    <a:pt x="6086" y="2545"/>
                  </a:lnTo>
                  <a:lnTo>
                    <a:pt x="6086" y="2711"/>
                  </a:lnTo>
                  <a:lnTo>
                    <a:pt x="6197" y="2822"/>
                  </a:lnTo>
                  <a:lnTo>
                    <a:pt x="6363" y="2932"/>
                  </a:lnTo>
                  <a:lnTo>
                    <a:pt x="6529" y="2988"/>
                  </a:lnTo>
                  <a:lnTo>
                    <a:pt x="6695" y="2932"/>
                  </a:lnTo>
                  <a:lnTo>
                    <a:pt x="6805" y="2822"/>
                  </a:lnTo>
                  <a:lnTo>
                    <a:pt x="6916" y="2711"/>
                  </a:lnTo>
                  <a:lnTo>
                    <a:pt x="6971" y="2545"/>
                  </a:lnTo>
                  <a:lnTo>
                    <a:pt x="6916" y="2379"/>
                  </a:lnTo>
                  <a:lnTo>
                    <a:pt x="6805" y="2213"/>
                  </a:lnTo>
                  <a:lnTo>
                    <a:pt x="6695" y="2102"/>
                  </a:lnTo>
                  <a:close/>
                  <a:moveTo>
                    <a:pt x="10678" y="1549"/>
                  </a:moveTo>
                  <a:lnTo>
                    <a:pt x="10844" y="1605"/>
                  </a:lnTo>
                  <a:lnTo>
                    <a:pt x="11010" y="1715"/>
                  </a:lnTo>
                  <a:lnTo>
                    <a:pt x="11176" y="1826"/>
                  </a:lnTo>
                  <a:lnTo>
                    <a:pt x="11287" y="1992"/>
                  </a:lnTo>
                  <a:lnTo>
                    <a:pt x="11397" y="2158"/>
                  </a:lnTo>
                  <a:lnTo>
                    <a:pt x="11453" y="2324"/>
                  </a:lnTo>
                  <a:lnTo>
                    <a:pt x="11453" y="2545"/>
                  </a:lnTo>
                  <a:lnTo>
                    <a:pt x="11453" y="3541"/>
                  </a:lnTo>
                  <a:lnTo>
                    <a:pt x="1550" y="3541"/>
                  </a:lnTo>
                  <a:lnTo>
                    <a:pt x="1550" y="2545"/>
                  </a:lnTo>
                  <a:lnTo>
                    <a:pt x="1550" y="2324"/>
                  </a:lnTo>
                  <a:lnTo>
                    <a:pt x="1605" y="2158"/>
                  </a:lnTo>
                  <a:lnTo>
                    <a:pt x="1716" y="1992"/>
                  </a:lnTo>
                  <a:lnTo>
                    <a:pt x="1826" y="1826"/>
                  </a:lnTo>
                  <a:lnTo>
                    <a:pt x="1992" y="1715"/>
                  </a:lnTo>
                  <a:lnTo>
                    <a:pt x="2158" y="1605"/>
                  </a:lnTo>
                  <a:lnTo>
                    <a:pt x="2324" y="1549"/>
                  </a:lnTo>
                  <a:close/>
                  <a:moveTo>
                    <a:pt x="11453" y="5090"/>
                  </a:moveTo>
                  <a:lnTo>
                    <a:pt x="11453" y="15878"/>
                  </a:lnTo>
                  <a:lnTo>
                    <a:pt x="1550" y="15878"/>
                  </a:lnTo>
                  <a:lnTo>
                    <a:pt x="1550" y="5090"/>
                  </a:lnTo>
                  <a:close/>
                  <a:moveTo>
                    <a:pt x="4316" y="18091"/>
                  </a:moveTo>
                  <a:lnTo>
                    <a:pt x="3984" y="18146"/>
                  </a:lnTo>
                  <a:lnTo>
                    <a:pt x="3763" y="18312"/>
                  </a:lnTo>
                  <a:lnTo>
                    <a:pt x="3597" y="18534"/>
                  </a:lnTo>
                  <a:lnTo>
                    <a:pt x="3541" y="18866"/>
                  </a:lnTo>
                  <a:lnTo>
                    <a:pt x="3597" y="19142"/>
                  </a:lnTo>
                  <a:lnTo>
                    <a:pt x="3763" y="19419"/>
                  </a:lnTo>
                  <a:lnTo>
                    <a:pt x="3984" y="19585"/>
                  </a:lnTo>
                  <a:lnTo>
                    <a:pt x="4316" y="19640"/>
                  </a:lnTo>
                  <a:lnTo>
                    <a:pt x="8742" y="19640"/>
                  </a:lnTo>
                  <a:lnTo>
                    <a:pt x="9018" y="19585"/>
                  </a:lnTo>
                  <a:lnTo>
                    <a:pt x="9240" y="19419"/>
                  </a:lnTo>
                  <a:lnTo>
                    <a:pt x="9406" y="19142"/>
                  </a:lnTo>
                  <a:lnTo>
                    <a:pt x="9516" y="18866"/>
                  </a:lnTo>
                  <a:lnTo>
                    <a:pt x="9406" y="18534"/>
                  </a:lnTo>
                  <a:lnTo>
                    <a:pt x="9240" y="18312"/>
                  </a:lnTo>
                  <a:lnTo>
                    <a:pt x="9018" y="18146"/>
                  </a:lnTo>
                  <a:lnTo>
                    <a:pt x="8742" y="18091"/>
                  </a:lnTo>
                  <a:close/>
                  <a:moveTo>
                    <a:pt x="11453" y="17427"/>
                  </a:moveTo>
                  <a:lnTo>
                    <a:pt x="11453" y="19308"/>
                  </a:lnTo>
                  <a:lnTo>
                    <a:pt x="11453" y="19530"/>
                  </a:lnTo>
                  <a:lnTo>
                    <a:pt x="11397" y="19695"/>
                  </a:lnTo>
                  <a:lnTo>
                    <a:pt x="11287" y="19861"/>
                  </a:lnTo>
                  <a:lnTo>
                    <a:pt x="11176" y="20027"/>
                  </a:lnTo>
                  <a:lnTo>
                    <a:pt x="11010" y="20138"/>
                  </a:lnTo>
                  <a:lnTo>
                    <a:pt x="10844" y="20193"/>
                  </a:lnTo>
                  <a:lnTo>
                    <a:pt x="10678" y="20249"/>
                  </a:lnTo>
                  <a:lnTo>
                    <a:pt x="10457" y="20304"/>
                  </a:lnTo>
                  <a:lnTo>
                    <a:pt x="2545" y="20304"/>
                  </a:lnTo>
                  <a:lnTo>
                    <a:pt x="2324" y="20249"/>
                  </a:lnTo>
                  <a:lnTo>
                    <a:pt x="2158" y="20193"/>
                  </a:lnTo>
                  <a:lnTo>
                    <a:pt x="1992" y="20138"/>
                  </a:lnTo>
                  <a:lnTo>
                    <a:pt x="1826" y="20027"/>
                  </a:lnTo>
                  <a:lnTo>
                    <a:pt x="1716" y="19861"/>
                  </a:lnTo>
                  <a:lnTo>
                    <a:pt x="1605" y="19695"/>
                  </a:lnTo>
                  <a:lnTo>
                    <a:pt x="1550" y="19530"/>
                  </a:lnTo>
                  <a:lnTo>
                    <a:pt x="1550" y="19308"/>
                  </a:lnTo>
                  <a:lnTo>
                    <a:pt x="1550" y="17427"/>
                  </a:lnTo>
                  <a:close/>
                  <a:moveTo>
                    <a:pt x="2545" y="0"/>
                  </a:moveTo>
                  <a:lnTo>
                    <a:pt x="2047" y="55"/>
                  </a:lnTo>
                  <a:lnTo>
                    <a:pt x="1550" y="166"/>
                  </a:lnTo>
                  <a:lnTo>
                    <a:pt x="1107" y="443"/>
                  </a:lnTo>
                  <a:lnTo>
                    <a:pt x="720" y="719"/>
                  </a:lnTo>
                  <a:lnTo>
                    <a:pt x="443" y="1107"/>
                  </a:lnTo>
                  <a:lnTo>
                    <a:pt x="222" y="1549"/>
                  </a:lnTo>
                  <a:lnTo>
                    <a:pt x="56" y="2047"/>
                  </a:lnTo>
                  <a:lnTo>
                    <a:pt x="0" y="2545"/>
                  </a:lnTo>
                  <a:lnTo>
                    <a:pt x="0" y="19308"/>
                  </a:lnTo>
                  <a:lnTo>
                    <a:pt x="56" y="19806"/>
                  </a:lnTo>
                  <a:lnTo>
                    <a:pt x="222" y="20304"/>
                  </a:lnTo>
                  <a:lnTo>
                    <a:pt x="443" y="20747"/>
                  </a:lnTo>
                  <a:lnTo>
                    <a:pt x="720" y="21079"/>
                  </a:lnTo>
                  <a:lnTo>
                    <a:pt x="1107" y="21411"/>
                  </a:lnTo>
                  <a:lnTo>
                    <a:pt x="1550" y="21632"/>
                  </a:lnTo>
                  <a:lnTo>
                    <a:pt x="2047" y="21798"/>
                  </a:lnTo>
                  <a:lnTo>
                    <a:pt x="2545" y="21853"/>
                  </a:lnTo>
                  <a:lnTo>
                    <a:pt x="10457" y="21853"/>
                  </a:lnTo>
                  <a:lnTo>
                    <a:pt x="11010" y="21798"/>
                  </a:lnTo>
                  <a:lnTo>
                    <a:pt x="11453" y="21632"/>
                  </a:lnTo>
                  <a:lnTo>
                    <a:pt x="11895" y="21411"/>
                  </a:lnTo>
                  <a:lnTo>
                    <a:pt x="12282" y="21079"/>
                  </a:lnTo>
                  <a:lnTo>
                    <a:pt x="12559" y="20747"/>
                  </a:lnTo>
                  <a:lnTo>
                    <a:pt x="12836" y="20304"/>
                  </a:lnTo>
                  <a:lnTo>
                    <a:pt x="12946" y="19806"/>
                  </a:lnTo>
                  <a:lnTo>
                    <a:pt x="13002" y="19308"/>
                  </a:lnTo>
                  <a:lnTo>
                    <a:pt x="13002" y="2545"/>
                  </a:lnTo>
                  <a:lnTo>
                    <a:pt x="12946" y="2047"/>
                  </a:lnTo>
                  <a:lnTo>
                    <a:pt x="12836" y="1549"/>
                  </a:lnTo>
                  <a:lnTo>
                    <a:pt x="12559" y="1107"/>
                  </a:lnTo>
                  <a:lnTo>
                    <a:pt x="12282" y="719"/>
                  </a:lnTo>
                  <a:lnTo>
                    <a:pt x="11895" y="443"/>
                  </a:lnTo>
                  <a:lnTo>
                    <a:pt x="11453" y="166"/>
                  </a:lnTo>
                  <a:lnTo>
                    <a:pt x="11010" y="55"/>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p:nvPr/>
          </p:nvSpPr>
          <p:spPr>
            <a:xfrm>
              <a:off x="8141728" y="-53915"/>
              <a:ext cx="205481" cy="256193"/>
            </a:xfrm>
            <a:custGeom>
              <a:avLst/>
              <a:gdLst/>
              <a:ahLst/>
              <a:cxnLst/>
              <a:rect l="l" t="t" r="r" b="b"/>
              <a:pathLst>
                <a:path w="17484" h="21799" extrusionOk="0">
                  <a:moveTo>
                    <a:pt x="12394" y="5921"/>
                  </a:moveTo>
                  <a:lnTo>
                    <a:pt x="12394" y="7027"/>
                  </a:lnTo>
                  <a:lnTo>
                    <a:pt x="8631" y="7027"/>
                  </a:lnTo>
                  <a:lnTo>
                    <a:pt x="8631" y="5921"/>
                  </a:lnTo>
                  <a:close/>
                  <a:moveTo>
                    <a:pt x="7857" y="4371"/>
                  </a:moveTo>
                  <a:lnTo>
                    <a:pt x="7580" y="4427"/>
                  </a:lnTo>
                  <a:lnTo>
                    <a:pt x="7304" y="4593"/>
                  </a:lnTo>
                  <a:lnTo>
                    <a:pt x="7138" y="4869"/>
                  </a:lnTo>
                  <a:lnTo>
                    <a:pt x="7082" y="5146"/>
                  </a:lnTo>
                  <a:lnTo>
                    <a:pt x="7082" y="7802"/>
                  </a:lnTo>
                  <a:lnTo>
                    <a:pt x="7138" y="8133"/>
                  </a:lnTo>
                  <a:lnTo>
                    <a:pt x="7304" y="8355"/>
                  </a:lnTo>
                  <a:lnTo>
                    <a:pt x="7580" y="8521"/>
                  </a:lnTo>
                  <a:lnTo>
                    <a:pt x="7857" y="8576"/>
                  </a:lnTo>
                  <a:lnTo>
                    <a:pt x="13168" y="8576"/>
                  </a:lnTo>
                  <a:lnTo>
                    <a:pt x="13445" y="8521"/>
                  </a:lnTo>
                  <a:lnTo>
                    <a:pt x="13721" y="8355"/>
                  </a:lnTo>
                  <a:lnTo>
                    <a:pt x="13887" y="8133"/>
                  </a:lnTo>
                  <a:lnTo>
                    <a:pt x="13943" y="7802"/>
                  </a:lnTo>
                  <a:lnTo>
                    <a:pt x="13943" y="5146"/>
                  </a:lnTo>
                  <a:lnTo>
                    <a:pt x="13887" y="4869"/>
                  </a:lnTo>
                  <a:lnTo>
                    <a:pt x="13721" y="4593"/>
                  </a:lnTo>
                  <a:lnTo>
                    <a:pt x="13445" y="4427"/>
                  </a:lnTo>
                  <a:lnTo>
                    <a:pt x="13168" y="4371"/>
                  </a:lnTo>
                  <a:close/>
                  <a:moveTo>
                    <a:pt x="2656" y="1550"/>
                  </a:moveTo>
                  <a:lnTo>
                    <a:pt x="2656" y="20305"/>
                  </a:lnTo>
                  <a:lnTo>
                    <a:pt x="1661" y="20305"/>
                  </a:lnTo>
                  <a:lnTo>
                    <a:pt x="1605" y="20249"/>
                  </a:lnTo>
                  <a:lnTo>
                    <a:pt x="1550" y="20194"/>
                  </a:lnTo>
                  <a:lnTo>
                    <a:pt x="1550" y="1661"/>
                  </a:lnTo>
                  <a:lnTo>
                    <a:pt x="1605" y="1550"/>
                  </a:lnTo>
                  <a:close/>
                  <a:moveTo>
                    <a:pt x="15934" y="1550"/>
                  </a:moveTo>
                  <a:lnTo>
                    <a:pt x="15934" y="20305"/>
                  </a:lnTo>
                  <a:lnTo>
                    <a:pt x="4206" y="20305"/>
                  </a:lnTo>
                  <a:lnTo>
                    <a:pt x="4206" y="1550"/>
                  </a:lnTo>
                  <a:close/>
                  <a:moveTo>
                    <a:pt x="1329" y="1"/>
                  </a:moveTo>
                  <a:lnTo>
                    <a:pt x="1052" y="112"/>
                  </a:lnTo>
                  <a:lnTo>
                    <a:pt x="775" y="277"/>
                  </a:lnTo>
                  <a:lnTo>
                    <a:pt x="499" y="443"/>
                  </a:lnTo>
                  <a:lnTo>
                    <a:pt x="333" y="720"/>
                  </a:lnTo>
                  <a:lnTo>
                    <a:pt x="167" y="997"/>
                  </a:lnTo>
                  <a:lnTo>
                    <a:pt x="56" y="1273"/>
                  </a:lnTo>
                  <a:lnTo>
                    <a:pt x="1" y="1661"/>
                  </a:lnTo>
                  <a:lnTo>
                    <a:pt x="1" y="20194"/>
                  </a:lnTo>
                  <a:lnTo>
                    <a:pt x="56" y="20526"/>
                  </a:lnTo>
                  <a:lnTo>
                    <a:pt x="167" y="20803"/>
                  </a:lnTo>
                  <a:lnTo>
                    <a:pt x="333" y="21079"/>
                  </a:lnTo>
                  <a:lnTo>
                    <a:pt x="499" y="21356"/>
                  </a:lnTo>
                  <a:lnTo>
                    <a:pt x="775" y="21522"/>
                  </a:lnTo>
                  <a:lnTo>
                    <a:pt x="1052" y="21688"/>
                  </a:lnTo>
                  <a:lnTo>
                    <a:pt x="1329" y="21799"/>
                  </a:lnTo>
                  <a:lnTo>
                    <a:pt x="16709" y="21799"/>
                  </a:lnTo>
                  <a:lnTo>
                    <a:pt x="16985" y="21743"/>
                  </a:lnTo>
                  <a:lnTo>
                    <a:pt x="17207" y="21577"/>
                  </a:lnTo>
                  <a:lnTo>
                    <a:pt x="17373" y="21356"/>
                  </a:lnTo>
                  <a:lnTo>
                    <a:pt x="17483" y="21079"/>
                  </a:lnTo>
                  <a:lnTo>
                    <a:pt x="17483" y="775"/>
                  </a:lnTo>
                  <a:lnTo>
                    <a:pt x="17373" y="443"/>
                  </a:lnTo>
                  <a:lnTo>
                    <a:pt x="17207" y="222"/>
                  </a:lnTo>
                  <a:lnTo>
                    <a:pt x="16985" y="56"/>
                  </a:lnTo>
                  <a:lnTo>
                    <a:pt x="1670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p:nvPr/>
          </p:nvSpPr>
          <p:spPr>
            <a:xfrm rot="8808818">
              <a:off x="9026329" y="553339"/>
              <a:ext cx="256823" cy="256823"/>
            </a:xfrm>
            <a:custGeom>
              <a:avLst/>
              <a:gdLst/>
              <a:ahLst/>
              <a:cxnLst/>
              <a:rect l="l" t="t" r="r" b="b"/>
              <a:pathLst>
                <a:path w="21854" h="21854" extrusionOk="0">
                  <a:moveTo>
                    <a:pt x="19198" y="15657"/>
                  </a:moveTo>
                  <a:lnTo>
                    <a:pt x="15658" y="19198"/>
                  </a:lnTo>
                  <a:lnTo>
                    <a:pt x="15658" y="15657"/>
                  </a:lnTo>
                  <a:close/>
                  <a:moveTo>
                    <a:pt x="20305" y="1549"/>
                  </a:moveTo>
                  <a:lnTo>
                    <a:pt x="20305" y="14108"/>
                  </a:lnTo>
                  <a:lnTo>
                    <a:pt x="14883" y="14108"/>
                  </a:lnTo>
                  <a:lnTo>
                    <a:pt x="14606" y="14163"/>
                  </a:lnTo>
                  <a:lnTo>
                    <a:pt x="14330" y="14329"/>
                  </a:lnTo>
                  <a:lnTo>
                    <a:pt x="14164" y="14606"/>
                  </a:lnTo>
                  <a:lnTo>
                    <a:pt x="14108" y="14882"/>
                  </a:lnTo>
                  <a:lnTo>
                    <a:pt x="14108" y="20304"/>
                  </a:lnTo>
                  <a:lnTo>
                    <a:pt x="1550" y="20304"/>
                  </a:lnTo>
                  <a:lnTo>
                    <a:pt x="1550" y="1549"/>
                  </a:lnTo>
                  <a:close/>
                  <a:moveTo>
                    <a:pt x="775" y="0"/>
                  </a:moveTo>
                  <a:lnTo>
                    <a:pt x="499" y="56"/>
                  </a:lnTo>
                  <a:lnTo>
                    <a:pt x="222" y="222"/>
                  </a:lnTo>
                  <a:lnTo>
                    <a:pt x="56" y="443"/>
                  </a:lnTo>
                  <a:lnTo>
                    <a:pt x="1" y="775"/>
                  </a:lnTo>
                  <a:lnTo>
                    <a:pt x="1" y="21079"/>
                  </a:lnTo>
                  <a:lnTo>
                    <a:pt x="56" y="21355"/>
                  </a:lnTo>
                  <a:lnTo>
                    <a:pt x="222" y="21632"/>
                  </a:lnTo>
                  <a:lnTo>
                    <a:pt x="499" y="21798"/>
                  </a:lnTo>
                  <a:lnTo>
                    <a:pt x="775" y="21853"/>
                  </a:lnTo>
                  <a:lnTo>
                    <a:pt x="14883" y="21853"/>
                  </a:lnTo>
                  <a:lnTo>
                    <a:pt x="15215" y="21798"/>
                  </a:lnTo>
                  <a:lnTo>
                    <a:pt x="15436" y="21632"/>
                  </a:lnTo>
                  <a:lnTo>
                    <a:pt x="21633" y="15436"/>
                  </a:lnTo>
                  <a:lnTo>
                    <a:pt x="21633" y="15380"/>
                  </a:lnTo>
                  <a:lnTo>
                    <a:pt x="21799" y="15159"/>
                  </a:lnTo>
                  <a:lnTo>
                    <a:pt x="21854" y="14882"/>
                  </a:lnTo>
                  <a:lnTo>
                    <a:pt x="21854" y="775"/>
                  </a:lnTo>
                  <a:lnTo>
                    <a:pt x="21799" y="443"/>
                  </a:lnTo>
                  <a:lnTo>
                    <a:pt x="21633" y="222"/>
                  </a:lnTo>
                  <a:lnTo>
                    <a:pt x="21356" y="56"/>
                  </a:lnTo>
                  <a:lnTo>
                    <a:pt x="2107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p:nvPr/>
          </p:nvSpPr>
          <p:spPr>
            <a:xfrm rot="-3372917">
              <a:off x="8680750" y="969381"/>
              <a:ext cx="215215" cy="236028"/>
            </a:xfrm>
            <a:custGeom>
              <a:avLst/>
              <a:gdLst/>
              <a:ahLst/>
              <a:cxnLst/>
              <a:rect l="l" t="t" r="r" b="b"/>
              <a:pathLst>
                <a:path w="18313" h="20084" extrusionOk="0">
                  <a:moveTo>
                    <a:pt x="16763" y="3265"/>
                  </a:moveTo>
                  <a:lnTo>
                    <a:pt x="16763" y="5257"/>
                  </a:lnTo>
                  <a:lnTo>
                    <a:pt x="15657" y="5257"/>
                  </a:lnTo>
                  <a:lnTo>
                    <a:pt x="15657" y="3265"/>
                  </a:lnTo>
                  <a:close/>
                  <a:moveTo>
                    <a:pt x="10567" y="5035"/>
                  </a:moveTo>
                  <a:lnTo>
                    <a:pt x="10567" y="7027"/>
                  </a:lnTo>
                  <a:lnTo>
                    <a:pt x="6805" y="7027"/>
                  </a:lnTo>
                  <a:lnTo>
                    <a:pt x="6805" y="5035"/>
                  </a:lnTo>
                  <a:close/>
                  <a:moveTo>
                    <a:pt x="6030" y="3486"/>
                  </a:moveTo>
                  <a:lnTo>
                    <a:pt x="5754" y="3597"/>
                  </a:lnTo>
                  <a:lnTo>
                    <a:pt x="5477" y="3708"/>
                  </a:lnTo>
                  <a:lnTo>
                    <a:pt x="5311" y="3984"/>
                  </a:lnTo>
                  <a:lnTo>
                    <a:pt x="5256" y="4261"/>
                  </a:lnTo>
                  <a:lnTo>
                    <a:pt x="5256" y="7802"/>
                  </a:lnTo>
                  <a:lnTo>
                    <a:pt x="5311" y="8133"/>
                  </a:lnTo>
                  <a:lnTo>
                    <a:pt x="5477" y="8355"/>
                  </a:lnTo>
                  <a:lnTo>
                    <a:pt x="5754" y="8521"/>
                  </a:lnTo>
                  <a:lnTo>
                    <a:pt x="6030" y="8576"/>
                  </a:lnTo>
                  <a:lnTo>
                    <a:pt x="11341" y="8576"/>
                  </a:lnTo>
                  <a:lnTo>
                    <a:pt x="11618" y="8521"/>
                  </a:lnTo>
                  <a:lnTo>
                    <a:pt x="11895" y="8355"/>
                  </a:lnTo>
                  <a:lnTo>
                    <a:pt x="12061" y="8133"/>
                  </a:lnTo>
                  <a:lnTo>
                    <a:pt x="12116" y="7802"/>
                  </a:lnTo>
                  <a:lnTo>
                    <a:pt x="12116" y="4261"/>
                  </a:lnTo>
                  <a:lnTo>
                    <a:pt x="12061" y="3984"/>
                  </a:lnTo>
                  <a:lnTo>
                    <a:pt x="11895" y="3708"/>
                  </a:lnTo>
                  <a:lnTo>
                    <a:pt x="11618" y="3597"/>
                  </a:lnTo>
                  <a:lnTo>
                    <a:pt x="11341" y="3486"/>
                  </a:lnTo>
                  <a:close/>
                  <a:moveTo>
                    <a:pt x="16763" y="6806"/>
                  </a:moveTo>
                  <a:lnTo>
                    <a:pt x="16763" y="8797"/>
                  </a:lnTo>
                  <a:lnTo>
                    <a:pt x="15657" y="8797"/>
                  </a:lnTo>
                  <a:lnTo>
                    <a:pt x="15657" y="6806"/>
                  </a:lnTo>
                  <a:close/>
                  <a:moveTo>
                    <a:pt x="16763" y="10346"/>
                  </a:moveTo>
                  <a:lnTo>
                    <a:pt x="16763" y="12338"/>
                  </a:lnTo>
                  <a:lnTo>
                    <a:pt x="15657" y="12338"/>
                  </a:lnTo>
                  <a:lnTo>
                    <a:pt x="15657" y="10346"/>
                  </a:lnTo>
                  <a:close/>
                  <a:moveTo>
                    <a:pt x="16763" y="13887"/>
                  </a:moveTo>
                  <a:lnTo>
                    <a:pt x="16763" y="15879"/>
                  </a:lnTo>
                  <a:lnTo>
                    <a:pt x="15657" y="15879"/>
                  </a:lnTo>
                  <a:lnTo>
                    <a:pt x="15657" y="13887"/>
                  </a:lnTo>
                  <a:close/>
                  <a:moveTo>
                    <a:pt x="14108" y="1550"/>
                  </a:moveTo>
                  <a:lnTo>
                    <a:pt x="14108" y="18534"/>
                  </a:lnTo>
                  <a:lnTo>
                    <a:pt x="2379" y="18534"/>
                  </a:lnTo>
                  <a:lnTo>
                    <a:pt x="2379" y="17428"/>
                  </a:lnTo>
                  <a:lnTo>
                    <a:pt x="2490" y="17428"/>
                  </a:lnTo>
                  <a:lnTo>
                    <a:pt x="2822" y="17373"/>
                  </a:lnTo>
                  <a:lnTo>
                    <a:pt x="3043" y="17207"/>
                  </a:lnTo>
                  <a:lnTo>
                    <a:pt x="3209" y="16930"/>
                  </a:lnTo>
                  <a:lnTo>
                    <a:pt x="3264" y="16653"/>
                  </a:lnTo>
                  <a:lnTo>
                    <a:pt x="3209" y="16321"/>
                  </a:lnTo>
                  <a:lnTo>
                    <a:pt x="3043" y="16100"/>
                  </a:lnTo>
                  <a:lnTo>
                    <a:pt x="2822" y="15934"/>
                  </a:lnTo>
                  <a:lnTo>
                    <a:pt x="2490" y="15879"/>
                  </a:lnTo>
                  <a:lnTo>
                    <a:pt x="2379" y="15879"/>
                  </a:lnTo>
                  <a:lnTo>
                    <a:pt x="2379" y="14772"/>
                  </a:lnTo>
                  <a:lnTo>
                    <a:pt x="2490" y="14772"/>
                  </a:lnTo>
                  <a:lnTo>
                    <a:pt x="2822" y="14717"/>
                  </a:lnTo>
                  <a:lnTo>
                    <a:pt x="3043" y="14551"/>
                  </a:lnTo>
                  <a:lnTo>
                    <a:pt x="3209" y="14274"/>
                  </a:lnTo>
                  <a:lnTo>
                    <a:pt x="3264" y="13998"/>
                  </a:lnTo>
                  <a:lnTo>
                    <a:pt x="3209" y="13666"/>
                  </a:lnTo>
                  <a:lnTo>
                    <a:pt x="3043" y="13445"/>
                  </a:lnTo>
                  <a:lnTo>
                    <a:pt x="2822" y="13279"/>
                  </a:lnTo>
                  <a:lnTo>
                    <a:pt x="2490" y="13223"/>
                  </a:lnTo>
                  <a:lnTo>
                    <a:pt x="2379" y="13223"/>
                  </a:lnTo>
                  <a:lnTo>
                    <a:pt x="2379" y="12117"/>
                  </a:lnTo>
                  <a:lnTo>
                    <a:pt x="2490" y="12117"/>
                  </a:lnTo>
                  <a:lnTo>
                    <a:pt x="2822" y="12061"/>
                  </a:lnTo>
                  <a:lnTo>
                    <a:pt x="3043" y="11896"/>
                  </a:lnTo>
                  <a:lnTo>
                    <a:pt x="3209" y="11619"/>
                  </a:lnTo>
                  <a:lnTo>
                    <a:pt x="3264" y="11342"/>
                  </a:lnTo>
                  <a:lnTo>
                    <a:pt x="3209" y="11066"/>
                  </a:lnTo>
                  <a:lnTo>
                    <a:pt x="3043" y="10789"/>
                  </a:lnTo>
                  <a:lnTo>
                    <a:pt x="2822" y="10623"/>
                  </a:lnTo>
                  <a:lnTo>
                    <a:pt x="2490" y="10568"/>
                  </a:lnTo>
                  <a:lnTo>
                    <a:pt x="2379" y="10568"/>
                  </a:lnTo>
                  <a:lnTo>
                    <a:pt x="2379" y="9461"/>
                  </a:lnTo>
                  <a:lnTo>
                    <a:pt x="2490" y="9461"/>
                  </a:lnTo>
                  <a:lnTo>
                    <a:pt x="2822" y="9406"/>
                  </a:lnTo>
                  <a:lnTo>
                    <a:pt x="3043" y="9240"/>
                  </a:lnTo>
                  <a:lnTo>
                    <a:pt x="3209" y="9019"/>
                  </a:lnTo>
                  <a:lnTo>
                    <a:pt x="3264" y="8687"/>
                  </a:lnTo>
                  <a:lnTo>
                    <a:pt x="3209" y="8410"/>
                  </a:lnTo>
                  <a:lnTo>
                    <a:pt x="3043" y="8133"/>
                  </a:lnTo>
                  <a:lnTo>
                    <a:pt x="2822" y="7968"/>
                  </a:lnTo>
                  <a:lnTo>
                    <a:pt x="2490" y="7912"/>
                  </a:lnTo>
                  <a:lnTo>
                    <a:pt x="2379" y="7912"/>
                  </a:lnTo>
                  <a:lnTo>
                    <a:pt x="2379" y="6806"/>
                  </a:lnTo>
                  <a:lnTo>
                    <a:pt x="2490" y="6806"/>
                  </a:lnTo>
                  <a:lnTo>
                    <a:pt x="2822" y="6750"/>
                  </a:lnTo>
                  <a:lnTo>
                    <a:pt x="3043" y="6584"/>
                  </a:lnTo>
                  <a:lnTo>
                    <a:pt x="3209" y="6363"/>
                  </a:lnTo>
                  <a:lnTo>
                    <a:pt x="3264" y="6031"/>
                  </a:lnTo>
                  <a:lnTo>
                    <a:pt x="3209" y="5755"/>
                  </a:lnTo>
                  <a:lnTo>
                    <a:pt x="3043" y="5478"/>
                  </a:lnTo>
                  <a:lnTo>
                    <a:pt x="2822" y="5312"/>
                  </a:lnTo>
                  <a:lnTo>
                    <a:pt x="2490" y="5257"/>
                  </a:lnTo>
                  <a:lnTo>
                    <a:pt x="2379" y="5257"/>
                  </a:lnTo>
                  <a:lnTo>
                    <a:pt x="2379" y="4150"/>
                  </a:lnTo>
                  <a:lnTo>
                    <a:pt x="2490" y="4150"/>
                  </a:lnTo>
                  <a:lnTo>
                    <a:pt x="2822" y="4095"/>
                  </a:lnTo>
                  <a:lnTo>
                    <a:pt x="3043" y="3929"/>
                  </a:lnTo>
                  <a:lnTo>
                    <a:pt x="3209" y="3708"/>
                  </a:lnTo>
                  <a:lnTo>
                    <a:pt x="3264" y="3376"/>
                  </a:lnTo>
                  <a:lnTo>
                    <a:pt x="3209" y="3099"/>
                  </a:lnTo>
                  <a:lnTo>
                    <a:pt x="3043" y="2878"/>
                  </a:lnTo>
                  <a:lnTo>
                    <a:pt x="2822" y="2712"/>
                  </a:lnTo>
                  <a:lnTo>
                    <a:pt x="2490" y="2601"/>
                  </a:lnTo>
                  <a:lnTo>
                    <a:pt x="2379" y="2601"/>
                  </a:lnTo>
                  <a:lnTo>
                    <a:pt x="2379" y="1550"/>
                  </a:lnTo>
                  <a:close/>
                  <a:moveTo>
                    <a:pt x="1604" y="1"/>
                  </a:moveTo>
                  <a:lnTo>
                    <a:pt x="1328" y="56"/>
                  </a:lnTo>
                  <a:lnTo>
                    <a:pt x="1106" y="222"/>
                  </a:lnTo>
                  <a:lnTo>
                    <a:pt x="941" y="443"/>
                  </a:lnTo>
                  <a:lnTo>
                    <a:pt x="830" y="775"/>
                  </a:lnTo>
                  <a:lnTo>
                    <a:pt x="830" y="2601"/>
                  </a:lnTo>
                  <a:lnTo>
                    <a:pt x="719" y="2601"/>
                  </a:lnTo>
                  <a:lnTo>
                    <a:pt x="443" y="2712"/>
                  </a:lnTo>
                  <a:lnTo>
                    <a:pt x="221" y="2878"/>
                  </a:lnTo>
                  <a:lnTo>
                    <a:pt x="55" y="3099"/>
                  </a:lnTo>
                  <a:lnTo>
                    <a:pt x="0" y="3376"/>
                  </a:lnTo>
                  <a:lnTo>
                    <a:pt x="55" y="3708"/>
                  </a:lnTo>
                  <a:lnTo>
                    <a:pt x="221" y="3929"/>
                  </a:lnTo>
                  <a:lnTo>
                    <a:pt x="443" y="4095"/>
                  </a:lnTo>
                  <a:lnTo>
                    <a:pt x="719" y="4150"/>
                  </a:lnTo>
                  <a:lnTo>
                    <a:pt x="830" y="4150"/>
                  </a:lnTo>
                  <a:lnTo>
                    <a:pt x="830" y="5257"/>
                  </a:lnTo>
                  <a:lnTo>
                    <a:pt x="719" y="5257"/>
                  </a:lnTo>
                  <a:lnTo>
                    <a:pt x="443" y="5312"/>
                  </a:lnTo>
                  <a:lnTo>
                    <a:pt x="221" y="5478"/>
                  </a:lnTo>
                  <a:lnTo>
                    <a:pt x="55" y="5755"/>
                  </a:lnTo>
                  <a:lnTo>
                    <a:pt x="0" y="6031"/>
                  </a:lnTo>
                  <a:lnTo>
                    <a:pt x="55" y="6363"/>
                  </a:lnTo>
                  <a:lnTo>
                    <a:pt x="221" y="6584"/>
                  </a:lnTo>
                  <a:lnTo>
                    <a:pt x="443" y="6750"/>
                  </a:lnTo>
                  <a:lnTo>
                    <a:pt x="719" y="6806"/>
                  </a:lnTo>
                  <a:lnTo>
                    <a:pt x="830" y="6806"/>
                  </a:lnTo>
                  <a:lnTo>
                    <a:pt x="830" y="7912"/>
                  </a:lnTo>
                  <a:lnTo>
                    <a:pt x="719" y="7912"/>
                  </a:lnTo>
                  <a:lnTo>
                    <a:pt x="443" y="7968"/>
                  </a:lnTo>
                  <a:lnTo>
                    <a:pt x="221" y="8133"/>
                  </a:lnTo>
                  <a:lnTo>
                    <a:pt x="55" y="8410"/>
                  </a:lnTo>
                  <a:lnTo>
                    <a:pt x="0" y="8687"/>
                  </a:lnTo>
                  <a:lnTo>
                    <a:pt x="55" y="9019"/>
                  </a:lnTo>
                  <a:lnTo>
                    <a:pt x="221" y="9240"/>
                  </a:lnTo>
                  <a:lnTo>
                    <a:pt x="443" y="9406"/>
                  </a:lnTo>
                  <a:lnTo>
                    <a:pt x="719" y="9461"/>
                  </a:lnTo>
                  <a:lnTo>
                    <a:pt x="830" y="9461"/>
                  </a:lnTo>
                  <a:lnTo>
                    <a:pt x="830" y="10568"/>
                  </a:lnTo>
                  <a:lnTo>
                    <a:pt x="719" y="10568"/>
                  </a:lnTo>
                  <a:lnTo>
                    <a:pt x="443" y="10623"/>
                  </a:lnTo>
                  <a:lnTo>
                    <a:pt x="221" y="10789"/>
                  </a:lnTo>
                  <a:lnTo>
                    <a:pt x="55" y="11066"/>
                  </a:lnTo>
                  <a:lnTo>
                    <a:pt x="0" y="11342"/>
                  </a:lnTo>
                  <a:lnTo>
                    <a:pt x="55" y="11619"/>
                  </a:lnTo>
                  <a:lnTo>
                    <a:pt x="221" y="11896"/>
                  </a:lnTo>
                  <a:lnTo>
                    <a:pt x="443" y="12061"/>
                  </a:lnTo>
                  <a:lnTo>
                    <a:pt x="719" y="12117"/>
                  </a:lnTo>
                  <a:lnTo>
                    <a:pt x="830" y="12117"/>
                  </a:lnTo>
                  <a:lnTo>
                    <a:pt x="830" y="13223"/>
                  </a:lnTo>
                  <a:lnTo>
                    <a:pt x="719" y="13223"/>
                  </a:lnTo>
                  <a:lnTo>
                    <a:pt x="443" y="13279"/>
                  </a:lnTo>
                  <a:lnTo>
                    <a:pt x="221" y="13445"/>
                  </a:lnTo>
                  <a:lnTo>
                    <a:pt x="55" y="13666"/>
                  </a:lnTo>
                  <a:lnTo>
                    <a:pt x="0" y="13998"/>
                  </a:lnTo>
                  <a:lnTo>
                    <a:pt x="55" y="14274"/>
                  </a:lnTo>
                  <a:lnTo>
                    <a:pt x="221" y="14551"/>
                  </a:lnTo>
                  <a:lnTo>
                    <a:pt x="443" y="14717"/>
                  </a:lnTo>
                  <a:lnTo>
                    <a:pt x="719" y="14772"/>
                  </a:lnTo>
                  <a:lnTo>
                    <a:pt x="830" y="14772"/>
                  </a:lnTo>
                  <a:lnTo>
                    <a:pt x="830" y="15879"/>
                  </a:lnTo>
                  <a:lnTo>
                    <a:pt x="719" y="15879"/>
                  </a:lnTo>
                  <a:lnTo>
                    <a:pt x="443" y="15934"/>
                  </a:lnTo>
                  <a:lnTo>
                    <a:pt x="221" y="16100"/>
                  </a:lnTo>
                  <a:lnTo>
                    <a:pt x="55" y="16321"/>
                  </a:lnTo>
                  <a:lnTo>
                    <a:pt x="0" y="16653"/>
                  </a:lnTo>
                  <a:lnTo>
                    <a:pt x="55" y="16930"/>
                  </a:lnTo>
                  <a:lnTo>
                    <a:pt x="221" y="17207"/>
                  </a:lnTo>
                  <a:lnTo>
                    <a:pt x="443" y="17373"/>
                  </a:lnTo>
                  <a:lnTo>
                    <a:pt x="719" y="17428"/>
                  </a:lnTo>
                  <a:lnTo>
                    <a:pt x="830" y="17428"/>
                  </a:lnTo>
                  <a:lnTo>
                    <a:pt x="830" y="19309"/>
                  </a:lnTo>
                  <a:lnTo>
                    <a:pt x="941" y="19586"/>
                  </a:lnTo>
                  <a:lnTo>
                    <a:pt x="1106" y="19807"/>
                  </a:lnTo>
                  <a:lnTo>
                    <a:pt x="1328" y="19973"/>
                  </a:lnTo>
                  <a:lnTo>
                    <a:pt x="1604" y="20083"/>
                  </a:lnTo>
                  <a:lnTo>
                    <a:pt x="14882" y="20083"/>
                  </a:lnTo>
                  <a:lnTo>
                    <a:pt x="15159" y="19973"/>
                  </a:lnTo>
                  <a:lnTo>
                    <a:pt x="15435" y="19807"/>
                  </a:lnTo>
                  <a:lnTo>
                    <a:pt x="15601" y="19586"/>
                  </a:lnTo>
                  <a:lnTo>
                    <a:pt x="15657" y="19309"/>
                  </a:lnTo>
                  <a:lnTo>
                    <a:pt x="15657" y="17428"/>
                  </a:lnTo>
                  <a:lnTo>
                    <a:pt x="17538" y="17428"/>
                  </a:lnTo>
                  <a:lnTo>
                    <a:pt x="17814" y="17373"/>
                  </a:lnTo>
                  <a:lnTo>
                    <a:pt x="18036" y="17207"/>
                  </a:lnTo>
                  <a:lnTo>
                    <a:pt x="18202" y="16930"/>
                  </a:lnTo>
                  <a:lnTo>
                    <a:pt x="18312" y="16653"/>
                  </a:lnTo>
                  <a:lnTo>
                    <a:pt x="18312" y="2490"/>
                  </a:lnTo>
                  <a:lnTo>
                    <a:pt x="18202" y="2214"/>
                  </a:lnTo>
                  <a:lnTo>
                    <a:pt x="18036" y="1993"/>
                  </a:lnTo>
                  <a:lnTo>
                    <a:pt x="17814" y="1827"/>
                  </a:lnTo>
                  <a:lnTo>
                    <a:pt x="17538" y="1716"/>
                  </a:lnTo>
                  <a:lnTo>
                    <a:pt x="15657" y="1716"/>
                  </a:lnTo>
                  <a:lnTo>
                    <a:pt x="15657" y="775"/>
                  </a:lnTo>
                  <a:lnTo>
                    <a:pt x="15601" y="443"/>
                  </a:lnTo>
                  <a:lnTo>
                    <a:pt x="15435" y="222"/>
                  </a:lnTo>
                  <a:lnTo>
                    <a:pt x="15159" y="56"/>
                  </a:lnTo>
                  <a:lnTo>
                    <a:pt x="14882"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p:cNvSpPr/>
            <p:nvPr/>
          </p:nvSpPr>
          <p:spPr>
            <a:xfrm rot="-2281671">
              <a:off x="8539643" y="1947424"/>
              <a:ext cx="194420" cy="256837"/>
            </a:xfrm>
            <a:custGeom>
              <a:avLst/>
              <a:gdLst/>
              <a:ahLst/>
              <a:cxnLst/>
              <a:rect l="l" t="t" r="r" b="b"/>
              <a:pathLst>
                <a:path w="16543" h="21854" extrusionOk="0">
                  <a:moveTo>
                    <a:pt x="11232" y="2601"/>
                  </a:moveTo>
                  <a:lnTo>
                    <a:pt x="13887" y="5256"/>
                  </a:lnTo>
                  <a:lnTo>
                    <a:pt x="11232" y="5256"/>
                  </a:lnTo>
                  <a:lnTo>
                    <a:pt x="11232" y="2601"/>
                  </a:lnTo>
                  <a:close/>
                  <a:moveTo>
                    <a:pt x="9683" y="1550"/>
                  </a:moveTo>
                  <a:lnTo>
                    <a:pt x="9683" y="6031"/>
                  </a:lnTo>
                  <a:lnTo>
                    <a:pt x="9738" y="6363"/>
                  </a:lnTo>
                  <a:lnTo>
                    <a:pt x="9904" y="6584"/>
                  </a:lnTo>
                  <a:lnTo>
                    <a:pt x="10181" y="6750"/>
                  </a:lnTo>
                  <a:lnTo>
                    <a:pt x="10457" y="6805"/>
                  </a:lnTo>
                  <a:lnTo>
                    <a:pt x="14994" y="6805"/>
                  </a:lnTo>
                  <a:lnTo>
                    <a:pt x="14994" y="20304"/>
                  </a:lnTo>
                  <a:lnTo>
                    <a:pt x="1550" y="20304"/>
                  </a:lnTo>
                  <a:lnTo>
                    <a:pt x="1550" y="1550"/>
                  </a:lnTo>
                  <a:close/>
                  <a:moveTo>
                    <a:pt x="775" y="0"/>
                  </a:moveTo>
                  <a:lnTo>
                    <a:pt x="443" y="56"/>
                  </a:lnTo>
                  <a:lnTo>
                    <a:pt x="222" y="222"/>
                  </a:lnTo>
                  <a:lnTo>
                    <a:pt x="56" y="443"/>
                  </a:lnTo>
                  <a:lnTo>
                    <a:pt x="1" y="775"/>
                  </a:lnTo>
                  <a:lnTo>
                    <a:pt x="1" y="21079"/>
                  </a:lnTo>
                  <a:lnTo>
                    <a:pt x="56" y="21356"/>
                  </a:lnTo>
                  <a:lnTo>
                    <a:pt x="222" y="21577"/>
                  </a:lnTo>
                  <a:lnTo>
                    <a:pt x="443" y="21743"/>
                  </a:lnTo>
                  <a:lnTo>
                    <a:pt x="775" y="21853"/>
                  </a:lnTo>
                  <a:lnTo>
                    <a:pt x="15768" y="21853"/>
                  </a:lnTo>
                  <a:lnTo>
                    <a:pt x="16045" y="21743"/>
                  </a:lnTo>
                  <a:lnTo>
                    <a:pt x="16322" y="21577"/>
                  </a:lnTo>
                  <a:lnTo>
                    <a:pt x="16488" y="21356"/>
                  </a:lnTo>
                  <a:lnTo>
                    <a:pt x="16543" y="21079"/>
                  </a:lnTo>
                  <a:lnTo>
                    <a:pt x="16543" y="6031"/>
                  </a:lnTo>
                  <a:lnTo>
                    <a:pt x="16488" y="5754"/>
                  </a:lnTo>
                  <a:lnTo>
                    <a:pt x="16322" y="5533"/>
                  </a:lnTo>
                  <a:lnTo>
                    <a:pt x="16322" y="5478"/>
                  </a:lnTo>
                  <a:lnTo>
                    <a:pt x="11010" y="222"/>
                  </a:lnTo>
                  <a:lnTo>
                    <a:pt x="10789" y="56"/>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rot="-1748319">
              <a:off x="5572629" y="-99230"/>
              <a:ext cx="256835" cy="194419"/>
            </a:xfrm>
            <a:custGeom>
              <a:avLst/>
              <a:gdLst/>
              <a:ahLst/>
              <a:cxnLst/>
              <a:rect l="l" t="t" r="r" b="b"/>
              <a:pathLst>
                <a:path w="21854" h="16543" extrusionOk="0">
                  <a:moveTo>
                    <a:pt x="16543" y="2600"/>
                  </a:moveTo>
                  <a:lnTo>
                    <a:pt x="19198" y="5256"/>
                  </a:lnTo>
                  <a:lnTo>
                    <a:pt x="16543" y="5256"/>
                  </a:lnTo>
                  <a:lnTo>
                    <a:pt x="16543" y="2600"/>
                  </a:lnTo>
                  <a:close/>
                  <a:moveTo>
                    <a:pt x="5201" y="4371"/>
                  </a:moveTo>
                  <a:lnTo>
                    <a:pt x="4869" y="4481"/>
                  </a:lnTo>
                  <a:lnTo>
                    <a:pt x="4648" y="4647"/>
                  </a:lnTo>
                  <a:lnTo>
                    <a:pt x="4482" y="4869"/>
                  </a:lnTo>
                  <a:lnTo>
                    <a:pt x="4427" y="5145"/>
                  </a:lnTo>
                  <a:lnTo>
                    <a:pt x="4482" y="5477"/>
                  </a:lnTo>
                  <a:lnTo>
                    <a:pt x="4648" y="5699"/>
                  </a:lnTo>
                  <a:lnTo>
                    <a:pt x="4869" y="5865"/>
                  </a:lnTo>
                  <a:lnTo>
                    <a:pt x="5201" y="5920"/>
                  </a:lnTo>
                  <a:lnTo>
                    <a:pt x="11342" y="5920"/>
                  </a:lnTo>
                  <a:lnTo>
                    <a:pt x="11674" y="5865"/>
                  </a:lnTo>
                  <a:lnTo>
                    <a:pt x="11895" y="5699"/>
                  </a:lnTo>
                  <a:lnTo>
                    <a:pt x="12061" y="5477"/>
                  </a:lnTo>
                  <a:lnTo>
                    <a:pt x="12117" y="5145"/>
                  </a:lnTo>
                  <a:lnTo>
                    <a:pt x="12061" y="4869"/>
                  </a:lnTo>
                  <a:lnTo>
                    <a:pt x="11895" y="4647"/>
                  </a:lnTo>
                  <a:lnTo>
                    <a:pt x="11674" y="4481"/>
                  </a:lnTo>
                  <a:lnTo>
                    <a:pt x="11342" y="4371"/>
                  </a:lnTo>
                  <a:close/>
                  <a:moveTo>
                    <a:pt x="5201" y="7912"/>
                  </a:moveTo>
                  <a:lnTo>
                    <a:pt x="4869" y="7967"/>
                  </a:lnTo>
                  <a:lnTo>
                    <a:pt x="4648" y="8133"/>
                  </a:lnTo>
                  <a:lnTo>
                    <a:pt x="4482" y="8409"/>
                  </a:lnTo>
                  <a:lnTo>
                    <a:pt x="4427" y="8686"/>
                  </a:lnTo>
                  <a:lnTo>
                    <a:pt x="4482" y="9018"/>
                  </a:lnTo>
                  <a:lnTo>
                    <a:pt x="4648" y="9239"/>
                  </a:lnTo>
                  <a:lnTo>
                    <a:pt x="4869" y="9405"/>
                  </a:lnTo>
                  <a:lnTo>
                    <a:pt x="5201" y="9461"/>
                  </a:lnTo>
                  <a:lnTo>
                    <a:pt x="11342" y="9461"/>
                  </a:lnTo>
                  <a:lnTo>
                    <a:pt x="11674" y="9405"/>
                  </a:lnTo>
                  <a:lnTo>
                    <a:pt x="11895" y="9239"/>
                  </a:lnTo>
                  <a:lnTo>
                    <a:pt x="12061" y="9018"/>
                  </a:lnTo>
                  <a:lnTo>
                    <a:pt x="12117" y="8686"/>
                  </a:lnTo>
                  <a:lnTo>
                    <a:pt x="12061" y="8409"/>
                  </a:lnTo>
                  <a:lnTo>
                    <a:pt x="11895" y="8133"/>
                  </a:lnTo>
                  <a:lnTo>
                    <a:pt x="11674" y="7967"/>
                  </a:lnTo>
                  <a:lnTo>
                    <a:pt x="11342" y="7912"/>
                  </a:lnTo>
                  <a:close/>
                  <a:moveTo>
                    <a:pt x="5201" y="11452"/>
                  </a:moveTo>
                  <a:lnTo>
                    <a:pt x="4869" y="11508"/>
                  </a:lnTo>
                  <a:lnTo>
                    <a:pt x="4648" y="11674"/>
                  </a:lnTo>
                  <a:lnTo>
                    <a:pt x="4482" y="11950"/>
                  </a:lnTo>
                  <a:lnTo>
                    <a:pt x="4427" y="12227"/>
                  </a:lnTo>
                  <a:lnTo>
                    <a:pt x="4482" y="12559"/>
                  </a:lnTo>
                  <a:lnTo>
                    <a:pt x="4648" y="12780"/>
                  </a:lnTo>
                  <a:lnTo>
                    <a:pt x="4869" y="12946"/>
                  </a:lnTo>
                  <a:lnTo>
                    <a:pt x="5201" y="13001"/>
                  </a:lnTo>
                  <a:lnTo>
                    <a:pt x="16653" y="13001"/>
                  </a:lnTo>
                  <a:lnTo>
                    <a:pt x="16930" y="12946"/>
                  </a:lnTo>
                  <a:lnTo>
                    <a:pt x="17207" y="12780"/>
                  </a:lnTo>
                  <a:lnTo>
                    <a:pt x="17373" y="12559"/>
                  </a:lnTo>
                  <a:lnTo>
                    <a:pt x="17428" y="12227"/>
                  </a:lnTo>
                  <a:lnTo>
                    <a:pt x="17373" y="11950"/>
                  </a:lnTo>
                  <a:lnTo>
                    <a:pt x="17207" y="11674"/>
                  </a:lnTo>
                  <a:lnTo>
                    <a:pt x="16930" y="11508"/>
                  </a:lnTo>
                  <a:lnTo>
                    <a:pt x="16653" y="11452"/>
                  </a:lnTo>
                  <a:close/>
                  <a:moveTo>
                    <a:pt x="14994" y="1549"/>
                  </a:moveTo>
                  <a:lnTo>
                    <a:pt x="14994" y="6031"/>
                  </a:lnTo>
                  <a:lnTo>
                    <a:pt x="15049" y="6362"/>
                  </a:lnTo>
                  <a:lnTo>
                    <a:pt x="15215" y="6584"/>
                  </a:lnTo>
                  <a:lnTo>
                    <a:pt x="15491" y="6750"/>
                  </a:lnTo>
                  <a:lnTo>
                    <a:pt x="15768" y="6805"/>
                  </a:lnTo>
                  <a:lnTo>
                    <a:pt x="20305" y="6805"/>
                  </a:lnTo>
                  <a:lnTo>
                    <a:pt x="20305" y="14993"/>
                  </a:lnTo>
                  <a:lnTo>
                    <a:pt x="1550" y="14993"/>
                  </a:lnTo>
                  <a:lnTo>
                    <a:pt x="1550" y="1549"/>
                  </a:lnTo>
                  <a:close/>
                  <a:moveTo>
                    <a:pt x="775" y="0"/>
                  </a:moveTo>
                  <a:lnTo>
                    <a:pt x="443" y="56"/>
                  </a:lnTo>
                  <a:lnTo>
                    <a:pt x="222" y="222"/>
                  </a:lnTo>
                  <a:lnTo>
                    <a:pt x="56" y="443"/>
                  </a:lnTo>
                  <a:lnTo>
                    <a:pt x="1" y="775"/>
                  </a:lnTo>
                  <a:lnTo>
                    <a:pt x="1" y="15768"/>
                  </a:lnTo>
                  <a:lnTo>
                    <a:pt x="56" y="16044"/>
                  </a:lnTo>
                  <a:lnTo>
                    <a:pt x="222" y="16321"/>
                  </a:lnTo>
                  <a:lnTo>
                    <a:pt x="443" y="16487"/>
                  </a:lnTo>
                  <a:lnTo>
                    <a:pt x="775" y="16542"/>
                  </a:lnTo>
                  <a:lnTo>
                    <a:pt x="21079" y="16542"/>
                  </a:lnTo>
                  <a:lnTo>
                    <a:pt x="21356" y="16487"/>
                  </a:lnTo>
                  <a:lnTo>
                    <a:pt x="21632" y="16321"/>
                  </a:lnTo>
                  <a:lnTo>
                    <a:pt x="21798" y="16044"/>
                  </a:lnTo>
                  <a:lnTo>
                    <a:pt x="21854" y="15768"/>
                  </a:lnTo>
                  <a:lnTo>
                    <a:pt x="21854" y="6031"/>
                  </a:lnTo>
                  <a:lnTo>
                    <a:pt x="21798" y="5754"/>
                  </a:lnTo>
                  <a:lnTo>
                    <a:pt x="21632" y="5533"/>
                  </a:lnTo>
                  <a:lnTo>
                    <a:pt x="16321" y="222"/>
                  </a:lnTo>
                  <a:lnTo>
                    <a:pt x="16045" y="56"/>
                  </a:lnTo>
                  <a:lnTo>
                    <a:pt x="15768"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rot="1789591">
              <a:off x="9066422" y="16341"/>
              <a:ext cx="215209" cy="256821"/>
            </a:xfrm>
            <a:custGeom>
              <a:avLst/>
              <a:gdLst/>
              <a:ahLst/>
              <a:cxnLst/>
              <a:rect l="l" t="t" r="r" b="b"/>
              <a:pathLst>
                <a:path w="18313" h="21854" extrusionOk="0">
                  <a:moveTo>
                    <a:pt x="4260" y="7082"/>
                  </a:moveTo>
                  <a:lnTo>
                    <a:pt x="3984" y="7137"/>
                  </a:lnTo>
                  <a:lnTo>
                    <a:pt x="3762" y="7303"/>
                  </a:lnTo>
                  <a:lnTo>
                    <a:pt x="3596" y="7525"/>
                  </a:lnTo>
                  <a:lnTo>
                    <a:pt x="3486" y="7857"/>
                  </a:lnTo>
                  <a:lnTo>
                    <a:pt x="3596" y="8133"/>
                  </a:lnTo>
                  <a:lnTo>
                    <a:pt x="3762" y="8355"/>
                  </a:lnTo>
                  <a:lnTo>
                    <a:pt x="3984" y="8521"/>
                  </a:lnTo>
                  <a:lnTo>
                    <a:pt x="4260" y="8631"/>
                  </a:lnTo>
                  <a:lnTo>
                    <a:pt x="13997" y="8631"/>
                  </a:lnTo>
                  <a:lnTo>
                    <a:pt x="14274" y="8521"/>
                  </a:lnTo>
                  <a:lnTo>
                    <a:pt x="14551" y="8355"/>
                  </a:lnTo>
                  <a:lnTo>
                    <a:pt x="14717" y="8133"/>
                  </a:lnTo>
                  <a:lnTo>
                    <a:pt x="14772" y="7857"/>
                  </a:lnTo>
                  <a:lnTo>
                    <a:pt x="14717" y="7525"/>
                  </a:lnTo>
                  <a:lnTo>
                    <a:pt x="14551" y="7303"/>
                  </a:lnTo>
                  <a:lnTo>
                    <a:pt x="14274" y="7137"/>
                  </a:lnTo>
                  <a:lnTo>
                    <a:pt x="13997" y="7082"/>
                  </a:lnTo>
                  <a:close/>
                  <a:moveTo>
                    <a:pt x="4260" y="10567"/>
                  </a:moveTo>
                  <a:lnTo>
                    <a:pt x="3984" y="10678"/>
                  </a:lnTo>
                  <a:lnTo>
                    <a:pt x="3762" y="10844"/>
                  </a:lnTo>
                  <a:lnTo>
                    <a:pt x="3596" y="11065"/>
                  </a:lnTo>
                  <a:lnTo>
                    <a:pt x="3486" y="11342"/>
                  </a:lnTo>
                  <a:lnTo>
                    <a:pt x="3596" y="11674"/>
                  </a:lnTo>
                  <a:lnTo>
                    <a:pt x="3762" y="11895"/>
                  </a:lnTo>
                  <a:lnTo>
                    <a:pt x="3984" y="12061"/>
                  </a:lnTo>
                  <a:lnTo>
                    <a:pt x="4260" y="12117"/>
                  </a:lnTo>
                  <a:lnTo>
                    <a:pt x="13997" y="12117"/>
                  </a:lnTo>
                  <a:lnTo>
                    <a:pt x="14274" y="12061"/>
                  </a:lnTo>
                  <a:lnTo>
                    <a:pt x="14551" y="11895"/>
                  </a:lnTo>
                  <a:lnTo>
                    <a:pt x="14717" y="11674"/>
                  </a:lnTo>
                  <a:lnTo>
                    <a:pt x="14772" y="11342"/>
                  </a:lnTo>
                  <a:lnTo>
                    <a:pt x="14717" y="11065"/>
                  </a:lnTo>
                  <a:lnTo>
                    <a:pt x="14551" y="10844"/>
                  </a:lnTo>
                  <a:lnTo>
                    <a:pt x="14274" y="10678"/>
                  </a:lnTo>
                  <a:lnTo>
                    <a:pt x="13997" y="10567"/>
                  </a:lnTo>
                  <a:close/>
                  <a:moveTo>
                    <a:pt x="4260" y="14108"/>
                  </a:moveTo>
                  <a:lnTo>
                    <a:pt x="3984" y="14164"/>
                  </a:lnTo>
                  <a:lnTo>
                    <a:pt x="3762" y="14330"/>
                  </a:lnTo>
                  <a:lnTo>
                    <a:pt x="3596" y="14606"/>
                  </a:lnTo>
                  <a:lnTo>
                    <a:pt x="3486" y="14883"/>
                  </a:lnTo>
                  <a:lnTo>
                    <a:pt x="3596" y="15215"/>
                  </a:lnTo>
                  <a:lnTo>
                    <a:pt x="3762" y="15436"/>
                  </a:lnTo>
                  <a:lnTo>
                    <a:pt x="3984" y="15602"/>
                  </a:lnTo>
                  <a:lnTo>
                    <a:pt x="4260" y="15657"/>
                  </a:lnTo>
                  <a:lnTo>
                    <a:pt x="13997" y="15657"/>
                  </a:lnTo>
                  <a:lnTo>
                    <a:pt x="14274" y="15602"/>
                  </a:lnTo>
                  <a:lnTo>
                    <a:pt x="14551" y="15436"/>
                  </a:lnTo>
                  <a:lnTo>
                    <a:pt x="14717" y="15215"/>
                  </a:lnTo>
                  <a:lnTo>
                    <a:pt x="14772" y="14883"/>
                  </a:lnTo>
                  <a:lnTo>
                    <a:pt x="14717" y="14606"/>
                  </a:lnTo>
                  <a:lnTo>
                    <a:pt x="14551" y="14330"/>
                  </a:lnTo>
                  <a:lnTo>
                    <a:pt x="14274" y="14164"/>
                  </a:lnTo>
                  <a:lnTo>
                    <a:pt x="13997" y="14108"/>
                  </a:lnTo>
                  <a:close/>
                  <a:moveTo>
                    <a:pt x="16764" y="1550"/>
                  </a:moveTo>
                  <a:lnTo>
                    <a:pt x="16764" y="20305"/>
                  </a:lnTo>
                  <a:lnTo>
                    <a:pt x="1549" y="20305"/>
                  </a:lnTo>
                  <a:lnTo>
                    <a:pt x="1549" y="1550"/>
                  </a:lnTo>
                  <a:lnTo>
                    <a:pt x="3430" y="1550"/>
                  </a:lnTo>
                  <a:lnTo>
                    <a:pt x="3430" y="1660"/>
                  </a:lnTo>
                  <a:lnTo>
                    <a:pt x="3430" y="2988"/>
                  </a:lnTo>
                  <a:lnTo>
                    <a:pt x="2988" y="2988"/>
                  </a:lnTo>
                  <a:lnTo>
                    <a:pt x="2988" y="4758"/>
                  </a:lnTo>
                  <a:lnTo>
                    <a:pt x="4703" y="4758"/>
                  </a:lnTo>
                  <a:lnTo>
                    <a:pt x="4703" y="2988"/>
                  </a:lnTo>
                  <a:lnTo>
                    <a:pt x="4260" y="2988"/>
                  </a:lnTo>
                  <a:lnTo>
                    <a:pt x="4260" y="1660"/>
                  </a:lnTo>
                  <a:lnTo>
                    <a:pt x="4260" y="1550"/>
                  </a:lnTo>
                  <a:lnTo>
                    <a:pt x="6971" y="1550"/>
                  </a:lnTo>
                  <a:lnTo>
                    <a:pt x="6916" y="1660"/>
                  </a:lnTo>
                  <a:lnTo>
                    <a:pt x="6916" y="2988"/>
                  </a:lnTo>
                  <a:lnTo>
                    <a:pt x="6473" y="2988"/>
                  </a:lnTo>
                  <a:lnTo>
                    <a:pt x="6473" y="4758"/>
                  </a:lnTo>
                  <a:lnTo>
                    <a:pt x="8244" y="4758"/>
                  </a:lnTo>
                  <a:lnTo>
                    <a:pt x="8244" y="2988"/>
                  </a:lnTo>
                  <a:lnTo>
                    <a:pt x="7801" y="2988"/>
                  </a:lnTo>
                  <a:lnTo>
                    <a:pt x="7801" y="1660"/>
                  </a:lnTo>
                  <a:lnTo>
                    <a:pt x="7801" y="1550"/>
                  </a:lnTo>
                  <a:lnTo>
                    <a:pt x="10512" y="1550"/>
                  </a:lnTo>
                  <a:lnTo>
                    <a:pt x="10457" y="1660"/>
                  </a:lnTo>
                  <a:lnTo>
                    <a:pt x="10457" y="2988"/>
                  </a:lnTo>
                  <a:lnTo>
                    <a:pt x="10014" y="2988"/>
                  </a:lnTo>
                  <a:lnTo>
                    <a:pt x="10014" y="4758"/>
                  </a:lnTo>
                  <a:lnTo>
                    <a:pt x="11784" y="4758"/>
                  </a:lnTo>
                  <a:lnTo>
                    <a:pt x="11784" y="2988"/>
                  </a:lnTo>
                  <a:lnTo>
                    <a:pt x="11342" y="2988"/>
                  </a:lnTo>
                  <a:lnTo>
                    <a:pt x="11342" y="1660"/>
                  </a:lnTo>
                  <a:lnTo>
                    <a:pt x="11342" y="1550"/>
                  </a:lnTo>
                  <a:lnTo>
                    <a:pt x="13997" y="1550"/>
                  </a:lnTo>
                  <a:lnTo>
                    <a:pt x="13997" y="1660"/>
                  </a:lnTo>
                  <a:lnTo>
                    <a:pt x="13997" y="2988"/>
                  </a:lnTo>
                  <a:lnTo>
                    <a:pt x="13555" y="2988"/>
                  </a:lnTo>
                  <a:lnTo>
                    <a:pt x="13555" y="4758"/>
                  </a:lnTo>
                  <a:lnTo>
                    <a:pt x="15325" y="4758"/>
                  </a:lnTo>
                  <a:lnTo>
                    <a:pt x="15325" y="2988"/>
                  </a:lnTo>
                  <a:lnTo>
                    <a:pt x="14883" y="2988"/>
                  </a:lnTo>
                  <a:lnTo>
                    <a:pt x="14883" y="1660"/>
                  </a:lnTo>
                  <a:lnTo>
                    <a:pt x="14883" y="1550"/>
                  </a:lnTo>
                  <a:close/>
                  <a:moveTo>
                    <a:pt x="775" y="1"/>
                  </a:moveTo>
                  <a:lnTo>
                    <a:pt x="443" y="56"/>
                  </a:lnTo>
                  <a:lnTo>
                    <a:pt x="222" y="222"/>
                  </a:lnTo>
                  <a:lnTo>
                    <a:pt x="56" y="499"/>
                  </a:lnTo>
                  <a:lnTo>
                    <a:pt x="0" y="775"/>
                  </a:lnTo>
                  <a:lnTo>
                    <a:pt x="0" y="21079"/>
                  </a:lnTo>
                  <a:lnTo>
                    <a:pt x="56" y="21356"/>
                  </a:lnTo>
                  <a:lnTo>
                    <a:pt x="222" y="21632"/>
                  </a:lnTo>
                  <a:lnTo>
                    <a:pt x="443" y="21798"/>
                  </a:lnTo>
                  <a:lnTo>
                    <a:pt x="775" y="21854"/>
                  </a:lnTo>
                  <a:lnTo>
                    <a:pt x="17538" y="21854"/>
                  </a:lnTo>
                  <a:lnTo>
                    <a:pt x="17815" y="21798"/>
                  </a:lnTo>
                  <a:lnTo>
                    <a:pt x="18091" y="21632"/>
                  </a:lnTo>
                  <a:lnTo>
                    <a:pt x="18257" y="21356"/>
                  </a:lnTo>
                  <a:lnTo>
                    <a:pt x="18313" y="21079"/>
                  </a:lnTo>
                  <a:lnTo>
                    <a:pt x="18313" y="775"/>
                  </a:lnTo>
                  <a:lnTo>
                    <a:pt x="18257" y="499"/>
                  </a:lnTo>
                  <a:lnTo>
                    <a:pt x="18091" y="222"/>
                  </a:lnTo>
                  <a:lnTo>
                    <a:pt x="17815" y="56"/>
                  </a:lnTo>
                  <a:lnTo>
                    <a:pt x="175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a:off x="8836715" y="1319218"/>
              <a:ext cx="246438" cy="241244"/>
            </a:xfrm>
            <a:custGeom>
              <a:avLst/>
              <a:gdLst/>
              <a:ahLst/>
              <a:cxnLst/>
              <a:rect l="l" t="t" r="r" b="b"/>
              <a:pathLst>
                <a:path w="20969" h="20527" extrusionOk="0">
                  <a:moveTo>
                    <a:pt x="14883" y="1827"/>
                  </a:moveTo>
                  <a:lnTo>
                    <a:pt x="19143" y="6086"/>
                  </a:lnTo>
                  <a:lnTo>
                    <a:pt x="10844" y="16377"/>
                  </a:lnTo>
                  <a:lnTo>
                    <a:pt x="4980" y="10512"/>
                  </a:lnTo>
                  <a:lnTo>
                    <a:pt x="14883" y="1827"/>
                  </a:lnTo>
                  <a:close/>
                  <a:moveTo>
                    <a:pt x="4316" y="12006"/>
                  </a:moveTo>
                  <a:lnTo>
                    <a:pt x="9406" y="17096"/>
                  </a:lnTo>
                  <a:lnTo>
                    <a:pt x="9406" y="17096"/>
                  </a:lnTo>
                  <a:lnTo>
                    <a:pt x="9018" y="16985"/>
                  </a:lnTo>
                  <a:lnTo>
                    <a:pt x="8687" y="16930"/>
                  </a:lnTo>
                  <a:lnTo>
                    <a:pt x="8299" y="16930"/>
                  </a:lnTo>
                  <a:lnTo>
                    <a:pt x="7912" y="16985"/>
                  </a:lnTo>
                  <a:lnTo>
                    <a:pt x="7469" y="17096"/>
                  </a:lnTo>
                  <a:lnTo>
                    <a:pt x="7027" y="17262"/>
                  </a:lnTo>
                  <a:lnTo>
                    <a:pt x="6529" y="17483"/>
                  </a:lnTo>
                  <a:lnTo>
                    <a:pt x="6086" y="17815"/>
                  </a:lnTo>
                  <a:lnTo>
                    <a:pt x="3597" y="15270"/>
                  </a:lnTo>
                  <a:lnTo>
                    <a:pt x="3873" y="14828"/>
                  </a:lnTo>
                  <a:lnTo>
                    <a:pt x="4150" y="14385"/>
                  </a:lnTo>
                  <a:lnTo>
                    <a:pt x="4316" y="13942"/>
                  </a:lnTo>
                  <a:lnTo>
                    <a:pt x="4427" y="13445"/>
                  </a:lnTo>
                  <a:lnTo>
                    <a:pt x="4482" y="13057"/>
                  </a:lnTo>
                  <a:lnTo>
                    <a:pt x="4427" y="12725"/>
                  </a:lnTo>
                  <a:lnTo>
                    <a:pt x="4371" y="12338"/>
                  </a:lnTo>
                  <a:lnTo>
                    <a:pt x="4316" y="12006"/>
                  </a:lnTo>
                  <a:close/>
                  <a:moveTo>
                    <a:pt x="3431" y="17317"/>
                  </a:moveTo>
                  <a:lnTo>
                    <a:pt x="4095" y="17981"/>
                  </a:lnTo>
                  <a:lnTo>
                    <a:pt x="3209" y="18866"/>
                  </a:lnTo>
                  <a:lnTo>
                    <a:pt x="2214" y="18534"/>
                  </a:lnTo>
                  <a:lnTo>
                    <a:pt x="3431" y="17317"/>
                  </a:lnTo>
                  <a:close/>
                  <a:moveTo>
                    <a:pt x="14938" y="1"/>
                  </a:moveTo>
                  <a:lnTo>
                    <a:pt x="14662" y="56"/>
                  </a:lnTo>
                  <a:lnTo>
                    <a:pt x="14385" y="167"/>
                  </a:lnTo>
                  <a:lnTo>
                    <a:pt x="3375" y="9904"/>
                  </a:lnTo>
                  <a:lnTo>
                    <a:pt x="3320" y="9904"/>
                  </a:lnTo>
                  <a:lnTo>
                    <a:pt x="2435" y="10789"/>
                  </a:lnTo>
                  <a:lnTo>
                    <a:pt x="2269" y="11066"/>
                  </a:lnTo>
                  <a:lnTo>
                    <a:pt x="2214" y="11342"/>
                  </a:lnTo>
                  <a:lnTo>
                    <a:pt x="2269" y="11674"/>
                  </a:lnTo>
                  <a:lnTo>
                    <a:pt x="2435" y="11896"/>
                  </a:lnTo>
                  <a:lnTo>
                    <a:pt x="2656" y="12227"/>
                  </a:lnTo>
                  <a:lnTo>
                    <a:pt x="2822" y="12504"/>
                  </a:lnTo>
                  <a:lnTo>
                    <a:pt x="2933" y="12836"/>
                  </a:lnTo>
                  <a:lnTo>
                    <a:pt x="2877" y="13223"/>
                  </a:lnTo>
                  <a:lnTo>
                    <a:pt x="2767" y="13611"/>
                  </a:lnTo>
                  <a:lnTo>
                    <a:pt x="2601" y="13998"/>
                  </a:lnTo>
                  <a:lnTo>
                    <a:pt x="2324" y="14385"/>
                  </a:lnTo>
                  <a:lnTo>
                    <a:pt x="1992" y="14772"/>
                  </a:lnTo>
                  <a:lnTo>
                    <a:pt x="1826" y="15049"/>
                  </a:lnTo>
                  <a:lnTo>
                    <a:pt x="1771" y="15326"/>
                  </a:lnTo>
                  <a:lnTo>
                    <a:pt x="1826" y="15602"/>
                  </a:lnTo>
                  <a:lnTo>
                    <a:pt x="1992" y="15879"/>
                  </a:lnTo>
                  <a:lnTo>
                    <a:pt x="2324" y="16211"/>
                  </a:lnTo>
                  <a:lnTo>
                    <a:pt x="222" y="18313"/>
                  </a:lnTo>
                  <a:lnTo>
                    <a:pt x="111" y="18479"/>
                  </a:lnTo>
                  <a:lnTo>
                    <a:pt x="1" y="18645"/>
                  </a:lnTo>
                  <a:lnTo>
                    <a:pt x="1" y="18811"/>
                  </a:lnTo>
                  <a:lnTo>
                    <a:pt x="1" y="19032"/>
                  </a:lnTo>
                  <a:lnTo>
                    <a:pt x="111" y="19198"/>
                  </a:lnTo>
                  <a:lnTo>
                    <a:pt x="222" y="19364"/>
                  </a:lnTo>
                  <a:lnTo>
                    <a:pt x="333" y="19530"/>
                  </a:lnTo>
                  <a:lnTo>
                    <a:pt x="499" y="19586"/>
                  </a:lnTo>
                  <a:lnTo>
                    <a:pt x="3154" y="20471"/>
                  </a:lnTo>
                  <a:lnTo>
                    <a:pt x="3431" y="20526"/>
                  </a:lnTo>
                  <a:lnTo>
                    <a:pt x="3707" y="20471"/>
                  </a:lnTo>
                  <a:lnTo>
                    <a:pt x="3984" y="20305"/>
                  </a:lnTo>
                  <a:lnTo>
                    <a:pt x="5201" y="19088"/>
                  </a:lnTo>
                  <a:lnTo>
                    <a:pt x="5533" y="19420"/>
                  </a:lnTo>
                  <a:lnTo>
                    <a:pt x="5754" y="19586"/>
                  </a:lnTo>
                  <a:lnTo>
                    <a:pt x="6086" y="19641"/>
                  </a:lnTo>
                  <a:lnTo>
                    <a:pt x="6363" y="19586"/>
                  </a:lnTo>
                  <a:lnTo>
                    <a:pt x="6640" y="19420"/>
                  </a:lnTo>
                  <a:lnTo>
                    <a:pt x="7027" y="19032"/>
                  </a:lnTo>
                  <a:lnTo>
                    <a:pt x="7414" y="18811"/>
                  </a:lnTo>
                  <a:lnTo>
                    <a:pt x="7801" y="18590"/>
                  </a:lnTo>
                  <a:lnTo>
                    <a:pt x="8189" y="18479"/>
                  </a:lnTo>
                  <a:lnTo>
                    <a:pt x="8521" y="18479"/>
                  </a:lnTo>
                  <a:lnTo>
                    <a:pt x="8853" y="18534"/>
                  </a:lnTo>
                  <a:lnTo>
                    <a:pt x="9184" y="18700"/>
                  </a:lnTo>
                  <a:lnTo>
                    <a:pt x="9516" y="18977"/>
                  </a:lnTo>
                  <a:lnTo>
                    <a:pt x="9738" y="19143"/>
                  </a:lnTo>
                  <a:lnTo>
                    <a:pt x="10014" y="19198"/>
                  </a:lnTo>
                  <a:lnTo>
                    <a:pt x="10346" y="19143"/>
                  </a:lnTo>
                  <a:lnTo>
                    <a:pt x="10568" y="18977"/>
                  </a:lnTo>
                  <a:lnTo>
                    <a:pt x="11453" y="18092"/>
                  </a:lnTo>
                  <a:lnTo>
                    <a:pt x="11508" y="18036"/>
                  </a:lnTo>
                  <a:lnTo>
                    <a:pt x="20803" y="6529"/>
                  </a:lnTo>
                  <a:lnTo>
                    <a:pt x="20913" y="6308"/>
                  </a:lnTo>
                  <a:lnTo>
                    <a:pt x="20969" y="6031"/>
                  </a:lnTo>
                  <a:lnTo>
                    <a:pt x="20913" y="5755"/>
                  </a:lnTo>
                  <a:lnTo>
                    <a:pt x="20747" y="5533"/>
                  </a:lnTo>
                  <a:lnTo>
                    <a:pt x="15436" y="222"/>
                  </a:lnTo>
                  <a:lnTo>
                    <a:pt x="15215" y="56"/>
                  </a:lnTo>
                  <a:lnTo>
                    <a:pt x="149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4445577" y="-92335"/>
              <a:ext cx="256839" cy="256839"/>
            </a:xfrm>
            <a:custGeom>
              <a:avLst/>
              <a:gdLst/>
              <a:ahLst/>
              <a:cxnLst/>
              <a:rect l="l" t="t" r="r" b="b"/>
              <a:pathLst>
                <a:path w="21854" h="21854" extrusionOk="0">
                  <a:moveTo>
                    <a:pt x="16211" y="1882"/>
                  </a:moveTo>
                  <a:lnTo>
                    <a:pt x="19973" y="5644"/>
                  </a:lnTo>
                  <a:lnTo>
                    <a:pt x="5644" y="19972"/>
                  </a:lnTo>
                  <a:lnTo>
                    <a:pt x="1882" y="16210"/>
                  </a:lnTo>
                  <a:lnTo>
                    <a:pt x="3873" y="14219"/>
                  </a:lnTo>
                  <a:lnTo>
                    <a:pt x="5533" y="15878"/>
                  </a:lnTo>
                  <a:lnTo>
                    <a:pt x="5810" y="16044"/>
                  </a:lnTo>
                  <a:lnTo>
                    <a:pt x="6086" y="16100"/>
                  </a:lnTo>
                  <a:lnTo>
                    <a:pt x="6363" y="16044"/>
                  </a:lnTo>
                  <a:lnTo>
                    <a:pt x="6640" y="15878"/>
                  </a:lnTo>
                  <a:lnTo>
                    <a:pt x="6806" y="15602"/>
                  </a:lnTo>
                  <a:lnTo>
                    <a:pt x="6861" y="15325"/>
                  </a:lnTo>
                  <a:lnTo>
                    <a:pt x="6806" y="15049"/>
                  </a:lnTo>
                  <a:lnTo>
                    <a:pt x="6640" y="14772"/>
                  </a:lnTo>
                  <a:lnTo>
                    <a:pt x="4980" y="13112"/>
                  </a:lnTo>
                  <a:lnTo>
                    <a:pt x="5644" y="12448"/>
                  </a:lnTo>
                  <a:lnTo>
                    <a:pt x="6861" y="13666"/>
                  </a:lnTo>
                  <a:lnTo>
                    <a:pt x="7137" y="13831"/>
                  </a:lnTo>
                  <a:lnTo>
                    <a:pt x="7414" y="13887"/>
                  </a:lnTo>
                  <a:lnTo>
                    <a:pt x="7691" y="13831"/>
                  </a:lnTo>
                  <a:lnTo>
                    <a:pt x="7967" y="13666"/>
                  </a:lnTo>
                  <a:lnTo>
                    <a:pt x="8133" y="13389"/>
                  </a:lnTo>
                  <a:lnTo>
                    <a:pt x="8189" y="13112"/>
                  </a:lnTo>
                  <a:lnTo>
                    <a:pt x="8133" y="12836"/>
                  </a:lnTo>
                  <a:lnTo>
                    <a:pt x="7967" y="12559"/>
                  </a:lnTo>
                  <a:lnTo>
                    <a:pt x="6750" y="11342"/>
                  </a:lnTo>
                  <a:lnTo>
                    <a:pt x="7635" y="10457"/>
                  </a:lnTo>
                  <a:lnTo>
                    <a:pt x="9295" y="12116"/>
                  </a:lnTo>
                  <a:lnTo>
                    <a:pt x="9516" y="12282"/>
                  </a:lnTo>
                  <a:lnTo>
                    <a:pt x="9848" y="12338"/>
                  </a:lnTo>
                  <a:lnTo>
                    <a:pt x="10125" y="12282"/>
                  </a:lnTo>
                  <a:lnTo>
                    <a:pt x="10346" y="12116"/>
                  </a:lnTo>
                  <a:lnTo>
                    <a:pt x="10512" y="11895"/>
                  </a:lnTo>
                  <a:lnTo>
                    <a:pt x="10623" y="11563"/>
                  </a:lnTo>
                  <a:lnTo>
                    <a:pt x="10512" y="11287"/>
                  </a:lnTo>
                  <a:lnTo>
                    <a:pt x="10346" y="11065"/>
                  </a:lnTo>
                  <a:lnTo>
                    <a:pt x="8687" y="9406"/>
                  </a:lnTo>
                  <a:lnTo>
                    <a:pt x="9406" y="8686"/>
                  </a:lnTo>
                  <a:lnTo>
                    <a:pt x="10402" y="9682"/>
                  </a:lnTo>
                  <a:lnTo>
                    <a:pt x="10623" y="9848"/>
                  </a:lnTo>
                  <a:lnTo>
                    <a:pt x="10955" y="9903"/>
                  </a:lnTo>
                  <a:lnTo>
                    <a:pt x="11231" y="9848"/>
                  </a:lnTo>
                  <a:lnTo>
                    <a:pt x="11508" y="9682"/>
                  </a:lnTo>
                  <a:lnTo>
                    <a:pt x="11674" y="9461"/>
                  </a:lnTo>
                  <a:lnTo>
                    <a:pt x="11729" y="9184"/>
                  </a:lnTo>
                  <a:lnTo>
                    <a:pt x="11674" y="8852"/>
                  </a:lnTo>
                  <a:lnTo>
                    <a:pt x="11508" y="8631"/>
                  </a:lnTo>
                  <a:lnTo>
                    <a:pt x="10457" y="7635"/>
                  </a:lnTo>
                  <a:lnTo>
                    <a:pt x="11342" y="6750"/>
                  </a:lnTo>
                  <a:lnTo>
                    <a:pt x="13002" y="8410"/>
                  </a:lnTo>
                  <a:lnTo>
                    <a:pt x="13278" y="8576"/>
                  </a:lnTo>
                  <a:lnTo>
                    <a:pt x="13555" y="8631"/>
                  </a:lnTo>
                  <a:lnTo>
                    <a:pt x="13887" y="8576"/>
                  </a:lnTo>
                  <a:lnTo>
                    <a:pt x="14108" y="8410"/>
                  </a:lnTo>
                  <a:lnTo>
                    <a:pt x="14274" y="8133"/>
                  </a:lnTo>
                  <a:lnTo>
                    <a:pt x="14330" y="7856"/>
                  </a:lnTo>
                  <a:lnTo>
                    <a:pt x="14274" y="7580"/>
                  </a:lnTo>
                  <a:lnTo>
                    <a:pt x="14108" y="7303"/>
                  </a:lnTo>
                  <a:lnTo>
                    <a:pt x="12449" y="5644"/>
                  </a:lnTo>
                  <a:lnTo>
                    <a:pt x="13112" y="4980"/>
                  </a:lnTo>
                  <a:lnTo>
                    <a:pt x="14385" y="6197"/>
                  </a:lnTo>
                  <a:lnTo>
                    <a:pt x="14606" y="6363"/>
                  </a:lnTo>
                  <a:lnTo>
                    <a:pt x="14883" y="6418"/>
                  </a:lnTo>
                  <a:lnTo>
                    <a:pt x="15215" y="6363"/>
                  </a:lnTo>
                  <a:lnTo>
                    <a:pt x="15436" y="6141"/>
                  </a:lnTo>
                  <a:lnTo>
                    <a:pt x="15602" y="5920"/>
                  </a:lnTo>
                  <a:lnTo>
                    <a:pt x="15657" y="5644"/>
                  </a:lnTo>
                  <a:lnTo>
                    <a:pt x="15602" y="5312"/>
                  </a:lnTo>
                  <a:lnTo>
                    <a:pt x="15436" y="5090"/>
                  </a:lnTo>
                  <a:lnTo>
                    <a:pt x="14219" y="3873"/>
                  </a:lnTo>
                  <a:lnTo>
                    <a:pt x="16211" y="1882"/>
                  </a:lnTo>
                  <a:close/>
                  <a:moveTo>
                    <a:pt x="16211" y="0"/>
                  </a:moveTo>
                  <a:lnTo>
                    <a:pt x="15934" y="56"/>
                  </a:lnTo>
                  <a:lnTo>
                    <a:pt x="15657" y="222"/>
                  </a:lnTo>
                  <a:lnTo>
                    <a:pt x="7082" y="8852"/>
                  </a:lnTo>
                  <a:lnTo>
                    <a:pt x="222" y="15712"/>
                  </a:lnTo>
                  <a:lnTo>
                    <a:pt x="56" y="15934"/>
                  </a:lnTo>
                  <a:lnTo>
                    <a:pt x="1" y="16210"/>
                  </a:lnTo>
                  <a:lnTo>
                    <a:pt x="56" y="16542"/>
                  </a:lnTo>
                  <a:lnTo>
                    <a:pt x="222" y="16764"/>
                  </a:lnTo>
                  <a:lnTo>
                    <a:pt x="5090" y="21632"/>
                  </a:lnTo>
                  <a:lnTo>
                    <a:pt x="5312" y="21798"/>
                  </a:lnTo>
                  <a:lnTo>
                    <a:pt x="5644" y="21853"/>
                  </a:lnTo>
                  <a:lnTo>
                    <a:pt x="5920" y="21798"/>
                  </a:lnTo>
                  <a:lnTo>
                    <a:pt x="6197" y="21632"/>
                  </a:lnTo>
                  <a:lnTo>
                    <a:pt x="21632" y="6197"/>
                  </a:lnTo>
                  <a:lnTo>
                    <a:pt x="21798" y="5920"/>
                  </a:lnTo>
                  <a:lnTo>
                    <a:pt x="21854" y="5644"/>
                  </a:lnTo>
                  <a:lnTo>
                    <a:pt x="21798" y="5367"/>
                  </a:lnTo>
                  <a:lnTo>
                    <a:pt x="21632" y="5090"/>
                  </a:lnTo>
                  <a:lnTo>
                    <a:pt x="16764" y="222"/>
                  </a:lnTo>
                  <a:lnTo>
                    <a:pt x="16487" y="56"/>
                  </a:lnTo>
                  <a:lnTo>
                    <a:pt x="1621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2"/>
            <p:cNvSpPr/>
            <p:nvPr/>
          </p:nvSpPr>
          <p:spPr>
            <a:xfrm rot="-1964817">
              <a:off x="7620084" y="553324"/>
              <a:ext cx="256848" cy="256848"/>
            </a:xfrm>
            <a:custGeom>
              <a:avLst/>
              <a:gdLst/>
              <a:ahLst/>
              <a:cxnLst/>
              <a:rect l="l" t="t" r="r" b="b"/>
              <a:pathLst>
                <a:path w="21854" h="21854" extrusionOk="0">
                  <a:moveTo>
                    <a:pt x="4205" y="11010"/>
                  </a:moveTo>
                  <a:lnTo>
                    <a:pt x="10844" y="17649"/>
                  </a:lnTo>
                  <a:lnTo>
                    <a:pt x="4205" y="17649"/>
                  </a:lnTo>
                  <a:lnTo>
                    <a:pt x="4205" y="11010"/>
                  </a:lnTo>
                  <a:close/>
                  <a:moveTo>
                    <a:pt x="3320" y="8410"/>
                  </a:moveTo>
                  <a:lnTo>
                    <a:pt x="3098" y="8465"/>
                  </a:lnTo>
                  <a:lnTo>
                    <a:pt x="2932" y="8576"/>
                  </a:lnTo>
                  <a:lnTo>
                    <a:pt x="2767" y="8742"/>
                  </a:lnTo>
                  <a:lnTo>
                    <a:pt x="2656" y="8908"/>
                  </a:lnTo>
                  <a:lnTo>
                    <a:pt x="2656" y="9129"/>
                  </a:lnTo>
                  <a:lnTo>
                    <a:pt x="2656" y="18424"/>
                  </a:lnTo>
                  <a:lnTo>
                    <a:pt x="2711" y="18700"/>
                  </a:lnTo>
                  <a:lnTo>
                    <a:pt x="2877" y="18977"/>
                  </a:lnTo>
                  <a:lnTo>
                    <a:pt x="3098" y="19143"/>
                  </a:lnTo>
                  <a:lnTo>
                    <a:pt x="3430" y="19198"/>
                  </a:lnTo>
                  <a:lnTo>
                    <a:pt x="12670" y="19198"/>
                  </a:lnTo>
                  <a:lnTo>
                    <a:pt x="12891" y="19143"/>
                  </a:lnTo>
                  <a:lnTo>
                    <a:pt x="13112" y="19088"/>
                  </a:lnTo>
                  <a:lnTo>
                    <a:pt x="13278" y="18922"/>
                  </a:lnTo>
                  <a:lnTo>
                    <a:pt x="13389" y="18700"/>
                  </a:lnTo>
                  <a:lnTo>
                    <a:pt x="13444" y="18479"/>
                  </a:lnTo>
                  <a:lnTo>
                    <a:pt x="13444" y="18258"/>
                  </a:lnTo>
                  <a:lnTo>
                    <a:pt x="13389" y="18036"/>
                  </a:lnTo>
                  <a:lnTo>
                    <a:pt x="13223" y="17870"/>
                  </a:lnTo>
                  <a:lnTo>
                    <a:pt x="3984" y="8631"/>
                  </a:lnTo>
                  <a:lnTo>
                    <a:pt x="3762" y="8465"/>
                  </a:lnTo>
                  <a:lnTo>
                    <a:pt x="3596" y="8410"/>
                  </a:lnTo>
                  <a:close/>
                  <a:moveTo>
                    <a:pt x="1549" y="2656"/>
                  </a:moveTo>
                  <a:lnTo>
                    <a:pt x="3209" y="4316"/>
                  </a:lnTo>
                  <a:lnTo>
                    <a:pt x="2877" y="4648"/>
                  </a:lnTo>
                  <a:lnTo>
                    <a:pt x="2711" y="4869"/>
                  </a:lnTo>
                  <a:lnTo>
                    <a:pt x="2656" y="5201"/>
                  </a:lnTo>
                  <a:lnTo>
                    <a:pt x="2711" y="5478"/>
                  </a:lnTo>
                  <a:lnTo>
                    <a:pt x="2877" y="5754"/>
                  </a:lnTo>
                  <a:lnTo>
                    <a:pt x="3154" y="5920"/>
                  </a:lnTo>
                  <a:lnTo>
                    <a:pt x="3430" y="5976"/>
                  </a:lnTo>
                  <a:lnTo>
                    <a:pt x="3707" y="5920"/>
                  </a:lnTo>
                  <a:lnTo>
                    <a:pt x="3984" y="5754"/>
                  </a:lnTo>
                  <a:lnTo>
                    <a:pt x="4316" y="5367"/>
                  </a:lnTo>
                  <a:lnTo>
                    <a:pt x="5422" y="6529"/>
                  </a:lnTo>
                  <a:lnTo>
                    <a:pt x="5090" y="6861"/>
                  </a:lnTo>
                  <a:lnTo>
                    <a:pt x="4924" y="7082"/>
                  </a:lnTo>
                  <a:lnTo>
                    <a:pt x="4869" y="7414"/>
                  </a:lnTo>
                  <a:lnTo>
                    <a:pt x="4924" y="7691"/>
                  </a:lnTo>
                  <a:lnTo>
                    <a:pt x="5090" y="7912"/>
                  </a:lnTo>
                  <a:lnTo>
                    <a:pt x="5311" y="8133"/>
                  </a:lnTo>
                  <a:lnTo>
                    <a:pt x="5643" y="8189"/>
                  </a:lnTo>
                  <a:lnTo>
                    <a:pt x="5920" y="8133"/>
                  </a:lnTo>
                  <a:lnTo>
                    <a:pt x="6197" y="7912"/>
                  </a:lnTo>
                  <a:lnTo>
                    <a:pt x="6529" y="7580"/>
                  </a:lnTo>
                  <a:lnTo>
                    <a:pt x="7635" y="8742"/>
                  </a:lnTo>
                  <a:lnTo>
                    <a:pt x="7303" y="9074"/>
                  </a:lnTo>
                  <a:lnTo>
                    <a:pt x="7137" y="9295"/>
                  </a:lnTo>
                  <a:lnTo>
                    <a:pt x="7082" y="9572"/>
                  </a:lnTo>
                  <a:lnTo>
                    <a:pt x="7137" y="9904"/>
                  </a:lnTo>
                  <a:lnTo>
                    <a:pt x="7303" y="10125"/>
                  </a:lnTo>
                  <a:lnTo>
                    <a:pt x="7524" y="10291"/>
                  </a:lnTo>
                  <a:lnTo>
                    <a:pt x="7856" y="10346"/>
                  </a:lnTo>
                  <a:lnTo>
                    <a:pt x="8133" y="10291"/>
                  </a:lnTo>
                  <a:lnTo>
                    <a:pt x="8354" y="10125"/>
                  </a:lnTo>
                  <a:lnTo>
                    <a:pt x="8742" y="9793"/>
                  </a:lnTo>
                  <a:lnTo>
                    <a:pt x="9848" y="10900"/>
                  </a:lnTo>
                  <a:lnTo>
                    <a:pt x="9516" y="11232"/>
                  </a:lnTo>
                  <a:lnTo>
                    <a:pt x="9350" y="11508"/>
                  </a:lnTo>
                  <a:lnTo>
                    <a:pt x="9239" y="11785"/>
                  </a:lnTo>
                  <a:lnTo>
                    <a:pt x="9350" y="12117"/>
                  </a:lnTo>
                  <a:lnTo>
                    <a:pt x="9516" y="12338"/>
                  </a:lnTo>
                  <a:lnTo>
                    <a:pt x="9737" y="12504"/>
                  </a:lnTo>
                  <a:lnTo>
                    <a:pt x="10014" y="12559"/>
                  </a:lnTo>
                  <a:lnTo>
                    <a:pt x="10346" y="12504"/>
                  </a:lnTo>
                  <a:lnTo>
                    <a:pt x="10567" y="12338"/>
                  </a:lnTo>
                  <a:lnTo>
                    <a:pt x="10899" y="12006"/>
                  </a:lnTo>
                  <a:lnTo>
                    <a:pt x="12061" y="13113"/>
                  </a:lnTo>
                  <a:lnTo>
                    <a:pt x="11674" y="13445"/>
                  </a:lnTo>
                  <a:lnTo>
                    <a:pt x="11508" y="13721"/>
                  </a:lnTo>
                  <a:lnTo>
                    <a:pt x="11452" y="13998"/>
                  </a:lnTo>
                  <a:lnTo>
                    <a:pt x="11508" y="14330"/>
                  </a:lnTo>
                  <a:lnTo>
                    <a:pt x="11674" y="14551"/>
                  </a:lnTo>
                  <a:lnTo>
                    <a:pt x="11950" y="14717"/>
                  </a:lnTo>
                  <a:lnTo>
                    <a:pt x="12227" y="14772"/>
                  </a:lnTo>
                  <a:lnTo>
                    <a:pt x="12559" y="14717"/>
                  </a:lnTo>
                  <a:lnTo>
                    <a:pt x="12780" y="14551"/>
                  </a:lnTo>
                  <a:lnTo>
                    <a:pt x="13112" y="14219"/>
                  </a:lnTo>
                  <a:lnTo>
                    <a:pt x="14219" y="15326"/>
                  </a:lnTo>
                  <a:lnTo>
                    <a:pt x="13887" y="15657"/>
                  </a:lnTo>
                  <a:lnTo>
                    <a:pt x="13721" y="15934"/>
                  </a:lnTo>
                  <a:lnTo>
                    <a:pt x="13665" y="16211"/>
                  </a:lnTo>
                  <a:lnTo>
                    <a:pt x="13721" y="16487"/>
                  </a:lnTo>
                  <a:lnTo>
                    <a:pt x="13887" y="16764"/>
                  </a:lnTo>
                  <a:lnTo>
                    <a:pt x="14163" y="16930"/>
                  </a:lnTo>
                  <a:lnTo>
                    <a:pt x="14440" y="16985"/>
                  </a:lnTo>
                  <a:lnTo>
                    <a:pt x="14717" y="16930"/>
                  </a:lnTo>
                  <a:lnTo>
                    <a:pt x="14993" y="16764"/>
                  </a:lnTo>
                  <a:lnTo>
                    <a:pt x="15325" y="16432"/>
                  </a:lnTo>
                  <a:lnTo>
                    <a:pt x="16432" y="17538"/>
                  </a:lnTo>
                  <a:lnTo>
                    <a:pt x="16100" y="17870"/>
                  </a:lnTo>
                  <a:lnTo>
                    <a:pt x="15934" y="18147"/>
                  </a:lnTo>
                  <a:lnTo>
                    <a:pt x="15878" y="18424"/>
                  </a:lnTo>
                  <a:lnTo>
                    <a:pt x="15934" y="18700"/>
                  </a:lnTo>
                  <a:lnTo>
                    <a:pt x="16100" y="18977"/>
                  </a:lnTo>
                  <a:lnTo>
                    <a:pt x="16376" y="19143"/>
                  </a:lnTo>
                  <a:lnTo>
                    <a:pt x="16653" y="19198"/>
                  </a:lnTo>
                  <a:lnTo>
                    <a:pt x="16930" y="19143"/>
                  </a:lnTo>
                  <a:lnTo>
                    <a:pt x="17206" y="18977"/>
                  </a:lnTo>
                  <a:lnTo>
                    <a:pt x="17538" y="18645"/>
                  </a:lnTo>
                  <a:lnTo>
                    <a:pt x="19198" y="20305"/>
                  </a:lnTo>
                  <a:lnTo>
                    <a:pt x="1549" y="20305"/>
                  </a:lnTo>
                  <a:lnTo>
                    <a:pt x="1549" y="2656"/>
                  </a:lnTo>
                  <a:close/>
                  <a:moveTo>
                    <a:pt x="720" y="1"/>
                  </a:moveTo>
                  <a:lnTo>
                    <a:pt x="498" y="56"/>
                  </a:lnTo>
                  <a:lnTo>
                    <a:pt x="277" y="167"/>
                  </a:lnTo>
                  <a:lnTo>
                    <a:pt x="111" y="333"/>
                  </a:lnTo>
                  <a:lnTo>
                    <a:pt x="56" y="554"/>
                  </a:lnTo>
                  <a:lnTo>
                    <a:pt x="0" y="775"/>
                  </a:lnTo>
                  <a:lnTo>
                    <a:pt x="0" y="21079"/>
                  </a:lnTo>
                  <a:lnTo>
                    <a:pt x="56" y="21356"/>
                  </a:lnTo>
                  <a:lnTo>
                    <a:pt x="222" y="21632"/>
                  </a:lnTo>
                  <a:lnTo>
                    <a:pt x="443" y="21798"/>
                  </a:lnTo>
                  <a:lnTo>
                    <a:pt x="775" y="21854"/>
                  </a:lnTo>
                  <a:lnTo>
                    <a:pt x="21079" y="21854"/>
                  </a:lnTo>
                  <a:lnTo>
                    <a:pt x="21300" y="21798"/>
                  </a:lnTo>
                  <a:lnTo>
                    <a:pt x="21521" y="21743"/>
                  </a:lnTo>
                  <a:lnTo>
                    <a:pt x="21687" y="21577"/>
                  </a:lnTo>
                  <a:lnTo>
                    <a:pt x="21798" y="21356"/>
                  </a:lnTo>
                  <a:lnTo>
                    <a:pt x="21853" y="21135"/>
                  </a:lnTo>
                  <a:lnTo>
                    <a:pt x="21853" y="20913"/>
                  </a:lnTo>
                  <a:lnTo>
                    <a:pt x="21743" y="20692"/>
                  </a:lnTo>
                  <a:lnTo>
                    <a:pt x="21632" y="20526"/>
                  </a:lnTo>
                  <a:lnTo>
                    <a:pt x="1328" y="222"/>
                  </a:lnTo>
                  <a:lnTo>
                    <a:pt x="1107" y="111"/>
                  </a:lnTo>
                  <a:lnTo>
                    <a:pt x="941"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rot="-1447329">
              <a:off x="7082181" y="-59542"/>
              <a:ext cx="256810" cy="256163"/>
            </a:xfrm>
            <a:custGeom>
              <a:avLst/>
              <a:gdLst/>
              <a:ahLst/>
              <a:cxnLst/>
              <a:rect l="l" t="t" r="r" b="b"/>
              <a:pathLst>
                <a:path w="21854" h="21799" extrusionOk="0">
                  <a:moveTo>
                    <a:pt x="8742" y="4150"/>
                  </a:moveTo>
                  <a:lnTo>
                    <a:pt x="9018" y="4205"/>
                  </a:lnTo>
                  <a:lnTo>
                    <a:pt x="9295" y="4261"/>
                  </a:lnTo>
                  <a:lnTo>
                    <a:pt x="9516" y="4427"/>
                  </a:lnTo>
                  <a:lnTo>
                    <a:pt x="9737" y="4593"/>
                  </a:lnTo>
                  <a:lnTo>
                    <a:pt x="9903" y="4814"/>
                  </a:lnTo>
                  <a:lnTo>
                    <a:pt x="10069" y="5035"/>
                  </a:lnTo>
                  <a:lnTo>
                    <a:pt x="10125" y="5312"/>
                  </a:lnTo>
                  <a:lnTo>
                    <a:pt x="10180" y="5589"/>
                  </a:lnTo>
                  <a:lnTo>
                    <a:pt x="10125" y="5921"/>
                  </a:lnTo>
                  <a:lnTo>
                    <a:pt x="10069" y="6142"/>
                  </a:lnTo>
                  <a:lnTo>
                    <a:pt x="9903" y="6418"/>
                  </a:lnTo>
                  <a:lnTo>
                    <a:pt x="9737" y="6640"/>
                  </a:lnTo>
                  <a:lnTo>
                    <a:pt x="9516" y="6806"/>
                  </a:lnTo>
                  <a:lnTo>
                    <a:pt x="9295" y="6916"/>
                  </a:lnTo>
                  <a:lnTo>
                    <a:pt x="9018" y="7027"/>
                  </a:lnTo>
                  <a:lnTo>
                    <a:pt x="6086" y="7027"/>
                  </a:lnTo>
                  <a:lnTo>
                    <a:pt x="5865" y="6972"/>
                  </a:lnTo>
                  <a:lnTo>
                    <a:pt x="5699" y="6861"/>
                  </a:lnTo>
                  <a:lnTo>
                    <a:pt x="5588" y="6695"/>
                  </a:lnTo>
                  <a:lnTo>
                    <a:pt x="5533" y="6474"/>
                  </a:lnTo>
                  <a:lnTo>
                    <a:pt x="5588" y="6252"/>
                  </a:lnTo>
                  <a:lnTo>
                    <a:pt x="5699" y="6087"/>
                  </a:lnTo>
                  <a:lnTo>
                    <a:pt x="5865" y="5976"/>
                  </a:lnTo>
                  <a:lnTo>
                    <a:pt x="6086" y="5921"/>
                  </a:lnTo>
                  <a:lnTo>
                    <a:pt x="6307" y="5976"/>
                  </a:lnTo>
                  <a:lnTo>
                    <a:pt x="6473" y="6031"/>
                  </a:lnTo>
                  <a:lnTo>
                    <a:pt x="6639" y="6031"/>
                  </a:lnTo>
                  <a:lnTo>
                    <a:pt x="6805" y="5976"/>
                  </a:lnTo>
                  <a:lnTo>
                    <a:pt x="6971" y="5921"/>
                  </a:lnTo>
                  <a:lnTo>
                    <a:pt x="7082" y="5810"/>
                  </a:lnTo>
                  <a:lnTo>
                    <a:pt x="7192" y="5699"/>
                  </a:lnTo>
                  <a:lnTo>
                    <a:pt x="7303" y="5533"/>
                  </a:lnTo>
                  <a:lnTo>
                    <a:pt x="7303" y="5367"/>
                  </a:lnTo>
                  <a:lnTo>
                    <a:pt x="7358" y="5146"/>
                  </a:lnTo>
                  <a:lnTo>
                    <a:pt x="7469" y="4869"/>
                  </a:lnTo>
                  <a:lnTo>
                    <a:pt x="7635" y="4703"/>
                  </a:lnTo>
                  <a:lnTo>
                    <a:pt x="7801" y="4537"/>
                  </a:lnTo>
                  <a:lnTo>
                    <a:pt x="8022" y="4371"/>
                  </a:lnTo>
                  <a:lnTo>
                    <a:pt x="8244" y="4261"/>
                  </a:lnTo>
                  <a:lnTo>
                    <a:pt x="8465" y="4205"/>
                  </a:lnTo>
                  <a:lnTo>
                    <a:pt x="8742" y="4150"/>
                  </a:lnTo>
                  <a:close/>
                  <a:moveTo>
                    <a:pt x="8742" y="2601"/>
                  </a:moveTo>
                  <a:lnTo>
                    <a:pt x="8299" y="2656"/>
                  </a:lnTo>
                  <a:lnTo>
                    <a:pt x="7856" y="2767"/>
                  </a:lnTo>
                  <a:lnTo>
                    <a:pt x="7469" y="2933"/>
                  </a:lnTo>
                  <a:lnTo>
                    <a:pt x="7082" y="3099"/>
                  </a:lnTo>
                  <a:lnTo>
                    <a:pt x="6750" y="3376"/>
                  </a:lnTo>
                  <a:lnTo>
                    <a:pt x="6473" y="3652"/>
                  </a:lnTo>
                  <a:lnTo>
                    <a:pt x="6197" y="4040"/>
                  </a:lnTo>
                  <a:lnTo>
                    <a:pt x="6031" y="4371"/>
                  </a:lnTo>
                  <a:lnTo>
                    <a:pt x="5588" y="4427"/>
                  </a:lnTo>
                  <a:lnTo>
                    <a:pt x="5201" y="4593"/>
                  </a:lnTo>
                  <a:lnTo>
                    <a:pt x="4869" y="4759"/>
                  </a:lnTo>
                  <a:lnTo>
                    <a:pt x="4592" y="5035"/>
                  </a:lnTo>
                  <a:lnTo>
                    <a:pt x="4316" y="5312"/>
                  </a:lnTo>
                  <a:lnTo>
                    <a:pt x="4150" y="5699"/>
                  </a:lnTo>
                  <a:lnTo>
                    <a:pt x="4039" y="6087"/>
                  </a:lnTo>
                  <a:lnTo>
                    <a:pt x="3984" y="6474"/>
                  </a:lnTo>
                  <a:lnTo>
                    <a:pt x="4039" y="6916"/>
                  </a:lnTo>
                  <a:lnTo>
                    <a:pt x="4150" y="7304"/>
                  </a:lnTo>
                  <a:lnTo>
                    <a:pt x="4371" y="7636"/>
                  </a:lnTo>
                  <a:lnTo>
                    <a:pt x="4592" y="7968"/>
                  </a:lnTo>
                  <a:lnTo>
                    <a:pt x="4924" y="8244"/>
                  </a:lnTo>
                  <a:lnTo>
                    <a:pt x="5256" y="8410"/>
                  </a:lnTo>
                  <a:lnTo>
                    <a:pt x="5643" y="8521"/>
                  </a:lnTo>
                  <a:lnTo>
                    <a:pt x="6086" y="8576"/>
                  </a:lnTo>
                  <a:lnTo>
                    <a:pt x="8742" y="8576"/>
                  </a:lnTo>
                  <a:lnTo>
                    <a:pt x="9350" y="8521"/>
                  </a:lnTo>
                  <a:lnTo>
                    <a:pt x="9903" y="8355"/>
                  </a:lnTo>
                  <a:lnTo>
                    <a:pt x="10401" y="8078"/>
                  </a:lnTo>
                  <a:lnTo>
                    <a:pt x="10844" y="7691"/>
                  </a:lnTo>
                  <a:lnTo>
                    <a:pt x="11176" y="7248"/>
                  </a:lnTo>
                  <a:lnTo>
                    <a:pt x="11452" y="6750"/>
                  </a:lnTo>
                  <a:lnTo>
                    <a:pt x="11674" y="6197"/>
                  </a:lnTo>
                  <a:lnTo>
                    <a:pt x="11729" y="5589"/>
                  </a:lnTo>
                  <a:lnTo>
                    <a:pt x="11674" y="4980"/>
                  </a:lnTo>
                  <a:lnTo>
                    <a:pt x="11452" y="4427"/>
                  </a:lnTo>
                  <a:lnTo>
                    <a:pt x="11176" y="3929"/>
                  </a:lnTo>
                  <a:lnTo>
                    <a:pt x="10844" y="3486"/>
                  </a:lnTo>
                  <a:lnTo>
                    <a:pt x="10401" y="3154"/>
                  </a:lnTo>
                  <a:lnTo>
                    <a:pt x="9903" y="2878"/>
                  </a:lnTo>
                  <a:lnTo>
                    <a:pt x="9350" y="2712"/>
                  </a:lnTo>
                  <a:lnTo>
                    <a:pt x="8742" y="2601"/>
                  </a:lnTo>
                  <a:close/>
                  <a:moveTo>
                    <a:pt x="15546" y="9517"/>
                  </a:moveTo>
                  <a:lnTo>
                    <a:pt x="15712" y="9572"/>
                  </a:lnTo>
                  <a:lnTo>
                    <a:pt x="15823" y="9683"/>
                  </a:lnTo>
                  <a:lnTo>
                    <a:pt x="15934" y="9849"/>
                  </a:lnTo>
                  <a:lnTo>
                    <a:pt x="18534" y="14994"/>
                  </a:lnTo>
                  <a:lnTo>
                    <a:pt x="4648" y="14994"/>
                  </a:lnTo>
                  <a:lnTo>
                    <a:pt x="5256" y="13998"/>
                  </a:lnTo>
                  <a:lnTo>
                    <a:pt x="5588" y="13500"/>
                  </a:lnTo>
                  <a:lnTo>
                    <a:pt x="5920" y="13057"/>
                  </a:lnTo>
                  <a:lnTo>
                    <a:pt x="6307" y="12670"/>
                  </a:lnTo>
                  <a:lnTo>
                    <a:pt x="6639" y="12393"/>
                  </a:lnTo>
                  <a:lnTo>
                    <a:pt x="7027" y="12172"/>
                  </a:lnTo>
                  <a:lnTo>
                    <a:pt x="7248" y="12117"/>
                  </a:lnTo>
                  <a:lnTo>
                    <a:pt x="7690" y="12117"/>
                  </a:lnTo>
                  <a:lnTo>
                    <a:pt x="7967" y="12172"/>
                  </a:lnTo>
                  <a:lnTo>
                    <a:pt x="8465" y="12393"/>
                  </a:lnTo>
                  <a:lnTo>
                    <a:pt x="8963" y="12670"/>
                  </a:lnTo>
                  <a:lnTo>
                    <a:pt x="9461" y="13002"/>
                  </a:lnTo>
                  <a:lnTo>
                    <a:pt x="9903" y="13389"/>
                  </a:lnTo>
                  <a:lnTo>
                    <a:pt x="10235" y="13777"/>
                  </a:lnTo>
                  <a:lnTo>
                    <a:pt x="10733" y="14440"/>
                  </a:lnTo>
                  <a:lnTo>
                    <a:pt x="10844" y="14551"/>
                  </a:lnTo>
                  <a:lnTo>
                    <a:pt x="11010" y="14662"/>
                  </a:lnTo>
                  <a:lnTo>
                    <a:pt x="11176" y="14717"/>
                  </a:lnTo>
                  <a:lnTo>
                    <a:pt x="11397" y="14772"/>
                  </a:lnTo>
                  <a:lnTo>
                    <a:pt x="11618" y="14717"/>
                  </a:lnTo>
                  <a:lnTo>
                    <a:pt x="11784" y="14662"/>
                  </a:lnTo>
                  <a:lnTo>
                    <a:pt x="11950" y="14551"/>
                  </a:lnTo>
                  <a:lnTo>
                    <a:pt x="12061" y="14385"/>
                  </a:lnTo>
                  <a:lnTo>
                    <a:pt x="14717" y="9793"/>
                  </a:lnTo>
                  <a:lnTo>
                    <a:pt x="14827" y="9683"/>
                  </a:lnTo>
                  <a:lnTo>
                    <a:pt x="14993" y="9572"/>
                  </a:lnTo>
                  <a:lnTo>
                    <a:pt x="15159" y="9517"/>
                  </a:lnTo>
                  <a:close/>
                  <a:moveTo>
                    <a:pt x="20304" y="1550"/>
                  </a:moveTo>
                  <a:lnTo>
                    <a:pt x="20304" y="14994"/>
                  </a:lnTo>
                  <a:lnTo>
                    <a:pt x="20249" y="14994"/>
                  </a:lnTo>
                  <a:lnTo>
                    <a:pt x="17317" y="9185"/>
                  </a:lnTo>
                  <a:lnTo>
                    <a:pt x="17151" y="8908"/>
                  </a:lnTo>
                  <a:lnTo>
                    <a:pt x="16985" y="8631"/>
                  </a:lnTo>
                  <a:lnTo>
                    <a:pt x="16764" y="8410"/>
                  </a:lnTo>
                  <a:lnTo>
                    <a:pt x="16487" y="8244"/>
                  </a:lnTo>
                  <a:lnTo>
                    <a:pt x="16210" y="8133"/>
                  </a:lnTo>
                  <a:lnTo>
                    <a:pt x="15934" y="8023"/>
                  </a:lnTo>
                  <a:lnTo>
                    <a:pt x="15657" y="7968"/>
                  </a:lnTo>
                  <a:lnTo>
                    <a:pt x="15325" y="7912"/>
                  </a:lnTo>
                  <a:lnTo>
                    <a:pt x="15049" y="7968"/>
                  </a:lnTo>
                  <a:lnTo>
                    <a:pt x="14717" y="8023"/>
                  </a:lnTo>
                  <a:lnTo>
                    <a:pt x="14440" y="8078"/>
                  </a:lnTo>
                  <a:lnTo>
                    <a:pt x="14219" y="8244"/>
                  </a:lnTo>
                  <a:lnTo>
                    <a:pt x="13942" y="8410"/>
                  </a:lnTo>
                  <a:lnTo>
                    <a:pt x="13721" y="8576"/>
                  </a:lnTo>
                  <a:lnTo>
                    <a:pt x="13555" y="8797"/>
                  </a:lnTo>
                  <a:lnTo>
                    <a:pt x="13389" y="9019"/>
                  </a:lnTo>
                  <a:lnTo>
                    <a:pt x="11286" y="12615"/>
                  </a:lnTo>
                  <a:lnTo>
                    <a:pt x="10567" y="11951"/>
                  </a:lnTo>
                  <a:lnTo>
                    <a:pt x="10125" y="11619"/>
                  </a:lnTo>
                  <a:lnTo>
                    <a:pt x="9682" y="11287"/>
                  </a:lnTo>
                  <a:lnTo>
                    <a:pt x="9129" y="11010"/>
                  </a:lnTo>
                  <a:lnTo>
                    <a:pt x="8576" y="10789"/>
                  </a:lnTo>
                  <a:lnTo>
                    <a:pt x="8022" y="10623"/>
                  </a:lnTo>
                  <a:lnTo>
                    <a:pt x="7414" y="10568"/>
                  </a:lnTo>
                  <a:lnTo>
                    <a:pt x="6971" y="10623"/>
                  </a:lnTo>
                  <a:lnTo>
                    <a:pt x="6584" y="10734"/>
                  </a:lnTo>
                  <a:lnTo>
                    <a:pt x="6197" y="10844"/>
                  </a:lnTo>
                  <a:lnTo>
                    <a:pt x="5865" y="11066"/>
                  </a:lnTo>
                  <a:lnTo>
                    <a:pt x="5477" y="11342"/>
                  </a:lnTo>
                  <a:lnTo>
                    <a:pt x="5145" y="11619"/>
                  </a:lnTo>
                  <a:lnTo>
                    <a:pt x="4537" y="12283"/>
                  </a:lnTo>
                  <a:lnTo>
                    <a:pt x="3984" y="13002"/>
                  </a:lnTo>
                  <a:lnTo>
                    <a:pt x="3541" y="13777"/>
                  </a:lnTo>
                  <a:lnTo>
                    <a:pt x="3209" y="14440"/>
                  </a:lnTo>
                  <a:lnTo>
                    <a:pt x="2933" y="14994"/>
                  </a:lnTo>
                  <a:lnTo>
                    <a:pt x="1549" y="14994"/>
                  </a:lnTo>
                  <a:lnTo>
                    <a:pt x="1549" y="1550"/>
                  </a:lnTo>
                  <a:close/>
                  <a:moveTo>
                    <a:pt x="20304" y="16543"/>
                  </a:moveTo>
                  <a:lnTo>
                    <a:pt x="20304" y="20305"/>
                  </a:lnTo>
                  <a:lnTo>
                    <a:pt x="1549" y="20305"/>
                  </a:lnTo>
                  <a:lnTo>
                    <a:pt x="1549" y="16543"/>
                  </a:lnTo>
                  <a:close/>
                  <a:moveTo>
                    <a:pt x="775" y="1"/>
                  </a:moveTo>
                  <a:lnTo>
                    <a:pt x="498" y="56"/>
                  </a:lnTo>
                  <a:lnTo>
                    <a:pt x="222" y="222"/>
                  </a:lnTo>
                  <a:lnTo>
                    <a:pt x="56" y="443"/>
                  </a:lnTo>
                  <a:lnTo>
                    <a:pt x="0" y="775"/>
                  </a:lnTo>
                  <a:lnTo>
                    <a:pt x="0" y="21079"/>
                  </a:lnTo>
                  <a:lnTo>
                    <a:pt x="56" y="21356"/>
                  </a:lnTo>
                  <a:lnTo>
                    <a:pt x="222" y="21577"/>
                  </a:lnTo>
                  <a:lnTo>
                    <a:pt x="498" y="21743"/>
                  </a:lnTo>
                  <a:lnTo>
                    <a:pt x="775" y="21799"/>
                  </a:lnTo>
                  <a:lnTo>
                    <a:pt x="21079" y="21799"/>
                  </a:lnTo>
                  <a:lnTo>
                    <a:pt x="21411" y="21743"/>
                  </a:lnTo>
                  <a:lnTo>
                    <a:pt x="21632" y="21577"/>
                  </a:lnTo>
                  <a:lnTo>
                    <a:pt x="21798" y="21356"/>
                  </a:lnTo>
                  <a:lnTo>
                    <a:pt x="21853" y="21079"/>
                  </a:lnTo>
                  <a:lnTo>
                    <a:pt x="21853" y="775"/>
                  </a:lnTo>
                  <a:lnTo>
                    <a:pt x="21798" y="443"/>
                  </a:lnTo>
                  <a:lnTo>
                    <a:pt x="21632" y="222"/>
                  </a:lnTo>
                  <a:lnTo>
                    <a:pt x="21411" y="56"/>
                  </a:lnTo>
                  <a:lnTo>
                    <a:pt x="2107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rot="1444061">
              <a:off x="6038695" y="166829"/>
              <a:ext cx="256820" cy="163841"/>
            </a:xfrm>
            <a:custGeom>
              <a:avLst/>
              <a:gdLst/>
              <a:ahLst/>
              <a:cxnLst/>
              <a:rect l="l" t="t" r="r" b="b"/>
              <a:pathLst>
                <a:path w="21854" h="13942" extrusionOk="0">
                  <a:moveTo>
                    <a:pt x="19309" y="1549"/>
                  </a:moveTo>
                  <a:lnTo>
                    <a:pt x="19530" y="1605"/>
                  </a:lnTo>
                  <a:lnTo>
                    <a:pt x="19696" y="1660"/>
                  </a:lnTo>
                  <a:lnTo>
                    <a:pt x="19862" y="1715"/>
                  </a:lnTo>
                  <a:lnTo>
                    <a:pt x="20028" y="1881"/>
                  </a:lnTo>
                  <a:lnTo>
                    <a:pt x="20139" y="1992"/>
                  </a:lnTo>
                  <a:lnTo>
                    <a:pt x="20249" y="2158"/>
                  </a:lnTo>
                  <a:lnTo>
                    <a:pt x="20305" y="2379"/>
                  </a:lnTo>
                  <a:lnTo>
                    <a:pt x="20305" y="2545"/>
                  </a:lnTo>
                  <a:lnTo>
                    <a:pt x="20305" y="3541"/>
                  </a:lnTo>
                  <a:lnTo>
                    <a:pt x="1550" y="3541"/>
                  </a:lnTo>
                  <a:lnTo>
                    <a:pt x="1550" y="2545"/>
                  </a:lnTo>
                  <a:lnTo>
                    <a:pt x="1605" y="2379"/>
                  </a:lnTo>
                  <a:lnTo>
                    <a:pt x="1661" y="2158"/>
                  </a:lnTo>
                  <a:lnTo>
                    <a:pt x="1716" y="1992"/>
                  </a:lnTo>
                  <a:lnTo>
                    <a:pt x="1882" y="1881"/>
                  </a:lnTo>
                  <a:lnTo>
                    <a:pt x="1992" y="1715"/>
                  </a:lnTo>
                  <a:lnTo>
                    <a:pt x="2158" y="1660"/>
                  </a:lnTo>
                  <a:lnTo>
                    <a:pt x="2380" y="1605"/>
                  </a:lnTo>
                  <a:lnTo>
                    <a:pt x="2546" y="1549"/>
                  </a:lnTo>
                  <a:close/>
                  <a:moveTo>
                    <a:pt x="3431" y="6197"/>
                  </a:moveTo>
                  <a:lnTo>
                    <a:pt x="3154" y="6252"/>
                  </a:lnTo>
                  <a:lnTo>
                    <a:pt x="2878" y="6418"/>
                  </a:lnTo>
                  <a:lnTo>
                    <a:pt x="2712" y="6694"/>
                  </a:lnTo>
                  <a:lnTo>
                    <a:pt x="2656" y="6971"/>
                  </a:lnTo>
                  <a:lnTo>
                    <a:pt x="2712" y="7248"/>
                  </a:lnTo>
                  <a:lnTo>
                    <a:pt x="2878" y="7524"/>
                  </a:lnTo>
                  <a:lnTo>
                    <a:pt x="3154" y="7690"/>
                  </a:lnTo>
                  <a:lnTo>
                    <a:pt x="3431" y="7746"/>
                  </a:lnTo>
                  <a:lnTo>
                    <a:pt x="10512" y="7746"/>
                  </a:lnTo>
                  <a:lnTo>
                    <a:pt x="10789" y="7690"/>
                  </a:lnTo>
                  <a:lnTo>
                    <a:pt x="11066" y="7524"/>
                  </a:lnTo>
                  <a:lnTo>
                    <a:pt x="11232" y="7248"/>
                  </a:lnTo>
                  <a:lnTo>
                    <a:pt x="11287" y="6971"/>
                  </a:lnTo>
                  <a:lnTo>
                    <a:pt x="11232" y="6694"/>
                  </a:lnTo>
                  <a:lnTo>
                    <a:pt x="11066" y="6418"/>
                  </a:lnTo>
                  <a:lnTo>
                    <a:pt x="10789" y="6252"/>
                  </a:lnTo>
                  <a:lnTo>
                    <a:pt x="10512" y="6197"/>
                  </a:lnTo>
                  <a:close/>
                  <a:moveTo>
                    <a:pt x="15824" y="6197"/>
                  </a:moveTo>
                  <a:lnTo>
                    <a:pt x="15492" y="6252"/>
                  </a:lnTo>
                  <a:lnTo>
                    <a:pt x="15270" y="6418"/>
                  </a:lnTo>
                  <a:lnTo>
                    <a:pt x="15104" y="6694"/>
                  </a:lnTo>
                  <a:lnTo>
                    <a:pt x="15049" y="6971"/>
                  </a:lnTo>
                  <a:lnTo>
                    <a:pt x="15104" y="7248"/>
                  </a:lnTo>
                  <a:lnTo>
                    <a:pt x="15270" y="7524"/>
                  </a:lnTo>
                  <a:lnTo>
                    <a:pt x="15492" y="7690"/>
                  </a:lnTo>
                  <a:lnTo>
                    <a:pt x="15824" y="7746"/>
                  </a:lnTo>
                  <a:lnTo>
                    <a:pt x="18424" y="7746"/>
                  </a:lnTo>
                  <a:lnTo>
                    <a:pt x="18756" y="7690"/>
                  </a:lnTo>
                  <a:lnTo>
                    <a:pt x="18977" y="7524"/>
                  </a:lnTo>
                  <a:lnTo>
                    <a:pt x="19143" y="7248"/>
                  </a:lnTo>
                  <a:lnTo>
                    <a:pt x="19198" y="6971"/>
                  </a:lnTo>
                  <a:lnTo>
                    <a:pt x="19143" y="6694"/>
                  </a:lnTo>
                  <a:lnTo>
                    <a:pt x="18977" y="6418"/>
                  </a:lnTo>
                  <a:lnTo>
                    <a:pt x="18756" y="6252"/>
                  </a:lnTo>
                  <a:lnTo>
                    <a:pt x="18424" y="6197"/>
                  </a:lnTo>
                  <a:close/>
                  <a:moveTo>
                    <a:pt x="3431" y="8852"/>
                  </a:moveTo>
                  <a:lnTo>
                    <a:pt x="3154" y="8907"/>
                  </a:lnTo>
                  <a:lnTo>
                    <a:pt x="2878" y="9073"/>
                  </a:lnTo>
                  <a:lnTo>
                    <a:pt x="2712" y="9295"/>
                  </a:lnTo>
                  <a:lnTo>
                    <a:pt x="2656" y="9627"/>
                  </a:lnTo>
                  <a:lnTo>
                    <a:pt x="2712" y="9903"/>
                  </a:lnTo>
                  <a:lnTo>
                    <a:pt x="2878" y="10180"/>
                  </a:lnTo>
                  <a:lnTo>
                    <a:pt x="3154" y="10346"/>
                  </a:lnTo>
                  <a:lnTo>
                    <a:pt x="3431" y="10401"/>
                  </a:lnTo>
                  <a:lnTo>
                    <a:pt x="6086" y="10401"/>
                  </a:lnTo>
                  <a:lnTo>
                    <a:pt x="6418" y="10346"/>
                  </a:lnTo>
                  <a:lnTo>
                    <a:pt x="6640" y="10180"/>
                  </a:lnTo>
                  <a:lnTo>
                    <a:pt x="6806" y="9903"/>
                  </a:lnTo>
                  <a:lnTo>
                    <a:pt x="6861" y="9627"/>
                  </a:lnTo>
                  <a:lnTo>
                    <a:pt x="6806" y="9295"/>
                  </a:lnTo>
                  <a:lnTo>
                    <a:pt x="6640" y="9073"/>
                  </a:lnTo>
                  <a:lnTo>
                    <a:pt x="6418" y="8907"/>
                  </a:lnTo>
                  <a:lnTo>
                    <a:pt x="6086" y="8852"/>
                  </a:lnTo>
                  <a:close/>
                  <a:moveTo>
                    <a:pt x="20305" y="5090"/>
                  </a:moveTo>
                  <a:lnTo>
                    <a:pt x="20305" y="11397"/>
                  </a:lnTo>
                  <a:lnTo>
                    <a:pt x="20305" y="11563"/>
                  </a:lnTo>
                  <a:lnTo>
                    <a:pt x="20249" y="11784"/>
                  </a:lnTo>
                  <a:lnTo>
                    <a:pt x="20139" y="11950"/>
                  </a:lnTo>
                  <a:lnTo>
                    <a:pt x="20028" y="12116"/>
                  </a:lnTo>
                  <a:lnTo>
                    <a:pt x="19862" y="12227"/>
                  </a:lnTo>
                  <a:lnTo>
                    <a:pt x="19696" y="12282"/>
                  </a:lnTo>
                  <a:lnTo>
                    <a:pt x="19530" y="12338"/>
                  </a:lnTo>
                  <a:lnTo>
                    <a:pt x="19309" y="12393"/>
                  </a:lnTo>
                  <a:lnTo>
                    <a:pt x="2546" y="12393"/>
                  </a:lnTo>
                  <a:lnTo>
                    <a:pt x="2380" y="12338"/>
                  </a:lnTo>
                  <a:lnTo>
                    <a:pt x="2158" y="12282"/>
                  </a:lnTo>
                  <a:lnTo>
                    <a:pt x="1992" y="12227"/>
                  </a:lnTo>
                  <a:lnTo>
                    <a:pt x="1882" y="12116"/>
                  </a:lnTo>
                  <a:lnTo>
                    <a:pt x="1716" y="11950"/>
                  </a:lnTo>
                  <a:lnTo>
                    <a:pt x="1661" y="11784"/>
                  </a:lnTo>
                  <a:lnTo>
                    <a:pt x="1605" y="11563"/>
                  </a:lnTo>
                  <a:lnTo>
                    <a:pt x="1550" y="11397"/>
                  </a:lnTo>
                  <a:lnTo>
                    <a:pt x="1550" y="5090"/>
                  </a:lnTo>
                  <a:close/>
                  <a:moveTo>
                    <a:pt x="2546" y="0"/>
                  </a:moveTo>
                  <a:lnTo>
                    <a:pt x="2048" y="56"/>
                  </a:lnTo>
                  <a:lnTo>
                    <a:pt x="1550" y="222"/>
                  </a:lnTo>
                  <a:lnTo>
                    <a:pt x="1163" y="443"/>
                  </a:lnTo>
                  <a:lnTo>
                    <a:pt x="775" y="775"/>
                  </a:lnTo>
                  <a:lnTo>
                    <a:pt x="443" y="1162"/>
                  </a:lnTo>
                  <a:lnTo>
                    <a:pt x="222" y="1549"/>
                  </a:lnTo>
                  <a:lnTo>
                    <a:pt x="56" y="2047"/>
                  </a:lnTo>
                  <a:lnTo>
                    <a:pt x="1" y="2545"/>
                  </a:lnTo>
                  <a:lnTo>
                    <a:pt x="1" y="11397"/>
                  </a:lnTo>
                  <a:lnTo>
                    <a:pt x="56" y="11895"/>
                  </a:lnTo>
                  <a:lnTo>
                    <a:pt x="222" y="12393"/>
                  </a:lnTo>
                  <a:lnTo>
                    <a:pt x="443" y="12780"/>
                  </a:lnTo>
                  <a:lnTo>
                    <a:pt x="775" y="13167"/>
                  </a:lnTo>
                  <a:lnTo>
                    <a:pt x="1163" y="13499"/>
                  </a:lnTo>
                  <a:lnTo>
                    <a:pt x="1550" y="13721"/>
                  </a:lnTo>
                  <a:lnTo>
                    <a:pt x="2048" y="13887"/>
                  </a:lnTo>
                  <a:lnTo>
                    <a:pt x="2546" y="13942"/>
                  </a:lnTo>
                  <a:lnTo>
                    <a:pt x="19309" y="13942"/>
                  </a:lnTo>
                  <a:lnTo>
                    <a:pt x="19862" y="13887"/>
                  </a:lnTo>
                  <a:lnTo>
                    <a:pt x="20305" y="13721"/>
                  </a:lnTo>
                  <a:lnTo>
                    <a:pt x="20747" y="13499"/>
                  </a:lnTo>
                  <a:lnTo>
                    <a:pt x="21135" y="13167"/>
                  </a:lnTo>
                  <a:lnTo>
                    <a:pt x="21411" y="12780"/>
                  </a:lnTo>
                  <a:lnTo>
                    <a:pt x="21688" y="12393"/>
                  </a:lnTo>
                  <a:lnTo>
                    <a:pt x="21799" y="11895"/>
                  </a:lnTo>
                  <a:lnTo>
                    <a:pt x="21854" y="11397"/>
                  </a:lnTo>
                  <a:lnTo>
                    <a:pt x="21854" y="2545"/>
                  </a:lnTo>
                  <a:lnTo>
                    <a:pt x="21799" y="2047"/>
                  </a:lnTo>
                  <a:lnTo>
                    <a:pt x="21688" y="1549"/>
                  </a:lnTo>
                  <a:lnTo>
                    <a:pt x="21411" y="1162"/>
                  </a:lnTo>
                  <a:lnTo>
                    <a:pt x="21135" y="775"/>
                  </a:lnTo>
                  <a:lnTo>
                    <a:pt x="20747" y="443"/>
                  </a:lnTo>
                  <a:lnTo>
                    <a:pt x="20305" y="222"/>
                  </a:lnTo>
                  <a:lnTo>
                    <a:pt x="19862" y="56"/>
                  </a:lnTo>
                  <a:lnTo>
                    <a:pt x="1930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rot="4097212">
              <a:off x="8293201" y="672399"/>
              <a:ext cx="184648" cy="256812"/>
            </a:xfrm>
            <a:custGeom>
              <a:avLst/>
              <a:gdLst/>
              <a:ahLst/>
              <a:cxnLst/>
              <a:rect l="l" t="t" r="r" b="b"/>
              <a:pathLst>
                <a:path w="15713" h="21854" extrusionOk="0">
                  <a:moveTo>
                    <a:pt x="3431" y="5312"/>
                  </a:moveTo>
                  <a:lnTo>
                    <a:pt x="3154" y="5367"/>
                  </a:lnTo>
                  <a:lnTo>
                    <a:pt x="2878" y="5533"/>
                  </a:lnTo>
                  <a:lnTo>
                    <a:pt x="2712" y="5754"/>
                  </a:lnTo>
                  <a:lnTo>
                    <a:pt x="2656" y="6031"/>
                  </a:lnTo>
                  <a:lnTo>
                    <a:pt x="2712" y="6363"/>
                  </a:lnTo>
                  <a:lnTo>
                    <a:pt x="2878" y="6584"/>
                  </a:lnTo>
                  <a:lnTo>
                    <a:pt x="3154" y="6750"/>
                  </a:lnTo>
                  <a:lnTo>
                    <a:pt x="3431" y="6805"/>
                  </a:lnTo>
                  <a:lnTo>
                    <a:pt x="8742" y="6805"/>
                  </a:lnTo>
                  <a:lnTo>
                    <a:pt x="9019" y="6750"/>
                  </a:lnTo>
                  <a:lnTo>
                    <a:pt x="9295" y="6584"/>
                  </a:lnTo>
                  <a:lnTo>
                    <a:pt x="9461" y="6363"/>
                  </a:lnTo>
                  <a:lnTo>
                    <a:pt x="9517" y="6031"/>
                  </a:lnTo>
                  <a:lnTo>
                    <a:pt x="9461" y="5754"/>
                  </a:lnTo>
                  <a:lnTo>
                    <a:pt x="9295" y="5533"/>
                  </a:lnTo>
                  <a:lnTo>
                    <a:pt x="9019" y="5367"/>
                  </a:lnTo>
                  <a:lnTo>
                    <a:pt x="8742" y="5312"/>
                  </a:lnTo>
                  <a:close/>
                  <a:moveTo>
                    <a:pt x="11398" y="5312"/>
                  </a:moveTo>
                  <a:lnTo>
                    <a:pt x="11066" y="5367"/>
                  </a:lnTo>
                  <a:lnTo>
                    <a:pt x="10844" y="5533"/>
                  </a:lnTo>
                  <a:lnTo>
                    <a:pt x="10678" y="5754"/>
                  </a:lnTo>
                  <a:lnTo>
                    <a:pt x="10623" y="6031"/>
                  </a:lnTo>
                  <a:lnTo>
                    <a:pt x="10678" y="6363"/>
                  </a:lnTo>
                  <a:lnTo>
                    <a:pt x="10844" y="6584"/>
                  </a:lnTo>
                  <a:lnTo>
                    <a:pt x="11066" y="6750"/>
                  </a:lnTo>
                  <a:lnTo>
                    <a:pt x="11398" y="6805"/>
                  </a:lnTo>
                  <a:lnTo>
                    <a:pt x="12283" y="6805"/>
                  </a:lnTo>
                  <a:lnTo>
                    <a:pt x="12559" y="6750"/>
                  </a:lnTo>
                  <a:lnTo>
                    <a:pt x="12836" y="6584"/>
                  </a:lnTo>
                  <a:lnTo>
                    <a:pt x="13002" y="6363"/>
                  </a:lnTo>
                  <a:lnTo>
                    <a:pt x="13057" y="6031"/>
                  </a:lnTo>
                  <a:lnTo>
                    <a:pt x="13002" y="5754"/>
                  </a:lnTo>
                  <a:lnTo>
                    <a:pt x="12836" y="5533"/>
                  </a:lnTo>
                  <a:lnTo>
                    <a:pt x="12559" y="5367"/>
                  </a:lnTo>
                  <a:lnTo>
                    <a:pt x="12283" y="5312"/>
                  </a:lnTo>
                  <a:close/>
                  <a:moveTo>
                    <a:pt x="3431" y="8797"/>
                  </a:moveTo>
                  <a:lnTo>
                    <a:pt x="3154" y="8852"/>
                  </a:lnTo>
                  <a:lnTo>
                    <a:pt x="2878" y="9018"/>
                  </a:lnTo>
                  <a:lnTo>
                    <a:pt x="2712" y="9295"/>
                  </a:lnTo>
                  <a:lnTo>
                    <a:pt x="2656" y="9572"/>
                  </a:lnTo>
                  <a:lnTo>
                    <a:pt x="2712" y="9904"/>
                  </a:lnTo>
                  <a:lnTo>
                    <a:pt x="2878" y="10125"/>
                  </a:lnTo>
                  <a:lnTo>
                    <a:pt x="3154" y="10291"/>
                  </a:lnTo>
                  <a:lnTo>
                    <a:pt x="3431" y="10346"/>
                  </a:lnTo>
                  <a:lnTo>
                    <a:pt x="6972" y="10346"/>
                  </a:lnTo>
                  <a:lnTo>
                    <a:pt x="7304" y="10291"/>
                  </a:lnTo>
                  <a:lnTo>
                    <a:pt x="7525" y="10125"/>
                  </a:lnTo>
                  <a:lnTo>
                    <a:pt x="7691" y="9904"/>
                  </a:lnTo>
                  <a:lnTo>
                    <a:pt x="7746" y="9572"/>
                  </a:lnTo>
                  <a:lnTo>
                    <a:pt x="7691" y="9295"/>
                  </a:lnTo>
                  <a:lnTo>
                    <a:pt x="7525" y="9018"/>
                  </a:lnTo>
                  <a:lnTo>
                    <a:pt x="7304" y="8852"/>
                  </a:lnTo>
                  <a:lnTo>
                    <a:pt x="6972" y="8797"/>
                  </a:lnTo>
                  <a:close/>
                  <a:moveTo>
                    <a:pt x="11398" y="8797"/>
                  </a:moveTo>
                  <a:lnTo>
                    <a:pt x="11066" y="8852"/>
                  </a:lnTo>
                  <a:lnTo>
                    <a:pt x="10844" y="9018"/>
                  </a:lnTo>
                  <a:lnTo>
                    <a:pt x="10678" y="9295"/>
                  </a:lnTo>
                  <a:lnTo>
                    <a:pt x="10623" y="9572"/>
                  </a:lnTo>
                  <a:lnTo>
                    <a:pt x="10678" y="9904"/>
                  </a:lnTo>
                  <a:lnTo>
                    <a:pt x="10844" y="10125"/>
                  </a:lnTo>
                  <a:lnTo>
                    <a:pt x="11066" y="10291"/>
                  </a:lnTo>
                  <a:lnTo>
                    <a:pt x="11398" y="10346"/>
                  </a:lnTo>
                  <a:lnTo>
                    <a:pt x="12283" y="10346"/>
                  </a:lnTo>
                  <a:lnTo>
                    <a:pt x="12559" y="10291"/>
                  </a:lnTo>
                  <a:lnTo>
                    <a:pt x="12836" y="10125"/>
                  </a:lnTo>
                  <a:lnTo>
                    <a:pt x="13002" y="9904"/>
                  </a:lnTo>
                  <a:lnTo>
                    <a:pt x="13057" y="9572"/>
                  </a:lnTo>
                  <a:lnTo>
                    <a:pt x="13002" y="9295"/>
                  </a:lnTo>
                  <a:lnTo>
                    <a:pt x="12836" y="9018"/>
                  </a:lnTo>
                  <a:lnTo>
                    <a:pt x="12559" y="8852"/>
                  </a:lnTo>
                  <a:lnTo>
                    <a:pt x="12283" y="8797"/>
                  </a:lnTo>
                  <a:close/>
                  <a:moveTo>
                    <a:pt x="3431" y="12338"/>
                  </a:moveTo>
                  <a:lnTo>
                    <a:pt x="3154" y="12393"/>
                  </a:lnTo>
                  <a:lnTo>
                    <a:pt x="2878" y="12559"/>
                  </a:lnTo>
                  <a:lnTo>
                    <a:pt x="2712" y="12836"/>
                  </a:lnTo>
                  <a:lnTo>
                    <a:pt x="2656" y="13112"/>
                  </a:lnTo>
                  <a:lnTo>
                    <a:pt x="2712" y="13444"/>
                  </a:lnTo>
                  <a:lnTo>
                    <a:pt x="2878" y="13666"/>
                  </a:lnTo>
                  <a:lnTo>
                    <a:pt x="3154" y="13832"/>
                  </a:lnTo>
                  <a:lnTo>
                    <a:pt x="3431" y="13887"/>
                  </a:lnTo>
                  <a:lnTo>
                    <a:pt x="7857" y="13887"/>
                  </a:lnTo>
                  <a:lnTo>
                    <a:pt x="8134" y="13832"/>
                  </a:lnTo>
                  <a:lnTo>
                    <a:pt x="8410" y="13666"/>
                  </a:lnTo>
                  <a:lnTo>
                    <a:pt x="8576" y="13444"/>
                  </a:lnTo>
                  <a:lnTo>
                    <a:pt x="8631" y="13112"/>
                  </a:lnTo>
                  <a:lnTo>
                    <a:pt x="8576" y="12836"/>
                  </a:lnTo>
                  <a:lnTo>
                    <a:pt x="8410" y="12559"/>
                  </a:lnTo>
                  <a:lnTo>
                    <a:pt x="8134" y="12393"/>
                  </a:lnTo>
                  <a:lnTo>
                    <a:pt x="7857" y="12338"/>
                  </a:lnTo>
                  <a:close/>
                  <a:moveTo>
                    <a:pt x="11398" y="12338"/>
                  </a:moveTo>
                  <a:lnTo>
                    <a:pt x="11066" y="12393"/>
                  </a:lnTo>
                  <a:lnTo>
                    <a:pt x="10844" y="12559"/>
                  </a:lnTo>
                  <a:lnTo>
                    <a:pt x="10678" y="12836"/>
                  </a:lnTo>
                  <a:lnTo>
                    <a:pt x="10623" y="13112"/>
                  </a:lnTo>
                  <a:lnTo>
                    <a:pt x="10678" y="13444"/>
                  </a:lnTo>
                  <a:lnTo>
                    <a:pt x="10844" y="13666"/>
                  </a:lnTo>
                  <a:lnTo>
                    <a:pt x="11066" y="13832"/>
                  </a:lnTo>
                  <a:lnTo>
                    <a:pt x="11398" y="13887"/>
                  </a:lnTo>
                  <a:lnTo>
                    <a:pt x="12283" y="13887"/>
                  </a:lnTo>
                  <a:lnTo>
                    <a:pt x="12559" y="13832"/>
                  </a:lnTo>
                  <a:lnTo>
                    <a:pt x="12836" y="13666"/>
                  </a:lnTo>
                  <a:lnTo>
                    <a:pt x="13002" y="13444"/>
                  </a:lnTo>
                  <a:lnTo>
                    <a:pt x="13057" y="13112"/>
                  </a:lnTo>
                  <a:lnTo>
                    <a:pt x="13002" y="12836"/>
                  </a:lnTo>
                  <a:lnTo>
                    <a:pt x="12836" y="12559"/>
                  </a:lnTo>
                  <a:lnTo>
                    <a:pt x="12559" y="12393"/>
                  </a:lnTo>
                  <a:lnTo>
                    <a:pt x="12283" y="12338"/>
                  </a:lnTo>
                  <a:close/>
                  <a:moveTo>
                    <a:pt x="11398" y="1826"/>
                  </a:moveTo>
                  <a:lnTo>
                    <a:pt x="12615" y="3099"/>
                  </a:lnTo>
                  <a:lnTo>
                    <a:pt x="12891" y="3265"/>
                  </a:lnTo>
                  <a:lnTo>
                    <a:pt x="13168" y="3320"/>
                  </a:lnTo>
                  <a:lnTo>
                    <a:pt x="13445" y="3265"/>
                  </a:lnTo>
                  <a:lnTo>
                    <a:pt x="13721" y="3099"/>
                  </a:lnTo>
                  <a:lnTo>
                    <a:pt x="14164" y="2601"/>
                  </a:lnTo>
                  <a:lnTo>
                    <a:pt x="14164" y="19198"/>
                  </a:lnTo>
                  <a:lnTo>
                    <a:pt x="13721" y="18755"/>
                  </a:lnTo>
                  <a:lnTo>
                    <a:pt x="13445" y="18589"/>
                  </a:lnTo>
                  <a:lnTo>
                    <a:pt x="13168" y="18534"/>
                  </a:lnTo>
                  <a:lnTo>
                    <a:pt x="12891" y="18589"/>
                  </a:lnTo>
                  <a:lnTo>
                    <a:pt x="12615" y="18755"/>
                  </a:lnTo>
                  <a:lnTo>
                    <a:pt x="11398" y="19972"/>
                  </a:lnTo>
                  <a:lnTo>
                    <a:pt x="10181" y="18755"/>
                  </a:lnTo>
                  <a:lnTo>
                    <a:pt x="9904" y="18589"/>
                  </a:lnTo>
                  <a:lnTo>
                    <a:pt x="9627" y="18534"/>
                  </a:lnTo>
                  <a:lnTo>
                    <a:pt x="9351" y="18589"/>
                  </a:lnTo>
                  <a:lnTo>
                    <a:pt x="9074" y="18755"/>
                  </a:lnTo>
                  <a:lnTo>
                    <a:pt x="7857" y="19972"/>
                  </a:lnTo>
                  <a:lnTo>
                    <a:pt x="6640" y="18755"/>
                  </a:lnTo>
                  <a:lnTo>
                    <a:pt x="6363" y="18589"/>
                  </a:lnTo>
                  <a:lnTo>
                    <a:pt x="6087" y="18534"/>
                  </a:lnTo>
                  <a:lnTo>
                    <a:pt x="5810" y="18589"/>
                  </a:lnTo>
                  <a:lnTo>
                    <a:pt x="5533" y="18755"/>
                  </a:lnTo>
                  <a:lnTo>
                    <a:pt x="4316" y="19972"/>
                  </a:lnTo>
                  <a:lnTo>
                    <a:pt x="3099" y="18755"/>
                  </a:lnTo>
                  <a:lnTo>
                    <a:pt x="2878" y="18589"/>
                  </a:lnTo>
                  <a:lnTo>
                    <a:pt x="2546" y="18534"/>
                  </a:lnTo>
                  <a:lnTo>
                    <a:pt x="2269" y="18589"/>
                  </a:lnTo>
                  <a:lnTo>
                    <a:pt x="1993" y="18755"/>
                  </a:lnTo>
                  <a:lnTo>
                    <a:pt x="1550" y="19198"/>
                  </a:lnTo>
                  <a:lnTo>
                    <a:pt x="1550" y="2601"/>
                  </a:lnTo>
                  <a:lnTo>
                    <a:pt x="1993" y="3099"/>
                  </a:lnTo>
                  <a:lnTo>
                    <a:pt x="2269" y="3265"/>
                  </a:lnTo>
                  <a:lnTo>
                    <a:pt x="2546" y="3320"/>
                  </a:lnTo>
                  <a:lnTo>
                    <a:pt x="2878" y="3265"/>
                  </a:lnTo>
                  <a:lnTo>
                    <a:pt x="3099" y="3099"/>
                  </a:lnTo>
                  <a:lnTo>
                    <a:pt x="4316" y="1826"/>
                  </a:lnTo>
                  <a:lnTo>
                    <a:pt x="5533" y="3099"/>
                  </a:lnTo>
                  <a:lnTo>
                    <a:pt x="5810" y="3265"/>
                  </a:lnTo>
                  <a:lnTo>
                    <a:pt x="6087" y="3320"/>
                  </a:lnTo>
                  <a:lnTo>
                    <a:pt x="6363" y="3265"/>
                  </a:lnTo>
                  <a:lnTo>
                    <a:pt x="6640" y="3099"/>
                  </a:lnTo>
                  <a:lnTo>
                    <a:pt x="7857" y="1826"/>
                  </a:lnTo>
                  <a:lnTo>
                    <a:pt x="9074" y="3099"/>
                  </a:lnTo>
                  <a:lnTo>
                    <a:pt x="9351" y="3265"/>
                  </a:lnTo>
                  <a:lnTo>
                    <a:pt x="9627" y="3320"/>
                  </a:lnTo>
                  <a:lnTo>
                    <a:pt x="9904" y="3265"/>
                  </a:lnTo>
                  <a:lnTo>
                    <a:pt x="10181" y="3099"/>
                  </a:lnTo>
                  <a:lnTo>
                    <a:pt x="11398" y="1826"/>
                  </a:lnTo>
                  <a:close/>
                  <a:moveTo>
                    <a:pt x="720" y="1"/>
                  </a:moveTo>
                  <a:lnTo>
                    <a:pt x="499" y="56"/>
                  </a:lnTo>
                  <a:lnTo>
                    <a:pt x="333" y="167"/>
                  </a:lnTo>
                  <a:lnTo>
                    <a:pt x="167" y="332"/>
                  </a:lnTo>
                  <a:lnTo>
                    <a:pt x="56" y="554"/>
                  </a:lnTo>
                  <a:lnTo>
                    <a:pt x="1" y="775"/>
                  </a:lnTo>
                  <a:lnTo>
                    <a:pt x="1" y="21079"/>
                  </a:lnTo>
                  <a:lnTo>
                    <a:pt x="56" y="21300"/>
                  </a:lnTo>
                  <a:lnTo>
                    <a:pt x="167" y="21466"/>
                  </a:lnTo>
                  <a:lnTo>
                    <a:pt x="333" y="21632"/>
                  </a:lnTo>
                  <a:lnTo>
                    <a:pt x="499" y="21798"/>
                  </a:lnTo>
                  <a:lnTo>
                    <a:pt x="720" y="21853"/>
                  </a:lnTo>
                  <a:lnTo>
                    <a:pt x="941" y="21798"/>
                  </a:lnTo>
                  <a:lnTo>
                    <a:pt x="1163" y="21743"/>
                  </a:lnTo>
                  <a:lnTo>
                    <a:pt x="1329" y="21632"/>
                  </a:lnTo>
                  <a:lnTo>
                    <a:pt x="2546" y="20415"/>
                  </a:lnTo>
                  <a:lnTo>
                    <a:pt x="3763" y="21632"/>
                  </a:lnTo>
                  <a:lnTo>
                    <a:pt x="4040" y="21798"/>
                  </a:lnTo>
                  <a:lnTo>
                    <a:pt x="4316" y="21853"/>
                  </a:lnTo>
                  <a:lnTo>
                    <a:pt x="4593" y="21798"/>
                  </a:lnTo>
                  <a:lnTo>
                    <a:pt x="4869" y="21632"/>
                  </a:lnTo>
                  <a:lnTo>
                    <a:pt x="6087" y="20415"/>
                  </a:lnTo>
                  <a:lnTo>
                    <a:pt x="7304" y="21632"/>
                  </a:lnTo>
                  <a:lnTo>
                    <a:pt x="7580" y="21798"/>
                  </a:lnTo>
                  <a:lnTo>
                    <a:pt x="7857" y="21853"/>
                  </a:lnTo>
                  <a:lnTo>
                    <a:pt x="8134" y="21798"/>
                  </a:lnTo>
                  <a:lnTo>
                    <a:pt x="8410" y="21632"/>
                  </a:lnTo>
                  <a:lnTo>
                    <a:pt x="9627" y="20415"/>
                  </a:lnTo>
                  <a:lnTo>
                    <a:pt x="10844" y="21632"/>
                  </a:lnTo>
                  <a:lnTo>
                    <a:pt x="11121" y="21798"/>
                  </a:lnTo>
                  <a:lnTo>
                    <a:pt x="11398" y="21853"/>
                  </a:lnTo>
                  <a:lnTo>
                    <a:pt x="11674" y="21798"/>
                  </a:lnTo>
                  <a:lnTo>
                    <a:pt x="11951" y="21632"/>
                  </a:lnTo>
                  <a:lnTo>
                    <a:pt x="13168" y="20415"/>
                  </a:lnTo>
                  <a:lnTo>
                    <a:pt x="14385" y="21632"/>
                  </a:lnTo>
                  <a:lnTo>
                    <a:pt x="14606" y="21798"/>
                  </a:lnTo>
                  <a:lnTo>
                    <a:pt x="14938" y="21853"/>
                  </a:lnTo>
                  <a:lnTo>
                    <a:pt x="15215" y="21798"/>
                  </a:lnTo>
                  <a:lnTo>
                    <a:pt x="15436" y="21632"/>
                  </a:lnTo>
                  <a:lnTo>
                    <a:pt x="15547" y="21466"/>
                  </a:lnTo>
                  <a:lnTo>
                    <a:pt x="15658" y="21300"/>
                  </a:lnTo>
                  <a:lnTo>
                    <a:pt x="15713" y="21079"/>
                  </a:lnTo>
                  <a:lnTo>
                    <a:pt x="15713" y="775"/>
                  </a:lnTo>
                  <a:lnTo>
                    <a:pt x="15658" y="554"/>
                  </a:lnTo>
                  <a:lnTo>
                    <a:pt x="15547" y="332"/>
                  </a:lnTo>
                  <a:lnTo>
                    <a:pt x="15436" y="167"/>
                  </a:lnTo>
                  <a:lnTo>
                    <a:pt x="15215" y="56"/>
                  </a:lnTo>
                  <a:lnTo>
                    <a:pt x="14994" y="1"/>
                  </a:lnTo>
                  <a:lnTo>
                    <a:pt x="14772" y="1"/>
                  </a:lnTo>
                  <a:lnTo>
                    <a:pt x="14551" y="56"/>
                  </a:lnTo>
                  <a:lnTo>
                    <a:pt x="14385" y="222"/>
                  </a:lnTo>
                  <a:lnTo>
                    <a:pt x="13168" y="1439"/>
                  </a:lnTo>
                  <a:lnTo>
                    <a:pt x="11951" y="222"/>
                  </a:lnTo>
                  <a:lnTo>
                    <a:pt x="11674" y="56"/>
                  </a:lnTo>
                  <a:lnTo>
                    <a:pt x="11398" y="1"/>
                  </a:lnTo>
                  <a:lnTo>
                    <a:pt x="11121" y="56"/>
                  </a:lnTo>
                  <a:lnTo>
                    <a:pt x="10844" y="222"/>
                  </a:lnTo>
                  <a:lnTo>
                    <a:pt x="9627" y="1439"/>
                  </a:lnTo>
                  <a:lnTo>
                    <a:pt x="8410" y="222"/>
                  </a:lnTo>
                  <a:lnTo>
                    <a:pt x="8134" y="56"/>
                  </a:lnTo>
                  <a:lnTo>
                    <a:pt x="7857" y="1"/>
                  </a:lnTo>
                  <a:lnTo>
                    <a:pt x="7580" y="56"/>
                  </a:lnTo>
                  <a:lnTo>
                    <a:pt x="7304" y="222"/>
                  </a:lnTo>
                  <a:lnTo>
                    <a:pt x="6087" y="1439"/>
                  </a:lnTo>
                  <a:lnTo>
                    <a:pt x="4869" y="222"/>
                  </a:lnTo>
                  <a:lnTo>
                    <a:pt x="4593" y="56"/>
                  </a:lnTo>
                  <a:lnTo>
                    <a:pt x="4316" y="1"/>
                  </a:lnTo>
                  <a:lnTo>
                    <a:pt x="4040" y="56"/>
                  </a:lnTo>
                  <a:lnTo>
                    <a:pt x="3763" y="222"/>
                  </a:lnTo>
                  <a:lnTo>
                    <a:pt x="2546" y="1439"/>
                  </a:lnTo>
                  <a:lnTo>
                    <a:pt x="1329" y="222"/>
                  </a:lnTo>
                  <a:lnTo>
                    <a:pt x="1163" y="56"/>
                  </a:lnTo>
                  <a:lnTo>
                    <a:pt x="941"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rot="4182644">
              <a:off x="3119409" y="4732025"/>
              <a:ext cx="230814" cy="230814"/>
            </a:xfrm>
            <a:custGeom>
              <a:avLst/>
              <a:gdLst/>
              <a:ahLst/>
              <a:cxnLst/>
              <a:rect l="l" t="t" r="r" b="b"/>
              <a:pathLst>
                <a:path w="19641" h="19641" extrusionOk="0">
                  <a:moveTo>
                    <a:pt x="16377" y="1826"/>
                  </a:moveTo>
                  <a:lnTo>
                    <a:pt x="17760" y="3264"/>
                  </a:lnTo>
                  <a:lnTo>
                    <a:pt x="13887" y="7137"/>
                  </a:lnTo>
                  <a:lnTo>
                    <a:pt x="12504" y="5754"/>
                  </a:lnTo>
                  <a:lnTo>
                    <a:pt x="16377" y="1826"/>
                  </a:lnTo>
                  <a:close/>
                  <a:moveTo>
                    <a:pt x="11397" y="6860"/>
                  </a:moveTo>
                  <a:lnTo>
                    <a:pt x="12780" y="8243"/>
                  </a:lnTo>
                  <a:lnTo>
                    <a:pt x="5146" y="15878"/>
                  </a:lnTo>
                  <a:lnTo>
                    <a:pt x="3763" y="14495"/>
                  </a:lnTo>
                  <a:lnTo>
                    <a:pt x="11397" y="6860"/>
                  </a:lnTo>
                  <a:close/>
                  <a:moveTo>
                    <a:pt x="2933" y="15823"/>
                  </a:moveTo>
                  <a:lnTo>
                    <a:pt x="3763" y="16708"/>
                  </a:lnTo>
                  <a:lnTo>
                    <a:pt x="2269" y="17372"/>
                  </a:lnTo>
                  <a:lnTo>
                    <a:pt x="2933" y="15823"/>
                  </a:lnTo>
                  <a:close/>
                  <a:moveTo>
                    <a:pt x="16377" y="0"/>
                  </a:moveTo>
                  <a:lnTo>
                    <a:pt x="16100" y="56"/>
                  </a:lnTo>
                  <a:lnTo>
                    <a:pt x="15823" y="222"/>
                  </a:lnTo>
                  <a:lnTo>
                    <a:pt x="15325" y="719"/>
                  </a:lnTo>
                  <a:lnTo>
                    <a:pt x="14883" y="443"/>
                  </a:lnTo>
                  <a:lnTo>
                    <a:pt x="14495" y="277"/>
                  </a:lnTo>
                  <a:lnTo>
                    <a:pt x="13998" y="111"/>
                  </a:lnTo>
                  <a:lnTo>
                    <a:pt x="13555" y="111"/>
                  </a:lnTo>
                  <a:lnTo>
                    <a:pt x="13112" y="166"/>
                  </a:lnTo>
                  <a:lnTo>
                    <a:pt x="12614" y="277"/>
                  </a:lnTo>
                  <a:lnTo>
                    <a:pt x="12227" y="498"/>
                  </a:lnTo>
                  <a:lnTo>
                    <a:pt x="11840" y="830"/>
                  </a:lnTo>
                  <a:lnTo>
                    <a:pt x="6861" y="5809"/>
                  </a:lnTo>
                  <a:lnTo>
                    <a:pt x="6639" y="6086"/>
                  </a:lnTo>
                  <a:lnTo>
                    <a:pt x="6584" y="6362"/>
                  </a:lnTo>
                  <a:lnTo>
                    <a:pt x="6639" y="6639"/>
                  </a:lnTo>
                  <a:lnTo>
                    <a:pt x="6861" y="6916"/>
                  </a:lnTo>
                  <a:lnTo>
                    <a:pt x="7082" y="7082"/>
                  </a:lnTo>
                  <a:lnTo>
                    <a:pt x="7359" y="7137"/>
                  </a:lnTo>
                  <a:lnTo>
                    <a:pt x="7691" y="7082"/>
                  </a:lnTo>
                  <a:lnTo>
                    <a:pt x="7912" y="6916"/>
                  </a:lnTo>
                  <a:lnTo>
                    <a:pt x="12946" y="1937"/>
                  </a:lnTo>
                  <a:lnTo>
                    <a:pt x="13057" y="1826"/>
                  </a:lnTo>
                  <a:lnTo>
                    <a:pt x="13223" y="1715"/>
                  </a:lnTo>
                  <a:lnTo>
                    <a:pt x="13555" y="1660"/>
                  </a:lnTo>
                  <a:lnTo>
                    <a:pt x="13887" y="1715"/>
                  </a:lnTo>
                  <a:lnTo>
                    <a:pt x="14219" y="1826"/>
                  </a:lnTo>
                  <a:lnTo>
                    <a:pt x="10844" y="5201"/>
                  </a:lnTo>
                  <a:lnTo>
                    <a:pt x="2103" y="13942"/>
                  </a:lnTo>
                  <a:lnTo>
                    <a:pt x="1937" y="14163"/>
                  </a:lnTo>
                  <a:lnTo>
                    <a:pt x="56" y="18534"/>
                  </a:lnTo>
                  <a:lnTo>
                    <a:pt x="1" y="18755"/>
                  </a:lnTo>
                  <a:lnTo>
                    <a:pt x="1" y="19032"/>
                  </a:lnTo>
                  <a:lnTo>
                    <a:pt x="111" y="19198"/>
                  </a:lnTo>
                  <a:lnTo>
                    <a:pt x="222" y="19419"/>
                  </a:lnTo>
                  <a:lnTo>
                    <a:pt x="498" y="19585"/>
                  </a:lnTo>
                  <a:lnTo>
                    <a:pt x="775" y="19640"/>
                  </a:lnTo>
                  <a:lnTo>
                    <a:pt x="1052" y="19585"/>
                  </a:lnTo>
                  <a:lnTo>
                    <a:pt x="5422" y="17704"/>
                  </a:lnTo>
                  <a:lnTo>
                    <a:pt x="5478" y="17649"/>
                  </a:lnTo>
                  <a:lnTo>
                    <a:pt x="5699" y="17538"/>
                  </a:lnTo>
                  <a:lnTo>
                    <a:pt x="14440" y="8797"/>
                  </a:lnTo>
                  <a:lnTo>
                    <a:pt x="19419" y="3818"/>
                  </a:lnTo>
                  <a:lnTo>
                    <a:pt x="19585" y="3541"/>
                  </a:lnTo>
                  <a:lnTo>
                    <a:pt x="19641" y="3264"/>
                  </a:lnTo>
                  <a:lnTo>
                    <a:pt x="19585" y="2932"/>
                  </a:lnTo>
                  <a:lnTo>
                    <a:pt x="19419" y="2711"/>
                  </a:lnTo>
                  <a:lnTo>
                    <a:pt x="16930" y="222"/>
                  </a:lnTo>
                  <a:lnTo>
                    <a:pt x="16653" y="56"/>
                  </a:lnTo>
                  <a:lnTo>
                    <a:pt x="1637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rot="-4905368">
              <a:off x="47576" y="2593779"/>
              <a:ext cx="248366" cy="248355"/>
            </a:xfrm>
            <a:custGeom>
              <a:avLst/>
              <a:gdLst/>
              <a:ahLst/>
              <a:cxnLst/>
              <a:rect l="l" t="t" r="r" b="b"/>
              <a:pathLst>
                <a:path w="21135" h="21134" extrusionOk="0">
                  <a:moveTo>
                    <a:pt x="17317" y="1549"/>
                  </a:moveTo>
                  <a:lnTo>
                    <a:pt x="17483" y="1604"/>
                  </a:lnTo>
                  <a:lnTo>
                    <a:pt x="17649" y="1715"/>
                  </a:lnTo>
                  <a:lnTo>
                    <a:pt x="17815" y="1826"/>
                  </a:lnTo>
                  <a:lnTo>
                    <a:pt x="19309" y="3319"/>
                  </a:lnTo>
                  <a:lnTo>
                    <a:pt x="19419" y="3485"/>
                  </a:lnTo>
                  <a:lnTo>
                    <a:pt x="19530" y="3651"/>
                  </a:lnTo>
                  <a:lnTo>
                    <a:pt x="19585" y="3817"/>
                  </a:lnTo>
                  <a:lnTo>
                    <a:pt x="19585" y="4039"/>
                  </a:lnTo>
                  <a:lnTo>
                    <a:pt x="19585" y="4205"/>
                  </a:lnTo>
                  <a:lnTo>
                    <a:pt x="19530" y="4426"/>
                  </a:lnTo>
                  <a:lnTo>
                    <a:pt x="19419" y="4592"/>
                  </a:lnTo>
                  <a:lnTo>
                    <a:pt x="19309" y="4703"/>
                  </a:lnTo>
                  <a:lnTo>
                    <a:pt x="17151" y="6915"/>
                  </a:lnTo>
                  <a:lnTo>
                    <a:pt x="14219" y="4039"/>
                  </a:lnTo>
                  <a:lnTo>
                    <a:pt x="16432" y="1826"/>
                  </a:lnTo>
                  <a:lnTo>
                    <a:pt x="16598" y="1715"/>
                  </a:lnTo>
                  <a:lnTo>
                    <a:pt x="16764" y="1604"/>
                  </a:lnTo>
                  <a:lnTo>
                    <a:pt x="16930" y="1549"/>
                  </a:lnTo>
                  <a:close/>
                  <a:moveTo>
                    <a:pt x="13168" y="5090"/>
                  </a:moveTo>
                  <a:lnTo>
                    <a:pt x="14053" y="6030"/>
                  </a:lnTo>
                  <a:lnTo>
                    <a:pt x="5312" y="14716"/>
                  </a:lnTo>
                  <a:lnTo>
                    <a:pt x="3763" y="14716"/>
                  </a:lnTo>
                  <a:lnTo>
                    <a:pt x="3652" y="14606"/>
                  </a:lnTo>
                  <a:lnTo>
                    <a:pt x="13168" y="5090"/>
                  </a:lnTo>
                  <a:close/>
                  <a:moveTo>
                    <a:pt x="15160" y="7081"/>
                  </a:moveTo>
                  <a:lnTo>
                    <a:pt x="16045" y="8022"/>
                  </a:lnTo>
                  <a:lnTo>
                    <a:pt x="6529" y="17482"/>
                  </a:lnTo>
                  <a:lnTo>
                    <a:pt x="6418" y="17372"/>
                  </a:lnTo>
                  <a:lnTo>
                    <a:pt x="6418" y="15823"/>
                  </a:lnTo>
                  <a:lnTo>
                    <a:pt x="15160" y="7081"/>
                  </a:lnTo>
                  <a:close/>
                  <a:moveTo>
                    <a:pt x="2933" y="16044"/>
                  </a:moveTo>
                  <a:lnTo>
                    <a:pt x="3154" y="16210"/>
                  </a:lnTo>
                  <a:lnTo>
                    <a:pt x="3431" y="16265"/>
                  </a:lnTo>
                  <a:lnTo>
                    <a:pt x="4869" y="16265"/>
                  </a:lnTo>
                  <a:lnTo>
                    <a:pt x="4869" y="17704"/>
                  </a:lnTo>
                  <a:lnTo>
                    <a:pt x="4925" y="17980"/>
                  </a:lnTo>
                  <a:lnTo>
                    <a:pt x="5090" y="18202"/>
                  </a:lnTo>
                  <a:lnTo>
                    <a:pt x="3707" y="18644"/>
                  </a:lnTo>
                  <a:lnTo>
                    <a:pt x="2490" y="17427"/>
                  </a:lnTo>
                  <a:lnTo>
                    <a:pt x="2933" y="16044"/>
                  </a:lnTo>
                  <a:close/>
                  <a:moveTo>
                    <a:pt x="1992" y="19087"/>
                  </a:moveTo>
                  <a:lnTo>
                    <a:pt x="2048" y="19142"/>
                  </a:lnTo>
                  <a:lnTo>
                    <a:pt x="1937" y="19197"/>
                  </a:lnTo>
                  <a:lnTo>
                    <a:pt x="1992" y="19087"/>
                  </a:lnTo>
                  <a:close/>
                  <a:moveTo>
                    <a:pt x="17151" y="0"/>
                  </a:moveTo>
                  <a:lnTo>
                    <a:pt x="16653" y="55"/>
                  </a:lnTo>
                  <a:lnTo>
                    <a:pt x="16155" y="221"/>
                  </a:lnTo>
                  <a:lnTo>
                    <a:pt x="15713" y="443"/>
                  </a:lnTo>
                  <a:lnTo>
                    <a:pt x="15325" y="775"/>
                  </a:lnTo>
                  <a:lnTo>
                    <a:pt x="12615" y="3485"/>
                  </a:lnTo>
                  <a:lnTo>
                    <a:pt x="1992" y="14052"/>
                  </a:lnTo>
                  <a:lnTo>
                    <a:pt x="1882" y="14218"/>
                  </a:lnTo>
                  <a:lnTo>
                    <a:pt x="1826" y="14384"/>
                  </a:lnTo>
                  <a:lnTo>
                    <a:pt x="56" y="20138"/>
                  </a:lnTo>
                  <a:lnTo>
                    <a:pt x="1" y="20359"/>
                  </a:lnTo>
                  <a:lnTo>
                    <a:pt x="56" y="20525"/>
                  </a:lnTo>
                  <a:lnTo>
                    <a:pt x="111" y="20746"/>
                  </a:lnTo>
                  <a:lnTo>
                    <a:pt x="222" y="20912"/>
                  </a:lnTo>
                  <a:lnTo>
                    <a:pt x="499" y="21078"/>
                  </a:lnTo>
                  <a:lnTo>
                    <a:pt x="775" y="21134"/>
                  </a:lnTo>
                  <a:lnTo>
                    <a:pt x="996" y="21078"/>
                  </a:lnTo>
                  <a:lnTo>
                    <a:pt x="6750" y="19308"/>
                  </a:lnTo>
                  <a:lnTo>
                    <a:pt x="6806" y="19308"/>
                  </a:lnTo>
                  <a:lnTo>
                    <a:pt x="6916" y="19253"/>
                  </a:lnTo>
                  <a:lnTo>
                    <a:pt x="7082" y="19142"/>
                  </a:lnTo>
                  <a:lnTo>
                    <a:pt x="17649" y="8520"/>
                  </a:lnTo>
                  <a:lnTo>
                    <a:pt x="20415" y="5809"/>
                  </a:lnTo>
                  <a:lnTo>
                    <a:pt x="20692" y="5422"/>
                  </a:lnTo>
                  <a:lnTo>
                    <a:pt x="20969" y="4979"/>
                  </a:lnTo>
                  <a:lnTo>
                    <a:pt x="21079" y="4537"/>
                  </a:lnTo>
                  <a:lnTo>
                    <a:pt x="21135" y="4039"/>
                  </a:lnTo>
                  <a:lnTo>
                    <a:pt x="21079" y="3541"/>
                  </a:lnTo>
                  <a:lnTo>
                    <a:pt x="20969" y="3043"/>
                  </a:lnTo>
                  <a:lnTo>
                    <a:pt x="20692" y="2600"/>
                  </a:lnTo>
                  <a:lnTo>
                    <a:pt x="20415" y="2213"/>
                  </a:lnTo>
                  <a:lnTo>
                    <a:pt x="18922" y="775"/>
                  </a:lnTo>
                  <a:lnTo>
                    <a:pt x="18534" y="443"/>
                  </a:lnTo>
                  <a:lnTo>
                    <a:pt x="18092" y="221"/>
                  </a:lnTo>
                  <a:lnTo>
                    <a:pt x="17594" y="55"/>
                  </a:lnTo>
                  <a:lnTo>
                    <a:pt x="1715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p:nvPr/>
          </p:nvSpPr>
          <p:spPr>
            <a:xfrm>
              <a:off x="-54609" y="3124075"/>
              <a:ext cx="252291" cy="230173"/>
            </a:xfrm>
            <a:custGeom>
              <a:avLst/>
              <a:gdLst/>
              <a:ahLst/>
              <a:cxnLst/>
              <a:rect l="l" t="t" r="r" b="b"/>
              <a:pathLst>
                <a:path w="21467" h="19585" extrusionOk="0">
                  <a:moveTo>
                    <a:pt x="15823" y="0"/>
                  </a:moveTo>
                  <a:lnTo>
                    <a:pt x="15270" y="55"/>
                  </a:lnTo>
                  <a:lnTo>
                    <a:pt x="14716" y="111"/>
                  </a:lnTo>
                  <a:lnTo>
                    <a:pt x="14163" y="277"/>
                  </a:lnTo>
                  <a:lnTo>
                    <a:pt x="13665" y="443"/>
                  </a:lnTo>
                  <a:lnTo>
                    <a:pt x="13167" y="664"/>
                  </a:lnTo>
                  <a:lnTo>
                    <a:pt x="12725" y="941"/>
                  </a:lnTo>
                  <a:lnTo>
                    <a:pt x="12282" y="1272"/>
                  </a:lnTo>
                  <a:lnTo>
                    <a:pt x="11840" y="1660"/>
                  </a:lnTo>
                  <a:lnTo>
                    <a:pt x="1273" y="12282"/>
                  </a:lnTo>
                  <a:lnTo>
                    <a:pt x="941" y="12559"/>
                  </a:lnTo>
                  <a:lnTo>
                    <a:pt x="719" y="12946"/>
                  </a:lnTo>
                  <a:lnTo>
                    <a:pt x="498" y="13278"/>
                  </a:lnTo>
                  <a:lnTo>
                    <a:pt x="332" y="13665"/>
                  </a:lnTo>
                  <a:lnTo>
                    <a:pt x="166" y="14052"/>
                  </a:lnTo>
                  <a:lnTo>
                    <a:pt x="56" y="14495"/>
                  </a:lnTo>
                  <a:lnTo>
                    <a:pt x="0" y="14882"/>
                  </a:lnTo>
                  <a:lnTo>
                    <a:pt x="0" y="15325"/>
                  </a:lnTo>
                  <a:lnTo>
                    <a:pt x="0" y="15712"/>
                  </a:lnTo>
                  <a:lnTo>
                    <a:pt x="56" y="16099"/>
                  </a:lnTo>
                  <a:lnTo>
                    <a:pt x="166" y="16542"/>
                  </a:lnTo>
                  <a:lnTo>
                    <a:pt x="332" y="16929"/>
                  </a:lnTo>
                  <a:lnTo>
                    <a:pt x="498" y="17316"/>
                  </a:lnTo>
                  <a:lnTo>
                    <a:pt x="719" y="17648"/>
                  </a:lnTo>
                  <a:lnTo>
                    <a:pt x="941" y="18036"/>
                  </a:lnTo>
                  <a:lnTo>
                    <a:pt x="1273" y="18368"/>
                  </a:lnTo>
                  <a:lnTo>
                    <a:pt x="1605" y="18644"/>
                  </a:lnTo>
                  <a:lnTo>
                    <a:pt x="1937" y="18921"/>
                  </a:lnTo>
                  <a:lnTo>
                    <a:pt x="2324" y="19087"/>
                  </a:lnTo>
                  <a:lnTo>
                    <a:pt x="2656" y="19308"/>
                  </a:lnTo>
                  <a:lnTo>
                    <a:pt x="3098" y="19419"/>
                  </a:lnTo>
                  <a:lnTo>
                    <a:pt x="3486" y="19529"/>
                  </a:lnTo>
                  <a:lnTo>
                    <a:pt x="3873" y="19585"/>
                  </a:lnTo>
                  <a:lnTo>
                    <a:pt x="4703" y="19585"/>
                  </a:lnTo>
                  <a:lnTo>
                    <a:pt x="5145" y="19529"/>
                  </a:lnTo>
                  <a:lnTo>
                    <a:pt x="5533" y="19419"/>
                  </a:lnTo>
                  <a:lnTo>
                    <a:pt x="5920" y="19308"/>
                  </a:lnTo>
                  <a:lnTo>
                    <a:pt x="6307" y="19087"/>
                  </a:lnTo>
                  <a:lnTo>
                    <a:pt x="6694" y="18921"/>
                  </a:lnTo>
                  <a:lnTo>
                    <a:pt x="7026" y="18644"/>
                  </a:lnTo>
                  <a:lnTo>
                    <a:pt x="7358" y="18368"/>
                  </a:lnTo>
                  <a:lnTo>
                    <a:pt x="17483" y="8188"/>
                  </a:lnTo>
                  <a:lnTo>
                    <a:pt x="17815" y="7801"/>
                  </a:lnTo>
                  <a:lnTo>
                    <a:pt x="18036" y="7358"/>
                  </a:lnTo>
                  <a:lnTo>
                    <a:pt x="18202" y="6860"/>
                  </a:lnTo>
                  <a:lnTo>
                    <a:pt x="18202" y="6362"/>
                  </a:lnTo>
                  <a:lnTo>
                    <a:pt x="18202" y="5920"/>
                  </a:lnTo>
                  <a:lnTo>
                    <a:pt x="18036" y="5422"/>
                  </a:lnTo>
                  <a:lnTo>
                    <a:pt x="17815" y="4979"/>
                  </a:lnTo>
                  <a:lnTo>
                    <a:pt x="17483" y="4592"/>
                  </a:lnTo>
                  <a:lnTo>
                    <a:pt x="17095" y="4260"/>
                  </a:lnTo>
                  <a:lnTo>
                    <a:pt x="16653" y="4039"/>
                  </a:lnTo>
                  <a:lnTo>
                    <a:pt x="16155" y="3928"/>
                  </a:lnTo>
                  <a:lnTo>
                    <a:pt x="15657" y="3873"/>
                  </a:lnTo>
                  <a:lnTo>
                    <a:pt x="15214" y="3928"/>
                  </a:lnTo>
                  <a:lnTo>
                    <a:pt x="14716" y="4039"/>
                  </a:lnTo>
                  <a:lnTo>
                    <a:pt x="14274" y="4260"/>
                  </a:lnTo>
                  <a:lnTo>
                    <a:pt x="13887" y="4592"/>
                  </a:lnTo>
                  <a:lnTo>
                    <a:pt x="6362" y="12116"/>
                  </a:lnTo>
                  <a:lnTo>
                    <a:pt x="6197" y="12337"/>
                  </a:lnTo>
                  <a:lnTo>
                    <a:pt x="6141" y="12614"/>
                  </a:lnTo>
                  <a:lnTo>
                    <a:pt x="6197" y="12946"/>
                  </a:lnTo>
                  <a:lnTo>
                    <a:pt x="6362" y="13167"/>
                  </a:lnTo>
                  <a:lnTo>
                    <a:pt x="6639" y="13333"/>
                  </a:lnTo>
                  <a:lnTo>
                    <a:pt x="6916" y="13388"/>
                  </a:lnTo>
                  <a:lnTo>
                    <a:pt x="7248" y="13333"/>
                  </a:lnTo>
                  <a:lnTo>
                    <a:pt x="7469" y="13167"/>
                  </a:lnTo>
                  <a:lnTo>
                    <a:pt x="14993" y="5698"/>
                  </a:lnTo>
                  <a:lnTo>
                    <a:pt x="15159" y="5532"/>
                  </a:lnTo>
                  <a:lnTo>
                    <a:pt x="15325" y="5477"/>
                  </a:lnTo>
                  <a:lnTo>
                    <a:pt x="15491" y="5422"/>
                  </a:lnTo>
                  <a:lnTo>
                    <a:pt x="15878" y="5422"/>
                  </a:lnTo>
                  <a:lnTo>
                    <a:pt x="16044" y="5477"/>
                  </a:lnTo>
                  <a:lnTo>
                    <a:pt x="16210" y="5532"/>
                  </a:lnTo>
                  <a:lnTo>
                    <a:pt x="16376" y="5698"/>
                  </a:lnTo>
                  <a:lnTo>
                    <a:pt x="16487" y="5809"/>
                  </a:lnTo>
                  <a:lnTo>
                    <a:pt x="16597" y="6030"/>
                  </a:lnTo>
                  <a:lnTo>
                    <a:pt x="16653" y="6196"/>
                  </a:lnTo>
                  <a:lnTo>
                    <a:pt x="16653" y="6362"/>
                  </a:lnTo>
                  <a:lnTo>
                    <a:pt x="16653" y="6584"/>
                  </a:lnTo>
                  <a:lnTo>
                    <a:pt x="16597" y="6750"/>
                  </a:lnTo>
                  <a:lnTo>
                    <a:pt x="16487" y="6916"/>
                  </a:lnTo>
                  <a:lnTo>
                    <a:pt x="16376" y="7082"/>
                  </a:lnTo>
                  <a:lnTo>
                    <a:pt x="6252" y="17261"/>
                  </a:lnTo>
                  <a:lnTo>
                    <a:pt x="5809" y="17593"/>
                  </a:lnTo>
                  <a:lnTo>
                    <a:pt x="5367" y="17870"/>
                  </a:lnTo>
                  <a:lnTo>
                    <a:pt x="4813" y="18036"/>
                  </a:lnTo>
                  <a:lnTo>
                    <a:pt x="3762" y="18036"/>
                  </a:lnTo>
                  <a:lnTo>
                    <a:pt x="3264" y="17870"/>
                  </a:lnTo>
                  <a:lnTo>
                    <a:pt x="2766" y="17593"/>
                  </a:lnTo>
                  <a:lnTo>
                    <a:pt x="2324" y="17261"/>
                  </a:lnTo>
                  <a:lnTo>
                    <a:pt x="1992" y="16819"/>
                  </a:lnTo>
                  <a:lnTo>
                    <a:pt x="1771" y="16321"/>
                  </a:lnTo>
                  <a:lnTo>
                    <a:pt x="1605" y="15823"/>
                  </a:lnTo>
                  <a:lnTo>
                    <a:pt x="1549" y="15325"/>
                  </a:lnTo>
                  <a:lnTo>
                    <a:pt x="1605" y="14772"/>
                  </a:lnTo>
                  <a:lnTo>
                    <a:pt x="1771" y="14274"/>
                  </a:lnTo>
                  <a:lnTo>
                    <a:pt x="1992" y="13776"/>
                  </a:lnTo>
                  <a:lnTo>
                    <a:pt x="2324" y="13333"/>
                  </a:lnTo>
                  <a:lnTo>
                    <a:pt x="12946" y="2766"/>
                  </a:lnTo>
                  <a:lnTo>
                    <a:pt x="13223" y="2490"/>
                  </a:lnTo>
                  <a:lnTo>
                    <a:pt x="13555" y="2268"/>
                  </a:lnTo>
                  <a:lnTo>
                    <a:pt x="13887" y="2047"/>
                  </a:lnTo>
                  <a:lnTo>
                    <a:pt x="14274" y="1881"/>
                  </a:lnTo>
                  <a:lnTo>
                    <a:pt x="14661" y="1715"/>
                  </a:lnTo>
                  <a:lnTo>
                    <a:pt x="15048" y="1660"/>
                  </a:lnTo>
                  <a:lnTo>
                    <a:pt x="15436" y="1604"/>
                  </a:lnTo>
                  <a:lnTo>
                    <a:pt x="15823" y="1549"/>
                  </a:lnTo>
                  <a:lnTo>
                    <a:pt x="16210" y="1604"/>
                  </a:lnTo>
                  <a:lnTo>
                    <a:pt x="16653" y="1660"/>
                  </a:lnTo>
                  <a:lnTo>
                    <a:pt x="17040" y="1715"/>
                  </a:lnTo>
                  <a:lnTo>
                    <a:pt x="17372" y="1881"/>
                  </a:lnTo>
                  <a:lnTo>
                    <a:pt x="17759" y="2047"/>
                  </a:lnTo>
                  <a:lnTo>
                    <a:pt x="18091" y="2268"/>
                  </a:lnTo>
                  <a:lnTo>
                    <a:pt x="18423" y="2490"/>
                  </a:lnTo>
                  <a:lnTo>
                    <a:pt x="18700" y="2766"/>
                  </a:lnTo>
                  <a:lnTo>
                    <a:pt x="18976" y="3043"/>
                  </a:lnTo>
                  <a:lnTo>
                    <a:pt x="19253" y="3375"/>
                  </a:lnTo>
                  <a:lnTo>
                    <a:pt x="19419" y="3707"/>
                  </a:lnTo>
                  <a:lnTo>
                    <a:pt x="19585" y="4094"/>
                  </a:lnTo>
                  <a:lnTo>
                    <a:pt x="19751" y="4481"/>
                  </a:lnTo>
                  <a:lnTo>
                    <a:pt x="19862" y="4869"/>
                  </a:lnTo>
                  <a:lnTo>
                    <a:pt x="19917" y="5256"/>
                  </a:lnTo>
                  <a:lnTo>
                    <a:pt x="19917" y="5643"/>
                  </a:lnTo>
                  <a:lnTo>
                    <a:pt x="19917" y="6030"/>
                  </a:lnTo>
                  <a:lnTo>
                    <a:pt x="19862" y="6473"/>
                  </a:lnTo>
                  <a:lnTo>
                    <a:pt x="19751" y="6860"/>
                  </a:lnTo>
                  <a:lnTo>
                    <a:pt x="19585" y="7192"/>
                  </a:lnTo>
                  <a:lnTo>
                    <a:pt x="19419" y="7579"/>
                  </a:lnTo>
                  <a:lnTo>
                    <a:pt x="19253" y="7911"/>
                  </a:lnTo>
                  <a:lnTo>
                    <a:pt x="18976" y="8243"/>
                  </a:lnTo>
                  <a:lnTo>
                    <a:pt x="18700" y="8520"/>
                  </a:lnTo>
                  <a:lnTo>
                    <a:pt x="11231" y="16044"/>
                  </a:lnTo>
                  <a:lnTo>
                    <a:pt x="11065" y="16265"/>
                  </a:lnTo>
                  <a:lnTo>
                    <a:pt x="11010" y="16597"/>
                  </a:lnTo>
                  <a:lnTo>
                    <a:pt x="11065" y="16874"/>
                  </a:lnTo>
                  <a:lnTo>
                    <a:pt x="11231" y="17150"/>
                  </a:lnTo>
                  <a:lnTo>
                    <a:pt x="11452" y="17316"/>
                  </a:lnTo>
                  <a:lnTo>
                    <a:pt x="11784" y="17372"/>
                  </a:lnTo>
                  <a:lnTo>
                    <a:pt x="12061" y="17316"/>
                  </a:lnTo>
                  <a:lnTo>
                    <a:pt x="12282" y="17150"/>
                  </a:lnTo>
                  <a:lnTo>
                    <a:pt x="19806" y="9626"/>
                  </a:lnTo>
                  <a:lnTo>
                    <a:pt x="20194" y="9184"/>
                  </a:lnTo>
                  <a:lnTo>
                    <a:pt x="20526" y="8741"/>
                  </a:lnTo>
                  <a:lnTo>
                    <a:pt x="20802" y="8299"/>
                  </a:lnTo>
                  <a:lnTo>
                    <a:pt x="21023" y="7801"/>
                  </a:lnTo>
                  <a:lnTo>
                    <a:pt x="21189" y="7303"/>
                  </a:lnTo>
                  <a:lnTo>
                    <a:pt x="21355" y="6750"/>
                  </a:lnTo>
                  <a:lnTo>
                    <a:pt x="21411" y="6196"/>
                  </a:lnTo>
                  <a:lnTo>
                    <a:pt x="21466" y="5643"/>
                  </a:lnTo>
                  <a:lnTo>
                    <a:pt x="21411" y="5090"/>
                  </a:lnTo>
                  <a:lnTo>
                    <a:pt x="21355" y="4537"/>
                  </a:lnTo>
                  <a:lnTo>
                    <a:pt x="21189" y="3983"/>
                  </a:lnTo>
                  <a:lnTo>
                    <a:pt x="21023" y="3485"/>
                  </a:lnTo>
                  <a:lnTo>
                    <a:pt x="20802" y="2988"/>
                  </a:lnTo>
                  <a:lnTo>
                    <a:pt x="20526" y="2545"/>
                  </a:lnTo>
                  <a:lnTo>
                    <a:pt x="20194" y="2102"/>
                  </a:lnTo>
                  <a:lnTo>
                    <a:pt x="19806" y="1660"/>
                  </a:lnTo>
                  <a:lnTo>
                    <a:pt x="19419" y="1272"/>
                  </a:lnTo>
                  <a:lnTo>
                    <a:pt x="18976" y="941"/>
                  </a:lnTo>
                  <a:lnTo>
                    <a:pt x="18479" y="664"/>
                  </a:lnTo>
                  <a:lnTo>
                    <a:pt x="17981" y="443"/>
                  </a:lnTo>
                  <a:lnTo>
                    <a:pt x="17483" y="277"/>
                  </a:lnTo>
                  <a:lnTo>
                    <a:pt x="16929" y="111"/>
                  </a:lnTo>
                  <a:lnTo>
                    <a:pt x="16376" y="55"/>
                  </a:lnTo>
                  <a:lnTo>
                    <a:pt x="15823"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2"/>
            <p:cNvSpPr/>
            <p:nvPr/>
          </p:nvSpPr>
          <p:spPr>
            <a:xfrm rot="5756751">
              <a:off x="4508674" y="4992510"/>
              <a:ext cx="264659" cy="215237"/>
            </a:xfrm>
            <a:custGeom>
              <a:avLst/>
              <a:gdLst/>
              <a:ahLst/>
              <a:cxnLst/>
              <a:rect l="l" t="t" r="r" b="b"/>
              <a:pathLst>
                <a:path w="22518" h="18313" extrusionOk="0">
                  <a:moveTo>
                    <a:pt x="3873" y="1549"/>
                  </a:moveTo>
                  <a:lnTo>
                    <a:pt x="4371" y="1605"/>
                  </a:lnTo>
                  <a:lnTo>
                    <a:pt x="4758" y="1715"/>
                  </a:lnTo>
                  <a:lnTo>
                    <a:pt x="5145" y="1936"/>
                  </a:lnTo>
                  <a:lnTo>
                    <a:pt x="5533" y="2213"/>
                  </a:lnTo>
                  <a:lnTo>
                    <a:pt x="5809" y="2545"/>
                  </a:lnTo>
                  <a:lnTo>
                    <a:pt x="6031" y="2932"/>
                  </a:lnTo>
                  <a:lnTo>
                    <a:pt x="6141" y="3375"/>
                  </a:lnTo>
                  <a:lnTo>
                    <a:pt x="6197" y="3873"/>
                  </a:lnTo>
                  <a:lnTo>
                    <a:pt x="6141" y="4315"/>
                  </a:lnTo>
                  <a:lnTo>
                    <a:pt x="6031" y="4758"/>
                  </a:lnTo>
                  <a:lnTo>
                    <a:pt x="5809" y="5145"/>
                  </a:lnTo>
                  <a:lnTo>
                    <a:pt x="5533" y="5477"/>
                  </a:lnTo>
                  <a:lnTo>
                    <a:pt x="5145" y="5754"/>
                  </a:lnTo>
                  <a:lnTo>
                    <a:pt x="4758" y="5975"/>
                  </a:lnTo>
                  <a:lnTo>
                    <a:pt x="4371" y="6141"/>
                  </a:lnTo>
                  <a:lnTo>
                    <a:pt x="3430" y="6141"/>
                  </a:lnTo>
                  <a:lnTo>
                    <a:pt x="2988" y="5975"/>
                  </a:lnTo>
                  <a:lnTo>
                    <a:pt x="2601" y="5754"/>
                  </a:lnTo>
                  <a:lnTo>
                    <a:pt x="2213" y="5477"/>
                  </a:lnTo>
                  <a:lnTo>
                    <a:pt x="1937" y="5145"/>
                  </a:lnTo>
                  <a:lnTo>
                    <a:pt x="1715" y="4758"/>
                  </a:lnTo>
                  <a:lnTo>
                    <a:pt x="1605" y="4315"/>
                  </a:lnTo>
                  <a:lnTo>
                    <a:pt x="1549" y="3873"/>
                  </a:lnTo>
                  <a:lnTo>
                    <a:pt x="1605" y="3375"/>
                  </a:lnTo>
                  <a:lnTo>
                    <a:pt x="1715" y="2932"/>
                  </a:lnTo>
                  <a:lnTo>
                    <a:pt x="1937" y="2545"/>
                  </a:lnTo>
                  <a:lnTo>
                    <a:pt x="2213" y="2213"/>
                  </a:lnTo>
                  <a:lnTo>
                    <a:pt x="2601" y="1936"/>
                  </a:lnTo>
                  <a:lnTo>
                    <a:pt x="2988" y="1715"/>
                  </a:lnTo>
                  <a:lnTo>
                    <a:pt x="3430" y="1605"/>
                  </a:lnTo>
                  <a:lnTo>
                    <a:pt x="3873" y="1549"/>
                  </a:lnTo>
                  <a:close/>
                  <a:moveTo>
                    <a:pt x="19806" y="3651"/>
                  </a:moveTo>
                  <a:lnTo>
                    <a:pt x="20249" y="3762"/>
                  </a:lnTo>
                  <a:lnTo>
                    <a:pt x="12725" y="8243"/>
                  </a:lnTo>
                  <a:lnTo>
                    <a:pt x="11895" y="7745"/>
                  </a:lnTo>
                  <a:lnTo>
                    <a:pt x="18700" y="3762"/>
                  </a:lnTo>
                  <a:lnTo>
                    <a:pt x="18977" y="3651"/>
                  </a:lnTo>
                  <a:close/>
                  <a:moveTo>
                    <a:pt x="10401" y="8631"/>
                  </a:moveTo>
                  <a:lnTo>
                    <a:pt x="10457" y="8686"/>
                  </a:lnTo>
                  <a:lnTo>
                    <a:pt x="12227" y="9737"/>
                  </a:lnTo>
                  <a:lnTo>
                    <a:pt x="12282" y="9792"/>
                  </a:lnTo>
                  <a:lnTo>
                    <a:pt x="20249" y="14550"/>
                  </a:lnTo>
                  <a:lnTo>
                    <a:pt x="20028" y="14606"/>
                  </a:lnTo>
                  <a:lnTo>
                    <a:pt x="19585" y="14661"/>
                  </a:lnTo>
                  <a:lnTo>
                    <a:pt x="19198" y="14661"/>
                  </a:lnTo>
                  <a:lnTo>
                    <a:pt x="18921" y="14606"/>
                  </a:lnTo>
                  <a:lnTo>
                    <a:pt x="18700" y="14495"/>
                  </a:lnTo>
                  <a:lnTo>
                    <a:pt x="9571" y="9129"/>
                  </a:lnTo>
                  <a:lnTo>
                    <a:pt x="10401" y="8631"/>
                  </a:lnTo>
                  <a:close/>
                  <a:moveTo>
                    <a:pt x="3873" y="12116"/>
                  </a:moveTo>
                  <a:lnTo>
                    <a:pt x="4371" y="12171"/>
                  </a:lnTo>
                  <a:lnTo>
                    <a:pt x="4758" y="12282"/>
                  </a:lnTo>
                  <a:lnTo>
                    <a:pt x="5145" y="12503"/>
                  </a:lnTo>
                  <a:lnTo>
                    <a:pt x="5533" y="12780"/>
                  </a:lnTo>
                  <a:lnTo>
                    <a:pt x="5809" y="13167"/>
                  </a:lnTo>
                  <a:lnTo>
                    <a:pt x="6031" y="13554"/>
                  </a:lnTo>
                  <a:lnTo>
                    <a:pt x="6141" y="13997"/>
                  </a:lnTo>
                  <a:lnTo>
                    <a:pt x="6197" y="14440"/>
                  </a:lnTo>
                  <a:lnTo>
                    <a:pt x="6141" y="14882"/>
                  </a:lnTo>
                  <a:lnTo>
                    <a:pt x="6031" y="15325"/>
                  </a:lnTo>
                  <a:lnTo>
                    <a:pt x="5809" y="15712"/>
                  </a:lnTo>
                  <a:lnTo>
                    <a:pt x="5533" y="16099"/>
                  </a:lnTo>
                  <a:lnTo>
                    <a:pt x="5145" y="16376"/>
                  </a:lnTo>
                  <a:lnTo>
                    <a:pt x="4758" y="16597"/>
                  </a:lnTo>
                  <a:lnTo>
                    <a:pt x="4371" y="16708"/>
                  </a:lnTo>
                  <a:lnTo>
                    <a:pt x="3873" y="16763"/>
                  </a:lnTo>
                  <a:lnTo>
                    <a:pt x="3430" y="16708"/>
                  </a:lnTo>
                  <a:lnTo>
                    <a:pt x="2988" y="16597"/>
                  </a:lnTo>
                  <a:lnTo>
                    <a:pt x="2601" y="16376"/>
                  </a:lnTo>
                  <a:lnTo>
                    <a:pt x="2213" y="16099"/>
                  </a:lnTo>
                  <a:lnTo>
                    <a:pt x="1937" y="15712"/>
                  </a:lnTo>
                  <a:lnTo>
                    <a:pt x="1715" y="15325"/>
                  </a:lnTo>
                  <a:lnTo>
                    <a:pt x="1605" y="14882"/>
                  </a:lnTo>
                  <a:lnTo>
                    <a:pt x="1549" y="14440"/>
                  </a:lnTo>
                  <a:lnTo>
                    <a:pt x="1605" y="13997"/>
                  </a:lnTo>
                  <a:lnTo>
                    <a:pt x="1715" y="13554"/>
                  </a:lnTo>
                  <a:lnTo>
                    <a:pt x="1937" y="13167"/>
                  </a:lnTo>
                  <a:lnTo>
                    <a:pt x="2213" y="12780"/>
                  </a:lnTo>
                  <a:lnTo>
                    <a:pt x="2601" y="12503"/>
                  </a:lnTo>
                  <a:lnTo>
                    <a:pt x="2988" y="12282"/>
                  </a:lnTo>
                  <a:lnTo>
                    <a:pt x="3430" y="12171"/>
                  </a:lnTo>
                  <a:lnTo>
                    <a:pt x="3873" y="12116"/>
                  </a:lnTo>
                  <a:close/>
                  <a:moveTo>
                    <a:pt x="3486" y="0"/>
                  </a:moveTo>
                  <a:lnTo>
                    <a:pt x="3098" y="55"/>
                  </a:lnTo>
                  <a:lnTo>
                    <a:pt x="2711" y="166"/>
                  </a:lnTo>
                  <a:lnTo>
                    <a:pt x="2379" y="277"/>
                  </a:lnTo>
                  <a:lnTo>
                    <a:pt x="2047" y="443"/>
                  </a:lnTo>
                  <a:lnTo>
                    <a:pt x="1715" y="664"/>
                  </a:lnTo>
                  <a:lnTo>
                    <a:pt x="1439" y="885"/>
                  </a:lnTo>
                  <a:lnTo>
                    <a:pt x="1162" y="1107"/>
                  </a:lnTo>
                  <a:lnTo>
                    <a:pt x="886" y="1383"/>
                  </a:lnTo>
                  <a:lnTo>
                    <a:pt x="664" y="1715"/>
                  </a:lnTo>
                  <a:lnTo>
                    <a:pt x="498" y="1992"/>
                  </a:lnTo>
                  <a:lnTo>
                    <a:pt x="332" y="2324"/>
                  </a:lnTo>
                  <a:lnTo>
                    <a:pt x="166" y="2711"/>
                  </a:lnTo>
                  <a:lnTo>
                    <a:pt x="111" y="3098"/>
                  </a:lnTo>
                  <a:lnTo>
                    <a:pt x="56" y="3430"/>
                  </a:lnTo>
                  <a:lnTo>
                    <a:pt x="0" y="3873"/>
                  </a:lnTo>
                  <a:lnTo>
                    <a:pt x="56" y="4260"/>
                  </a:lnTo>
                  <a:lnTo>
                    <a:pt x="111" y="4647"/>
                  </a:lnTo>
                  <a:lnTo>
                    <a:pt x="166" y="4979"/>
                  </a:lnTo>
                  <a:lnTo>
                    <a:pt x="332" y="5367"/>
                  </a:lnTo>
                  <a:lnTo>
                    <a:pt x="498" y="5698"/>
                  </a:lnTo>
                  <a:lnTo>
                    <a:pt x="664" y="6030"/>
                  </a:lnTo>
                  <a:lnTo>
                    <a:pt x="886" y="6307"/>
                  </a:lnTo>
                  <a:lnTo>
                    <a:pt x="1162" y="6584"/>
                  </a:lnTo>
                  <a:lnTo>
                    <a:pt x="1439" y="6805"/>
                  </a:lnTo>
                  <a:lnTo>
                    <a:pt x="1715" y="7026"/>
                  </a:lnTo>
                  <a:lnTo>
                    <a:pt x="2047" y="7248"/>
                  </a:lnTo>
                  <a:lnTo>
                    <a:pt x="2379" y="7414"/>
                  </a:lnTo>
                  <a:lnTo>
                    <a:pt x="2711" y="7524"/>
                  </a:lnTo>
                  <a:lnTo>
                    <a:pt x="3098" y="7635"/>
                  </a:lnTo>
                  <a:lnTo>
                    <a:pt x="3486" y="7690"/>
                  </a:lnTo>
                  <a:lnTo>
                    <a:pt x="4094" y="7690"/>
                  </a:lnTo>
                  <a:lnTo>
                    <a:pt x="6529" y="9129"/>
                  </a:lnTo>
                  <a:lnTo>
                    <a:pt x="4039" y="10622"/>
                  </a:lnTo>
                  <a:lnTo>
                    <a:pt x="3873" y="10567"/>
                  </a:lnTo>
                  <a:lnTo>
                    <a:pt x="3486" y="10622"/>
                  </a:lnTo>
                  <a:lnTo>
                    <a:pt x="3098" y="10678"/>
                  </a:lnTo>
                  <a:lnTo>
                    <a:pt x="2711" y="10733"/>
                  </a:lnTo>
                  <a:lnTo>
                    <a:pt x="2379" y="10899"/>
                  </a:lnTo>
                  <a:lnTo>
                    <a:pt x="2047" y="11065"/>
                  </a:lnTo>
                  <a:lnTo>
                    <a:pt x="1715" y="11231"/>
                  </a:lnTo>
                  <a:lnTo>
                    <a:pt x="1439" y="11452"/>
                  </a:lnTo>
                  <a:lnTo>
                    <a:pt x="1162" y="11729"/>
                  </a:lnTo>
                  <a:lnTo>
                    <a:pt x="886" y="12005"/>
                  </a:lnTo>
                  <a:lnTo>
                    <a:pt x="664" y="12282"/>
                  </a:lnTo>
                  <a:lnTo>
                    <a:pt x="498" y="12614"/>
                  </a:lnTo>
                  <a:lnTo>
                    <a:pt x="332" y="12946"/>
                  </a:lnTo>
                  <a:lnTo>
                    <a:pt x="166" y="13278"/>
                  </a:lnTo>
                  <a:lnTo>
                    <a:pt x="111" y="13665"/>
                  </a:lnTo>
                  <a:lnTo>
                    <a:pt x="56" y="14052"/>
                  </a:lnTo>
                  <a:lnTo>
                    <a:pt x="0" y="14440"/>
                  </a:lnTo>
                  <a:lnTo>
                    <a:pt x="56" y="14827"/>
                  </a:lnTo>
                  <a:lnTo>
                    <a:pt x="111" y="15214"/>
                  </a:lnTo>
                  <a:lnTo>
                    <a:pt x="166" y="15601"/>
                  </a:lnTo>
                  <a:lnTo>
                    <a:pt x="332" y="15933"/>
                  </a:lnTo>
                  <a:lnTo>
                    <a:pt x="498" y="16265"/>
                  </a:lnTo>
                  <a:lnTo>
                    <a:pt x="664" y="16597"/>
                  </a:lnTo>
                  <a:lnTo>
                    <a:pt x="886" y="16874"/>
                  </a:lnTo>
                  <a:lnTo>
                    <a:pt x="1162" y="17151"/>
                  </a:lnTo>
                  <a:lnTo>
                    <a:pt x="1439" y="17427"/>
                  </a:lnTo>
                  <a:lnTo>
                    <a:pt x="1715" y="17648"/>
                  </a:lnTo>
                  <a:lnTo>
                    <a:pt x="2047" y="17814"/>
                  </a:lnTo>
                  <a:lnTo>
                    <a:pt x="2379" y="17980"/>
                  </a:lnTo>
                  <a:lnTo>
                    <a:pt x="2711" y="18146"/>
                  </a:lnTo>
                  <a:lnTo>
                    <a:pt x="3098" y="18202"/>
                  </a:lnTo>
                  <a:lnTo>
                    <a:pt x="3486" y="18257"/>
                  </a:lnTo>
                  <a:lnTo>
                    <a:pt x="3873" y="18312"/>
                  </a:lnTo>
                  <a:lnTo>
                    <a:pt x="4260" y="18257"/>
                  </a:lnTo>
                  <a:lnTo>
                    <a:pt x="4648" y="18202"/>
                  </a:lnTo>
                  <a:lnTo>
                    <a:pt x="5035" y="18146"/>
                  </a:lnTo>
                  <a:lnTo>
                    <a:pt x="5367" y="17980"/>
                  </a:lnTo>
                  <a:lnTo>
                    <a:pt x="5699" y="17814"/>
                  </a:lnTo>
                  <a:lnTo>
                    <a:pt x="6031" y="17648"/>
                  </a:lnTo>
                  <a:lnTo>
                    <a:pt x="6307" y="17427"/>
                  </a:lnTo>
                  <a:lnTo>
                    <a:pt x="6584" y="17151"/>
                  </a:lnTo>
                  <a:lnTo>
                    <a:pt x="6861" y="16874"/>
                  </a:lnTo>
                  <a:lnTo>
                    <a:pt x="7082" y="16597"/>
                  </a:lnTo>
                  <a:lnTo>
                    <a:pt x="7248" y="16265"/>
                  </a:lnTo>
                  <a:lnTo>
                    <a:pt x="7414" y="15933"/>
                  </a:lnTo>
                  <a:lnTo>
                    <a:pt x="7580" y="15601"/>
                  </a:lnTo>
                  <a:lnTo>
                    <a:pt x="7635" y="15214"/>
                  </a:lnTo>
                  <a:lnTo>
                    <a:pt x="7746" y="14827"/>
                  </a:lnTo>
                  <a:lnTo>
                    <a:pt x="7746" y="14440"/>
                  </a:lnTo>
                  <a:lnTo>
                    <a:pt x="7690" y="13942"/>
                  </a:lnTo>
                  <a:lnTo>
                    <a:pt x="7635" y="13499"/>
                  </a:lnTo>
                  <a:lnTo>
                    <a:pt x="7469" y="13001"/>
                  </a:lnTo>
                  <a:lnTo>
                    <a:pt x="7248" y="12614"/>
                  </a:lnTo>
                  <a:lnTo>
                    <a:pt x="7027" y="12227"/>
                  </a:lnTo>
                  <a:lnTo>
                    <a:pt x="6750" y="11839"/>
                  </a:lnTo>
                  <a:lnTo>
                    <a:pt x="6418" y="11507"/>
                  </a:lnTo>
                  <a:lnTo>
                    <a:pt x="6031" y="11231"/>
                  </a:lnTo>
                  <a:lnTo>
                    <a:pt x="8078" y="10014"/>
                  </a:lnTo>
                  <a:lnTo>
                    <a:pt x="17925" y="15823"/>
                  </a:lnTo>
                  <a:lnTo>
                    <a:pt x="18202" y="15989"/>
                  </a:lnTo>
                  <a:lnTo>
                    <a:pt x="18589" y="16099"/>
                  </a:lnTo>
                  <a:lnTo>
                    <a:pt x="18977" y="16155"/>
                  </a:lnTo>
                  <a:lnTo>
                    <a:pt x="19419" y="16210"/>
                  </a:lnTo>
                  <a:lnTo>
                    <a:pt x="19862" y="16155"/>
                  </a:lnTo>
                  <a:lnTo>
                    <a:pt x="20304" y="16099"/>
                  </a:lnTo>
                  <a:lnTo>
                    <a:pt x="20747" y="15989"/>
                  </a:lnTo>
                  <a:lnTo>
                    <a:pt x="21356" y="15767"/>
                  </a:lnTo>
                  <a:lnTo>
                    <a:pt x="21632" y="15657"/>
                  </a:lnTo>
                  <a:lnTo>
                    <a:pt x="21964" y="15435"/>
                  </a:lnTo>
                  <a:lnTo>
                    <a:pt x="22185" y="15214"/>
                  </a:lnTo>
                  <a:lnTo>
                    <a:pt x="22407" y="14882"/>
                  </a:lnTo>
                  <a:lnTo>
                    <a:pt x="22517" y="14606"/>
                  </a:lnTo>
                  <a:lnTo>
                    <a:pt x="22517" y="14329"/>
                  </a:lnTo>
                  <a:lnTo>
                    <a:pt x="22351" y="14052"/>
                  </a:lnTo>
                  <a:lnTo>
                    <a:pt x="22130" y="13831"/>
                  </a:lnTo>
                  <a:lnTo>
                    <a:pt x="14219" y="9129"/>
                  </a:lnTo>
                  <a:lnTo>
                    <a:pt x="22130" y="4426"/>
                  </a:lnTo>
                  <a:lnTo>
                    <a:pt x="22351" y="4205"/>
                  </a:lnTo>
                  <a:lnTo>
                    <a:pt x="22517" y="3983"/>
                  </a:lnTo>
                  <a:lnTo>
                    <a:pt x="22517" y="3651"/>
                  </a:lnTo>
                  <a:lnTo>
                    <a:pt x="22407" y="3375"/>
                  </a:lnTo>
                  <a:lnTo>
                    <a:pt x="22241" y="3154"/>
                  </a:lnTo>
                  <a:lnTo>
                    <a:pt x="22075" y="2932"/>
                  </a:lnTo>
                  <a:lnTo>
                    <a:pt x="21798" y="2766"/>
                  </a:lnTo>
                  <a:lnTo>
                    <a:pt x="21577" y="2600"/>
                  </a:lnTo>
                  <a:lnTo>
                    <a:pt x="20968" y="2379"/>
                  </a:lnTo>
                  <a:lnTo>
                    <a:pt x="20304" y="2213"/>
                  </a:lnTo>
                  <a:lnTo>
                    <a:pt x="19640" y="2102"/>
                  </a:lnTo>
                  <a:lnTo>
                    <a:pt x="18977" y="2102"/>
                  </a:lnTo>
                  <a:lnTo>
                    <a:pt x="18423" y="2213"/>
                  </a:lnTo>
                  <a:lnTo>
                    <a:pt x="18147" y="2324"/>
                  </a:lnTo>
                  <a:lnTo>
                    <a:pt x="17925" y="2434"/>
                  </a:lnTo>
                  <a:lnTo>
                    <a:pt x="8078" y="8243"/>
                  </a:lnTo>
                  <a:lnTo>
                    <a:pt x="6031" y="7026"/>
                  </a:lnTo>
                  <a:lnTo>
                    <a:pt x="6418" y="6750"/>
                  </a:lnTo>
                  <a:lnTo>
                    <a:pt x="6750" y="6418"/>
                  </a:lnTo>
                  <a:lnTo>
                    <a:pt x="7027" y="6086"/>
                  </a:lnTo>
                  <a:lnTo>
                    <a:pt x="7248" y="5698"/>
                  </a:lnTo>
                  <a:lnTo>
                    <a:pt x="7469" y="5256"/>
                  </a:lnTo>
                  <a:lnTo>
                    <a:pt x="7635" y="4813"/>
                  </a:lnTo>
                  <a:lnTo>
                    <a:pt x="7690" y="4315"/>
                  </a:lnTo>
                  <a:lnTo>
                    <a:pt x="7746" y="3873"/>
                  </a:lnTo>
                  <a:lnTo>
                    <a:pt x="7746" y="3430"/>
                  </a:lnTo>
                  <a:lnTo>
                    <a:pt x="7635" y="3098"/>
                  </a:lnTo>
                  <a:lnTo>
                    <a:pt x="7580" y="2711"/>
                  </a:lnTo>
                  <a:lnTo>
                    <a:pt x="7414" y="2324"/>
                  </a:lnTo>
                  <a:lnTo>
                    <a:pt x="7248" y="1992"/>
                  </a:lnTo>
                  <a:lnTo>
                    <a:pt x="7082" y="1715"/>
                  </a:lnTo>
                  <a:lnTo>
                    <a:pt x="6861" y="1383"/>
                  </a:lnTo>
                  <a:lnTo>
                    <a:pt x="6584" y="1107"/>
                  </a:lnTo>
                  <a:lnTo>
                    <a:pt x="6307" y="885"/>
                  </a:lnTo>
                  <a:lnTo>
                    <a:pt x="6031" y="664"/>
                  </a:lnTo>
                  <a:lnTo>
                    <a:pt x="5699" y="443"/>
                  </a:lnTo>
                  <a:lnTo>
                    <a:pt x="5367" y="277"/>
                  </a:lnTo>
                  <a:lnTo>
                    <a:pt x="5035" y="166"/>
                  </a:lnTo>
                  <a:lnTo>
                    <a:pt x="4648" y="55"/>
                  </a:lnTo>
                  <a:lnTo>
                    <a:pt x="426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rot="-1642964">
              <a:off x="488128" y="3297298"/>
              <a:ext cx="173597" cy="256811"/>
            </a:xfrm>
            <a:custGeom>
              <a:avLst/>
              <a:gdLst/>
              <a:ahLst/>
              <a:cxnLst/>
              <a:rect l="l" t="t" r="r" b="b"/>
              <a:pathLst>
                <a:path w="14772" h="21853" extrusionOk="0">
                  <a:moveTo>
                    <a:pt x="7192" y="4315"/>
                  </a:moveTo>
                  <a:lnTo>
                    <a:pt x="7026" y="4371"/>
                  </a:lnTo>
                  <a:lnTo>
                    <a:pt x="6750" y="4537"/>
                  </a:lnTo>
                  <a:lnTo>
                    <a:pt x="6584" y="4813"/>
                  </a:lnTo>
                  <a:lnTo>
                    <a:pt x="6528" y="4979"/>
                  </a:lnTo>
                  <a:lnTo>
                    <a:pt x="6473" y="5145"/>
                  </a:lnTo>
                  <a:lnTo>
                    <a:pt x="6473" y="6916"/>
                  </a:lnTo>
                  <a:lnTo>
                    <a:pt x="6528" y="7137"/>
                  </a:lnTo>
                  <a:lnTo>
                    <a:pt x="6584" y="7303"/>
                  </a:lnTo>
                  <a:lnTo>
                    <a:pt x="6750" y="7579"/>
                  </a:lnTo>
                  <a:lnTo>
                    <a:pt x="7026" y="7745"/>
                  </a:lnTo>
                  <a:lnTo>
                    <a:pt x="7192" y="7801"/>
                  </a:lnTo>
                  <a:lnTo>
                    <a:pt x="7580" y="7801"/>
                  </a:lnTo>
                  <a:lnTo>
                    <a:pt x="7746" y="7745"/>
                  </a:lnTo>
                  <a:lnTo>
                    <a:pt x="8022" y="7579"/>
                  </a:lnTo>
                  <a:lnTo>
                    <a:pt x="8188" y="7303"/>
                  </a:lnTo>
                  <a:lnTo>
                    <a:pt x="8244" y="7137"/>
                  </a:lnTo>
                  <a:lnTo>
                    <a:pt x="8244" y="6916"/>
                  </a:lnTo>
                  <a:lnTo>
                    <a:pt x="8244" y="5145"/>
                  </a:lnTo>
                  <a:lnTo>
                    <a:pt x="8244" y="4979"/>
                  </a:lnTo>
                  <a:lnTo>
                    <a:pt x="8188" y="4813"/>
                  </a:lnTo>
                  <a:lnTo>
                    <a:pt x="8022" y="4537"/>
                  </a:lnTo>
                  <a:lnTo>
                    <a:pt x="7746" y="4371"/>
                  </a:lnTo>
                  <a:lnTo>
                    <a:pt x="7580" y="4315"/>
                  </a:lnTo>
                  <a:close/>
                  <a:moveTo>
                    <a:pt x="9184" y="1549"/>
                  </a:moveTo>
                  <a:lnTo>
                    <a:pt x="9627" y="1604"/>
                  </a:lnTo>
                  <a:lnTo>
                    <a:pt x="10069" y="1715"/>
                  </a:lnTo>
                  <a:lnTo>
                    <a:pt x="10457" y="1881"/>
                  </a:lnTo>
                  <a:lnTo>
                    <a:pt x="10844" y="2102"/>
                  </a:lnTo>
                  <a:lnTo>
                    <a:pt x="11231" y="2324"/>
                  </a:lnTo>
                  <a:lnTo>
                    <a:pt x="11563" y="2545"/>
                  </a:lnTo>
                  <a:lnTo>
                    <a:pt x="11895" y="2877"/>
                  </a:lnTo>
                  <a:lnTo>
                    <a:pt x="12172" y="3154"/>
                  </a:lnTo>
                  <a:lnTo>
                    <a:pt x="12448" y="3541"/>
                  </a:lnTo>
                  <a:lnTo>
                    <a:pt x="12669" y="3873"/>
                  </a:lnTo>
                  <a:lnTo>
                    <a:pt x="12891" y="4315"/>
                  </a:lnTo>
                  <a:lnTo>
                    <a:pt x="13001" y="4703"/>
                  </a:lnTo>
                  <a:lnTo>
                    <a:pt x="13112" y="5145"/>
                  </a:lnTo>
                  <a:lnTo>
                    <a:pt x="13223" y="5588"/>
                  </a:lnTo>
                  <a:lnTo>
                    <a:pt x="13223" y="6030"/>
                  </a:lnTo>
                  <a:lnTo>
                    <a:pt x="13223" y="15767"/>
                  </a:lnTo>
                  <a:lnTo>
                    <a:pt x="13223" y="16210"/>
                  </a:lnTo>
                  <a:lnTo>
                    <a:pt x="13112" y="16653"/>
                  </a:lnTo>
                  <a:lnTo>
                    <a:pt x="13001" y="17095"/>
                  </a:lnTo>
                  <a:lnTo>
                    <a:pt x="12891" y="17538"/>
                  </a:lnTo>
                  <a:lnTo>
                    <a:pt x="12669" y="17925"/>
                  </a:lnTo>
                  <a:lnTo>
                    <a:pt x="12448" y="18312"/>
                  </a:lnTo>
                  <a:lnTo>
                    <a:pt x="12172" y="18644"/>
                  </a:lnTo>
                  <a:lnTo>
                    <a:pt x="11895" y="18976"/>
                  </a:lnTo>
                  <a:lnTo>
                    <a:pt x="11563" y="19253"/>
                  </a:lnTo>
                  <a:lnTo>
                    <a:pt x="11231" y="19529"/>
                  </a:lnTo>
                  <a:lnTo>
                    <a:pt x="10844" y="19751"/>
                  </a:lnTo>
                  <a:lnTo>
                    <a:pt x="10457" y="19917"/>
                  </a:lnTo>
                  <a:lnTo>
                    <a:pt x="10069" y="20083"/>
                  </a:lnTo>
                  <a:lnTo>
                    <a:pt x="9627" y="20193"/>
                  </a:lnTo>
                  <a:lnTo>
                    <a:pt x="9184" y="20249"/>
                  </a:lnTo>
                  <a:lnTo>
                    <a:pt x="8686" y="20304"/>
                  </a:lnTo>
                  <a:lnTo>
                    <a:pt x="6031" y="20304"/>
                  </a:lnTo>
                  <a:lnTo>
                    <a:pt x="5588" y="20249"/>
                  </a:lnTo>
                  <a:lnTo>
                    <a:pt x="5145" y="20193"/>
                  </a:lnTo>
                  <a:lnTo>
                    <a:pt x="4703" y="20083"/>
                  </a:lnTo>
                  <a:lnTo>
                    <a:pt x="4316" y="19917"/>
                  </a:lnTo>
                  <a:lnTo>
                    <a:pt x="3873" y="19751"/>
                  </a:lnTo>
                  <a:lnTo>
                    <a:pt x="3541" y="19529"/>
                  </a:lnTo>
                  <a:lnTo>
                    <a:pt x="3154" y="19253"/>
                  </a:lnTo>
                  <a:lnTo>
                    <a:pt x="2877" y="18976"/>
                  </a:lnTo>
                  <a:lnTo>
                    <a:pt x="2545" y="18644"/>
                  </a:lnTo>
                  <a:lnTo>
                    <a:pt x="2324" y="18312"/>
                  </a:lnTo>
                  <a:lnTo>
                    <a:pt x="2103" y="17925"/>
                  </a:lnTo>
                  <a:lnTo>
                    <a:pt x="1881" y="17538"/>
                  </a:lnTo>
                  <a:lnTo>
                    <a:pt x="1715" y="17095"/>
                  </a:lnTo>
                  <a:lnTo>
                    <a:pt x="1605" y="16653"/>
                  </a:lnTo>
                  <a:lnTo>
                    <a:pt x="1549" y="16210"/>
                  </a:lnTo>
                  <a:lnTo>
                    <a:pt x="1549" y="15767"/>
                  </a:lnTo>
                  <a:lnTo>
                    <a:pt x="1549" y="6030"/>
                  </a:lnTo>
                  <a:lnTo>
                    <a:pt x="1549" y="5588"/>
                  </a:lnTo>
                  <a:lnTo>
                    <a:pt x="1605" y="5145"/>
                  </a:lnTo>
                  <a:lnTo>
                    <a:pt x="1715" y="4703"/>
                  </a:lnTo>
                  <a:lnTo>
                    <a:pt x="1881" y="4315"/>
                  </a:lnTo>
                  <a:lnTo>
                    <a:pt x="2103" y="3873"/>
                  </a:lnTo>
                  <a:lnTo>
                    <a:pt x="2324" y="3541"/>
                  </a:lnTo>
                  <a:lnTo>
                    <a:pt x="2545" y="3154"/>
                  </a:lnTo>
                  <a:lnTo>
                    <a:pt x="2877" y="2877"/>
                  </a:lnTo>
                  <a:lnTo>
                    <a:pt x="3154" y="2545"/>
                  </a:lnTo>
                  <a:lnTo>
                    <a:pt x="3541" y="2324"/>
                  </a:lnTo>
                  <a:lnTo>
                    <a:pt x="3873" y="2102"/>
                  </a:lnTo>
                  <a:lnTo>
                    <a:pt x="4316" y="1881"/>
                  </a:lnTo>
                  <a:lnTo>
                    <a:pt x="4703" y="1715"/>
                  </a:lnTo>
                  <a:lnTo>
                    <a:pt x="5145" y="1604"/>
                  </a:lnTo>
                  <a:lnTo>
                    <a:pt x="5588" y="1549"/>
                  </a:lnTo>
                  <a:close/>
                  <a:moveTo>
                    <a:pt x="5422" y="0"/>
                  </a:moveTo>
                  <a:lnTo>
                    <a:pt x="4813" y="111"/>
                  </a:lnTo>
                  <a:lnTo>
                    <a:pt x="4260" y="277"/>
                  </a:lnTo>
                  <a:lnTo>
                    <a:pt x="3707" y="443"/>
                  </a:lnTo>
                  <a:lnTo>
                    <a:pt x="3154" y="719"/>
                  </a:lnTo>
                  <a:lnTo>
                    <a:pt x="2656" y="1051"/>
                  </a:lnTo>
                  <a:lnTo>
                    <a:pt x="2213" y="1383"/>
                  </a:lnTo>
                  <a:lnTo>
                    <a:pt x="1771" y="1770"/>
                  </a:lnTo>
                  <a:lnTo>
                    <a:pt x="1383" y="2213"/>
                  </a:lnTo>
                  <a:lnTo>
                    <a:pt x="1051" y="2656"/>
                  </a:lnTo>
                  <a:lnTo>
                    <a:pt x="719" y="3154"/>
                  </a:lnTo>
                  <a:lnTo>
                    <a:pt x="443" y="3707"/>
                  </a:lnTo>
                  <a:lnTo>
                    <a:pt x="277" y="4260"/>
                  </a:lnTo>
                  <a:lnTo>
                    <a:pt x="111" y="4813"/>
                  </a:lnTo>
                  <a:lnTo>
                    <a:pt x="0" y="5422"/>
                  </a:lnTo>
                  <a:lnTo>
                    <a:pt x="0" y="6030"/>
                  </a:lnTo>
                  <a:lnTo>
                    <a:pt x="0" y="15767"/>
                  </a:lnTo>
                  <a:lnTo>
                    <a:pt x="0" y="16376"/>
                  </a:lnTo>
                  <a:lnTo>
                    <a:pt x="111" y="16984"/>
                  </a:lnTo>
                  <a:lnTo>
                    <a:pt x="277" y="17593"/>
                  </a:lnTo>
                  <a:lnTo>
                    <a:pt x="443" y="18146"/>
                  </a:lnTo>
                  <a:lnTo>
                    <a:pt x="719" y="18644"/>
                  </a:lnTo>
                  <a:lnTo>
                    <a:pt x="1051" y="19142"/>
                  </a:lnTo>
                  <a:lnTo>
                    <a:pt x="1383" y="19640"/>
                  </a:lnTo>
                  <a:lnTo>
                    <a:pt x="1771" y="20027"/>
                  </a:lnTo>
                  <a:lnTo>
                    <a:pt x="2213" y="20470"/>
                  </a:lnTo>
                  <a:lnTo>
                    <a:pt x="2656" y="20802"/>
                  </a:lnTo>
                  <a:lnTo>
                    <a:pt x="3154" y="21078"/>
                  </a:lnTo>
                  <a:lnTo>
                    <a:pt x="3707" y="21355"/>
                  </a:lnTo>
                  <a:lnTo>
                    <a:pt x="4260" y="21576"/>
                  </a:lnTo>
                  <a:lnTo>
                    <a:pt x="4813" y="21687"/>
                  </a:lnTo>
                  <a:lnTo>
                    <a:pt x="5422" y="21798"/>
                  </a:lnTo>
                  <a:lnTo>
                    <a:pt x="6031" y="21853"/>
                  </a:lnTo>
                  <a:lnTo>
                    <a:pt x="8686" y="21853"/>
                  </a:lnTo>
                  <a:lnTo>
                    <a:pt x="9350" y="21798"/>
                  </a:lnTo>
                  <a:lnTo>
                    <a:pt x="9903" y="21687"/>
                  </a:lnTo>
                  <a:lnTo>
                    <a:pt x="10512" y="21576"/>
                  </a:lnTo>
                  <a:lnTo>
                    <a:pt x="11065" y="21355"/>
                  </a:lnTo>
                  <a:lnTo>
                    <a:pt x="11618" y="21078"/>
                  </a:lnTo>
                  <a:lnTo>
                    <a:pt x="12116" y="20802"/>
                  </a:lnTo>
                  <a:lnTo>
                    <a:pt x="12559" y="20470"/>
                  </a:lnTo>
                  <a:lnTo>
                    <a:pt x="13001" y="20027"/>
                  </a:lnTo>
                  <a:lnTo>
                    <a:pt x="13389" y="19640"/>
                  </a:lnTo>
                  <a:lnTo>
                    <a:pt x="13721" y="19142"/>
                  </a:lnTo>
                  <a:lnTo>
                    <a:pt x="14053" y="18644"/>
                  </a:lnTo>
                  <a:lnTo>
                    <a:pt x="14274" y="18146"/>
                  </a:lnTo>
                  <a:lnTo>
                    <a:pt x="14495" y="17593"/>
                  </a:lnTo>
                  <a:lnTo>
                    <a:pt x="14661" y="16984"/>
                  </a:lnTo>
                  <a:lnTo>
                    <a:pt x="14716" y="16376"/>
                  </a:lnTo>
                  <a:lnTo>
                    <a:pt x="14772" y="15767"/>
                  </a:lnTo>
                  <a:lnTo>
                    <a:pt x="14772" y="6030"/>
                  </a:lnTo>
                  <a:lnTo>
                    <a:pt x="14716" y="5422"/>
                  </a:lnTo>
                  <a:lnTo>
                    <a:pt x="14661" y="4813"/>
                  </a:lnTo>
                  <a:lnTo>
                    <a:pt x="14495" y="4260"/>
                  </a:lnTo>
                  <a:lnTo>
                    <a:pt x="14274" y="3707"/>
                  </a:lnTo>
                  <a:lnTo>
                    <a:pt x="14053" y="3154"/>
                  </a:lnTo>
                  <a:lnTo>
                    <a:pt x="13721" y="2656"/>
                  </a:lnTo>
                  <a:lnTo>
                    <a:pt x="13389" y="2213"/>
                  </a:lnTo>
                  <a:lnTo>
                    <a:pt x="13001" y="1770"/>
                  </a:lnTo>
                  <a:lnTo>
                    <a:pt x="12559" y="1383"/>
                  </a:lnTo>
                  <a:lnTo>
                    <a:pt x="12116" y="1051"/>
                  </a:lnTo>
                  <a:lnTo>
                    <a:pt x="11618" y="719"/>
                  </a:lnTo>
                  <a:lnTo>
                    <a:pt x="11065" y="443"/>
                  </a:lnTo>
                  <a:lnTo>
                    <a:pt x="10512" y="277"/>
                  </a:lnTo>
                  <a:lnTo>
                    <a:pt x="9903" y="111"/>
                  </a:lnTo>
                  <a:lnTo>
                    <a:pt x="935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rot="5400000">
              <a:off x="-61521" y="4642800"/>
              <a:ext cx="121603" cy="256839"/>
            </a:xfrm>
            <a:custGeom>
              <a:avLst/>
              <a:gdLst/>
              <a:ahLst/>
              <a:cxnLst/>
              <a:rect l="l" t="t" r="r" b="b"/>
              <a:pathLst>
                <a:path w="10347" h="21854" extrusionOk="0">
                  <a:moveTo>
                    <a:pt x="4095" y="2103"/>
                  </a:moveTo>
                  <a:lnTo>
                    <a:pt x="3984" y="2213"/>
                  </a:lnTo>
                  <a:lnTo>
                    <a:pt x="3874" y="2324"/>
                  </a:lnTo>
                  <a:lnTo>
                    <a:pt x="3874" y="2545"/>
                  </a:lnTo>
                  <a:lnTo>
                    <a:pt x="3874" y="3430"/>
                  </a:lnTo>
                  <a:lnTo>
                    <a:pt x="3874" y="3596"/>
                  </a:lnTo>
                  <a:lnTo>
                    <a:pt x="3984" y="3707"/>
                  </a:lnTo>
                  <a:lnTo>
                    <a:pt x="4095" y="3818"/>
                  </a:lnTo>
                  <a:lnTo>
                    <a:pt x="4482" y="3818"/>
                  </a:lnTo>
                  <a:lnTo>
                    <a:pt x="4593" y="3707"/>
                  </a:lnTo>
                  <a:lnTo>
                    <a:pt x="4703" y="3596"/>
                  </a:lnTo>
                  <a:lnTo>
                    <a:pt x="4759" y="3430"/>
                  </a:lnTo>
                  <a:lnTo>
                    <a:pt x="4759" y="2545"/>
                  </a:lnTo>
                  <a:lnTo>
                    <a:pt x="4703" y="2324"/>
                  </a:lnTo>
                  <a:lnTo>
                    <a:pt x="4593" y="2213"/>
                  </a:lnTo>
                  <a:lnTo>
                    <a:pt x="4482" y="2103"/>
                  </a:lnTo>
                  <a:close/>
                  <a:moveTo>
                    <a:pt x="5865" y="2103"/>
                  </a:moveTo>
                  <a:lnTo>
                    <a:pt x="5755" y="2213"/>
                  </a:lnTo>
                  <a:lnTo>
                    <a:pt x="5644" y="2324"/>
                  </a:lnTo>
                  <a:lnTo>
                    <a:pt x="5644" y="2545"/>
                  </a:lnTo>
                  <a:lnTo>
                    <a:pt x="5644" y="3430"/>
                  </a:lnTo>
                  <a:lnTo>
                    <a:pt x="5644" y="3596"/>
                  </a:lnTo>
                  <a:lnTo>
                    <a:pt x="5755" y="3707"/>
                  </a:lnTo>
                  <a:lnTo>
                    <a:pt x="5865" y="3818"/>
                  </a:lnTo>
                  <a:lnTo>
                    <a:pt x="6252" y="3818"/>
                  </a:lnTo>
                  <a:lnTo>
                    <a:pt x="6363" y="3707"/>
                  </a:lnTo>
                  <a:lnTo>
                    <a:pt x="6474" y="3596"/>
                  </a:lnTo>
                  <a:lnTo>
                    <a:pt x="6474" y="3430"/>
                  </a:lnTo>
                  <a:lnTo>
                    <a:pt x="6474" y="2545"/>
                  </a:lnTo>
                  <a:lnTo>
                    <a:pt x="6474" y="2324"/>
                  </a:lnTo>
                  <a:lnTo>
                    <a:pt x="6363" y="2213"/>
                  </a:lnTo>
                  <a:lnTo>
                    <a:pt x="6252" y="2103"/>
                  </a:lnTo>
                  <a:close/>
                  <a:moveTo>
                    <a:pt x="7027" y="1549"/>
                  </a:moveTo>
                  <a:lnTo>
                    <a:pt x="7027" y="4371"/>
                  </a:lnTo>
                  <a:lnTo>
                    <a:pt x="3320" y="4371"/>
                  </a:lnTo>
                  <a:lnTo>
                    <a:pt x="3320" y="1549"/>
                  </a:lnTo>
                  <a:close/>
                  <a:moveTo>
                    <a:pt x="3431" y="7027"/>
                  </a:moveTo>
                  <a:lnTo>
                    <a:pt x="3099" y="7082"/>
                  </a:lnTo>
                  <a:lnTo>
                    <a:pt x="2878" y="7248"/>
                  </a:lnTo>
                  <a:lnTo>
                    <a:pt x="2712" y="7524"/>
                  </a:lnTo>
                  <a:lnTo>
                    <a:pt x="2656" y="7801"/>
                  </a:lnTo>
                  <a:lnTo>
                    <a:pt x="2712" y="8133"/>
                  </a:lnTo>
                  <a:lnTo>
                    <a:pt x="2878" y="8354"/>
                  </a:lnTo>
                  <a:lnTo>
                    <a:pt x="3099" y="8520"/>
                  </a:lnTo>
                  <a:lnTo>
                    <a:pt x="3431" y="8576"/>
                  </a:lnTo>
                  <a:lnTo>
                    <a:pt x="6916" y="8576"/>
                  </a:lnTo>
                  <a:lnTo>
                    <a:pt x="7248" y="8520"/>
                  </a:lnTo>
                  <a:lnTo>
                    <a:pt x="7470" y="8354"/>
                  </a:lnTo>
                  <a:lnTo>
                    <a:pt x="7636" y="8133"/>
                  </a:lnTo>
                  <a:lnTo>
                    <a:pt x="7691" y="7801"/>
                  </a:lnTo>
                  <a:lnTo>
                    <a:pt x="7636" y="7524"/>
                  </a:lnTo>
                  <a:lnTo>
                    <a:pt x="7470" y="7248"/>
                  </a:lnTo>
                  <a:lnTo>
                    <a:pt x="7248" y="7082"/>
                  </a:lnTo>
                  <a:lnTo>
                    <a:pt x="6916" y="7027"/>
                  </a:lnTo>
                  <a:close/>
                  <a:moveTo>
                    <a:pt x="8797" y="5920"/>
                  </a:moveTo>
                  <a:lnTo>
                    <a:pt x="8797" y="17538"/>
                  </a:lnTo>
                  <a:lnTo>
                    <a:pt x="8742" y="18091"/>
                  </a:lnTo>
                  <a:lnTo>
                    <a:pt x="8576" y="18589"/>
                  </a:lnTo>
                  <a:lnTo>
                    <a:pt x="8355" y="19087"/>
                  </a:lnTo>
                  <a:lnTo>
                    <a:pt x="8023" y="19474"/>
                  </a:lnTo>
                  <a:lnTo>
                    <a:pt x="7580" y="19806"/>
                  </a:lnTo>
                  <a:lnTo>
                    <a:pt x="7138" y="20083"/>
                  </a:lnTo>
                  <a:lnTo>
                    <a:pt x="6640" y="20249"/>
                  </a:lnTo>
                  <a:lnTo>
                    <a:pt x="6087" y="20304"/>
                  </a:lnTo>
                  <a:lnTo>
                    <a:pt x="4316" y="20304"/>
                  </a:lnTo>
                  <a:lnTo>
                    <a:pt x="3763" y="20249"/>
                  </a:lnTo>
                  <a:lnTo>
                    <a:pt x="3210" y="20083"/>
                  </a:lnTo>
                  <a:lnTo>
                    <a:pt x="2767" y="19806"/>
                  </a:lnTo>
                  <a:lnTo>
                    <a:pt x="2324" y="19474"/>
                  </a:lnTo>
                  <a:lnTo>
                    <a:pt x="1993" y="19087"/>
                  </a:lnTo>
                  <a:lnTo>
                    <a:pt x="1771" y="18589"/>
                  </a:lnTo>
                  <a:lnTo>
                    <a:pt x="1605" y="18091"/>
                  </a:lnTo>
                  <a:lnTo>
                    <a:pt x="1550" y="17538"/>
                  </a:lnTo>
                  <a:lnTo>
                    <a:pt x="1550" y="5920"/>
                  </a:lnTo>
                  <a:close/>
                  <a:moveTo>
                    <a:pt x="2546" y="0"/>
                  </a:moveTo>
                  <a:lnTo>
                    <a:pt x="2214" y="56"/>
                  </a:lnTo>
                  <a:lnTo>
                    <a:pt x="1993" y="222"/>
                  </a:lnTo>
                  <a:lnTo>
                    <a:pt x="1827" y="443"/>
                  </a:lnTo>
                  <a:lnTo>
                    <a:pt x="1771" y="775"/>
                  </a:lnTo>
                  <a:lnTo>
                    <a:pt x="1771" y="4371"/>
                  </a:lnTo>
                  <a:lnTo>
                    <a:pt x="775" y="4371"/>
                  </a:lnTo>
                  <a:lnTo>
                    <a:pt x="443" y="4482"/>
                  </a:lnTo>
                  <a:lnTo>
                    <a:pt x="222" y="4648"/>
                  </a:lnTo>
                  <a:lnTo>
                    <a:pt x="56" y="4869"/>
                  </a:lnTo>
                  <a:lnTo>
                    <a:pt x="1" y="5146"/>
                  </a:lnTo>
                  <a:lnTo>
                    <a:pt x="1" y="17538"/>
                  </a:lnTo>
                  <a:lnTo>
                    <a:pt x="1" y="17981"/>
                  </a:lnTo>
                  <a:lnTo>
                    <a:pt x="56" y="18368"/>
                  </a:lnTo>
                  <a:lnTo>
                    <a:pt x="167" y="18811"/>
                  </a:lnTo>
                  <a:lnTo>
                    <a:pt x="333" y="19198"/>
                  </a:lnTo>
                  <a:lnTo>
                    <a:pt x="499" y="19585"/>
                  </a:lnTo>
                  <a:lnTo>
                    <a:pt x="720" y="19917"/>
                  </a:lnTo>
                  <a:lnTo>
                    <a:pt x="997" y="20249"/>
                  </a:lnTo>
                  <a:lnTo>
                    <a:pt x="1273" y="20581"/>
                  </a:lnTo>
                  <a:lnTo>
                    <a:pt x="1550" y="20858"/>
                  </a:lnTo>
                  <a:lnTo>
                    <a:pt x="1882" y="21079"/>
                  </a:lnTo>
                  <a:lnTo>
                    <a:pt x="2269" y="21300"/>
                  </a:lnTo>
                  <a:lnTo>
                    <a:pt x="2601" y="21466"/>
                  </a:lnTo>
                  <a:lnTo>
                    <a:pt x="2988" y="21632"/>
                  </a:lnTo>
                  <a:lnTo>
                    <a:pt x="3431" y="21743"/>
                  </a:lnTo>
                  <a:lnTo>
                    <a:pt x="3874" y="21798"/>
                  </a:lnTo>
                  <a:lnTo>
                    <a:pt x="4316" y="21853"/>
                  </a:lnTo>
                  <a:lnTo>
                    <a:pt x="6087" y="21853"/>
                  </a:lnTo>
                  <a:lnTo>
                    <a:pt x="6474" y="21798"/>
                  </a:lnTo>
                  <a:lnTo>
                    <a:pt x="6916" y="21743"/>
                  </a:lnTo>
                  <a:lnTo>
                    <a:pt x="7359" y="21632"/>
                  </a:lnTo>
                  <a:lnTo>
                    <a:pt x="7746" y="21466"/>
                  </a:lnTo>
                  <a:lnTo>
                    <a:pt x="8134" y="21300"/>
                  </a:lnTo>
                  <a:lnTo>
                    <a:pt x="8465" y="21079"/>
                  </a:lnTo>
                  <a:lnTo>
                    <a:pt x="8797" y="20858"/>
                  </a:lnTo>
                  <a:lnTo>
                    <a:pt x="9074" y="20581"/>
                  </a:lnTo>
                  <a:lnTo>
                    <a:pt x="9406" y="20249"/>
                  </a:lnTo>
                  <a:lnTo>
                    <a:pt x="9627" y="19917"/>
                  </a:lnTo>
                  <a:lnTo>
                    <a:pt x="9849" y="19585"/>
                  </a:lnTo>
                  <a:lnTo>
                    <a:pt x="10015" y="19198"/>
                  </a:lnTo>
                  <a:lnTo>
                    <a:pt x="10181" y="18811"/>
                  </a:lnTo>
                  <a:lnTo>
                    <a:pt x="10291" y="18368"/>
                  </a:lnTo>
                  <a:lnTo>
                    <a:pt x="10346" y="17981"/>
                  </a:lnTo>
                  <a:lnTo>
                    <a:pt x="10346" y="17538"/>
                  </a:lnTo>
                  <a:lnTo>
                    <a:pt x="10346" y="5146"/>
                  </a:lnTo>
                  <a:lnTo>
                    <a:pt x="10291" y="4869"/>
                  </a:lnTo>
                  <a:lnTo>
                    <a:pt x="10125" y="4648"/>
                  </a:lnTo>
                  <a:lnTo>
                    <a:pt x="9904" y="4482"/>
                  </a:lnTo>
                  <a:lnTo>
                    <a:pt x="9572" y="4371"/>
                  </a:lnTo>
                  <a:lnTo>
                    <a:pt x="8576" y="4371"/>
                  </a:lnTo>
                  <a:lnTo>
                    <a:pt x="8576" y="775"/>
                  </a:lnTo>
                  <a:lnTo>
                    <a:pt x="8521" y="443"/>
                  </a:lnTo>
                  <a:lnTo>
                    <a:pt x="8355" y="222"/>
                  </a:lnTo>
                  <a:lnTo>
                    <a:pt x="8134" y="56"/>
                  </a:lnTo>
                  <a:lnTo>
                    <a:pt x="7802"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rot="1616468">
              <a:off x="791230" y="3789388"/>
              <a:ext cx="174274" cy="256851"/>
            </a:xfrm>
            <a:custGeom>
              <a:avLst/>
              <a:gdLst/>
              <a:ahLst/>
              <a:cxnLst/>
              <a:rect l="l" t="t" r="r" b="b"/>
              <a:pathLst>
                <a:path w="14828" h="21854" extrusionOk="0">
                  <a:moveTo>
                    <a:pt x="5201" y="2656"/>
                  </a:moveTo>
                  <a:lnTo>
                    <a:pt x="4924" y="2711"/>
                  </a:lnTo>
                  <a:lnTo>
                    <a:pt x="4648" y="2877"/>
                  </a:lnTo>
                  <a:lnTo>
                    <a:pt x="4482" y="3098"/>
                  </a:lnTo>
                  <a:lnTo>
                    <a:pt x="4426" y="3430"/>
                  </a:lnTo>
                  <a:lnTo>
                    <a:pt x="4482" y="3707"/>
                  </a:lnTo>
                  <a:lnTo>
                    <a:pt x="4648" y="3984"/>
                  </a:lnTo>
                  <a:lnTo>
                    <a:pt x="4924" y="4150"/>
                  </a:lnTo>
                  <a:lnTo>
                    <a:pt x="5201" y="4205"/>
                  </a:lnTo>
                  <a:lnTo>
                    <a:pt x="9627" y="4205"/>
                  </a:lnTo>
                  <a:lnTo>
                    <a:pt x="9904" y="4150"/>
                  </a:lnTo>
                  <a:lnTo>
                    <a:pt x="10180" y="3984"/>
                  </a:lnTo>
                  <a:lnTo>
                    <a:pt x="10346" y="3707"/>
                  </a:lnTo>
                  <a:lnTo>
                    <a:pt x="10401" y="3430"/>
                  </a:lnTo>
                  <a:lnTo>
                    <a:pt x="10346" y="3098"/>
                  </a:lnTo>
                  <a:lnTo>
                    <a:pt x="10180" y="2877"/>
                  </a:lnTo>
                  <a:lnTo>
                    <a:pt x="9904" y="2711"/>
                  </a:lnTo>
                  <a:lnTo>
                    <a:pt x="9627" y="2656"/>
                  </a:lnTo>
                  <a:close/>
                  <a:moveTo>
                    <a:pt x="10678" y="6750"/>
                  </a:moveTo>
                  <a:lnTo>
                    <a:pt x="10678" y="15546"/>
                  </a:lnTo>
                  <a:lnTo>
                    <a:pt x="4150" y="15546"/>
                  </a:lnTo>
                  <a:lnTo>
                    <a:pt x="4150" y="6750"/>
                  </a:lnTo>
                  <a:close/>
                  <a:moveTo>
                    <a:pt x="3265" y="5201"/>
                  </a:moveTo>
                  <a:lnTo>
                    <a:pt x="3099" y="5256"/>
                  </a:lnTo>
                  <a:lnTo>
                    <a:pt x="2933" y="5311"/>
                  </a:lnTo>
                  <a:lnTo>
                    <a:pt x="2822" y="5422"/>
                  </a:lnTo>
                  <a:lnTo>
                    <a:pt x="2711" y="5588"/>
                  </a:lnTo>
                  <a:lnTo>
                    <a:pt x="2601" y="5754"/>
                  </a:lnTo>
                  <a:lnTo>
                    <a:pt x="2545" y="5920"/>
                  </a:lnTo>
                  <a:lnTo>
                    <a:pt x="2545" y="6086"/>
                  </a:lnTo>
                  <a:lnTo>
                    <a:pt x="2545" y="16155"/>
                  </a:lnTo>
                  <a:lnTo>
                    <a:pt x="2545" y="16376"/>
                  </a:lnTo>
                  <a:lnTo>
                    <a:pt x="2601" y="16542"/>
                  </a:lnTo>
                  <a:lnTo>
                    <a:pt x="2711" y="16708"/>
                  </a:lnTo>
                  <a:lnTo>
                    <a:pt x="2822" y="16819"/>
                  </a:lnTo>
                  <a:lnTo>
                    <a:pt x="2933" y="16929"/>
                  </a:lnTo>
                  <a:lnTo>
                    <a:pt x="3099" y="17040"/>
                  </a:lnTo>
                  <a:lnTo>
                    <a:pt x="3265" y="17095"/>
                  </a:lnTo>
                  <a:lnTo>
                    <a:pt x="11563" y="17095"/>
                  </a:lnTo>
                  <a:lnTo>
                    <a:pt x="11729" y="17040"/>
                  </a:lnTo>
                  <a:lnTo>
                    <a:pt x="11895" y="16929"/>
                  </a:lnTo>
                  <a:lnTo>
                    <a:pt x="12006" y="16819"/>
                  </a:lnTo>
                  <a:lnTo>
                    <a:pt x="12117" y="16708"/>
                  </a:lnTo>
                  <a:lnTo>
                    <a:pt x="12172" y="16542"/>
                  </a:lnTo>
                  <a:lnTo>
                    <a:pt x="12227" y="16376"/>
                  </a:lnTo>
                  <a:lnTo>
                    <a:pt x="12282" y="16155"/>
                  </a:lnTo>
                  <a:lnTo>
                    <a:pt x="12282" y="6086"/>
                  </a:lnTo>
                  <a:lnTo>
                    <a:pt x="12227" y="5920"/>
                  </a:lnTo>
                  <a:lnTo>
                    <a:pt x="12172" y="5754"/>
                  </a:lnTo>
                  <a:lnTo>
                    <a:pt x="12117" y="5588"/>
                  </a:lnTo>
                  <a:lnTo>
                    <a:pt x="12006" y="5422"/>
                  </a:lnTo>
                  <a:lnTo>
                    <a:pt x="11895" y="5311"/>
                  </a:lnTo>
                  <a:lnTo>
                    <a:pt x="11729" y="5256"/>
                  </a:lnTo>
                  <a:lnTo>
                    <a:pt x="11563" y="5201"/>
                  </a:lnTo>
                  <a:close/>
                  <a:moveTo>
                    <a:pt x="6086" y="17538"/>
                  </a:moveTo>
                  <a:lnTo>
                    <a:pt x="6086" y="19308"/>
                  </a:lnTo>
                  <a:lnTo>
                    <a:pt x="8742" y="19308"/>
                  </a:lnTo>
                  <a:lnTo>
                    <a:pt x="8742" y="17538"/>
                  </a:lnTo>
                  <a:close/>
                  <a:moveTo>
                    <a:pt x="11785" y="1549"/>
                  </a:moveTo>
                  <a:lnTo>
                    <a:pt x="12117" y="1660"/>
                  </a:lnTo>
                  <a:lnTo>
                    <a:pt x="12448" y="1881"/>
                  </a:lnTo>
                  <a:lnTo>
                    <a:pt x="12725" y="2103"/>
                  </a:lnTo>
                  <a:lnTo>
                    <a:pt x="12946" y="2379"/>
                  </a:lnTo>
                  <a:lnTo>
                    <a:pt x="13112" y="2656"/>
                  </a:lnTo>
                  <a:lnTo>
                    <a:pt x="13223" y="3043"/>
                  </a:lnTo>
                  <a:lnTo>
                    <a:pt x="13278" y="3430"/>
                  </a:lnTo>
                  <a:lnTo>
                    <a:pt x="13278" y="18423"/>
                  </a:lnTo>
                  <a:lnTo>
                    <a:pt x="13223" y="18810"/>
                  </a:lnTo>
                  <a:lnTo>
                    <a:pt x="13112" y="19142"/>
                  </a:lnTo>
                  <a:lnTo>
                    <a:pt x="12946" y="19474"/>
                  </a:lnTo>
                  <a:lnTo>
                    <a:pt x="12725" y="19751"/>
                  </a:lnTo>
                  <a:lnTo>
                    <a:pt x="12448" y="19972"/>
                  </a:lnTo>
                  <a:lnTo>
                    <a:pt x="12117" y="20138"/>
                  </a:lnTo>
                  <a:lnTo>
                    <a:pt x="11785" y="20249"/>
                  </a:lnTo>
                  <a:lnTo>
                    <a:pt x="11397" y="20304"/>
                  </a:lnTo>
                  <a:lnTo>
                    <a:pt x="3431" y="20304"/>
                  </a:lnTo>
                  <a:lnTo>
                    <a:pt x="3043" y="20249"/>
                  </a:lnTo>
                  <a:lnTo>
                    <a:pt x="2711" y="20138"/>
                  </a:lnTo>
                  <a:lnTo>
                    <a:pt x="2379" y="19972"/>
                  </a:lnTo>
                  <a:lnTo>
                    <a:pt x="2103" y="19751"/>
                  </a:lnTo>
                  <a:lnTo>
                    <a:pt x="1882" y="19474"/>
                  </a:lnTo>
                  <a:lnTo>
                    <a:pt x="1716" y="19142"/>
                  </a:lnTo>
                  <a:lnTo>
                    <a:pt x="1605" y="18810"/>
                  </a:lnTo>
                  <a:lnTo>
                    <a:pt x="1550" y="18423"/>
                  </a:lnTo>
                  <a:lnTo>
                    <a:pt x="1550" y="3430"/>
                  </a:lnTo>
                  <a:lnTo>
                    <a:pt x="1605" y="3043"/>
                  </a:lnTo>
                  <a:lnTo>
                    <a:pt x="1716" y="2656"/>
                  </a:lnTo>
                  <a:lnTo>
                    <a:pt x="1882" y="2379"/>
                  </a:lnTo>
                  <a:lnTo>
                    <a:pt x="2103" y="2103"/>
                  </a:lnTo>
                  <a:lnTo>
                    <a:pt x="2379" y="1881"/>
                  </a:lnTo>
                  <a:lnTo>
                    <a:pt x="2711" y="1660"/>
                  </a:lnTo>
                  <a:lnTo>
                    <a:pt x="3043" y="1549"/>
                  </a:lnTo>
                  <a:close/>
                  <a:moveTo>
                    <a:pt x="3099" y="0"/>
                  </a:moveTo>
                  <a:lnTo>
                    <a:pt x="2767" y="56"/>
                  </a:lnTo>
                  <a:lnTo>
                    <a:pt x="2435" y="166"/>
                  </a:lnTo>
                  <a:lnTo>
                    <a:pt x="2103" y="277"/>
                  </a:lnTo>
                  <a:lnTo>
                    <a:pt x="1550" y="554"/>
                  </a:lnTo>
                  <a:lnTo>
                    <a:pt x="996" y="996"/>
                  </a:lnTo>
                  <a:lnTo>
                    <a:pt x="609" y="1494"/>
                  </a:lnTo>
                  <a:lnTo>
                    <a:pt x="277" y="2103"/>
                  </a:lnTo>
                  <a:lnTo>
                    <a:pt x="166" y="2379"/>
                  </a:lnTo>
                  <a:lnTo>
                    <a:pt x="111" y="2711"/>
                  </a:lnTo>
                  <a:lnTo>
                    <a:pt x="56" y="3043"/>
                  </a:lnTo>
                  <a:lnTo>
                    <a:pt x="0" y="3430"/>
                  </a:lnTo>
                  <a:lnTo>
                    <a:pt x="0" y="18423"/>
                  </a:lnTo>
                  <a:lnTo>
                    <a:pt x="56" y="18755"/>
                  </a:lnTo>
                  <a:lnTo>
                    <a:pt x="111" y="19087"/>
                  </a:lnTo>
                  <a:lnTo>
                    <a:pt x="166" y="19419"/>
                  </a:lnTo>
                  <a:lnTo>
                    <a:pt x="277" y="19751"/>
                  </a:lnTo>
                  <a:lnTo>
                    <a:pt x="609" y="20304"/>
                  </a:lnTo>
                  <a:lnTo>
                    <a:pt x="996" y="20857"/>
                  </a:lnTo>
                  <a:lnTo>
                    <a:pt x="1550" y="21245"/>
                  </a:lnTo>
                  <a:lnTo>
                    <a:pt x="2103" y="21577"/>
                  </a:lnTo>
                  <a:lnTo>
                    <a:pt x="2435" y="21687"/>
                  </a:lnTo>
                  <a:lnTo>
                    <a:pt x="2767" y="21743"/>
                  </a:lnTo>
                  <a:lnTo>
                    <a:pt x="3099" y="21798"/>
                  </a:lnTo>
                  <a:lnTo>
                    <a:pt x="3431" y="21853"/>
                  </a:lnTo>
                  <a:lnTo>
                    <a:pt x="11397" y="21853"/>
                  </a:lnTo>
                  <a:lnTo>
                    <a:pt x="11729" y="21798"/>
                  </a:lnTo>
                  <a:lnTo>
                    <a:pt x="12061" y="21743"/>
                  </a:lnTo>
                  <a:lnTo>
                    <a:pt x="12393" y="21687"/>
                  </a:lnTo>
                  <a:lnTo>
                    <a:pt x="12725" y="21577"/>
                  </a:lnTo>
                  <a:lnTo>
                    <a:pt x="13278" y="21245"/>
                  </a:lnTo>
                  <a:lnTo>
                    <a:pt x="13776" y="20857"/>
                  </a:lnTo>
                  <a:lnTo>
                    <a:pt x="14219" y="20304"/>
                  </a:lnTo>
                  <a:lnTo>
                    <a:pt x="14551" y="19751"/>
                  </a:lnTo>
                  <a:lnTo>
                    <a:pt x="14661" y="19419"/>
                  </a:lnTo>
                  <a:lnTo>
                    <a:pt x="14717" y="19087"/>
                  </a:lnTo>
                  <a:lnTo>
                    <a:pt x="14772" y="18755"/>
                  </a:lnTo>
                  <a:lnTo>
                    <a:pt x="14827" y="18423"/>
                  </a:lnTo>
                  <a:lnTo>
                    <a:pt x="14827" y="3430"/>
                  </a:lnTo>
                  <a:lnTo>
                    <a:pt x="14772" y="3043"/>
                  </a:lnTo>
                  <a:lnTo>
                    <a:pt x="14717" y="2711"/>
                  </a:lnTo>
                  <a:lnTo>
                    <a:pt x="14661" y="2379"/>
                  </a:lnTo>
                  <a:lnTo>
                    <a:pt x="14551" y="2103"/>
                  </a:lnTo>
                  <a:lnTo>
                    <a:pt x="14219" y="1494"/>
                  </a:lnTo>
                  <a:lnTo>
                    <a:pt x="13776" y="996"/>
                  </a:lnTo>
                  <a:lnTo>
                    <a:pt x="13278" y="554"/>
                  </a:lnTo>
                  <a:lnTo>
                    <a:pt x="12725" y="277"/>
                  </a:lnTo>
                  <a:lnTo>
                    <a:pt x="12393" y="166"/>
                  </a:lnTo>
                  <a:lnTo>
                    <a:pt x="12061" y="56"/>
                  </a:lnTo>
                  <a:lnTo>
                    <a:pt x="1172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p:nvPr/>
          </p:nvSpPr>
          <p:spPr>
            <a:xfrm rot="1887299">
              <a:off x="95348" y="4976446"/>
              <a:ext cx="152799" cy="256827"/>
            </a:xfrm>
            <a:custGeom>
              <a:avLst/>
              <a:gdLst/>
              <a:ahLst/>
              <a:cxnLst/>
              <a:rect l="l" t="t" r="r" b="b"/>
              <a:pathLst>
                <a:path w="13002" h="21854" extrusionOk="0">
                  <a:moveTo>
                    <a:pt x="6363" y="2102"/>
                  </a:moveTo>
                  <a:lnTo>
                    <a:pt x="6197" y="2213"/>
                  </a:lnTo>
                  <a:lnTo>
                    <a:pt x="6086" y="2379"/>
                  </a:lnTo>
                  <a:lnTo>
                    <a:pt x="6086" y="2545"/>
                  </a:lnTo>
                  <a:lnTo>
                    <a:pt x="6086" y="2711"/>
                  </a:lnTo>
                  <a:lnTo>
                    <a:pt x="6197" y="2822"/>
                  </a:lnTo>
                  <a:lnTo>
                    <a:pt x="6363" y="2932"/>
                  </a:lnTo>
                  <a:lnTo>
                    <a:pt x="6529" y="2988"/>
                  </a:lnTo>
                  <a:lnTo>
                    <a:pt x="6695" y="2932"/>
                  </a:lnTo>
                  <a:lnTo>
                    <a:pt x="6805" y="2822"/>
                  </a:lnTo>
                  <a:lnTo>
                    <a:pt x="6916" y="2711"/>
                  </a:lnTo>
                  <a:lnTo>
                    <a:pt x="6971" y="2545"/>
                  </a:lnTo>
                  <a:lnTo>
                    <a:pt x="6916" y="2379"/>
                  </a:lnTo>
                  <a:lnTo>
                    <a:pt x="6805" y="2213"/>
                  </a:lnTo>
                  <a:lnTo>
                    <a:pt x="6695" y="2102"/>
                  </a:lnTo>
                  <a:close/>
                  <a:moveTo>
                    <a:pt x="10678" y="1549"/>
                  </a:moveTo>
                  <a:lnTo>
                    <a:pt x="10844" y="1605"/>
                  </a:lnTo>
                  <a:lnTo>
                    <a:pt x="11010" y="1715"/>
                  </a:lnTo>
                  <a:lnTo>
                    <a:pt x="11176" y="1826"/>
                  </a:lnTo>
                  <a:lnTo>
                    <a:pt x="11287" y="1992"/>
                  </a:lnTo>
                  <a:lnTo>
                    <a:pt x="11397" y="2158"/>
                  </a:lnTo>
                  <a:lnTo>
                    <a:pt x="11453" y="2324"/>
                  </a:lnTo>
                  <a:lnTo>
                    <a:pt x="11453" y="2545"/>
                  </a:lnTo>
                  <a:lnTo>
                    <a:pt x="11453" y="3541"/>
                  </a:lnTo>
                  <a:lnTo>
                    <a:pt x="1550" y="3541"/>
                  </a:lnTo>
                  <a:lnTo>
                    <a:pt x="1550" y="2545"/>
                  </a:lnTo>
                  <a:lnTo>
                    <a:pt x="1550" y="2324"/>
                  </a:lnTo>
                  <a:lnTo>
                    <a:pt x="1605" y="2158"/>
                  </a:lnTo>
                  <a:lnTo>
                    <a:pt x="1716" y="1992"/>
                  </a:lnTo>
                  <a:lnTo>
                    <a:pt x="1826" y="1826"/>
                  </a:lnTo>
                  <a:lnTo>
                    <a:pt x="1992" y="1715"/>
                  </a:lnTo>
                  <a:lnTo>
                    <a:pt x="2158" y="1605"/>
                  </a:lnTo>
                  <a:lnTo>
                    <a:pt x="2324" y="1549"/>
                  </a:lnTo>
                  <a:close/>
                  <a:moveTo>
                    <a:pt x="11453" y="5090"/>
                  </a:moveTo>
                  <a:lnTo>
                    <a:pt x="11453" y="15878"/>
                  </a:lnTo>
                  <a:lnTo>
                    <a:pt x="1550" y="15878"/>
                  </a:lnTo>
                  <a:lnTo>
                    <a:pt x="1550" y="5090"/>
                  </a:lnTo>
                  <a:close/>
                  <a:moveTo>
                    <a:pt x="4316" y="18091"/>
                  </a:moveTo>
                  <a:lnTo>
                    <a:pt x="3984" y="18146"/>
                  </a:lnTo>
                  <a:lnTo>
                    <a:pt x="3763" y="18312"/>
                  </a:lnTo>
                  <a:lnTo>
                    <a:pt x="3597" y="18534"/>
                  </a:lnTo>
                  <a:lnTo>
                    <a:pt x="3541" y="18866"/>
                  </a:lnTo>
                  <a:lnTo>
                    <a:pt x="3597" y="19142"/>
                  </a:lnTo>
                  <a:lnTo>
                    <a:pt x="3763" y="19419"/>
                  </a:lnTo>
                  <a:lnTo>
                    <a:pt x="3984" y="19585"/>
                  </a:lnTo>
                  <a:lnTo>
                    <a:pt x="4316" y="19640"/>
                  </a:lnTo>
                  <a:lnTo>
                    <a:pt x="8742" y="19640"/>
                  </a:lnTo>
                  <a:lnTo>
                    <a:pt x="9018" y="19585"/>
                  </a:lnTo>
                  <a:lnTo>
                    <a:pt x="9240" y="19419"/>
                  </a:lnTo>
                  <a:lnTo>
                    <a:pt x="9406" y="19142"/>
                  </a:lnTo>
                  <a:lnTo>
                    <a:pt x="9516" y="18866"/>
                  </a:lnTo>
                  <a:lnTo>
                    <a:pt x="9406" y="18534"/>
                  </a:lnTo>
                  <a:lnTo>
                    <a:pt x="9240" y="18312"/>
                  </a:lnTo>
                  <a:lnTo>
                    <a:pt x="9018" y="18146"/>
                  </a:lnTo>
                  <a:lnTo>
                    <a:pt x="8742" y="18091"/>
                  </a:lnTo>
                  <a:close/>
                  <a:moveTo>
                    <a:pt x="11453" y="17427"/>
                  </a:moveTo>
                  <a:lnTo>
                    <a:pt x="11453" y="19308"/>
                  </a:lnTo>
                  <a:lnTo>
                    <a:pt x="11453" y="19530"/>
                  </a:lnTo>
                  <a:lnTo>
                    <a:pt x="11397" y="19695"/>
                  </a:lnTo>
                  <a:lnTo>
                    <a:pt x="11287" y="19861"/>
                  </a:lnTo>
                  <a:lnTo>
                    <a:pt x="11176" y="20027"/>
                  </a:lnTo>
                  <a:lnTo>
                    <a:pt x="11010" y="20138"/>
                  </a:lnTo>
                  <a:lnTo>
                    <a:pt x="10844" y="20193"/>
                  </a:lnTo>
                  <a:lnTo>
                    <a:pt x="10678" y="20249"/>
                  </a:lnTo>
                  <a:lnTo>
                    <a:pt x="10457" y="20304"/>
                  </a:lnTo>
                  <a:lnTo>
                    <a:pt x="2545" y="20304"/>
                  </a:lnTo>
                  <a:lnTo>
                    <a:pt x="2324" y="20249"/>
                  </a:lnTo>
                  <a:lnTo>
                    <a:pt x="2158" y="20193"/>
                  </a:lnTo>
                  <a:lnTo>
                    <a:pt x="1992" y="20138"/>
                  </a:lnTo>
                  <a:lnTo>
                    <a:pt x="1826" y="20027"/>
                  </a:lnTo>
                  <a:lnTo>
                    <a:pt x="1716" y="19861"/>
                  </a:lnTo>
                  <a:lnTo>
                    <a:pt x="1605" y="19695"/>
                  </a:lnTo>
                  <a:lnTo>
                    <a:pt x="1550" y="19530"/>
                  </a:lnTo>
                  <a:lnTo>
                    <a:pt x="1550" y="19308"/>
                  </a:lnTo>
                  <a:lnTo>
                    <a:pt x="1550" y="17427"/>
                  </a:lnTo>
                  <a:close/>
                  <a:moveTo>
                    <a:pt x="2545" y="0"/>
                  </a:moveTo>
                  <a:lnTo>
                    <a:pt x="2047" y="55"/>
                  </a:lnTo>
                  <a:lnTo>
                    <a:pt x="1550" y="166"/>
                  </a:lnTo>
                  <a:lnTo>
                    <a:pt x="1107" y="443"/>
                  </a:lnTo>
                  <a:lnTo>
                    <a:pt x="720" y="719"/>
                  </a:lnTo>
                  <a:lnTo>
                    <a:pt x="443" y="1107"/>
                  </a:lnTo>
                  <a:lnTo>
                    <a:pt x="222" y="1549"/>
                  </a:lnTo>
                  <a:lnTo>
                    <a:pt x="56" y="2047"/>
                  </a:lnTo>
                  <a:lnTo>
                    <a:pt x="0" y="2545"/>
                  </a:lnTo>
                  <a:lnTo>
                    <a:pt x="0" y="19308"/>
                  </a:lnTo>
                  <a:lnTo>
                    <a:pt x="56" y="19806"/>
                  </a:lnTo>
                  <a:lnTo>
                    <a:pt x="222" y="20304"/>
                  </a:lnTo>
                  <a:lnTo>
                    <a:pt x="443" y="20747"/>
                  </a:lnTo>
                  <a:lnTo>
                    <a:pt x="720" y="21079"/>
                  </a:lnTo>
                  <a:lnTo>
                    <a:pt x="1107" y="21411"/>
                  </a:lnTo>
                  <a:lnTo>
                    <a:pt x="1550" y="21632"/>
                  </a:lnTo>
                  <a:lnTo>
                    <a:pt x="2047" y="21798"/>
                  </a:lnTo>
                  <a:lnTo>
                    <a:pt x="2545" y="21853"/>
                  </a:lnTo>
                  <a:lnTo>
                    <a:pt x="10457" y="21853"/>
                  </a:lnTo>
                  <a:lnTo>
                    <a:pt x="11010" y="21798"/>
                  </a:lnTo>
                  <a:lnTo>
                    <a:pt x="11453" y="21632"/>
                  </a:lnTo>
                  <a:lnTo>
                    <a:pt x="11895" y="21411"/>
                  </a:lnTo>
                  <a:lnTo>
                    <a:pt x="12282" y="21079"/>
                  </a:lnTo>
                  <a:lnTo>
                    <a:pt x="12559" y="20747"/>
                  </a:lnTo>
                  <a:lnTo>
                    <a:pt x="12836" y="20304"/>
                  </a:lnTo>
                  <a:lnTo>
                    <a:pt x="12946" y="19806"/>
                  </a:lnTo>
                  <a:lnTo>
                    <a:pt x="13002" y="19308"/>
                  </a:lnTo>
                  <a:lnTo>
                    <a:pt x="13002" y="2545"/>
                  </a:lnTo>
                  <a:lnTo>
                    <a:pt x="12946" y="2047"/>
                  </a:lnTo>
                  <a:lnTo>
                    <a:pt x="12836" y="1549"/>
                  </a:lnTo>
                  <a:lnTo>
                    <a:pt x="12559" y="1107"/>
                  </a:lnTo>
                  <a:lnTo>
                    <a:pt x="12282" y="719"/>
                  </a:lnTo>
                  <a:lnTo>
                    <a:pt x="11895" y="443"/>
                  </a:lnTo>
                  <a:lnTo>
                    <a:pt x="11453" y="166"/>
                  </a:lnTo>
                  <a:lnTo>
                    <a:pt x="11010" y="55"/>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rot="-2424101">
              <a:off x="4037757" y="5015696"/>
              <a:ext cx="194427" cy="256846"/>
            </a:xfrm>
            <a:custGeom>
              <a:avLst/>
              <a:gdLst/>
              <a:ahLst/>
              <a:cxnLst/>
              <a:rect l="l" t="t" r="r" b="b"/>
              <a:pathLst>
                <a:path w="16543" h="21854" extrusionOk="0">
                  <a:moveTo>
                    <a:pt x="12504" y="4980"/>
                  </a:moveTo>
                  <a:lnTo>
                    <a:pt x="12504" y="15989"/>
                  </a:lnTo>
                  <a:lnTo>
                    <a:pt x="4095" y="15989"/>
                  </a:lnTo>
                  <a:lnTo>
                    <a:pt x="4095" y="4980"/>
                  </a:lnTo>
                  <a:close/>
                  <a:moveTo>
                    <a:pt x="2546" y="3431"/>
                  </a:moveTo>
                  <a:lnTo>
                    <a:pt x="2546" y="17538"/>
                  </a:lnTo>
                  <a:lnTo>
                    <a:pt x="13998" y="17538"/>
                  </a:lnTo>
                  <a:lnTo>
                    <a:pt x="13998" y="3431"/>
                  </a:lnTo>
                  <a:close/>
                  <a:moveTo>
                    <a:pt x="8299" y="17981"/>
                  </a:moveTo>
                  <a:lnTo>
                    <a:pt x="8133" y="18036"/>
                  </a:lnTo>
                  <a:lnTo>
                    <a:pt x="7967" y="18036"/>
                  </a:lnTo>
                  <a:lnTo>
                    <a:pt x="7636" y="18257"/>
                  </a:lnTo>
                  <a:lnTo>
                    <a:pt x="7470" y="18534"/>
                  </a:lnTo>
                  <a:lnTo>
                    <a:pt x="7414" y="18700"/>
                  </a:lnTo>
                  <a:lnTo>
                    <a:pt x="7414" y="18866"/>
                  </a:lnTo>
                  <a:lnTo>
                    <a:pt x="7414" y="19032"/>
                  </a:lnTo>
                  <a:lnTo>
                    <a:pt x="7470" y="19198"/>
                  </a:lnTo>
                  <a:lnTo>
                    <a:pt x="7636" y="19475"/>
                  </a:lnTo>
                  <a:lnTo>
                    <a:pt x="7967" y="19696"/>
                  </a:lnTo>
                  <a:lnTo>
                    <a:pt x="8133" y="19751"/>
                  </a:lnTo>
                  <a:lnTo>
                    <a:pt x="8465" y="19751"/>
                  </a:lnTo>
                  <a:lnTo>
                    <a:pt x="8631" y="19696"/>
                  </a:lnTo>
                  <a:lnTo>
                    <a:pt x="8908" y="19475"/>
                  </a:lnTo>
                  <a:lnTo>
                    <a:pt x="9074" y="19198"/>
                  </a:lnTo>
                  <a:lnTo>
                    <a:pt x="9129" y="19032"/>
                  </a:lnTo>
                  <a:lnTo>
                    <a:pt x="9185" y="18866"/>
                  </a:lnTo>
                  <a:lnTo>
                    <a:pt x="9129" y="18700"/>
                  </a:lnTo>
                  <a:lnTo>
                    <a:pt x="9074" y="18534"/>
                  </a:lnTo>
                  <a:lnTo>
                    <a:pt x="8908" y="18257"/>
                  </a:lnTo>
                  <a:lnTo>
                    <a:pt x="8631" y="18036"/>
                  </a:lnTo>
                  <a:lnTo>
                    <a:pt x="8465" y="18036"/>
                  </a:lnTo>
                  <a:lnTo>
                    <a:pt x="8299" y="17981"/>
                  </a:lnTo>
                  <a:close/>
                  <a:moveTo>
                    <a:pt x="14219" y="1550"/>
                  </a:moveTo>
                  <a:lnTo>
                    <a:pt x="14385" y="1605"/>
                  </a:lnTo>
                  <a:lnTo>
                    <a:pt x="14551" y="1716"/>
                  </a:lnTo>
                  <a:lnTo>
                    <a:pt x="14717" y="1826"/>
                  </a:lnTo>
                  <a:lnTo>
                    <a:pt x="14828" y="1992"/>
                  </a:lnTo>
                  <a:lnTo>
                    <a:pt x="14938" y="2158"/>
                  </a:lnTo>
                  <a:lnTo>
                    <a:pt x="14994" y="2324"/>
                  </a:lnTo>
                  <a:lnTo>
                    <a:pt x="14994" y="2545"/>
                  </a:lnTo>
                  <a:lnTo>
                    <a:pt x="14994" y="19309"/>
                  </a:lnTo>
                  <a:lnTo>
                    <a:pt x="14994" y="19530"/>
                  </a:lnTo>
                  <a:lnTo>
                    <a:pt x="14938" y="19696"/>
                  </a:lnTo>
                  <a:lnTo>
                    <a:pt x="14828" y="19862"/>
                  </a:lnTo>
                  <a:lnTo>
                    <a:pt x="14717" y="20028"/>
                  </a:lnTo>
                  <a:lnTo>
                    <a:pt x="14551" y="20138"/>
                  </a:lnTo>
                  <a:lnTo>
                    <a:pt x="14385" y="20249"/>
                  </a:lnTo>
                  <a:lnTo>
                    <a:pt x="14219" y="20304"/>
                  </a:lnTo>
                  <a:lnTo>
                    <a:pt x="2324" y="20304"/>
                  </a:lnTo>
                  <a:lnTo>
                    <a:pt x="2158" y="20249"/>
                  </a:lnTo>
                  <a:lnTo>
                    <a:pt x="1992" y="20138"/>
                  </a:lnTo>
                  <a:lnTo>
                    <a:pt x="1826" y="20028"/>
                  </a:lnTo>
                  <a:lnTo>
                    <a:pt x="1716" y="19862"/>
                  </a:lnTo>
                  <a:lnTo>
                    <a:pt x="1605" y="19696"/>
                  </a:lnTo>
                  <a:lnTo>
                    <a:pt x="1550" y="19530"/>
                  </a:lnTo>
                  <a:lnTo>
                    <a:pt x="1550" y="19309"/>
                  </a:lnTo>
                  <a:lnTo>
                    <a:pt x="1550" y="2545"/>
                  </a:lnTo>
                  <a:lnTo>
                    <a:pt x="1550" y="2324"/>
                  </a:lnTo>
                  <a:lnTo>
                    <a:pt x="1605" y="2158"/>
                  </a:lnTo>
                  <a:lnTo>
                    <a:pt x="1716" y="1992"/>
                  </a:lnTo>
                  <a:lnTo>
                    <a:pt x="1826" y="1826"/>
                  </a:lnTo>
                  <a:lnTo>
                    <a:pt x="1992" y="1716"/>
                  </a:lnTo>
                  <a:lnTo>
                    <a:pt x="2158" y="1605"/>
                  </a:lnTo>
                  <a:lnTo>
                    <a:pt x="2324" y="1550"/>
                  </a:lnTo>
                  <a:close/>
                  <a:moveTo>
                    <a:pt x="2546" y="1"/>
                  </a:moveTo>
                  <a:lnTo>
                    <a:pt x="2048" y="56"/>
                  </a:lnTo>
                  <a:lnTo>
                    <a:pt x="1550" y="222"/>
                  </a:lnTo>
                  <a:lnTo>
                    <a:pt x="1107" y="443"/>
                  </a:lnTo>
                  <a:lnTo>
                    <a:pt x="775" y="775"/>
                  </a:lnTo>
                  <a:lnTo>
                    <a:pt x="443" y="1107"/>
                  </a:lnTo>
                  <a:lnTo>
                    <a:pt x="222" y="1550"/>
                  </a:lnTo>
                  <a:lnTo>
                    <a:pt x="56" y="2048"/>
                  </a:lnTo>
                  <a:lnTo>
                    <a:pt x="1" y="2545"/>
                  </a:lnTo>
                  <a:lnTo>
                    <a:pt x="1" y="19309"/>
                  </a:lnTo>
                  <a:lnTo>
                    <a:pt x="56" y="19807"/>
                  </a:lnTo>
                  <a:lnTo>
                    <a:pt x="222" y="20304"/>
                  </a:lnTo>
                  <a:lnTo>
                    <a:pt x="443" y="20747"/>
                  </a:lnTo>
                  <a:lnTo>
                    <a:pt x="775" y="21134"/>
                  </a:lnTo>
                  <a:lnTo>
                    <a:pt x="1107" y="21411"/>
                  </a:lnTo>
                  <a:lnTo>
                    <a:pt x="1550" y="21632"/>
                  </a:lnTo>
                  <a:lnTo>
                    <a:pt x="2048" y="21798"/>
                  </a:lnTo>
                  <a:lnTo>
                    <a:pt x="2546" y="21854"/>
                  </a:lnTo>
                  <a:lnTo>
                    <a:pt x="13998" y="21854"/>
                  </a:lnTo>
                  <a:lnTo>
                    <a:pt x="14551" y="21798"/>
                  </a:lnTo>
                  <a:lnTo>
                    <a:pt x="14994" y="21632"/>
                  </a:lnTo>
                  <a:lnTo>
                    <a:pt x="15436" y="21411"/>
                  </a:lnTo>
                  <a:lnTo>
                    <a:pt x="15824" y="21134"/>
                  </a:lnTo>
                  <a:lnTo>
                    <a:pt x="16100" y="20747"/>
                  </a:lnTo>
                  <a:lnTo>
                    <a:pt x="16377" y="20304"/>
                  </a:lnTo>
                  <a:lnTo>
                    <a:pt x="16487" y="19807"/>
                  </a:lnTo>
                  <a:lnTo>
                    <a:pt x="16543" y="19309"/>
                  </a:lnTo>
                  <a:lnTo>
                    <a:pt x="16543" y="2545"/>
                  </a:lnTo>
                  <a:lnTo>
                    <a:pt x="16487" y="2048"/>
                  </a:lnTo>
                  <a:lnTo>
                    <a:pt x="16377" y="1550"/>
                  </a:lnTo>
                  <a:lnTo>
                    <a:pt x="16100" y="1107"/>
                  </a:lnTo>
                  <a:lnTo>
                    <a:pt x="15824" y="775"/>
                  </a:lnTo>
                  <a:lnTo>
                    <a:pt x="15436" y="443"/>
                  </a:lnTo>
                  <a:lnTo>
                    <a:pt x="14994" y="222"/>
                  </a:lnTo>
                  <a:lnTo>
                    <a:pt x="14551" y="56"/>
                  </a:lnTo>
                  <a:lnTo>
                    <a:pt x="1399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5074100">
              <a:off x="1795003" y="4894752"/>
              <a:ext cx="205485" cy="256199"/>
            </a:xfrm>
            <a:custGeom>
              <a:avLst/>
              <a:gdLst/>
              <a:ahLst/>
              <a:cxnLst/>
              <a:rect l="l" t="t" r="r" b="b"/>
              <a:pathLst>
                <a:path w="17484" h="21799" extrusionOk="0">
                  <a:moveTo>
                    <a:pt x="12394" y="5921"/>
                  </a:moveTo>
                  <a:lnTo>
                    <a:pt x="12394" y="7027"/>
                  </a:lnTo>
                  <a:lnTo>
                    <a:pt x="8631" y="7027"/>
                  </a:lnTo>
                  <a:lnTo>
                    <a:pt x="8631" y="5921"/>
                  </a:lnTo>
                  <a:close/>
                  <a:moveTo>
                    <a:pt x="7857" y="4371"/>
                  </a:moveTo>
                  <a:lnTo>
                    <a:pt x="7580" y="4427"/>
                  </a:lnTo>
                  <a:lnTo>
                    <a:pt x="7304" y="4593"/>
                  </a:lnTo>
                  <a:lnTo>
                    <a:pt x="7138" y="4869"/>
                  </a:lnTo>
                  <a:lnTo>
                    <a:pt x="7082" y="5146"/>
                  </a:lnTo>
                  <a:lnTo>
                    <a:pt x="7082" y="7802"/>
                  </a:lnTo>
                  <a:lnTo>
                    <a:pt x="7138" y="8133"/>
                  </a:lnTo>
                  <a:lnTo>
                    <a:pt x="7304" y="8355"/>
                  </a:lnTo>
                  <a:lnTo>
                    <a:pt x="7580" y="8521"/>
                  </a:lnTo>
                  <a:lnTo>
                    <a:pt x="7857" y="8576"/>
                  </a:lnTo>
                  <a:lnTo>
                    <a:pt x="13168" y="8576"/>
                  </a:lnTo>
                  <a:lnTo>
                    <a:pt x="13445" y="8521"/>
                  </a:lnTo>
                  <a:lnTo>
                    <a:pt x="13721" y="8355"/>
                  </a:lnTo>
                  <a:lnTo>
                    <a:pt x="13887" y="8133"/>
                  </a:lnTo>
                  <a:lnTo>
                    <a:pt x="13943" y="7802"/>
                  </a:lnTo>
                  <a:lnTo>
                    <a:pt x="13943" y="5146"/>
                  </a:lnTo>
                  <a:lnTo>
                    <a:pt x="13887" y="4869"/>
                  </a:lnTo>
                  <a:lnTo>
                    <a:pt x="13721" y="4593"/>
                  </a:lnTo>
                  <a:lnTo>
                    <a:pt x="13445" y="4427"/>
                  </a:lnTo>
                  <a:lnTo>
                    <a:pt x="13168" y="4371"/>
                  </a:lnTo>
                  <a:close/>
                  <a:moveTo>
                    <a:pt x="2656" y="1550"/>
                  </a:moveTo>
                  <a:lnTo>
                    <a:pt x="2656" y="20305"/>
                  </a:lnTo>
                  <a:lnTo>
                    <a:pt x="1661" y="20305"/>
                  </a:lnTo>
                  <a:lnTo>
                    <a:pt x="1605" y="20249"/>
                  </a:lnTo>
                  <a:lnTo>
                    <a:pt x="1550" y="20194"/>
                  </a:lnTo>
                  <a:lnTo>
                    <a:pt x="1550" y="1661"/>
                  </a:lnTo>
                  <a:lnTo>
                    <a:pt x="1605" y="1550"/>
                  </a:lnTo>
                  <a:close/>
                  <a:moveTo>
                    <a:pt x="15934" y="1550"/>
                  </a:moveTo>
                  <a:lnTo>
                    <a:pt x="15934" y="20305"/>
                  </a:lnTo>
                  <a:lnTo>
                    <a:pt x="4206" y="20305"/>
                  </a:lnTo>
                  <a:lnTo>
                    <a:pt x="4206" y="1550"/>
                  </a:lnTo>
                  <a:close/>
                  <a:moveTo>
                    <a:pt x="1329" y="1"/>
                  </a:moveTo>
                  <a:lnTo>
                    <a:pt x="1052" y="112"/>
                  </a:lnTo>
                  <a:lnTo>
                    <a:pt x="775" y="277"/>
                  </a:lnTo>
                  <a:lnTo>
                    <a:pt x="499" y="443"/>
                  </a:lnTo>
                  <a:lnTo>
                    <a:pt x="333" y="720"/>
                  </a:lnTo>
                  <a:lnTo>
                    <a:pt x="167" y="997"/>
                  </a:lnTo>
                  <a:lnTo>
                    <a:pt x="56" y="1273"/>
                  </a:lnTo>
                  <a:lnTo>
                    <a:pt x="1" y="1661"/>
                  </a:lnTo>
                  <a:lnTo>
                    <a:pt x="1" y="20194"/>
                  </a:lnTo>
                  <a:lnTo>
                    <a:pt x="56" y="20526"/>
                  </a:lnTo>
                  <a:lnTo>
                    <a:pt x="167" y="20803"/>
                  </a:lnTo>
                  <a:lnTo>
                    <a:pt x="333" y="21079"/>
                  </a:lnTo>
                  <a:lnTo>
                    <a:pt x="499" y="21356"/>
                  </a:lnTo>
                  <a:lnTo>
                    <a:pt x="775" y="21522"/>
                  </a:lnTo>
                  <a:lnTo>
                    <a:pt x="1052" y="21688"/>
                  </a:lnTo>
                  <a:lnTo>
                    <a:pt x="1329" y="21799"/>
                  </a:lnTo>
                  <a:lnTo>
                    <a:pt x="16709" y="21799"/>
                  </a:lnTo>
                  <a:lnTo>
                    <a:pt x="16985" y="21743"/>
                  </a:lnTo>
                  <a:lnTo>
                    <a:pt x="17207" y="21577"/>
                  </a:lnTo>
                  <a:lnTo>
                    <a:pt x="17373" y="21356"/>
                  </a:lnTo>
                  <a:lnTo>
                    <a:pt x="17483" y="21079"/>
                  </a:lnTo>
                  <a:lnTo>
                    <a:pt x="17483" y="775"/>
                  </a:lnTo>
                  <a:lnTo>
                    <a:pt x="17373" y="443"/>
                  </a:lnTo>
                  <a:lnTo>
                    <a:pt x="17207" y="222"/>
                  </a:lnTo>
                  <a:lnTo>
                    <a:pt x="16985" y="56"/>
                  </a:lnTo>
                  <a:lnTo>
                    <a:pt x="1670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3590072" y="4782944"/>
              <a:ext cx="256839" cy="256839"/>
            </a:xfrm>
            <a:custGeom>
              <a:avLst/>
              <a:gdLst/>
              <a:ahLst/>
              <a:cxnLst/>
              <a:rect l="l" t="t" r="r" b="b"/>
              <a:pathLst>
                <a:path w="21854" h="21854" extrusionOk="0">
                  <a:moveTo>
                    <a:pt x="19198" y="15657"/>
                  </a:moveTo>
                  <a:lnTo>
                    <a:pt x="15658" y="19198"/>
                  </a:lnTo>
                  <a:lnTo>
                    <a:pt x="15658" y="15657"/>
                  </a:lnTo>
                  <a:close/>
                  <a:moveTo>
                    <a:pt x="20305" y="1549"/>
                  </a:moveTo>
                  <a:lnTo>
                    <a:pt x="20305" y="14108"/>
                  </a:lnTo>
                  <a:lnTo>
                    <a:pt x="14883" y="14108"/>
                  </a:lnTo>
                  <a:lnTo>
                    <a:pt x="14606" y="14163"/>
                  </a:lnTo>
                  <a:lnTo>
                    <a:pt x="14330" y="14329"/>
                  </a:lnTo>
                  <a:lnTo>
                    <a:pt x="14164" y="14606"/>
                  </a:lnTo>
                  <a:lnTo>
                    <a:pt x="14108" y="14882"/>
                  </a:lnTo>
                  <a:lnTo>
                    <a:pt x="14108" y="20304"/>
                  </a:lnTo>
                  <a:lnTo>
                    <a:pt x="1550" y="20304"/>
                  </a:lnTo>
                  <a:lnTo>
                    <a:pt x="1550" y="1549"/>
                  </a:lnTo>
                  <a:close/>
                  <a:moveTo>
                    <a:pt x="775" y="0"/>
                  </a:moveTo>
                  <a:lnTo>
                    <a:pt x="499" y="56"/>
                  </a:lnTo>
                  <a:lnTo>
                    <a:pt x="222" y="222"/>
                  </a:lnTo>
                  <a:lnTo>
                    <a:pt x="56" y="443"/>
                  </a:lnTo>
                  <a:lnTo>
                    <a:pt x="1" y="775"/>
                  </a:lnTo>
                  <a:lnTo>
                    <a:pt x="1" y="21079"/>
                  </a:lnTo>
                  <a:lnTo>
                    <a:pt x="56" y="21355"/>
                  </a:lnTo>
                  <a:lnTo>
                    <a:pt x="222" y="21632"/>
                  </a:lnTo>
                  <a:lnTo>
                    <a:pt x="499" y="21798"/>
                  </a:lnTo>
                  <a:lnTo>
                    <a:pt x="775" y="21853"/>
                  </a:lnTo>
                  <a:lnTo>
                    <a:pt x="14883" y="21853"/>
                  </a:lnTo>
                  <a:lnTo>
                    <a:pt x="15215" y="21798"/>
                  </a:lnTo>
                  <a:lnTo>
                    <a:pt x="15436" y="21632"/>
                  </a:lnTo>
                  <a:lnTo>
                    <a:pt x="21633" y="15436"/>
                  </a:lnTo>
                  <a:lnTo>
                    <a:pt x="21633" y="15380"/>
                  </a:lnTo>
                  <a:lnTo>
                    <a:pt x="21799" y="15159"/>
                  </a:lnTo>
                  <a:lnTo>
                    <a:pt x="21854" y="14882"/>
                  </a:lnTo>
                  <a:lnTo>
                    <a:pt x="21854" y="775"/>
                  </a:lnTo>
                  <a:lnTo>
                    <a:pt x="21799" y="443"/>
                  </a:lnTo>
                  <a:lnTo>
                    <a:pt x="21633" y="222"/>
                  </a:lnTo>
                  <a:lnTo>
                    <a:pt x="21356" y="56"/>
                  </a:lnTo>
                  <a:lnTo>
                    <a:pt x="2107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467327" y="4812897"/>
              <a:ext cx="215224" cy="236037"/>
            </a:xfrm>
            <a:custGeom>
              <a:avLst/>
              <a:gdLst/>
              <a:ahLst/>
              <a:cxnLst/>
              <a:rect l="l" t="t" r="r" b="b"/>
              <a:pathLst>
                <a:path w="18313" h="20084" extrusionOk="0">
                  <a:moveTo>
                    <a:pt x="16763" y="3265"/>
                  </a:moveTo>
                  <a:lnTo>
                    <a:pt x="16763" y="5257"/>
                  </a:lnTo>
                  <a:lnTo>
                    <a:pt x="15657" y="5257"/>
                  </a:lnTo>
                  <a:lnTo>
                    <a:pt x="15657" y="3265"/>
                  </a:lnTo>
                  <a:close/>
                  <a:moveTo>
                    <a:pt x="10567" y="5035"/>
                  </a:moveTo>
                  <a:lnTo>
                    <a:pt x="10567" y="7027"/>
                  </a:lnTo>
                  <a:lnTo>
                    <a:pt x="6805" y="7027"/>
                  </a:lnTo>
                  <a:lnTo>
                    <a:pt x="6805" y="5035"/>
                  </a:lnTo>
                  <a:close/>
                  <a:moveTo>
                    <a:pt x="6030" y="3486"/>
                  </a:moveTo>
                  <a:lnTo>
                    <a:pt x="5754" y="3597"/>
                  </a:lnTo>
                  <a:lnTo>
                    <a:pt x="5477" y="3708"/>
                  </a:lnTo>
                  <a:lnTo>
                    <a:pt x="5311" y="3984"/>
                  </a:lnTo>
                  <a:lnTo>
                    <a:pt x="5256" y="4261"/>
                  </a:lnTo>
                  <a:lnTo>
                    <a:pt x="5256" y="7802"/>
                  </a:lnTo>
                  <a:lnTo>
                    <a:pt x="5311" y="8133"/>
                  </a:lnTo>
                  <a:lnTo>
                    <a:pt x="5477" y="8355"/>
                  </a:lnTo>
                  <a:lnTo>
                    <a:pt x="5754" y="8521"/>
                  </a:lnTo>
                  <a:lnTo>
                    <a:pt x="6030" y="8576"/>
                  </a:lnTo>
                  <a:lnTo>
                    <a:pt x="11341" y="8576"/>
                  </a:lnTo>
                  <a:lnTo>
                    <a:pt x="11618" y="8521"/>
                  </a:lnTo>
                  <a:lnTo>
                    <a:pt x="11895" y="8355"/>
                  </a:lnTo>
                  <a:lnTo>
                    <a:pt x="12061" y="8133"/>
                  </a:lnTo>
                  <a:lnTo>
                    <a:pt x="12116" y="7802"/>
                  </a:lnTo>
                  <a:lnTo>
                    <a:pt x="12116" y="4261"/>
                  </a:lnTo>
                  <a:lnTo>
                    <a:pt x="12061" y="3984"/>
                  </a:lnTo>
                  <a:lnTo>
                    <a:pt x="11895" y="3708"/>
                  </a:lnTo>
                  <a:lnTo>
                    <a:pt x="11618" y="3597"/>
                  </a:lnTo>
                  <a:lnTo>
                    <a:pt x="11341" y="3486"/>
                  </a:lnTo>
                  <a:close/>
                  <a:moveTo>
                    <a:pt x="16763" y="6806"/>
                  </a:moveTo>
                  <a:lnTo>
                    <a:pt x="16763" y="8797"/>
                  </a:lnTo>
                  <a:lnTo>
                    <a:pt x="15657" y="8797"/>
                  </a:lnTo>
                  <a:lnTo>
                    <a:pt x="15657" y="6806"/>
                  </a:lnTo>
                  <a:close/>
                  <a:moveTo>
                    <a:pt x="16763" y="10346"/>
                  </a:moveTo>
                  <a:lnTo>
                    <a:pt x="16763" y="12338"/>
                  </a:lnTo>
                  <a:lnTo>
                    <a:pt x="15657" y="12338"/>
                  </a:lnTo>
                  <a:lnTo>
                    <a:pt x="15657" y="10346"/>
                  </a:lnTo>
                  <a:close/>
                  <a:moveTo>
                    <a:pt x="16763" y="13887"/>
                  </a:moveTo>
                  <a:lnTo>
                    <a:pt x="16763" y="15879"/>
                  </a:lnTo>
                  <a:lnTo>
                    <a:pt x="15657" y="15879"/>
                  </a:lnTo>
                  <a:lnTo>
                    <a:pt x="15657" y="13887"/>
                  </a:lnTo>
                  <a:close/>
                  <a:moveTo>
                    <a:pt x="14108" y="1550"/>
                  </a:moveTo>
                  <a:lnTo>
                    <a:pt x="14108" y="18534"/>
                  </a:lnTo>
                  <a:lnTo>
                    <a:pt x="2379" y="18534"/>
                  </a:lnTo>
                  <a:lnTo>
                    <a:pt x="2379" y="17428"/>
                  </a:lnTo>
                  <a:lnTo>
                    <a:pt x="2490" y="17428"/>
                  </a:lnTo>
                  <a:lnTo>
                    <a:pt x="2822" y="17373"/>
                  </a:lnTo>
                  <a:lnTo>
                    <a:pt x="3043" y="17207"/>
                  </a:lnTo>
                  <a:lnTo>
                    <a:pt x="3209" y="16930"/>
                  </a:lnTo>
                  <a:lnTo>
                    <a:pt x="3264" y="16653"/>
                  </a:lnTo>
                  <a:lnTo>
                    <a:pt x="3209" y="16321"/>
                  </a:lnTo>
                  <a:lnTo>
                    <a:pt x="3043" y="16100"/>
                  </a:lnTo>
                  <a:lnTo>
                    <a:pt x="2822" y="15934"/>
                  </a:lnTo>
                  <a:lnTo>
                    <a:pt x="2490" y="15879"/>
                  </a:lnTo>
                  <a:lnTo>
                    <a:pt x="2379" y="15879"/>
                  </a:lnTo>
                  <a:lnTo>
                    <a:pt x="2379" y="14772"/>
                  </a:lnTo>
                  <a:lnTo>
                    <a:pt x="2490" y="14772"/>
                  </a:lnTo>
                  <a:lnTo>
                    <a:pt x="2822" y="14717"/>
                  </a:lnTo>
                  <a:lnTo>
                    <a:pt x="3043" y="14551"/>
                  </a:lnTo>
                  <a:lnTo>
                    <a:pt x="3209" y="14274"/>
                  </a:lnTo>
                  <a:lnTo>
                    <a:pt x="3264" y="13998"/>
                  </a:lnTo>
                  <a:lnTo>
                    <a:pt x="3209" y="13666"/>
                  </a:lnTo>
                  <a:lnTo>
                    <a:pt x="3043" y="13445"/>
                  </a:lnTo>
                  <a:lnTo>
                    <a:pt x="2822" y="13279"/>
                  </a:lnTo>
                  <a:lnTo>
                    <a:pt x="2490" y="13223"/>
                  </a:lnTo>
                  <a:lnTo>
                    <a:pt x="2379" y="13223"/>
                  </a:lnTo>
                  <a:lnTo>
                    <a:pt x="2379" y="12117"/>
                  </a:lnTo>
                  <a:lnTo>
                    <a:pt x="2490" y="12117"/>
                  </a:lnTo>
                  <a:lnTo>
                    <a:pt x="2822" y="12061"/>
                  </a:lnTo>
                  <a:lnTo>
                    <a:pt x="3043" y="11896"/>
                  </a:lnTo>
                  <a:lnTo>
                    <a:pt x="3209" y="11619"/>
                  </a:lnTo>
                  <a:lnTo>
                    <a:pt x="3264" y="11342"/>
                  </a:lnTo>
                  <a:lnTo>
                    <a:pt x="3209" y="11066"/>
                  </a:lnTo>
                  <a:lnTo>
                    <a:pt x="3043" y="10789"/>
                  </a:lnTo>
                  <a:lnTo>
                    <a:pt x="2822" y="10623"/>
                  </a:lnTo>
                  <a:lnTo>
                    <a:pt x="2490" y="10568"/>
                  </a:lnTo>
                  <a:lnTo>
                    <a:pt x="2379" y="10568"/>
                  </a:lnTo>
                  <a:lnTo>
                    <a:pt x="2379" y="9461"/>
                  </a:lnTo>
                  <a:lnTo>
                    <a:pt x="2490" y="9461"/>
                  </a:lnTo>
                  <a:lnTo>
                    <a:pt x="2822" y="9406"/>
                  </a:lnTo>
                  <a:lnTo>
                    <a:pt x="3043" y="9240"/>
                  </a:lnTo>
                  <a:lnTo>
                    <a:pt x="3209" y="9019"/>
                  </a:lnTo>
                  <a:lnTo>
                    <a:pt x="3264" y="8687"/>
                  </a:lnTo>
                  <a:lnTo>
                    <a:pt x="3209" y="8410"/>
                  </a:lnTo>
                  <a:lnTo>
                    <a:pt x="3043" y="8133"/>
                  </a:lnTo>
                  <a:lnTo>
                    <a:pt x="2822" y="7968"/>
                  </a:lnTo>
                  <a:lnTo>
                    <a:pt x="2490" y="7912"/>
                  </a:lnTo>
                  <a:lnTo>
                    <a:pt x="2379" y="7912"/>
                  </a:lnTo>
                  <a:lnTo>
                    <a:pt x="2379" y="6806"/>
                  </a:lnTo>
                  <a:lnTo>
                    <a:pt x="2490" y="6806"/>
                  </a:lnTo>
                  <a:lnTo>
                    <a:pt x="2822" y="6750"/>
                  </a:lnTo>
                  <a:lnTo>
                    <a:pt x="3043" y="6584"/>
                  </a:lnTo>
                  <a:lnTo>
                    <a:pt x="3209" y="6363"/>
                  </a:lnTo>
                  <a:lnTo>
                    <a:pt x="3264" y="6031"/>
                  </a:lnTo>
                  <a:lnTo>
                    <a:pt x="3209" y="5755"/>
                  </a:lnTo>
                  <a:lnTo>
                    <a:pt x="3043" y="5478"/>
                  </a:lnTo>
                  <a:lnTo>
                    <a:pt x="2822" y="5312"/>
                  </a:lnTo>
                  <a:lnTo>
                    <a:pt x="2490" y="5257"/>
                  </a:lnTo>
                  <a:lnTo>
                    <a:pt x="2379" y="5257"/>
                  </a:lnTo>
                  <a:lnTo>
                    <a:pt x="2379" y="4150"/>
                  </a:lnTo>
                  <a:lnTo>
                    <a:pt x="2490" y="4150"/>
                  </a:lnTo>
                  <a:lnTo>
                    <a:pt x="2822" y="4095"/>
                  </a:lnTo>
                  <a:lnTo>
                    <a:pt x="3043" y="3929"/>
                  </a:lnTo>
                  <a:lnTo>
                    <a:pt x="3209" y="3708"/>
                  </a:lnTo>
                  <a:lnTo>
                    <a:pt x="3264" y="3376"/>
                  </a:lnTo>
                  <a:lnTo>
                    <a:pt x="3209" y="3099"/>
                  </a:lnTo>
                  <a:lnTo>
                    <a:pt x="3043" y="2878"/>
                  </a:lnTo>
                  <a:lnTo>
                    <a:pt x="2822" y="2712"/>
                  </a:lnTo>
                  <a:lnTo>
                    <a:pt x="2490" y="2601"/>
                  </a:lnTo>
                  <a:lnTo>
                    <a:pt x="2379" y="2601"/>
                  </a:lnTo>
                  <a:lnTo>
                    <a:pt x="2379" y="1550"/>
                  </a:lnTo>
                  <a:close/>
                  <a:moveTo>
                    <a:pt x="1604" y="1"/>
                  </a:moveTo>
                  <a:lnTo>
                    <a:pt x="1328" y="56"/>
                  </a:lnTo>
                  <a:lnTo>
                    <a:pt x="1106" y="222"/>
                  </a:lnTo>
                  <a:lnTo>
                    <a:pt x="941" y="443"/>
                  </a:lnTo>
                  <a:lnTo>
                    <a:pt x="830" y="775"/>
                  </a:lnTo>
                  <a:lnTo>
                    <a:pt x="830" y="2601"/>
                  </a:lnTo>
                  <a:lnTo>
                    <a:pt x="719" y="2601"/>
                  </a:lnTo>
                  <a:lnTo>
                    <a:pt x="443" y="2712"/>
                  </a:lnTo>
                  <a:lnTo>
                    <a:pt x="221" y="2878"/>
                  </a:lnTo>
                  <a:lnTo>
                    <a:pt x="55" y="3099"/>
                  </a:lnTo>
                  <a:lnTo>
                    <a:pt x="0" y="3376"/>
                  </a:lnTo>
                  <a:lnTo>
                    <a:pt x="55" y="3708"/>
                  </a:lnTo>
                  <a:lnTo>
                    <a:pt x="221" y="3929"/>
                  </a:lnTo>
                  <a:lnTo>
                    <a:pt x="443" y="4095"/>
                  </a:lnTo>
                  <a:lnTo>
                    <a:pt x="719" y="4150"/>
                  </a:lnTo>
                  <a:lnTo>
                    <a:pt x="830" y="4150"/>
                  </a:lnTo>
                  <a:lnTo>
                    <a:pt x="830" y="5257"/>
                  </a:lnTo>
                  <a:lnTo>
                    <a:pt x="719" y="5257"/>
                  </a:lnTo>
                  <a:lnTo>
                    <a:pt x="443" y="5312"/>
                  </a:lnTo>
                  <a:lnTo>
                    <a:pt x="221" y="5478"/>
                  </a:lnTo>
                  <a:lnTo>
                    <a:pt x="55" y="5755"/>
                  </a:lnTo>
                  <a:lnTo>
                    <a:pt x="0" y="6031"/>
                  </a:lnTo>
                  <a:lnTo>
                    <a:pt x="55" y="6363"/>
                  </a:lnTo>
                  <a:lnTo>
                    <a:pt x="221" y="6584"/>
                  </a:lnTo>
                  <a:lnTo>
                    <a:pt x="443" y="6750"/>
                  </a:lnTo>
                  <a:lnTo>
                    <a:pt x="719" y="6806"/>
                  </a:lnTo>
                  <a:lnTo>
                    <a:pt x="830" y="6806"/>
                  </a:lnTo>
                  <a:lnTo>
                    <a:pt x="830" y="7912"/>
                  </a:lnTo>
                  <a:lnTo>
                    <a:pt x="719" y="7912"/>
                  </a:lnTo>
                  <a:lnTo>
                    <a:pt x="443" y="7968"/>
                  </a:lnTo>
                  <a:lnTo>
                    <a:pt x="221" y="8133"/>
                  </a:lnTo>
                  <a:lnTo>
                    <a:pt x="55" y="8410"/>
                  </a:lnTo>
                  <a:lnTo>
                    <a:pt x="0" y="8687"/>
                  </a:lnTo>
                  <a:lnTo>
                    <a:pt x="55" y="9019"/>
                  </a:lnTo>
                  <a:lnTo>
                    <a:pt x="221" y="9240"/>
                  </a:lnTo>
                  <a:lnTo>
                    <a:pt x="443" y="9406"/>
                  </a:lnTo>
                  <a:lnTo>
                    <a:pt x="719" y="9461"/>
                  </a:lnTo>
                  <a:lnTo>
                    <a:pt x="830" y="9461"/>
                  </a:lnTo>
                  <a:lnTo>
                    <a:pt x="830" y="10568"/>
                  </a:lnTo>
                  <a:lnTo>
                    <a:pt x="719" y="10568"/>
                  </a:lnTo>
                  <a:lnTo>
                    <a:pt x="443" y="10623"/>
                  </a:lnTo>
                  <a:lnTo>
                    <a:pt x="221" y="10789"/>
                  </a:lnTo>
                  <a:lnTo>
                    <a:pt x="55" y="11066"/>
                  </a:lnTo>
                  <a:lnTo>
                    <a:pt x="0" y="11342"/>
                  </a:lnTo>
                  <a:lnTo>
                    <a:pt x="55" y="11619"/>
                  </a:lnTo>
                  <a:lnTo>
                    <a:pt x="221" y="11896"/>
                  </a:lnTo>
                  <a:lnTo>
                    <a:pt x="443" y="12061"/>
                  </a:lnTo>
                  <a:lnTo>
                    <a:pt x="719" y="12117"/>
                  </a:lnTo>
                  <a:lnTo>
                    <a:pt x="830" y="12117"/>
                  </a:lnTo>
                  <a:lnTo>
                    <a:pt x="830" y="13223"/>
                  </a:lnTo>
                  <a:lnTo>
                    <a:pt x="719" y="13223"/>
                  </a:lnTo>
                  <a:lnTo>
                    <a:pt x="443" y="13279"/>
                  </a:lnTo>
                  <a:lnTo>
                    <a:pt x="221" y="13445"/>
                  </a:lnTo>
                  <a:lnTo>
                    <a:pt x="55" y="13666"/>
                  </a:lnTo>
                  <a:lnTo>
                    <a:pt x="0" y="13998"/>
                  </a:lnTo>
                  <a:lnTo>
                    <a:pt x="55" y="14274"/>
                  </a:lnTo>
                  <a:lnTo>
                    <a:pt x="221" y="14551"/>
                  </a:lnTo>
                  <a:lnTo>
                    <a:pt x="443" y="14717"/>
                  </a:lnTo>
                  <a:lnTo>
                    <a:pt x="719" y="14772"/>
                  </a:lnTo>
                  <a:lnTo>
                    <a:pt x="830" y="14772"/>
                  </a:lnTo>
                  <a:lnTo>
                    <a:pt x="830" y="15879"/>
                  </a:lnTo>
                  <a:lnTo>
                    <a:pt x="719" y="15879"/>
                  </a:lnTo>
                  <a:lnTo>
                    <a:pt x="443" y="15934"/>
                  </a:lnTo>
                  <a:lnTo>
                    <a:pt x="221" y="16100"/>
                  </a:lnTo>
                  <a:lnTo>
                    <a:pt x="55" y="16321"/>
                  </a:lnTo>
                  <a:lnTo>
                    <a:pt x="0" y="16653"/>
                  </a:lnTo>
                  <a:lnTo>
                    <a:pt x="55" y="16930"/>
                  </a:lnTo>
                  <a:lnTo>
                    <a:pt x="221" y="17207"/>
                  </a:lnTo>
                  <a:lnTo>
                    <a:pt x="443" y="17373"/>
                  </a:lnTo>
                  <a:lnTo>
                    <a:pt x="719" y="17428"/>
                  </a:lnTo>
                  <a:lnTo>
                    <a:pt x="830" y="17428"/>
                  </a:lnTo>
                  <a:lnTo>
                    <a:pt x="830" y="19309"/>
                  </a:lnTo>
                  <a:lnTo>
                    <a:pt x="941" y="19586"/>
                  </a:lnTo>
                  <a:lnTo>
                    <a:pt x="1106" y="19807"/>
                  </a:lnTo>
                  <a:lnTo>
                    <a:pt x="1328" y="19973"/>
                  </a:lnTo>
                  <a:lnTo>
                    <a:pt x="1604" y="20083"/>
                  </a:lnTo>
                  <a:lnTo>
                    <a:pt x="14882" y="20083"/>
                  </a:lnTo>
                  <a:lnTo>
                    <a:pt x="15159" y="19973"/>
                  </a:lnTo>
                  <a:lnTo>
                    <a:pt x="15435" y="19807"/>
                  </a:lnTo>
                  <a:lnTo>
                    <a:pt x="15601" y="19586"/>
                  </a:lnTo>
                  <a:lnTo>
                    <a:pt x="15657" y="19309"/>
                  </a:lnTo>
                  <a:lnTo>
                    <a:pt x="15657" y="17428"/>
                  </a:lnTo>
                  <a:lnTo>
                    <a:pt x="17538" y="17428"/>
                  </a:lnTo>
                  <a:lnTo>
                    <a:pt x="17814" y="17373"/>
                  </a:lnTo>
                  <a:lnTo>
                    <a:pt x="18036" y="17207"/>
                  </a:lnTo>
                  <a:lnTo>
                    <a:pt x="18202" y="16930"/>
                  </a:lnTo>
                  <a:lnTo>
                    <a:pt x="18312" y="16653"/>
                  </a:lnTo>
                  <a:lnTo>
                    <a:pt x="18312" y="2490"/>
                  </a:lnTo>
                  <a:lnTo>
                    <a:pt x="18202" y="2214"/>
                  </a:lnTo>
                  <a:lnTo>
                    <a:pt x="18036" y="1993"/>
                  </a:lnTo>
                  <a:lnTo>
                    <a:pt x="17814" y="1827"/>
                  </a:lnTo>
                  <a:lnTo>
                    <a:pt x="17538" y="1716"/>
                  </a:lnTo>
                  <a:lnTo>
                    <a:pt x="15657" y="1716"/>
                  </a:lnTo>
                  <a:lnTo>
                    <a:pt x="15657" y="775"/>
                  </a:lnTo>
                  <a:lnTo>
                    <a:pt x="15601" y="443"/>
                  </a:lnTo>
                  <a:lnTo>
                    <a:pt x="15435" y="222"/>
                  </a:lnTo>
                  <a:lnTo>
                    <a:pt x="15159" y="56"/>
                  </a:lnTo>
                  <a:lnTo>
                    <a:pt x="14882"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965493" y="5007315"/>
              <a:ext cx="256839" cy="195080"/>
            </a:xfrm>
            <a:custGeom>
              <a:avLst/>
              <a:gdLst/>
              <a:ahLst/>
              <a:cxnLst/>
              <a:rect l="l" t="t" r="r" b="b"/>
              <a:pathLst>
                <a:path w="21854" h="16599" extrusionOk="0">
                  <a:moveTo>
                    <a:pt x="16542" y="2656"/>
                  </a:moveTo>
                  <a:lnTo>
                    <a:pt x="19198" y="5312"/>
                  </a:lnTo>
                  <a:lnTo>
                    <a:pt x="16542" y="5312"/>
                  </a:lnTo>
                  <a:lnTo>
                    <a:pt x="16542" y="2656"/>
                  </a:lnTo>
                  <a:close/>
                  <a:moveTo>
                    <a:pt x="14993" y="1550"/>
                  </a:moveTo>
                  <a:lnTo>
                    <a:pt x="14993" y="6087"/>
                  </a:lnTo>
                  <a:lnTo>
                    <a:pt x="15048" y="6418"/>
                  </a:lnTo>
                  <a:lnTo>
                    <a:pt x="15214" y="6640"/>
                  </a:lnTo>
                  <a:lnTo>
                    <a:pt x="15436" y="6806"/>
                  </a:lnTo>
                  <a:lnTo>
                    <a:pt x="15768" y="6861"/>
                  </a:lnTo>
                  <a:lnTo>
                    <a:pt x="20304" y="6861"/>
                  </a:lnTo>
                  <a:lnTo>
                    <a:pt x="20304" y="15049"/>
                  </a:lnTo>
                  <a:lnTo>
                    <a:pt x="1549" y="15049"/>
                  </a:lnTo>
                  <a:lnTo>
                    <a:pt x="1549" y="1550"/>
                  </a:lnTo>
                  <a:close/>
                  <a:moveTo>
                    <a:pt x="775" y="1"/>
                  </a:moveTo>
                  <a:lnTo>
                    <a:pt x="443" y="112"/>
                  </a:lnTo>
                  <a:lnTo>
                    <a:pt x="221" y="278"/>
                  </a:lnTo>
                  <a:lnTo>
                    <a:pt x="55" y="499"/>
                  </a:lnTo>
                  <a:lnTo>
                    <a:pt x="0" y="775"/>
                  </a:lnTo>
                  <a:lnTo>
                    <a:pt x="0" y="15824"/>
                  </a:lnTo>
                  <a:lnTo>
                    <a:pt x="55" y="16100"/>
                  </a:lnTo>
                  <a:lnTo>
                    <a:pt x="221" y="16377"/>
                  </a:lnTo>
                  <a:lnTo>
                    <a:pt x="443" y="16543"/>
                  </a:lnTo>
                  <a:lnTo>
                    <a:pt x="775" y="16598"/>
                  </a:lnTo>
                  <a:lnTo>
                    <a:pt x="21079" y="16598"/>
                  </a:lnTo>
                  <a:lnTo>
                    <a:pt x="21355" y="16543"/>
                  </a:lnTo>
                  <a:lnTo>
                    <a:pt x="21577" y="16377"/>
                  </a:lnTo>
                  <a:lnTo>
                    <a:pt x="21743" y="16100"/>
                  </a:lnTo>
                  <a:lnTo>
                    <a:pt x="21853" y="15824"/>
                  </a:lnTo>
                  <a:lnTo>
                    <a:pt x="21853" y="6087"/>
                  </a:lnTo>
                  <a:lnTo>
                    <a:pt x="21743" y="5810"/>
                  </a:lnTo>
                  <a:lnTo>
                    <a:pt x="21632" y="5589"/>
                  </a:lnTo>
                  <a:lnTo>
                    <a:pt x="21577" y="5533"/>
                  </a:lnTo>
                  <a:lnTo>
                    <a:pt x="16321" y="278"/>
                  </a:lnTo>
                  <a:lnTo>
                    <a:pt x="16265" y="222"/>
                  </a:lnTo>
                  <a:lnTo>
                    <a:pt x="16044" y="112"/>
                  </a:lnTo>
                  <a:lnTo>
                    <a:pt x="1576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rot="1404782">
              <a:off x="1757253" y="4478796"/>
              <a:ext cx="256843" cy="194424"/>
            </a:xfrm>
            <a:custGeom>
              <a:avLst/>
              <a:gdLst/>
              <a:ahLst/>
              <a:cxnLst/>
              <a:rect l="l" t="t" r="r" b="b"/>
              <a:pathLst>
                <a:path w="21854" h="16543" extrusionOk="0">
                  <a:moveTo>
                    <a:pt x="16543" y="2600"/>
                  </a:moveTo>
                  <a:lnTo>
                    <a:pt x="19198" y="5256"/>
                  </a:lnTo>
                  <a:lnTo>
                    <a:pt x="16543" y="5256"/>
                  </a:lnTo>
                  <a:lnTo>
                    <a:pt x="16543" y="2600"/>
                  </a:lnTo>
                  <a:close/>
                  <a:moveTo>
                    <a:pt x="5201" y="4371"/>
                  </a:moveTo>
                  <a:lnTo>
                    <a:pt x="4869" y="4481"/>
                  </a:lnTo>
                  <a:lnTo>
                    <a:pt x="4648" y="4647"/>
                  </a:lnTo>
                  <a:lnTo>
                    <a:pt x="4482" y="4869"/>
                  </a:lnTo>
                  <a:lnTo>
                    <a:pt x="4427" y="5145"/>
                  </a:lnTo>
                  <a:lnTo>
                    <a:pt x="4482" y="5477"/>
                  </a:lnTo>
                  <a:lnTo>
                    <a:pt x="4648" y="5699"/>
                  </a:lnTo>
                  <a:lnTo>
                    <a:pt x="4869" y="5865"/>
                  </a:lnTo>
                  <a:lnTo>
                    <a:pt x="5201" y="5920"/>
                  </a:lnTo>
                  <a:lnTo>
                    <a:pt x="11342" y="5920"/>
                  </a:lnTo>
                  <a:lnTo>
                    <a:pt x="11674" y="5865"/>
                  </a:lnTo>
                  <a:lnTo>
                    <a:pt x="11895" y="5699"/>
                  </a:lnTo>
                  <a:lnTo>
                    <a:pt x="12061" y="5477"/>
                  </a:lnTo>
                  <a:lnTo>
                    <a:pt x="12117" y="5145"/>
                  </a:lnTo>
                  <a:lnTo>
                    <a:pt x="12061" y="4869"/>
                  </a:lnTo>
                  <a:lnTo>
                    <a:pt x="11895" y="4647"/>
                  </a:lnTo>
                  <a:lnTo>
                    <a:pt x="11674" y="4481"/>
                  </a:lnTo>
                  <a:lnTo>
                    <a:pt x="11342" y="4371"/>
                  </a:lnTo>
                  <a:close/>
                  <a:moveTo>
                    <a:pt x="5201" y="7912"/>
                  </a:moveTo>
                  <a:lnTo>
                    <a:pt x="4869" y="7967"/>
                  </a:lnTo>
                  <a:lnTo>
                    <a:pt x="4648" y="8133"/>
                  </a:lnTo>
                  <a:lnTo>
                    <a:pt x="4482" y="8409"/>
                  </a:lnTo>
                  <a:lnTo>
                    <a:pt x="4427" y="8686"/>
                  </a:lnTo>
                  <a:lnTo>
                    <a:pt x="4482" y="9018"/>
                  </a:lnTo>
                  <a:lnTo>
                    <a:pt x="4648" y="9239"/>
                  </a:lnTo>
                  <a:lnTo>
                    <a:pt x="4869" y="9405"/>
                  </a:lnTo>
                  <a:lnTo>
                    <a:pt x="5201" y="9461"/>
                  </a:lnTo>
                  <a:lnTo>
                    <a:pt x="11342" y="9461"/>
                  </a:lnTo>
                  <a:lnTo>
                    <a:pt x="11674" y="9405"/>
                  </a:lnTo>
                  <a:lnTo>
                    <a:pt x="11895" y="9239"/>
                  </a:lnTo>
                  <a:lnTo>
                    <a:pt x="12061" y="9018"/>
                  </a:lnTo>
                  <a:lnTo>
                    <a:pt x="12117" y="8686"/>
                  </a:lnTo>
                  <a:lnTo>
                    <a:pt x="12061" y="8409"/>
                  </a:lnTo>
                  <a:lnTo>
                    <a:pt x="11895" y="8133"/>
                  </a:lnTo>
                  <a:lnTo>
                    <a:pt x="11674" y="7967"/>
                  </a:lnTo>
                  <a:lnTo>
                    <a:pt x="11342" y="7912"/>
                  </a:lnTo>
                  <a:close/>
                  <a:moveTo>
                    <a:pt x="5201" y="11452"/>
                  </a:moveTo>
                  <a:lnTo>
                    <a:pt x="4869" y="11508"/>
                  </a:lnTo>
                  <a:lnTo>
                    <a:pt x="4648" y="11674"/>
                  </a:lnTo>
                  <a:lnTo>
                    <a:pt x="4482" y="11950"/>
                  </a:lnTo>
                  <a:lnTo>
                    <a:pt x="4427" y="12227"/>
                  </a:lnTo>
                  <a:lnTo>
                    <a:pt x="4482" y="12559"/>
                  </a:lnTo>
                  <a:lnTo>
                    <a:pt x="4648" y="12780"/>
                  </a:lnTo>
                  <a:lnTo>
                    <a:pt x="4869" y="12946"/>
                  </a:lnTo>
                  <a:lnTo>
                    <a:pt x="5201" y="13001"/>
                  </a:lnTo>
                  <a:lnTo>
                    <a:pt x="16653" y="13001"/>
                  </a:lnTo>
                  <a:lnTo>
                    <a:pt x="16930" y="12946"/>
                  </a:lnTo>
                  <a:lnTo>
                    <a:pt x="17207" y="12780"/>
                  </a:lnTo>
                  <a:lnTo>
                    <a:pt x="17373" y="12559"/>
                  </a:lnTo>
                  <a:lnTo>
                    <a:pt x="17428" y="12227"/>
                  </a:lnTo>
                  <a:lnTo>
                    <a:pt x="17373" y="11950"/>
                  </a:lnTo>
                  <a:lnTo>
                    <a:pt x="17207" y="11674"/>
                  </a:lnTo>
                  <a:lnTo>
                    <a:pt x="16930" y="11508"/>
                  </a:lnTo>
                  <a:lnTo>
                    <a:pt x="16653" y="11452"/>
                  </a:lnTo>
                  <a:close/>
                  <a:moveTo>
                    <a:pt x="14994" y="1549"/>
                  </a:moveTo>
                  <a:lnTo>
                    <a:pt x="14994" y="6031"/>
                  </a:lnTo>
                  <a:lnTo>
                    <a:pt x="15049" y="6362"/>
                  </a:lnTo>
                  <a:lnTo>
                    <a:pt x="15215" y="6584"/>
                  </a:lnTo>
                  <a:lnTo>
                    <a:pt x="15491" y="6750"/>
                  </a:lnTo>
                  <a:lnTo>
                    <a:pt x="15768" y="6805"/>
                  </a:lnTo>
                  <a:lnTo>
                    <a:pt x="20305" y="6805"/>
                  </a:lnTo>
                  <a:lnTo>
                    <a:pt x="20305" y="14993"/>
                  </a:lnTo>
                  <a:lnTo>
                    <a:pt x="1550" y="14993"/>
                  </a:lnTo>
                  <a:lnTo>
                    <a:pt x="1550" y="1549"/>
                  </a:lnTo>
                  <a:close/>
                  <a:moveTo>
                    <a:pt x="775" y="0"/>
                  </a:moveTo>
                  <a:lnTo>
                    <a:pt x="443" y="56"/>
                  </a:lnTo>
                  <a:lnTo>
                    <a:pt x="222" y="222"/>
                  </a:lnTo>
                  <a:lnTo>
                    <a:pt x="56" y="443"/>
                  </a:lnTo>
                  <a:lnTo>
                    <a:pt x="1" y="775"/>
                  </a:lnTo>
                  <a:lnTo>
                    <a:pt x="1" y="15768"/>
                  </a:lnTo>
                  <a:lnTo>
                    <a:pt x="56" y="16044"/>
                  </a:lnTo>
                  <a:lnTo>
                    <a:pt x="222" y="16321"/>
                  </a:lnTo>
                  <a:lnTo>
                    <a:pt x="443" y="16487"/>
                  </a:lnTo>
                  <a:lnTo>
                    <a:pt x="775" y="16542"/>
                  </a:lnTo>
                  <a:lnTo>
                    <a:pt x="21079" y="16542"/>
                  </a:lnTo>
                  <a:lnTo>
                    <a:pt x="21356" y="16487"/>
                  </a:lnTo>
                  <a:lnTo>
                    <a:pt x="21632" y="16321"/>
                  </a:lnTo>
                  <a:lnTo>
                    <a:pt x="21798" y="16044"/>
                  </a:lnTo>
                  <a:lnTo>
                    <a:pt x="21854" y="15768"/>
                  </a:lnTo>
                  <a:lnTo>
                    <a:pt x="21854" y="6031"/>
                  </a:lnTo>
                  <a:lnTo>
                    <a:pt x="21798" y="5754"/>
                  </a:lnTo>
                  <a:lnTo>
                    <a:pt x="21632" y="5533"/>
                  </a:lnTo>
                  <a:lnTo>
                    <a:pt x="16321" y="222"/>
                  </a:lnTo>
                  <a:lnTo>
                    <a:pt x="16045" y="56"/>
                  </a:lnTo>
                  <a:lnTo>
                    <a:pt x="15768"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p:nvPr/>
          </p:nvSpPr>
          <p:spPr>
            <a:xfrm rot="-2889356">
              <a:off x="42222" y="3695880"/>
              <a:ext cx="215219" cy="256834"/>
            </a:xfrm>
            <a:custGeom>
              <a:avLst/>
              <a:gdLst/>
              <a:ahLst/>
              <a:cxnLst/>
              <a:rect l="l" t="t" r="r" b="b"/>
              <a:pathLst>
                <a:path w="18313" h="21854" extrusionOk="0">
                  <a:moveTo>
                    <a:pt x="4260" y="7082"/>
                  </a:moveTo>
                  <a:lnTo>
                    <a:pt x="3984" y="7137"/>
                  </a:lnTo>
                  <a:lnTo>
                    <a:pt x="3762" y="7303"/>
                  </a:lnTo>
                  <a:lnTo>
                    <a:pt x="3596" y="7525"/>
                  </a:lnTo>
                  <a:lnTo>
                    <a:pt x="3486" y="7857"/>
                  </a:lnTo>
                  <a:lnTo>
                    <a:pt x="3596" y="8133"/>
                  </a:lnTo>
                  <a:lnTo>
                    <a:pt x="3762" y="8355"/>
                  </a:lnTo>
                  <a:lnTo>
                    <a:pt x="3984" y="8521"/>
                  </a:lnTo>
                  <a:lnTo>
                    <a:pt x="4260" y="8631"/>
                  </a:lnTo>
                  <a:lnTo>
                    <a:pt x="13997" y="8631"/>
                  </a:lnTo>
                  <a:lnTo>
                    <a:pt x="14274" y="8521"/>
                  </a:lnTo>
                  <a:lnTo>
                    <a:pt x="14551" y="8355"/>
                  </a:lnTo>
                  <a:lnTo>
                    <a:pt x="14717" y="8133"/>
                  </a:lnTo>
                  <a:lnTo>
                    <a:pt x="14772" y="7857"/>
                  </a:lnTo>
                  <a:lnTo>
                    <a:pt x="14717" y="7525"/>
                  </a:lnTo>
                  <a:lnTo>
                    <a:pt x="14551" y="7303"/>
                  </a:lnTo>
                  <a:lnTo>
                    <a:pt x="14274" y="7137"/>
                  </a:lnTo>
                  <a:lnTo>
                    <a:pt x="13997" y="7082"/>
                  </a:lnTo>
                  <a:close/>
                  <a:moveTo>
                    <a:pt x="4260" y="10567"/>
                  </a:moveTo>
                  <a:lnTo>
                    <a:pt x="3984" y="10678"/>
                  </a:lnTo>
                  <a:lnTo>
                    <a:pt x="3762" y="10844"/>
                  </a:lnTo>
                  <a:lnTo>
                    <a:pt x="3596" y="11065"/>
                  </a:lnTo>
                  <a:lnTo>
                    <a:pt x="3486" y="11342"/>
                  </a:lnTo>
                  <a:lnTo>
                    <a:pt x="3596" y="11674"/>
                  </a:lnTo>
                  <a:lnTo>
                    <a:pt x="3762" y="11895"/>
                  </a:lnTo>
                  <a:lnTo>
                    <a:pt x="3984" y="12061"/>
                  </a:lnTo>
                  <a:lnTo>
                    <a:pt x="4260" y="12117"/>
                  </a:lnTo>
                  <a:lnTo>
                    <a:pt x="13997" y="12117"/>
                  </a:lnTo>
                  <a:lnTo>
                    <a:pt x="14274" y="12061"/>
                  </a:lnTo>
                  <a:lnTo>
                    <a:pt x="14551" y="11895"/>
                  </a:lnTo>
                  <a:lnTo>
                    <a:pt x="14717" y="11674"/>
                  </a:lnTo>
                  <a:lnTo>
                    <a:pt x="14772" y="11342"/>
                  </a:lnTo>
                  <a:lnTo>
                    <a:pt x="14717" y="11065"/>
                  </a:lnTo>
                  <a:lnTo>
                    <a:pt x="14551" y="10844"/>
                  </a:lnTo>
                  <a:lnTo>
                    <a:pt x="14274" y="10678"/>
                  </a:lnTo>
                  <a:lnTo>
                    <a:pt x="13997" y="10567"/>
                  </a:lnTo>
                  <a:close/>
                  <a:moveTo>
                    <a:pt x="4260" y="14108"/>
                  </a:moveTo>
                  <a:lnTo>
                    <a:pt x="3984" y="14164"/>
                  </a:lnTo>
                  <a:lnTo>
                    <a:pt x="3762" y="14330"/>
                  </a:lnTo>
                  <a:lnTo>
                    <a:pt x="3596" y="14606"/>
                  </a:lnTo>
                  <a:lnTo>
                    <a:pt x="3486" y="14883"/>
                  </a:lnTo>
                  <a:lnTo>
                    <a:pt x="3596" y="15215"/>
                  </a:lnTo>
                  <a:lnTo>
                    <a:pt x="3762" y="15436"/>
                  </a:lnTo>
                  <a:lnTo>
                    <a:pt x="3984" y="15602"/>
                  </a:lnTo>
                  <a:lnTo>
                    <a:pt x="4260" y="15657"/>
                  </a:lnTo>
                  <a:lnTo>
                    <a:pt x="13997" y="15657"/>
                  </a:lnTo>
                  <a:lnTo>
                    <a:pt x="14274" y="15602"/>
                  </a:lnTo>
                  <a:lnTo>
                    <a:pt x="14551" y="15436"/>
                  </a:lnTo>
                  <a:lnTo>
                    <a:pt x="14717" y="15215"/>
                  </a:lnTo>
                  <a:lnTo>
                    <a:pt x="14772" y="14883"/>
                  </a:lnTo>
                  <a:lnTo>
                    <a:pt x="14717" y="14606"/>
                  </a:lnTo>
                  <a:lnTo>
                    <a:pt x="14551" y="14330"/>
                  </a:lnTo>
                  <a:lnTo>
                    <a:pt x="14274" y="14164"/>
                  </a:lnTo>
                  <a:lnTo>
                    <a:pt x="13997" y="14108"/>
                  </a:lnTo>
                  <a:close/>
                  <a:moveTo>
                    <a:pt x="16764" y="1550"/>
                  </a:moveTo>
                  <a:lnTo>
                    <a:pt x="16764" y="20305"/>
                  </a:lnTo>
                  <a:lnTo>
                    <a:pt x="1549" y="20305"/>
                  </a:lnTo>
                  <a:lnTo>
                    <a:pt x="1549" y="1550"/>
                  </a:lnTo>
                  <a:lnTo>
                    <a:pt x="3430" y="1550"/>
                  </a:lnTo>
                  <a:lnTo>
                    <a:pt x="3430" y="1660"/>
                  </a:lnTo>
                  <a:lnTo>
                    <a:pt x="3430" y="2988"/>
                  </a:lnTo>
                  <a:lnTo>
                    <a:pt x="2988" y="2988"/>
                  </a:lnTo>
                  <a:lnTo>
                    <a:pt x="2988" y="4758"/>
                  </a:lnTo>
                  <a:lnTo>
                    <a:pt x="4703" y="4758"/>
                  </a:lnTo>
                  <a:lnTo>
                    <a:pt x="4703" y="2988"/>
                  </a:lnTo>
                  <a:lnTo>
                    <a:pt x="4260" y="2988"/>
                  </a:lnTo>
                  <a:lnTo>
                    <a:pt x="4260" y="1660"/>
                  </a:lnTo>
                  <a:lnTo>
                    <a:pt x="4260" y="1550"/>
                  </a:lnTo>
                  <a:lnTo>
                    <a:pt x="6971" y="1550"/>
                  </a:lnTo>
                  <a:lnTo>
                    <a:pt x="6916" y="1660"/>
                  </a:lnTo>
                  <a:lnTo>
                    <a:pt x="6916" y="2988"/>
                  </a:lnTo>
                  <a:lnTo>
                    <a:pt x="6473" y="2988"/>
                  </a:lnTo>
                  <a:lnTo>
                    <a:pt x="6473" y="4758"/>
                  </a:lnTo>
                  <a:lnTo>
                    <a:pt x="8244" y="4758"/>
                  </a:lnTo>
                  <a:lnTo>
                    <a:pt x="8244" y="2988"/>
                  </a:lnTo>
                  <a:lnTo>
                    <a:pt x="7801" y="2988"/>
                  </a:lnTo>
                  <a:lnTo>
                    <a:pt x="7801" y="1660"/>
                  </a:lnTo>
                  <a:lnTo>
                    <a:pt x="7801" y="1550"/>
                  </a:lnTo>
                  <a:lnTo>
                    <a:pt x="10512" y="1550"/>
                  </a:lnTo>
                  <a:lnTo>
                    <a:pt x="10457" y="1660"/>
                  </a:lnTo>
                  <a:lnTo>
                    <a:pt x="10457" y="2988"/>
                  </a:lnTo>
                  <a:lnTo>
                    <a:pt x="10014" y="2988"/>
                  </a:lnTo>
                  <a:lnTo>
                    <a:pt x="10014" y="4758"/>
                  </a:lnTo>
                  <a:lnTo>
                    <a:pt x="11784" y="4758"/>
                  </a:lnTo>
                  <a:lnTo>
                    <a:pt x="11784" y="2988"/>
                  </a:lnTo>
                  <a:lnTo>
                    <a:pt x="11342" y="2988"/>
                  </a:lnTo>
                  <a:lnTo>
                    <a:pt x="11342" y="1660"/>
                  </a:lnTo>
                  <a:lnTo>
                    <a:pt x="11342" y="1550"/>
                  </a:lnTo>
                  <a:lnTo>
                    <a:pt x="13997" y="1550"/>
                  </a:lnTo>
                  <a:lnTo>
                    <a:pt x="13997" y="1660"/>
                  </a:lnTo>
                  <a:lnTo>
                    <a:pt x="13997" y="2988"/>
                  </a:lnTo>
                  <a:lnTo>
                    <a:pt x="13555" y="2988"/>
                  </a:lnTo>
                  <a:lnTo>
                    <a:pt x="13555" y="4758"/>
                  </a:lnTo>
                  <a:lnTo>
                    <a:pt x="15325" y="4758"/>
                  </a:lnTo>
                  <a:lnTo>
                    <a:pt x="15325" y="2988"/>
                  </a:lnTo>
                  <a:lnTo>
                    <a:pt x="14883" y="2988"/>
                  </a:lnTo>
                  <a:lnTo>
                    <a:pt x="14883" y="1660"/>
                  </a:lnTo>
                  <a:lnTo>
                    <a:pt x="14883" y="1550"/>
                  </a:lnTo>
                  <a:close/>
                  <a:moveTo>
                    <a:pt x="775" y="1"/>
                  </a:moveTo>
                  <a:lnTo>
                    <a:pt x="443" y="56"/>
                  </a:lnTo>
                  <a:lnTo>
                    <a:pt x="222" y="222"/>
                  </a:lnTo>
                  <a:lnTo>
                    <a:pt x="56" y="499"/>
                  </a:lnTo>
                  <a:lnTo>
                    <a:pt x="0" y="775"/>
                  </a:lnTo>
                  <a:lnTo>
                    <a:pt x="0" y="21079"/>
                  </a:lnTo>
                  <a:lnTo>
                    <a:pt x="56" y="21356"/>
                  </a:lnTo>
                  <a:lnTo>
                    <a:pt x="222" y="21632"/>
                  </a:lnTo>
                  <a:lnTo>
                    <a:pt x="443" y="21798"/>
                  </a:lnTo>
                  <a:lnTo>
                    <a:pt x="775" y="21854"/>
                  </a:lnTo>
                  <a:lnTo>
                    <a:pt x="17538" y="21854"/>
                  </a:lnTo>
                  <a:lnTo>
                    <a:pt x="17815" y="21798"/>
                  </a:lnTo>
                  <a:lnTo>
                    <a:pt x="18091" y="21632"/>
                  </a:lnTo>
                  <a:lnTo>
                    <a:pt x="18257" y="21356"/>
                  </a:lnTo>
                  <a:lnTo>
                    <a:pt x="18313" y="21079"/>
                  </a:lnTo>
                  <a:lnTo>
                    <a:pt x="18313" y="775"/>
                  </a:lnTo>
                  <a:lnTo>
                    <a:pt x="18257" y="499"/>
                  </a:lnTo>
                  <a:lnTo>
                    <a:pt x="18091" y="222"/>
                  </a:lnTo>
                  <a:lnTo>
                    <a:pt x="17815" y="56"/>
                  </a:lnTo>
                  <a:lnTo>
                    <a:pt x="175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2"/>
            <p:cNvSpPr/>
            <p:nvPr/>
          </p:nvSpPr>
          <p:spPr>
            <a:xfrm>
              <a:off x="1325653" y="4689868"/>
              <a:ext cx="246438" cy="241244"/>
            </a:xfrm>
            <a:custGeom>
              <a:avLst/>
              <a:gdLst/>
              <a:ahLst/>
              <a:cxnLst/>
              <a:rect l="l" t="t" r="r" b="b"/>
              <a:pathLst>
                <a:path w="20969" h="20527" extrusionOk="0">
                  <a:moveTo>
                    <a:pt x="14883" y="1827"/>
                  </a:moveTo>
                  <a:lnTo>
                    <a:pt x="19143" y="6086"/>
                  </a:lnTo>
                  <a:lnTo>
                    <a:pt x="10844" y="16377"/>
                  </a:lnTo>
                  <a:lnTo>
                    <a:pt x="4980" y="10512"/>
                  </a:lnTo>
                  <a:lnTo>
                    <a:pt x="14883" y="1827"/>
                  </a:lnTo>
                  <a:close/>
                  <a:moveTo>
                    <a:pt x="4316" y="12006"/>
                  </a:moveTo>
                  <a:lnTo>
                    <a:pt x="9406" y="17096"/>
                  </a:lnTo>
                  <a:lnTo>
                    <a:pt x="9406" y="17096"/>
                  </a:lnTo>
                  <a:lnTo>
                    <a:pt x="9018" y="16985"/>
                  </a:lnTo>
                  <a:lnTo>
                    <a:pt x="8687" y="16930"/>
                  </a:lnTo>
                  <a:lnTo>
                    <a:pt x="8299" y="16930"/>
                  </a:lnTo>
                  <a:lnTo>
                    <a:pt x="7912" y="16985"/>
                  </a:lnTo>
                  <a:lnTo>
                    <a:pt x="7469" y="17096"/>
                  </a:lnTo>
                  <a:lnTo>
                    <a:pt x="7027" y="17262"/>
                  </a:lnTo>
                  <a:lnTo>
                    <a:pt x="6529" y="17483"/>
                  </a:lnTo>
                  <a:lnTo>
                    <a:pt x="6086" y="17815"/>
                  </a:lnTo>
                  <a:lnTo>
                    <a:pt x="3597" y="15270"/>
                  </a:lnTo>
                  <a:lnTo>
                    <a:pt x="3873" y="14828"/>
                  </a:lnTo>
                  <a:lnTo>
                    <a:pt x="4150" y="14385"/>
                  </a:lnTo>
                  <a:lnTo>
                    <a:pt x="4316" y="13942"/>
                  </a:lnTo>
                  <a:lnTo>
                    <a:pt x="4427" y="13445"/>
                  </a:lnTo>
                  <a:lnTo>
                    <a:pt x="4482" y="13057"/>
                  </a:lnTo>
                  <a:lnTo>
                    <a:pt x="4427" y="12725"/>
                  </a:lnTo>
                  <a:lnTo>
                    <a:pt x="4371" y="12338"/>
                  </a:lnTo>
                  <a:lnTo>
                    <a:pt x="4316" y="12006"/>
                  </a:lnTo>
                  <a:close/>
                  <a:moveTo>
                    <a:pt x="3431" y="17317"/>
                  </a:moveTo>
                  <a:lnTo>
                    <a:pt x="4095" y="17981"/>
                  </a:lnTo>
                  <a:lnTo>
                    <a:pt x="3209" y="18866"/>
                  </a:lnTo>
                  <a:lnTo>
                    <a:pt x="2214" y="18534"/>
                  </a:lnTo>
                  <a:lnTo>
                    <a:pt x="3431" y="17317"/>
                  </a:lnTo>
                  <a:close/>
                  <a:moveTo>
                    <a:pt x="14938" y="1"/>
                  </a:moveTo>
                  <a:lnTo>
                    <a:pt x="14662" y="56"/>
                  </a:lnTo>
                  <a:lnTo>
                    <a:pt x="14385" y="167"/>
                  </a:lnTo>
                  <a:lnTo>
                    <a:pt x="3375" y="9904"/>
                  </a:lnTo>
                  <a:lnTo>
                    <a:pt x="3320" y="9904"/>
                  </a:lnTo>
                  <a:lnTo>
                    <a:pt x="2435" y="10789"/>
                  </a:lnTo>
                  <a:lnTo>
                    <a:pt x="2269" y="11066"/>
                  </a:lnTo>
                  <a:lnTo>
                    <a:pt x="2214" y="11342"/>
                  </a:lnTo>
                  <a:lnTo>
                    <a:pt x="2269" y="11674"/>
                  </a:lnTo>
                  <a:lnTo>
                    <a:pt x="2435" y="11896"/>
                  </a:lnTo>
                  <a:lnTo>
                    <a:pt x="2656" y="12227"/>
                  </a:lnTo>
                  <a:lnTo>
                    <a:pt x="2822" y="12504"/>
                  </a:lnTo>
                  <a:lnTo>
                    <a:pt x="2933" y="12836"/>
                  </a:lnTo>
                  <a:lnTo>
                    <a:pt x="2877" y="13223"/>
                  </a:lnTo>
                  <a:lnTo>
                    <a:pt x="2767" y="13611"/>
                  </a:lnTo>
                  <a:lnTo>
                    <a:pt x="2601" y="13998"/>
                  </a:lnTo>
                  <a:lnTo>
                    <a:pt x="2324" y="14385"/>
                  </a:lnTo>
                  <a:lnTo>
                    <a:pt x="1992" y="14772"/>
                  </a:lnTo>
                  <a:lnTo>
                    <a:pt x="1826" y="15049"/>
                  </a:lnTo>
                  <a:lnTo>
                    <a:pt x="1771" y="15326"/>
                  </a:lnTo>
                  <a:lnTo>
                    <a:pt x="1826" y="15602"/>
                  </a:lnTo>
                  <a:lnTo>
                    <a:pt x="1992" y="15879"/>
                  </a:lnTo>
                  <a:lnTo>
                    <a:pt x="2324" y="16211"/>
                  </a:lnTo>
                  <a:lnTo>
                    <a:pt x="222" y="18313"/>
                  </a:lnTo>
                  <a:lnTo>
                    <a:pt x="111" y="18479"/>
                  </a:lnTo>
                  <a:lnTo>
                    <a:pt x="1" y="18645"/>
                  </a:lnTo>
                  <a:lnTo>
                    <a:pt x="1" y="18811"/>
                  </a:lnTo>
                  <a:lnTo>
                    <a:pt x="1" y="19032"/>
                  </a:lnTo>
                  <a:lnTo>
                    <a:pt x="111" y="19198"/>
                  </a:lnTo>
                  <a:lnTo>
                    <a:pt x="222" y="19364"/>
                  </a:lnTo>
                  <a:lnTo>
                    <a:pt x="333" y="19530"/>
                  </a:lnTo>
                  <a:lnTo>
                    <a:pt x="499" y="19586"/>
                  </a:lnTo>
                  <a:lnTo>
                    <a:pt x="3154" y="20471"/>
                  </a:lnTo>
                  <a:lnTo>
                    <a:pt x="3431" y="20526"/>
                  </a:lnTo>
                  <a:lnTo>
                    <a:pt x="3707" y="20471"/>
                  </a:lnTo>
                  <a:lnTo>
                    <a:pt x="3984" y="20305"/>
                  </a:lnTo>
                  <a:lnTo>
                    <a:pt x="5201" y="19088"/>
                  </a:lnTo>
                  <a:lnTo>
                    <a:pt x="5533" y="19420"/>
                  </a:lnTo>
                  <a:lnTo>
                    <a:pt x="5754" y="19586"/>
                  </a:lnTo>
                  <a:lnTo>
                    <a:pt x="6086" y="19641"/>
                  </a:lnTo>
                  <a:lnTo>
                    <a:pt x="6363" y="19586"/>
                  </a:lnTo>
                  <a:lnTo>
                    <a:pt x="6640" y="19420"/>
                  </a:lnTo>
                  <a:lnTo>
                    <a:pt x="7027" y="19032"/>
                  </a:lnTo>
                  <a:lnTo>
                    <a:pt x="7414" y="18811"/>
                  </a:lnTo>
                  <a:lnTo>
                    <a:pt x="7801" y="18590"/>
                  </a:lnTo>
                  <a:lnTo>
                    <a:pt x="8189" y="18479"/>
                  </a:lnTo>
                  <a:lnTo>
                    <a:pt x="8521" y="18479"/>
                  </a:lnTo>
                  <a:lnTo>
                    <a:pt x="8853" y="18534"/>
                  </a:lnTo>
                  <a:lnTo>
                    <a:pt x="9184" y="18700"/>
                  </a:lnTo>
                  <a:lnTo>
                    <a:pt x="9516" y="18977"/>
                  </a:lnTo>
                  <a:lnTo>
                    <a:pt x="9738" y="19143"/>
                  </a:lnTo>
                  <a:lnTo>
                    <a:pt x="10014" y="19198"/>
                  </a:lnTo>
                  <a:lnTo>
                    <a:pt x="10346" y="19143"/>
                  </a:lnTo>
                  <a:lnTo>
                    <a:pt x="10568" y="18977"/>
                  </a:lnTo>
                  <a:lnTo>
                    <a:pt x="11453" y="18092"/>
                  </a:lnTo>
                  <a:lnTo>
                    <a:pt x="11508" y="18036"/>
                  </a:lnTo>
                  <a:lnTo>
                    <a:pt x="20803" y="6529"/>
                  </a:lnTo>
                  <a:lnTo>
                    <a:pt x="20913" y="6308"/>
                  </a:lnTo>
                  <a:lnTo>
                    <a:pt x="20969" y="6031"/>
                  </a:lnTo>
                  <a:lnTo>
                    <a:pt x="20913" y="5755"/>
                  </a:lnTo>
                  <a:lnTo>
                    <a:pt x="20747" y="5533"/>
                  </a:lnTo>
                  <a:lnTo>
                    <a:pt x="15436" y="222"/>
                  </a:lnTo>
                  <a:lnTo>
                    <a:pt x="15215" y="56"/>
                  </a:lnTo>
                  <a:lnTo>
                    <a:pt x="149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2"/>
            <p:cNvSpPr/>
            <p:nvPr/>
          </p:nvSpPr>
          <p:spPr>
            <a:xfrm rot="3891786">
              <a:off x="747980" y="4447574"/>
              <a:ext cx="256852" cy="256852"/>
            </a:xfrm>
            <a:custGeom>
              <a:avLst/>
              <a:gdLst/>
              <a:ahLst/>
              <a:cxnLst/>
              <a:rect l="l" t="t" r="r" b="b"/>
              <a:pathLst>
                <a:path w="21854" h="21854" extrusionOk="0">
                  <a:moveTo>
                    <a:pt x="16211" y="1882"/>
                  </a:moveTo>
                  <a:lnTo>
                    <a:pt x="19973" y="5644"/>
                  </a:lnTo>
                  <a:lnTo>
                    <a:pt x="5644" y="19972"/>
                  </a:lnTo>
                  <a:lnTo>
                    <a:pt x="1882" y="16210"/>
                  </a:lnTo>
                  <a:lnTo>
                    <a:pt x="3873" y="14219"/>
                  </a:lnTo>
                  <a:lnTo>
                    <a:pt x="5533" y="15878"/>
                  </a:lnTo>
                  <a:lnTo>
                    <a:pt x="5810" y="16044"/>
                  </a:lnTo>
                  <a:lnTo>
                    <a:pt x="6086" y="16100"/>
                  </a:lnTo>
                  <a:lnTo>
                    <a:pt x="6363" y="16044"/>
                  </a:lnTo>
                  <a:lnTo>
                    <a:pt x="6640" y="15878"/>
                  </a:lnTo>
                  <a:lnTo>
                    <a:pt x="6806" y="15602"/>
                  </a:lnTo>
                  <a:lnTo>
                    <a:pt x="6861" y="15325"/>
                  </a:lnTo>
                  <a:lnTo>
                    <a:pt x="6806" y="15049"/>
                  </a:lnTo>
                  <a:lnTo>
                    <a:pt x="6640" y="14772"/>
                  </a:lnTo>
                  <a:lnTo>
                    <a:pt x="4980" y="13112"/>
                  </a:lnTo>
                  <a:lnTo>
                    <a:pt x="5644" y="12448"/>
                  </a:lnTo>
                  <a:lnTo>
                    <a:pt x="6861" y="13666"/>
                  </a:lnTo>
                  <a:lnTo>
                    <a:pt x="7137" y="13831"/>
                  </a:lnTo>
                  <a:lnTo>
                    <a:pt x="7414" y="13887"/>
                  </a:lnTo>
                  <a:lnTo>
                    <a:pt x="7691" y="13831"/>
                  </a:lnTo>
                  <a:lnTo>
                    <a:pt x="7967" y="13666"/>
                  </a:lnTo>
                  <a:lnTo>
                    <a:pt x="8133" y="13389"/>
                  </a:lnTo>
                  <a:lnTo>
                    <a:pt x="8189" y="13112"/>
                  </a:lnTo>
                  <a:lnTo>
                    <a:pt x="8133" y="12836"/>
                  </a:lnTo>
                  <a:lnTo>
                    <a:pt x="7967" y="12559"/>
                  </a:lnTo>
                  <a:lnTo>
                    <a:pt x="6750" y="11342"/>
                  </a:lnTo>
                  <a:lnTo>
                    <a:pt x="7635" y="10457"/>
                  </a:lnTo>
                  <a:lnTo>
                    <a:pt x="9295" y="12116"/>
                  </a:lnTo>
                  <a:lnTo>
                    <a:pt x="9516" y="12282"/>
                  </a:lnTo>
                  <a:lnTo>
                    <a:pt x="9848" y="12338"/>
                  </a:lnTo>
                  <a:lnTo>
                    <a:pt x="10125" y="12282"/>
                  </a:lnTo>
                  <a:lnTo>
                    <a:pt x="10346" y="12116"/>
                  </a:lnTo>
                  <a:lnTo>
                    <a:pt x="10512" y="11895"/>
                  </a:lnTo>
                  <a:lnTo>
                    <a:pt x="10623" y="11563"/>
                  </a:lnTo>
                  <a:lnTo>
                    <a:pt x="10512" y="11287"/>
                  </a:lnTo>
                  <a:lnTo>
                    <a:pt x="10346" y="11065"/>
                  </a:lnTo>
                  <a:lnTo>
                    <a:pt x="8687" y="9406"/>
                  </a:lnTo>
                  <a:lnTo>
                    <a:pt x="9406" y="8686"/>
                  </a:lnTo>
                  <a:lnTo>
                    <a:pt x="10402" y="9682"/>
                  </a:lnTo>
                  <a:lnTo>
                    <a:pt x="10623" y="9848"/>
                  </a:lnTo>
                  <a:lnTo>
                    <a:pt x="10955" y="9903"/>
                  </a:lnTo>
                  <a:lnTo>
                    <a:pt x="11231" y="9848"/>
                  </a:lnTo>
                  <a:lnTo>
                    <a:pt x="11508" y="9682"/>
                  </a:lnTo>
                  <a:lnTo>
                    <a:pt x="11674" y="9461"/>
                  </a:lnTo>
                  <a:lnTo>
                    <a:pt x="11729" y="9184"/>
                  </a:lnTo>
                  <a:lnTo>
                    <a:pt x="11674" y="8852"/>
                  </a:lnTo>
                  <a:lnTo>
                    <a:pt x="11508" y="8631"/>
                  </a:lnTo>
                  <a:lnTo>
                    <a:pt x="10457" y="7635"/>
                  </a:lnTo>
                  <a:lnTo>
                    <a:pt x="11342" y="6750"/>
                  </a:lnTo>
                  <a:lnTo>
                    <a:pt x="13002" y="8410"/>
                  </a:lnTo>
                  <a:lnTo>
                    <a:pt x="13278" y="8576"/>
                  </a:lnTo>
                  <a:lnTo>
                    <a:pt x="13555" y="8631"/>
                  </a:lnTo>
                  <a:lnTo>
                    <a:pt x="13887" y="8576"/>
                  </a:lnTo>
                  <a:lnTo>
                    <a:pt x="14108" y="8410"/>
                  </a:lnTo>
                  <a:lnTo>
                    <a:pt x="14274" y="8133"/>
                  </a:lnTo>
                  <a:lnTo>
                    <a:pt x="14330" y="7856"/>
                  </a:lnTo>
                  <a:lnTo>
                    <a:pt x="14274" y="7580"/>
                  </a:lnTo>
                  <a:lnTo>
                    <a:pt x="14108" y="7303"/>
                  </a:lnTo>
                  <a:lnTo>
                    <a:pt x="12449" y="5644"/>
                  </a:lnTo>
                  <a:lnTo>
                    <a:pt x="13112" y="4980"/>
                  </a:lnTo>
                  <a:lnTo>
                    <a:pt x="14385" y="6197"/>
                  </a:lnTo>
                  <a:lnTo>
                    <a:pt x="14606" y="6363"/>
                  </a:lnTo>
                  <a:lnTo>
                    <a:pt x="14883" y="6418"/>
                  </a:lnTo>
                  <a:lnTo>
                    <a:pt x="15215" y="6363"/>
                  </a:lnTo>
                  <a:lnTo>
                    <a:pt x="15436" y="6141"/>
                  </a:lnTo>
                  <a:lnTo>
                    <a:pt x="15602" y="5920"/>
                  </a:lnTo>
                  <a:lnTo>
                    <a:pt x="15657" y="5644"/>
                  </a:lnTo>
                  <a:lnTo>
                    <a:pt x="15602" y="5312"/>
                  </a:lnTo>
                  <a:lnTo>
                    <a:pt x="15436" y="5090"/>
                  </a:lnTo>
                  <a:lnTo>
                    <a:pt x="14219" y="3873"/>
                  </a:lnTo>
                  <a:lnTo>
                    <a:pt x="16211" y="1882"/>
                  </a:lnTo>
                  <a:close/>
                  <a:moveTo>
                    <a:pt x="16211" y="0"/>
                  </a:moveTo>
                  <a:lnTo>
                    <a:pt x="15934" y="56"/>
                  </a:lnTo>
                  <a:lnTo>
                    <a:pt x="15657" y="222"/>
                  </a:lnTo>
                  <a:lnTo>
                    <a:pt x="7082" y="8852"/>
                  </a:lnTo>
                  <a:lnTo>
                    <a:pt x="222" y="15712"/>
                  </a:lnTo>
                  <a:lnTo>
                    <a:pt x="56" y="15934"/>
                  </a:lnTo>
                  <a:lnTo>
                    <a:pt x="1" y="16210"/>
                  </a:lnTo>
                  <a:lnTo>
                    <a:pt x="56" y="16542"/>
                  </a:lnTo>
                  <a:lnTo>
                    <a:pt x="222" y="16764"/>
                  </a:lnTo>
                  <a:lnTo>
                    <a:pt x="5090" y="21632"/>
                  </a:lnTo>
                  <a:lnTo>
                    <a:pt x="5312" y="21798"/>
                  </a:lnTo>
                  <a:lnTo>
                    <a:pt x="5644" y="21853"/>
                  </a:lnTo>
                  <a:lnTo>
                    <a:pt x="5920" y="21798"/>
                  </a:lnTo>
                  <a:lnTo>
                    <a:pt x="6197" y="21632"/>
                  </a:lnTo>
                  <a:lnTo>
                    <a:pt x="21632" y="6197"/>
                  </a:lnTo>
                  <a:lnTo>
                    <a:pt x="21798" y="5920"/>
                  </a:lnTo>
                  <a:lnTo>
                    <a:pt x="21854" y="5644"/>
                  </a:lnTo>
                  <a:lnTo>
                    <a:pt x="21798" y="5367"/>
                  </a:lnTo>
                  <a:lnTo>
                    <a:pt x="21632" y="5090"/>
                  </a:lnTo>
                  <a:lnTo>
                    <a:pt x="16764" y="222"/>
                  </a:lnTo>
                  <a:lnTo>
                    <a:pt x="16487" y="56"/>
                  </a:lnTo>
                  <a:lnTo>
                    <a:pt x="1621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2"/>
            <p:cNvSpPr/>
            <p:nvPr/>
          </p:nvSpPr>
          <p:spPr>
            <a:xfrm rot="10546735">
              <a:off x="2333495" y="4819538"/>
              <a:ext cx="256826" cy="256826"/>
            </a:xfrm>
            <a:custGeom>
              <a:avLst/>
              <a:gdLst/>
              <a:ahLst/>
              <a:cxnLst/>
              <a:rect l="l" t="t" r="r" b="b"/>
              <a:pathLst>
                <a:path w="21854" h="21854" extrusionOk="0">
                  <a:moveTo>
                    <a:pt x="4205" y="11010"/>
                  </a:moveTo>
                  <a:lnTo>
                    <a:pt x="10844" y="17649"/>
                  </a:lnTo>
                  <a:lnTo>
                    <a:pt x="4205" y="17649"/>
                  </a:lnTo>
                  <a:lnTo>
                    <a:pt x="4205" y="11010"/>
                  </a:lnTo>
                  <a:close/>
                  <a:moveTo>
                    <a:pt x="3320" y="8410"/>
                  </a:moveTo>
                  <a:lnTo>
                    <a:pt x="3098" y="8465"/>
                  </a:lnTo>
                  <a:lnTo>
                    <a:pt x="2932" y="8576"/>
                  </a:lnTo>
                  <a:lnTo>
                    <a:pt x="2767" y="8742"/>
                  </a:lnTo>
                  <a:lnTo>
                    <a:pt x="2656" y="8908"/>
                  </a:lnTo>
                  <a:lnTo>
                    <a:pt x="2656" y="9129"/>
                  </a:lnTo>
                  <a:lnTo>
                    <a:pt x="2656" y="18424"/>
                  </a:lnTo>
                  <a:lnTo>
                    <a:pt x="2711" y="18700"/>
                  </a:lnTo>
                  <a:lnTo>
                    <a:pt x="2877" y="18977"/>
                  </a:lnTo>
                  <a:lnTo>
                    <a:pt x="3098" y="19143"/>
                  </a:lnTo>
                  <a:lnTo>
                    <a:pt x="3430" y="19198"/>
                  </a:lnTo>
                  <a:lnTo>
                    <a:pt x="12670" y="19198"/>
                  </a:lnTo>
                  <a:lnTo>
                    <a:pt x="12891" y="19143"/>
                  </a:lnTo>
                  <a:lnTo>
                    <a:pt x="13112" y="19088"/>
                  </a:lnTo>
                  <a:lnTo>
                    <a:pt x="13278" y="18922"/>
                  </a:lnTo>
                  <a:lnTo>
                    <a:pt x="13389" y="18700"/>
                  </a:lnTo>
                  <a:lnTo>
                    <a:pt x="13444" y="18479"/>
                  </a:lnTo>
                  <a:lnTo>
                    <a:pt x="13444" y="18258"/>
                  </a:lnTo>
                  <a:lnTo>
                    <a:pt x="13389" y="18036"/>
                  </a:lnTo>
                  <a:lnTo>
                    <a:pt x="13223" y="17870"/>
                  </a:lnTo>
                  <a:lnTo>
                    <a:pt x="3984" y="8631"/>
                  </a:lnTo>
                  <a:lnTo>
                    <a:pt x="3762" y="8465"/>
                  </a:lnTo>
                  <a:lnTo>
                    <a:pt x="3596" y="8410"/>
                  </a:lnTo>
                  <a:close/>
                  <a:moveTo>
                    <a:pt x="1549" y="2656"/>
                  </a:moveTo>
                  <a:lnTo>
                    <a:pt x="3209" y="4316"/>
                  </a:lnTo>
                  <a:lnTo>
                    <a:pt x="2877" y="4648"/>
                  </a:lnTo>
                  <a:lnTo>
                    <a:pt x="2711" y="4869"/>
                  </a:lnTo>
                  <a:lnTo>
                    <a:pt x="2656" y="5201"/>
                  </a:lnTo>
                  <a:lnTo>
                    <a:pt x="2711" y="5478"/>
                  </a:lnTo>
                  <a:lnTo>
                    <a:pt x="2877" y="5754"/>
                  </a:lnTo>
                  <a:lnTo>
                    <a:pt x="3154" y="5920"/>
                  </a:lnTo>
                  <a:lnTo>
                    <a:pt x="3430" y="5976"/>
                  </a:lnTo>
                  <a:lnTo>
                    <a:pt x="3707" y="5920"/>
                  </a:lnTo>
                  <a:lnTo>
                    <a:pt x="3984" y="5754"/>
                  </a:lnTo>
                  <a:lnTo>
                    <a:pt x="4316" y="5367"/>
                  </a:lnTo>
                  <a:lnTo>
                    <a:pt x="5422" y="6529"/>
                  </a:lnTo>
                  <a:lnTo>
                    <a:pt x="5090" y="6861"/>
                  </a:lnTo>
                  <a:lnTo>
                    <a:pt x="4924" y="7082"/>
                  </a:lnTo>
                  <a:lnTo>
                    <a:pt x="4869" y="7414"/>
                  </a:lnTo>
                  <a:lnTo>
                    <a:pt x="4924" y="7691"/>
                  </a:lnTo>
                  <a:lnTo>
                    <a:pt x="5090" y="7912"/>
                  </a:lnTo>
                  <a:lnTo>
                    <a:pt x="5311" y="8133"/>
                  </a:lnTo>
                  <a:lnTo>
                    <a:pt x="5643" y="8189"/>
                  </a:lnTo>
                  <a:lnTo>
                    <a:pt x="5920" y="8133"/>
                  </a:lnTo>
                  <a:lnTo>
                    <a:pt x="6197" y="7912"/>
                  </a:lnTo>
                  <a:lnTo>
                    <a:pt x="6529" y="7580"/>
                  </a:lnTo>
                  <a:lnTo>
                    <a:pt x="7635" y="8742"/>
                  </a:lnTo>
                  <a:lnTo>
                    <a:pt x="7303" y="9074"/>
                  </a:lnTo>
                  <a:lnTo>
                    <a:pt x="7137" y="9295"/>
                  </a:lnTo>
                  <a:lnTo>
                    <a:pt x="7082" y="9572"/>
                  </a:lnTo>
                  <a:lnTo>
                    <a:pt x="7137" y="9904"/>
                  </a:lnTo>
                  <a:lnTo>
                    <a:pt x="7303" y="10125"/>
                  </a:lnTo>
                  <a:lnTo>
                    <a:pt x="7524" y="10291"/>
                  </a:lnTo>
                  <a:lnTo>
                    <a:pt x="7856" y="10346"/>
                  </a:lnTo>
                  <a:lnTo>
                    <a:pt x="8133" y="10291"/>
                  </a:lnTo>
                  <a:lnTo>
                    <a:pt x="8354" y="10125"/>
                  </a:lnTo>
                  <a:lnTo>
                    <a:pt x="8742" y="9793"/>
                  </a:lnTo>
                  <a:lnTo>
                    <a:pt x="9848" y="10900"/>
                  </a:lnTo>
                  <a:lnTo>
                    <a:pt x="9516" y="11232"/>
                  </a:lnTo>
                  <a:lnTo>
                    <a:pt x="9350" y="11508"/>
                  </a:lnTo>
                  <a:lnTo>
                    <a:pt x="9239" y="11785"/>
                  </a:lnTo>
                  <a:lnTo>
                    <a:pt x="9350" y="12117"/>
                  </a:lnTo>
                  <a:lnTo>
                    <a:pt x="9516" y="12338"/>
                  </a:lnTo>
                  <a:lnTo>
                    <a:pt x="9737" y="12504"/>
                  </a:lnTo>
                  <a:lnTo>
                    <a:pt x="10014" y="12559"/>
                  </a:lnTo>
                  <a:lnTo>
                    <a:pt x="10346" y="12504"/>
                  </a:lnTo>
                  <a:lnTo>
                    <a:pt x="10567" y="12338"/>
                  </a:lnTo>
                  <a:lnTo>
                    <a:pt x="10899" y="12006"/>
                  </a:lnTo>
                  <a:lnTo>
                    <a:pt x="12061" y="13113"/>
                  </a:lnTo>
                  <a:lnTo>
                    <a:pt x="11674" y="13445"/>
                  </a:lnTo>
                  <a:lnTo>
                    <a:pt x="11508" y="13721"/>
                  </a:lnTo>
                  <a:lnTo>
                    <a:pt x="11452" y="13998"/>
                  </a:lnTo>
                  <a:lnTo>
                    <a:pt x="11508" y="14330"/>
                  </a:lnTo>
                  <a:lnTo>
                    <a:pt x="11674" y="14551"/>
                  </a:lnTo>
                  <a:lnTo>
                    <a:pt x="11950" y="14717"/>
                  </a:lnTo>
                  <a:lnTo>
                    <a:pt x="12227" y="14772"/>
                  </a:lnTo>
                  <a:lnTo>
                    <a:pt x="12559" y="14717"/>
                  </a:lnTo>
                  <a:lnTo>
                    <a:pt x="12780" y="14551"/>
                  </a:lnTo>
                  <a:lnTo>
                    <a:pt x="13112" y="14219"/>
                  </a:lnTo>
                  <a:lnTo>
                    <a:pt x="14219" y="15326"/>
                  </a:lnTo>
                  <a:lnTo>
                    <a:pt x="13887" y="15657"/>
                  </a:lnTo>
                  <a:lnTo>
                    <a:pt x="13721" y="15934"/>
                  </a:lnTo>
                  <a:lnTo>
                    <a:pt x="13665" y="16211"/>
                  </a:lnTo>
                  <a:lnTo>
                    <a:pt x="13721" y="16487"/>
                  </a:lnTo>
                  <a:lnTo>
                    <a:pt x="13887" y="16764"/>
                  </a:lnTo>
                  <a:lnTo>
                    <a:pt x="14163" y="16930"/>
                  </a:lnTo>
                  <a:lnTo>
                    <a:pt x="14440" y="16985"/>
                  </a:lnTo>
                  <a:lnTo>
                    <a:pt x="14717" y="16930"/>
                  </a:lnTo>
                  <a:lnTo>
                    <a:pt x="14993" y="16764"/>
                  </a:lnTo>
                  <a:lnTo>
                    <a:pt x="15325" y="16432"/>
                  </a:lnTo>
                  <a:lnTo>
                    <a:pt x="16432" y="17538"/>
                  </a:lnTo>
                  <a:lnTo>
                    <a:pt x="16100" y="17870"/>
                  </a:lnTo>
                  <a:lnTo>
                    <a:pt x="15934" y="18147"/>
                  </a:lnTo>
                  <a:lnTo>
                    <a:pt x="15878" y="18424"/>
                  </a:lnTo>
                  <a:lnTo>
                    <a:pt x="15934" y="18700"/>
                  </a:lnTo>
                  <a:lnTo>
                    <a:pt x="16100" y="18977"/>
                  </a:lnTo>
                  <a:lnTo>
                    <a:pt x="16376" y="19143"/>
                  </a:lnTo>
                  <a:lnTo>
                    <a:pt x="16653" y="19198"/>
                  </a:lnTo>
                  <a:lnTo>
                    <a:pt x="16930" y="19143"/>
                  </a:lnTo>
                  <a:lnTo>
                    <a:pt x="17206" y="18977"/>
                  </a:lnTo>
                  <a:lnTo>
                    <a:pt x="17538" y="18645"/>
                  </a:lnTo>
                  <a:lnTo>
                    <a:pt x="19198" y="20305"/>
                  </a:lnTo>
                  <a:lnTo>
                    <a:pt x="1549" y="20305"/>
                  </a:lnTo>
                  <a:lnTo>
                    <a:pt x="1549" y="2656"/>
                  </a:lnTo>
                  <a:close/>
                  <a:moveTo>
                    <a:pt x="720" y="1"/>
                  </a:moveTo>
                  <a:lnTo>
                    <a:pt x="498" y="56"/>
                  </a:lnTo>
                  <a:lnTo>
                    <a:pt x="277" y="167"/>
                  </a:lnTo>
                  <a:lnTo>
                    <a:pt x="111" y="333"/>
                  </a:lnTo>
                  <a:lnTo>
                    <a:pt x="56" y="554"/>
                  </a:lnTo>
                  <a:lnTo>
                    <a:pt x="0" y="775"/>
                  </a:lnTo>
                  <a:lnTo>
                    <a:pt x="0" y="21079"/>
                  </a:lnTo>
                  <a:lnTo>
                    <a:pt x="56" y="21356"/>
                  </a:lnTo>
                  <a:lnTo>
                    <a:pt x="222" y="21632"/>
                  </a:lnTo>
                  <a:lnTo>
                    <a:pt x="443" y="21798"/>
                  </a:lnTo>
                  <a:lnTo>
                    <a:pt x="775" y="21854"/>
                  </a:lnTo>
                  <a:lnTo>
                    <a:pt x="21079" y="21854"/>
                  </a:lnTo>
                  <a:lnTo>
                    <a:pt x="21300" y="21798"/>
                  </a:lnTo>
                  <a:lnTo>
                    <a:pt x="21521" y="21743"/>
                  </a:lnTo>
                  <a:lnTo>
                    <a:pt x="21687" y="21577"/>
                  </a:lnTo>
                  <a:lnTo>
                    <a:pt x="21798" y="21356"/>
                  </a:lnTo>
                  <a:lnTo>
                    <a:pt x="21853" y="21135"/>
                  </a:lnTo>
                  <a:lnTo>
                    <a:pt x="21853" y="20913"/>
                  </a:lnTo>
                  <a:lnTo>
                    <a:pt x="21743" y="20692"/>
                  </a:lnTo>
                  <a:lnTo>
                    <a:pt x="21632" y="20526"/>
                  </a:lnTo>
                  <a:lnTo>
                    <a:pt x="1328" y="222"/>
                  </a:lnTo>
                  <a:lnTo>
                    <a:pt x="1107" y="111"/>
                  </a:lnTo>
                  <a:lnTo>
                    <a:pt x="941"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2"/>
            <p:cNvSpPr/>
            <p:nvPr/>
          </p:nvSpPr>
          <p:spPr>
            <a:xfrm rot="1345434">
              <a:off x="2851762" y="5016040"/>
              <a:ext cx="256807" cy="256161"/>
            </a:xfrm>
            <a:custGeom>
              <a:avLst/>
              <a:gdLst/>
              <a:ahLst/>
              <a:cxnLst/>
              <a:rect l="l" t="t" r="r" b="b"/>
              <a:pathLst>
                <a:path w="21854" h="21799" extrusionOk="0">
                  <a:moveTo>
                    <a:pt x="8742" y="4150"/>
                  </a:moveTo>
                  <a:lnTo>
                    <a:pt x="9018" y="4205"/>
                  </a:lnTo>
                  <a:lnTo>
                    <a:pt x="9295" y="4261"/>
                  </a:lnTo>
                  <a:lnTo>
                    <a:pt x="9516" y="4427"/>
                  </a:lnTo>
                  <a:lnTo>
                    <a:pt x="9737" y="4593"/>
                  </a:lnTo>
                  <a:lnTo>
                    <a:pt x="9903" y="4814"/>
                  </a:lnTo>
                  <a:lnTo>
                    <a:pt x="10069" y="5035"/>
                  </a:lnTo>
                  <a:lnTo>
                    <a:pt x="10125" y="5312"/>
                  </a:lnTo>
                  <a:lnTo>
                    <a:pt x="10180" y="5589"/>
                  </a:lnTo>
                  <a:lnTo>
                    <a:pt x="10125" y="5921"/>
                  </a:lnTo>
                  <a:lnTo>
                    <a:pt x="10069" y="6142"/>
                  </a:lnTo>
                  <a:lnTo>
                    <a:pt x="9903" y="6418"/>
                  </a:lnTo>
                  <a:lnTo>
                    <a:pt x="9737" y="6640"/>
                  </a:lnTo>
                  <a:lnTo>
                    <a:pt x="9516" y="6806"/>
                  </a:lnTo>
                  <a:lnTo>
                    <a:pt x="9295" y="6916"/>
                  </a:lnTo>
                  <a:lnTo>
                    <a:pt x="9018" y="7027"/>
                  </a:lnTo>
                  <a:lnTo>
                    <a:pt x="6086" y="7027"/>
                  </a:lnTo>
                  <a:lnTo>
                    <a:pt x="5865" y="6972"/>
                  </a:lnTo>
                  <a:lnTo>
                    <a:pt x="5699" y="6861"/>
                  </a:lnTo>
                  <a:lnTo>
                    <a:pt x="5588" y="6695"/>
                  </a:lnTo>
                  <a:lnTo>
                    <a:pt x="5533" y="6474"/>
                  </a:lnTo>
                  <a:lnTo>
                    <a:pt x="5588" y="6252"/>
                  </a:lnTo>
                  <a:lnTo>
                    <a:pt x="5699" y="6087"/>
                  </a:lnTo>
                  <a:lnTo>
                    <a:pt x="5865" y="5976"/>
                  </a:lnTo>
                  <a:lnTo>
                    <a:pt x="6086" y="5921"/>
                  </a:lnTo>
                  <a:lnTo>
                    <a:pt x="6307" y="5976"/>
                  </a:lnTo>
                  <a:lnTo>
                    <a:pt x="6473" y="6031"/>
                  </a:lnTo>
                  <a:lnTo>
                    <a:pt x="6639" y="6031"/>
                  </a:lnTo>
                  <a:lnTo>
                    <a:pt x="6805" y="5976"/>
                  </a:lnTo>
                  <a:lnTo>
                    <a:pt x="6971" y="5921"/>
                  </a:lnTo>
                  <a:lnTo>
                    <a:pt x="7082" y="5810"/>
                  </a:lnTo>
                  <a:lnTo>
                    <a:pt x="7192" y="5699"/>
                  </a:lnTo>
                  <a:lnTo>
                    <a:pt x="7303" y="5533"/>
                  </a:lnTo>
                  <a:lnTo>
                    <a:pt x="7303" y="5367"/>
                  </a:lnTo>
                  <a:lnTo>
                    <a:pt x="7358" y="5146"/>
                  </a:lnTo>
                  <a:lnTo>
                    <a:pt x="7469" y="4869"/>
                  </a:lnTo>
                  <a:lnTo>
                    <a:pt x="7635" y="4703"/>
                  </a:lnTo>
                  <a:lnTo>
                    <a:pt x="7801" y="4537"/>
                  </a:lnTo>
                  <a:lnTo>
                    <a:pt x="8022" y="4371"/>
                  </a:lnTo>
                  <a:lnTo>
                    <a:pt x="8244" y="4261"/>
                  </a:lnTo>
                  <a:lnTo>
                    <a:pt x="8465" y="4205"/>
                  </a:lnTo>
                  <a:lnTo>
                    <a:pt x="8742" y="4150"/>
                  </a:lnTo>
                  <a:close/>
                  <a:moveTo>
                    <a:pt x="8742" y="2601"/>
                  </a:moveTo>
                  <a:lnTo>
                    <a:pt x="8299" y="2656"/>
                  </a:lnTo>
                  <a:lnTo>
                    <a:pt x="7856" y="2767"/>
                  </a:lnTo>
                  <a:lnTo>
                    <a:pt x="7469" y="2933"/>
                  </a:lnTo>
                  <a:lnTo>
                    <a:pt x="7082" y="3099"/>
                  </a:lnTo>
                  <a:lnTo>
                    <a:pt x="6750" y="3376"/>
                  </a:lnTo>
                  <a:lnTo>
                    <a:pt x="6473" y="3652"/>
                  </a:lnTo>
                  <a:lnTo>
                    <a:pt x="6197" y="4040"/>
                  </a:lnTo>
                  <a:lnTo>
                    <a:pt x="6031" y="4371"/>
                  </a:lnTo>
                  <a:lnTo>
                    <a:pt x="5588" y="4427"/>
                  </a:lnTo>
                  <a:lnTo>
                    <a:pt x="5201" y="4593"/>
                  </a:lnTo>
                  <a:lnTo>
                    <a:pt x="4869" y="4759"/>
                  </a:lnTo>
                  <a:lnTo>
                    <a:pt x="4592" y="5035"/>
                  </a:lnTo>
                  <a:lnTo>
                    <a:pt x="4316" y="5312"/>
                  </a:lnTo>
                  <a:lnTo>
                    <a:pt x="4150" y="5699"/>
                  </a:lnTo>
                  <a:lnTo>
                    <a:pt x="4039" y="6087"/>
                  </a:lnTo>
                  <a:lnTo>
                    <a:pt x="3984" y="6474"/>
                  </a:lnTo>
                  <a:lnTo>
                    <a:pt x="4039" y="6916"/>
                  </a:lnTo>
                  <a:lnTo>
                    <a:pt x="4150" y="7304"/>
                  </a:lnTo>
                  <a:lnTo>
                    <a:pt x="4371" y="7636"/>
                  </a:lnTo>
                  <a:lnTo>
                    <a:pt x="4592" y="7968"/>
                  </a:lnTo>
                  <a:lnTo>
                    <a:pt x="4924" y="8244"/>
                  </a:lnTo>
                  <a:lnTo>
                    <a:pt x="5256" y="8410"/>
                  </a:lnTo>
                  <a:lnTo>
                    <a:pt x="5643" y="8521"/>
                  </a:lnTo>
                  <a:lnTo>
                    <a:pt x="6086" y="8576"/>
                  </a:lnTo>
                  <a:lnTo>
                    <a:pt x="8742" y="8576"/>
                  </a:lnTo>
                  <a:lnTo>
                    <a:pt x="9350" y="8521"/>
                  </a:lnTo>
                  <a:lnTo>
                    <a:pt x="9903" y="8355"/>
                  </a:lnTo>
                  <a:lnTo>
                    <a:pt x="10401" y="8078"/>
                  </a:lnTo>
                  <a:lnTo>
                    <a:pt x="10844" y="7691"/>
                  </a:lnTo>
                  <a:lnTo>
                    <a:pt x="11176" y="7248"/>
                  </a:lnTo>
                  <a:lnTo>
                    <a:pt x="11452" y="6750"/>
                  </a:lnTo>
                  <a:lnTo>
                    <a:pt x="11674" y="6197"/>
                  </a:lnTo>
                  <a:lnTo>
                    <a:pt x="11729" y="5589"/>
                  </a:lnTo>
                  <a:lnTo>
                    <a:pt x="11674" y="4980"/>
                  </a:lnTo>
                  <a:lnTo>
                    <a:pt x="11452" y="4427"/>
                  </a:lnTo>
                  <a:lnTo>
                    <a:pt x="11176" y="3929"/>
                  </a:lnTo>
                  <a:lnTo>
                    <a:pt x="10844" y="3486"/>
                  </a:lnTo>
                  <a:lnTo>
                    <a:pt x="10401" y="3154"/>
                  </a:lnTo>
                  <a:lnTo>
                    <a:pt x="9903" y="2878"/>
                  </a:lnTo>
                  <a:lnTo>
                    <a:pt x="9350" y="2712"/>
                  </a:lnTo>
                  <a:lnTo>
                    <a:pt x="8742" y="2601"/>
                  </a:lnTo>
                  <a:close/>
                  <a:moveTo>
                    <a:pt x="15546" y="9517"/>
                  </a:moveTo>
                  <a:lnTo>
                    <a:pt x="15712" y="9572"/>
                  </a:lnTo>
                  <a:lnTo>
                    <a:pt x="15823" y="9683"/>
                  </a:lnTo>
                  <a:lnTo>
                    <a:pt x="15934" y="9849"/>
                  </a:lnTo>
                  <a:lnTo>
                    <a:pt x="18534" y="14994"/>
                  </a:lnTo>
                  <a:lnTo>
                    <a:pt x="4648" y="14994"/>
                  </a:lnTo>
                  <a:lnTo>
                    <a:pt x="5256" y="13998"/>
                  </a:lnTo>
                  <a:lnTo>
                    <a:pt x="5588" y="13500"/>
                  </a:lnTo>
                  <a:lnTo>
                    <a:pt x="5920" y="13057"/>
                  </a:lnTo>
                  <a:lnTo>
                    <a:pt x="6307" y="12670"/>
                  </a:lnTo>
                  <a:lnTo>
                    <a:pt x="6639" y="12393"/>
                  </a:lnTo>
                  <a:lnTo>
                    <a:pt x="7027" y="12172"/>
                  </a:lnTo>
                  <a:lnTo>
                    <a:pt x="7248" y="12117"/>
                  </a:lnTo>
                  <a:lnTo>
                    <a:pt x="7690" y="12117"/>
                  </a:lnTo>
                  <a:lnTo>
                    <a:pt x="7967" y="12172"/>
                  </a:lnTo>
                  <a:lnTo>
                    <a:pt x="8465" y="12393"/>
                  </a:lnTo>
                  <a:lnTo>
                    <a:pt x="8963" y="12670"/>
                  </a:lnTo>
                  <a:lnTo>
                    <a:pt x="9461" y="13002"/>
                  </a:lnTo>
                  <a:lnTo>
                    <a:pt x="9903" y="13389"/>
                  </a:lnTo>
                  <a:lnTo>
                    <a:pt x="10235" y="13777"/>
                  </a:lnTo>
                  <a:lnTo>
                    <a:pt x="10733" y="14440"/>
                  </a:lnTo>
                  <a:lnTo>
                    <a:pt x="10844" y="14551"/>
                  </a:lnTo>
                  <a:lnTo>
                    <a:pt x="11010" y="14662"/>
                  </a:lnTo>
                  <a:lnTo>
                    <a:pt x="11176" y="14717"/>
                  </a:lnTo>
                  <a:lnTo>
                    <a:pt x="11397" y="14772"/>
                  </a:lnTo>
                  <a:lnTo>
                    <a:pt x="11618" y="14717"/>
                  </a:lnTo>
                  <a:lnTo>
                    <a:pt x="11784" y="14662"/>
                  </a:lnTo>
                  <a:lnTo>
                    <a:pt x="11950" y="14551"/>
                  </a:lnTo>
                  <a:lnTo>
                    <a:pt x="12061" y="14385"/>
                  </a:lnTo>
                  <a:lnTo>
                    <a:pt x="14717" y="9793"/>
                  </a:lnTo>
                  <a:lnTo>
                    <a:pt x="14827" y="9683"/>
                  </a:lnTo>
                  <a:lnTo>
                    <a:pt x="14993" y="9572"/>
                  </a:lnTo>
                  <a:lnTo>
                    <a:pt x="15159" y="9517"/>
                  </a:lnTo>
                  <a:close/>
                  <a:moveTo>
                    <a:pt x="20304" y="1550"/>
                  </a:moveTo>
                  <a:lnTo>
                    <a:pt x="20304" y="14994"/>
                  </a:lnTo>
                  <a:lnTo>
                    <a:pt x="20249" y="14994"/>
                  </a:lnTo>
                  <a:lnTo>
                    <a:pt x="17317" y="9185"/>
                  </a:lnTo>
                  <a:lnTo>
                    <a:pt x="17151" y="8908"/>
                  </a:lnTo>
                  <a:lnTo>
                    <a:pt x="16985" y="8631"/>
                  </a:lnTo>
                  <a:lnTo>
                    <a:pt x="16764" y="8410"/>
                  </a:lnTo>
                  <a:lnTo>
                    <a:pt x="16487" y="8244"/>
                  </a:lnTo>
                  <a:lnTo>
                    <a:pt x="16210" y="8133"/>
                  </a:lnTo>
                  <a:lnTo>
                    <a:pt x="15934" y="8023"/>
                  </a:lnTo>
                  <a:lnTo>
                    <a:pt x="15657" y="7968"/>
                  </a:lnTo>
                  <a:lnTo>
                    <a:pt x="15325" y="7912"/>
                  </a:lnTo>
                  <a:lnTo>
                    <a:pt x="15049" y="7968"/>
                  </a:lnTo>
                  <a:lnTo>
                    <a:pt x="14717" y="8023"/>
                  </a:lnTo>
                  <a:lnTo>
                    <a:pt x="14440" y="8078"/>
                  </a:lnTo>
                  <a:lnTo>
                    <a:pt x="14219" y="8244"/>
                  </a:lnTo>
                  <a:lnTo>
                    <a:pt x="13942" y="8410"/>
                  </a:lnTo>
                  <a:lnTo>
                    <a:pt x="13721" y="8576"/>
                  </a:lnTo>
                  <a:lnTo>
                    <a:pt x="13555" y="8797"/>
                  </a:lnTo>
                  <a:lnTo>
                    <a:pt x="13389" y="9019"/>
                  </a:lnTo>
                  <a:lnTo>
                    <a:pt x="11286" y="12615"/>
                  </a:lnTo>
                  <a:lnTo>
                    <a:pt x="10567" y="11951"/>
                  </a:lnTo>
                  <a:lnTo>
                    <a:pt x="10125" y="11619"/>
                  </a:lnTo>
                  <a:lnTo>
                    <a:pt x="9682" y="11287"/>
                  </a:lnTo>
                  <a:lnTo>
                    <a:pt x="9129" y="11010"/>
                  </a:lnTo>
                  <a:lnTo>
                    <a:pt x="8576" y="10789"/>
                  </a:lnTo>
                  <a:lnTo>
                    <a:pt x="8022" y="10623"/>
                  </a:lnTo>
                  <a:lnTo>
                    <a:pt x="7414" y="10568"/>
                  </a:lnTo>
                  <a:lnTo>
                    <a:pt x="6971" y="10623"/>
                  </a:lnTo>
                  <a:lnTo>
                    <a:pt x="6584" y="10734"/>
                  </a:lnTo>
                  <a:lnTo>
                    <a:pt x="6197" y="10844"/>
                  </a:lnTo>
                  <a:lnTo>
                    <a:pt x="5865" y="11066"/>
                  </a:lnTo>
                  <a:lnTo>
                    <a:pt x="5477" y="11342"/>
                  </a:lnTo>
                  <a:lnTo>
                    <a:pt x="5145" y="11619"/>
                  </a:lnTo>
                  <a:lnTo>
                    <a:pt x="4537" y="12283"/>
                  </a:lnTo>
                  <a:lnTo>
                    <a:pt x="3984" y="13002"/>
                  </a:lnTo>
                  <a:lnTo>
                    <a:pt x="3541" y="13777"/>
                  </a:lnTo>
                  <a:lnTo>
                    <a:pt x="3209" y="14440"/>
                  </a:lnTo>
                  <a:lnTo>
                    <a:pt x="2933" y="14994"/>
                  </a:lnTo>
                  <a:lnTo>
                    <a:pt x="1549" y="14994"/>
                  </a:lnTo>
                  <a:lnTo>
                    <a:pt x="1549" y="1550"/>
                  </a:lnTo>
                  <a:close/>
                  <a:moveTo>
                    <a:pt x="20304" y="16543"/>
                  </a:moveTo>
                  <a:lnTo>
                    <a:pt x="20304" y="20305"/>
                  </a:lnTo>
                  <a:lnTo>
                    <a:pt x="1549" y="20305"/>
                  </a:lnTo>
                  <a:lnTo>
                    <a:pt x="1549" y="16543"/>
                  </a:lnTo>
                  <a:close/>
                  <a:moveTo>
                    <a:pt x="775" y="1"/>
                  </a:moveTo>
                  <a:lnTo>
                    <a:pt x="498" y="56"/>
                  </a:lnTo>
                  <a:lnTo>
                    <a:pt x="222" y="222"/>
                  </a:lnTo>
                  <a:lnTo>
                    <a:pt x="56" y="443"/>
                  </a:lnTo>
                  <a:lnTo>
                    <a:pt x="0" y="775"/>
                  </a:lnTo>
                  <a:lnTo>
                    <a:pt x="0" y="21079"/>
                  </a:lnTo>
                  <a:lnTo>
                    <a:pt x="56" y="21356"/>
                  </a:lnTo>
                  <a:lnTo>
                    <a:pt x="222" y="21577"/>
                  </a:lnTo>
                  <a:lnTo>
                    <a:pt x="498" y="21743"/>
                  </a:lnTo>
                  <a:lnTo>
                    <a:pt x="775" y="21799"/>
                  </a:lnTo>
                  <a:lnTo>
                    <a:pt x="21079" y="21799"/>
                  </a:lnTo>
                  <a:lnTo>
                    <a:pt x="21411" y="21743"/>
                  </a:lnTo>
                  <a:lnTo>
                    <a:pt x="21632" y="21577"/>
                  </a:lnTo>
                  <a:lnTo>
                    <a:pt x="21798" y="21356"/>
                  </a:lnTo>
                  <a:lnTo>
                    <a:pt x="21853" y="21079"/>
                  </a:lnTo>
                  <a:lnTo>
                    <a:pt x="21853" y="775"/>
                  </a:lnTo>
                  <a:lnTo>
                    <a:pt x="21798" y="443"/>
                  </a:lnTo>
                  <a:lnTo>
                    <a:pt x="21632" y="222"/>
                  </a:lnTo>
                  <a:lnTo>
                    <a:pt x="21411" y="56"/>
                  </a:lnTo>
                  <a:lnTo>
                    <a:pt x="2107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2"/>
            <p:cNvSpPr/>
            <p:nvPr/>
          </p:nvSpPr>
          <p:spPr>
            <a:xfrm rot="-1610580">
              <a:off x="97613" y="4374451"/>
              <a:ext cx="256873" cy="163875"/>
            </a:xfrm>
            <a:custGeom>
              <a:avLst/>
              <a:gdLst/>
              <a:ahLst/>
              <a:cxnLst/>
              <a:rect l="l" t="t" r="r" b="b"/>
              <a:pathLst>
                <a:path w="21854" h="13942" extrusionOk="0">
                  <a:moveTo>
                    <a:pt x="19309" y="1549"/>
                  </a:moveTo>
                  <a:lnTo>
                    <a:pt x="19530" y="1605"/>
                  </a:lnTo>
                  <a:lnTo>
                    <a:pt x="19696" y="1660"/>
                  </a:lnTo>
                  <a:lnTo>
                    <a:pt x="19862" y="1715"/>
                  </a:lnTo>
                  <a:lnTo>
                    <a:pt x="20028" y="1881"/>
                  </a:lnTo>
                  <a:lnTo>
                    <a:pt x="20139" y="1992"/>
                  </a:lnTo>
                  <a:lnTo>
                    <a:pt x="20249" y="2158"/>
                  </a:lnTo>
                  <a:lnTo>
                    <a:pt x="20305" y="2379"/>
                  </a:lnTo>
                  <a:lnTo>
                    <a:pt x="20305" y="2545"/>
                  </a:lnTo>
                  <a:lnTo>
                    <a:pt x="20305" y="3541"/>
                  </a:lnTo>
                  <a:lnTo>
                    <a:pt x="1550" y="3541"/>
                  </a:lnTo>
                  <a:lnTo>
                    <a:pt x="1550" y="2545"/>
                  </a:lnTo>
                  <a:lnTo>
                    <a:pt x="1605" y="2379"/>
                  </a:lnTo>
                  <a:lnTo>
                    <a:pt x="1661" y="2158"/>
                  </a:lnTo>
                  <a:lnTo>
                    <a:pt x="1716" y="1992"/>
                  </a:lnTo>
                  <a:lnTo>
                    <a:pt x="1882" y="1881"/>
                  </a:lnTo>
                  <a:lnTo>
                    <a:pt x="1992" y="1715"/>
                  </a:lnTo>
                  <a:lnTo>
                    <a:pt x="2158" y="1660"/>
                  </a:lnTo>
                  <a:lnTo>
                    <a:pt x="2380" y="1605"/>
                  </a:lnTo>
                  <a:lnTo>
                    <a:pt x="2546" y="1549"/>
                  </a:lnTo>
                  <a:close/>
                  <a:moveTo>
                    <a:pt x="3431" y="6197"/>
                  </a:moveTo>
                  <a:lnTo>
                    <a:pt x="3154" y="6252"/>
                  </a:lnTo>
                  <a:lnTo>
                    <a:pt x="2878" y="6418"/>
                  </a:lnTo>
                  <a:lnTo>
                    <a:pt x="2712" y="6694"/>
                  </a:lnTo>
                  <a:lnTo>
                    <a:pt x="2656" y="6971"/>
                  </a:lnTo>
                  <a:lnTo>
                    <a:pt x="2712" y="7248"/>
                  </a:lnTo>
                  <a:lnTo>
                    <a:pt x="2878" y="7524"/>
                  </a:lnTo>
                  <a:lnTo>
                    <a:pt x="3154" y="7690"/>
                  </a:lnTo>
                  <a:lnTo>
                    <a:pt x="3431" y="7746"/>
                  </a:lnTo>
                  <a:lnTo>
                    <a:pt x="10512" y="7746"/>
                  </a:lnTo>
                  <a:lnTo>
                    <a:pt x="10789" y="7690"/>
                  </a:lnTo>
                  <a:lnTo>
                    <a:pt x="11066" y="7524"/>
                  </a:lnTo>
                  <a:lnTo>
                    <a:pt x="11232" y="7248"/>
                  </a:lnTo>
                  <a:lnTo>
                    <a:pt x="11287" y="6971"/>
                  </a:lnTo>
                  <a:lnTo>
                    <a:pt x="11232" y="6694"/>
                  </a:lnTo>
                  <a:lnTo>
                    <a:pt x="11066" y="6418"/>
                  </a:lnTo>
                  <a:lnTo>
                    <a:pt x="10789" y="6252"/>
                  </a:lnTo>
                  <a:lnTo>
                    <a:pt x="10512" y="6197"/>
                  </a:lnTo>
                  <a:close/>
                  <a:moveTo>
                    <a:pt x="15824" y="6197"/>
                  </a:moveTo>
                  <a:lnTo>
                    <a:pt x="15492" y="6252"/>
                  </a:lnTo>
                  <a:lnTo>
                    <a:pt x="15270" y="6418"/>
                  </a:lnTo>
                  <a:lnTo>
                    <a:pt x="15104" y="6694"/>
                  </a:lnTo>
                  <a:lnTo>
                    <a:pt x="15049" y="6971"/>
                  </a:lnTo>
                  <a:lnTo>
                    <a:pt x="15104" y="7248"/>
                  </a:lnTo>
                  <a:lnTo>
                    <a:pt x="15270" y="7524"/>
                  </a:lnTo>
                  <a:lnTo>
                    <a:pt x="15492" y="7690"/>
                  </a:lnTo>
                  <a:lnTo>
                    <a:pt x="15824" y="7746"/>
                  </a:lnTo>
                  <a:lnTo>
                    <a:pt x="18424" y="7746"/>
                  </a:lnTo>
                  <a:lnTo>
                    <a:pt x="18756" y="7690"/>
                  </a:lnTo>
                  <a:lnTo>
                    <a:pt x="18977" y="7524"/>
                  </a:lnTo>
                  <a:lnTo>
                    <a:pt x="19143" y="7248"/>
                  </a:lnTo>
                  <a:lnTo>
                    <a:pt x="19198" y="6971"/>
                  </a:lnTo>
                  <a:lnTo>
                    <a:pt x="19143" y="6694"/>
                  </a:lnTo>
                  <a:lnTo>
                    <a:pt x="18977" y="6418"/>
                  </a:lnTo>
                  <a:lnTo>
                    <a:pt x="18756" y="6252"/>
                  </a:lnTo>
                  <a:lnTo>
                    <a:pt x="18424" y="6197"/>
                  </a:lnTo>
                  <a:close/>
                  <a:moveTo>
                    <a:pt x="3431" y="8852"/>
                  </a:moveTo>
                  <a:lnTo>
                    <a:pt x="3154" y="8907"/>
                  </a:lnTo>
                  <a:lnTo>
                    <a:pt x="2878" y="9073"/>
                  </a:lnTo>
                  <a:lnTo>
                    <a:pt x="2712" y="9295"/>
                  </a:lnTo>
                  <a:lnTo>
                    <a:pt x="2656" y="9627"/>
                  </a:lnTo>
                  <a:lnTo>
                    <a:pt x="2712" y="9903"/>
                  </a:lnTo>
                  <a:lnTo>
                    <a:pt x="2878" y="10180"/>
                  </a:lnTo>
                  <a:lnTo>
                    <a:pt x="3154" y="10346"/>
                  </a:lnTo>
                  <a:lnTo>
                    <a:pt x="3431" y="10401"/>
                  </a:lnTo>
                  <a:lnTo>
                    <a:pt x="6086" y="10401"/>
                  </a:lnTo>
                  <a:lnTo>
                    <a:pt x="6418" y="10346"/>
                  </a:lnTo>
                  <a:lnTo>
                    <a:pt x="6640" y="10180"/>
                  </a:lnTo>
                  <a:lnTo>
                    <a:pt x="6806" y="9903"/>
                  </a:lnTo>
                  <a:lnTo>
                    <a:pt x="6861" y="9627"/>
                  </a:lnTo>
                  <a:lnTo>
                    <a:pt x="6806" y="9295"/>
                  </a:lnTo>
                  <a:lnTo>
                    <a:pt x="6640" y="9073"/>
                  </a:lnTo>
                  <a:lnTo>
                    <a:pt x="6418" y="8907"/>
                  </a:lnTo>
                  <a:lnTo>
                    <a:pt x="6086" y="8852"/>
                  </a:lnTo>
                  <a:close/>
                  <a:moveTo>
                    <a:pt x="20305" y="5090"/>
                  </a:moveTo>
                  <a:lnTo>
                    <a:pt x="20305" y="11397"/>
                  </a:lnTo>
                  <a:lnTo>
                    <a:pt x="20305" y="11563"/>
                  </a:lnTo>
                  <a:lnTo>
                    <a:pt x="20249" y="11784"/>
                  </a:lnTo>
                  <a:lnTo>
                    <a:pt x="20139" y="11950"/>
                  </a:lnTo>
                  <a:lnTo>
                    <a:pt x="20028" y="12116"/>
                  </a:lnTo>
                  <a:lnTo>
                    <a:pt x="19862" y="12227"/>
                  </a:lnTo>
                  <a:lnTo>
                    <a:pt x="19696" y="12282"/>
                  </a:lnTo>
                  <a:lnTo>
                    <a:pt x="19530" y="12338"/>
                  </a:lnTo>
                  <a:lnTo>
                    <a:pt x="19309" y="12393"/>
                  </a:lnTo>
                  <a:lnTo>
                    <a:pt x="2546" y="12393"/>
                  </a:lnTo>
                  <a:lnTo>
                    <a:pt x="2380" y="12338"/>
                  </a:lnTo>
                  <a:lnTo>
                    <a:pt x="2158" y="12282"/>
                  </a:lnTo>
                  <a:lnTo>
                    <a:pt x="1992" y="12227"/>
                  </a:lnTo>
                  <a:lnTo>
                    <a:pt x="1882" y="12116"/>
                  </a:lnTo>
                  <a:lnTo>
                    <a:pt x="1716" y="11950"/>
                  </a:lnTo>
                  <a:lnTo>
                    <a:pt x="1661" y="11784"/>
                  </a:lnTo>
                  <a:lnTo>
                    <a:pt x="1605" y="11563"/>
                  </a:lnTo>
                  <a:lnTo>
                    <a:pt x="1550" y="11397"/>
                  </a:lnTo>
                  <a:lnTo>
                    <a:pt x="1550" y="5090"/>
                  </a:lnTo>
                  <a:close/>
                  <a:moveTo>
                    <a:pt x="2546" y="0"/>
                  </a:moveTo>
                  <a:lnTo>
                    <a:pt x="2048" y="56"/>
                  </a:lnTo>
                  <a:lnTo>
                    <a:pt x="1550" y="222"/>
                  </a:lnTo>
                  <a:lnTo>
                    <a:pt x="1163" y="443"/>
                  </a:lnTo>
                  <a:lnTo>
                    <a:pt x="775" y="775"/>
                  </a:lnTo>
                  <a:lnTo>
                    <a:pt x="443" y="1162"/>
                  </a:lnTo>
                  <a:lnTo>
                    <a:pt x="222" y="1549"/>
                  </a:lnTo>
                  <a:lnTo>
                    <a:pt x="56" y="2047"/>
                  </a:lnTo>
                  <a:lnTo>
                    <a:pt x="1" y="2545"/>
                  </a:lnTo>
                  <a:lnTo>
                    <a:pt x="1" y="11397"/>
                  </a:lnTo>
                  <a:lnTo>
                    <a:pt x="56" y="11895"/>
                  </a:lnTo>
                  <a:lnTo>
                    <a:pt x="222" y="12393"/>
                  </a:lnTo>
                  <a:lnTo>
                    <a:pt x="443" y="12780"/>
                  </a:lnTo>
                  <a:lnTo>
                    <a:pt x="775" y="13167"/>
                  </a:lnTo>
                  <a:lnTo>
                    <a:pt x="1163" y="13499"/>
                  </a:lnTo>
                  <a:lnTo>
                    <a:pt x="1550" y="13721"/>
                  </a:lnTo>
                  <a:lnTo>
                    <a:pt x="2048" y="13887"/>
                  </a:lnTo>
                  <a:lnTo>
                    <a:pt x="2546" y="13942"/>
                  </a:lnTo>
                  <a:lnTo>
                    <a:pt x="19309" y="13942"/>
                  </a:lnTo>
                  <a:lnTo>
                    <a:pt x="19862" y="13887"/>
                  </a:lnTo>
                  <a:lnTo>
                    <a:pt x="20305" y="13721"/>
                  </a:lnTo>
                  <a:lnTo>
                    <a:pt x="20747" y="13499"/>
                  </a:lnTo>
                  <a:lnTo>
                    <a:pt x="21135" y="13167"/>
                  </a:lnTo>
                  <a:lnTo>
                    <a:pt x="21411" y="12780"/>
                  </a:lnTo>
                  <a:lnTo>
                    <a:pt x="21688" y="12393"/>
                  </a:lnTo>
                  <a:lnTo>
                    <a:pt x="21799" y="11895"/>
                  </a:lnTo>
                  <a:lnTo>
                    <a:pt x="21854" y="11397"/>
                  </a:lnTo>
                  <a:lnTo>
                    <a:pt x="21854" y="2545"/>
                  </a:lnTo>
                  <a:lnTo>
                    <a:pt x="21799" y="2047"/>
                  </a:lnTo>
                  <a:lnTo>
                    <a:pt x="21688" y="1549"/>
                  </a:lnTo>
                  <a:lnTo>
                    <a:pt x="21411" y="1162"/>
                  </a:lnTo>
                  <a:lnTo>
                    <a:pt x="21135" y="775"/>
                  </a:lnTo>
                  <a:lnTo>
                    <a:pt x="20747" y="443"/>
                  </a:lnTo>
                  <a:lnTo>
                    <a:pt x="20305" y="222"/>
                  </a:lnTo>
                  <a:lnTo>
                    <a:pt x="19862" y="56"/>
                  </a:lnTo>
                  <a:lnTo>
                    <a:pt x="1930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2"/>
            <p:cNvSpPr/>
            <p:nvPr/>
          </p:nvSpPr>
          <p:spPr>
            <a:xfrm rot="-1646234">
              <a:off x="1204270" y="4206459"/>
              <a:ext cx="184658" cy="256826"/>
            </a:xfrm>
            <a:custGeom>
              <a:avLst/>
              <a:gdLst/>
              <a:ahLst/>
              <a:cxnLst/>
              <a:rect l="l" t="t" r="r" b="b"/>
              <a:pathLst>
                <a:path w="15713" h="21854" extrusionOk="0">
                  <a:moveTo>
                    <a:pt x="3431" y="5312"/>
                  </a:moveTo>
                  <a:lnTo>
                    <a:pt x="3154" y="5367"/>
                  </a:lnTo>
                  <a:lnTo>
                    <a:pt x="2878" y="5533"/>
                  </a:lnTo>
                  <a:lnTo>
                    <a:pt x="2712" y="5754"/>
                  </a:lnTo>
                  <a:lnTo>
                    <a:pt x="2656" y="6031"/>
                  </a:lnTo>
                  <a:lnTo>
                    <a:pt x="2712" y="6363"/>
                  </a:lnTo>
                  <a:lnTo>
                    <a:pt x="2878" y="6584"/>
                  </a:lnTo>
                  <a:lnTo>
                    <a:pt x="3154" y="6750"/>
                  </a:lnTo>
                  <a:lnTo>
                    <a:pt x="3431" y="6805"/>
                  </a:lnTo>
                  <a:lnTo>
                    <a:pt x="8742" y="6805"/>
                  </a:lnTo>
                  <a:lnTo>
                    <a:pt x="9019" y="6750"/>
                  </a:lnTo>
                  <a:lnTo>
                    <a:pt x="9295" y="6584"/>
                  </a:lnTo>
                  <a:lnTo>
                    <a:pt x="9461" y="6363"/>
                  </a:lnTo>
                  <a:lnTo>
                    <a:pt x="9517" y="6031"/>
                  </a:lnTo>
                  <a:lnTo>
                    <a:pt x="9461" y="5754"/>
                  </a:lnTo>
                  <a:lnTo>
                    <a:pt x="9295" y="5533"/>
                  </a:lnTo>
                  <a:lnTo>
                    <a:pt x="9019" y="5367"/>
                  </a:lnTo>
                  <a:lnTo>
                    <a:pt x="8742" y="5312"/>
                  </a:lnTo>
                  <a:close/>
                  <a:moveTo>
                    <a:pt x="11398" y="5312"/>
                  </a:moveTo>
                  <a:lnTo>
                    <a:pt x="11066" y="5367"/>
                  </a:lnTo>
                  <a:lnTo>
                    <a:pt x="10844" y="5533"/>
                  </a:lnTo>
                  <a:lnTo>
                    <a:pt x="10678" y="5754"/>
                  </a:lnTo>
                  <a:lnTo>
                    <a:pt x="10623" y="6031"/>
                  </a:lnTo>
                  <a:lnTo>
                    <a:pt x="10678" y="6363"/>
                  </a:lnTo>
                  <a:lnTo>
                    <a:pt x="10844" y="6584"/>
                  </a:lnTo>
                  <a:lnTo>
                    <a:pt x="11066" y="6750"/>
                  </a:lnTo>
                  <a:lnTo>
                    <a:pt x="11398" y="6805"/>
                  </a:lnTo>
                  <a:lnTo>
                    <a:pt x="12283" y="6805"/>
                  </a:lnTo>
                  <a:lnTo>
                    <a:pt x="12559" y="6750"/>
                  </a:lnTo>
                  <a:lnTo>
                    <a:pt x="12836" y="6584"/>
                  </a:lnTo>
                  <a:lnTo>
                    <a:pt x="13002" y="6363"/>
                  </a:lnTo>
                  <a:lnTo>
                    <a:pt x="13057" y="6031"/>
                  </a:lnTo>
                  <a:lnTo>
                    <a:pt x="13002" y="5754"/>
                  </a:lnTo>
                  <a:lnTo>
                    <a:pt x="12836" y="5533"/>
                  </a:lnTo>
                  <a:lnTo>
                    <a:pt x="12559" y="5367"/>
                  </a:lnTo>
                  <a:lnTo>
                    <a:pt x="12283" y="5312"/>
                  </a:lnTo>
                  <a:close/>
                  <a:moveTo>
                    <a:pt x="3431" y="8797"/>
                  </a:moveTo>
                  <a:lnTo>
                    <a:pt x="3154" y="8852"/>
                  </a:lnTo>
                  <a:lnTo>
                    <a:pt x="2878" y="9018"/>
                  </a:lnTo>
                  <a:lnTo>
                    <a:pt x="2712" y="9295"/>
                  </a:lnTo>
                  <a:lnTo>
                    <a:pt x="2656" y="9572"/>
                  </a:lnTo>
                  <a:lnTo>
                    <a:pt x="2712" y="9904"/>
                  </a:lnTo>
                  <a:lnTo>
                    <a:pt x="2878" y="10125"/>
                  </a:lnTo>
                  <a:lnTo>
                    <a:pt x="3154" y="10291"/>
                  </a:lnTo>
                  <a:lnTo>
                    <a:pt x="3431" y="10346"/>
                  </a:lnTo>
                  <a:lnTo>
                    <a:pt x="6972" y="10346"/>
                  </a:lnTo>
                  <a:lnTo>
                    <a:pt x="7304" y="10291"/>
                  </a:lnTo>
                  <a:lnTo>
                    <a:pt x="7525" y="10125"/>
                  </a:lnTo>
                  <a:lnTo>
                    <a:pt x="7691" y="9904"/>
                  </a:lnTo>
                  <a:lnTo>
                    <a:pt x="7746" y="9572"/>
                  </a:lnTo>
                  <a:lnTo>
                    <a:pt x="7691" y="9295"/>
                  </a:lnTo>
                  <a:lnTo>
                    <a:pt x="7525" y="9018"/>
                  </a:lnTo>
                  <a:lnTo>
                    <a:pt x="7304" y="8852"/>
                  </a:lnTo>
                  <a:lnTo>
                    <a:pt x="6972" y="8797"/>
                  </a:lnTo>
                  <a:close/>
                  <a:moveTo>
                    <a:pt x="11398" y="8797"/>
                  </a:moveTo>
                  <a:lnTo>
                    <a:pt x="11066" y="8852"/>
                  </a:lnTo>
                  <a:lnTo>
                    <a:pt x="10844" y="9018"/>
                  </a:lnTo>
                  <a:lnTo>
                    <a:pt x="10678" y="9295"/>
                  </a:lnTo>
                  <a:lnTo>
                    <a:pt x="10623" y="9572"/>
                  </a:lnTo>
                  <a:lnTo>
                    <a:pt x="10678" y="9904"/>
                  </a:lnTo>
                  <a:lnTo>
                    <a:pt x="10844" y="10125"/>
                  </a:lnTo>
                  <a:lnTo>
                    <a:pt x="11066" y="10291"/>
                  </a:lnTo>
                  <a:lnTo>
                    <a:pt x="11398" y="10346"/>
                  </a:lnTo>
                  <a:lnTo>
                    <a:pt x="12283" y="10346"/>
                  </a:lnTo>
                  <a:lnTo>
                    <a:pt x="12559" y="10291"/>
                  </a:lnTo>
                  <a:lnTo>
                    <a:pt x="12836" y="10125"/>
                  </a:lnTo>
                  <a:lnTo>
                    <a:pt x="13002" y="9904"/>
                  </a:lnTo>
                  <a:lnTo>
                    <a:pt x="13057" y="9572"/>
                  </a:lnTo>
                  <a:lnTo>
                    <a:pt x="13002" y="9295"/>
                  </a:lnTo>
                  <a:lnTo>
                    <a:pt x="12836" y="9018"/>
                  </a:lnTo>
                  <a:lnTo>
                    <a:pt x="12559" y="8852"/>
                  </a:lnTo>
                  <a:lnTo>
                    <a:pt x="12283" y="8797"/>
                  </a:lnTo>
                  <a:close/>
                  <a:moveTo>
                    <a:pt x="3431" y="12338"/>
                  </a:moveTo>
                  <a:lnTo>
                    <a:pt x="3154" y="12393"/>
                  </a:lnTo>
                  <a:lnTo>
                    <a:pt x="2878" y="12559"/>
                  </a:lnTo>
                  <a:lnTo>
                    <a:pt x="2712" y="12836"/>
                  </a:lnTo>
                  <a:lnTo>
                    <a:pt x="2656" y="13112"/>
                  </a:lnTo>
                  <a:lnTo>
                    <a:pt x="2712" y="13444"/>
                  </a:lnTo>
                  <a:lnTo>
                    <a:pt x="2878" y="13666"/>
                  </a:lnTo>
                  <a:lnTo>
                    <a:pt x="3154" y="13832"/>
                  </a:lnTo>
                  <a:lnTo>
                    <a:pt x="3431" y="13887"/>
                  </a:lnTo>
                  <a:lnTo>
                    <a:pt x="7857" y="13887"/>
                  </a:lnTo>
                  <a:lnTo>
                    <a:pt x="8134" y="13832"/>
                  </a:lnTo>
                  <a:lnTo>
                    <a:pt x="8410" y="13666"/>
                  </a:lnTo>
                  <a:lnTo>
                    <a:pt x="8576" y="13444"/>
                  </a:lnTo>
                  <a:lnTo>
                    <a:pt x="8631" y="13112"/>
                  </a:lnTo>
                  <a:lnTo>
                    <a:pt x="8576" y="12836"/>
                  </a:lnTo>
                  <a:lnTo>
                    <a:pt x="8410" y="12559"/>
                  </a:lnTo>
                  <a:lnTo>
                    <a:pt x="8134" y="12393"/>
                  </a:lnTo>
                  <a:lnTo>
                    <a:pt x="7857" y="12338"/>
                  </a:lnTo>
                  <a:close/>
                  <a:moveTo>
                    <a:pt x="11398" y="12338"/>
                  </a:moveTo>
                  <a:lnTo>
                    <a:pt x="11066" y="12393"/>
                  </a:lnTo>
                  <a:lnTo>
                    <a:pt x="10844" y="12559"/>
                  </a:lnTo>
                  <a:lnTo>
                    <a:pt x="10678" y="12836"/>
                  </a:lnTo>
                  <a:lnTo>
                    <a:pt x="10623" y="13112"/>
                  </a:lnTo>
                  <a:lnTo>
                    <a:pt x="10678" y="13444"/>
                  </a:lnTo>
                  <a:lnTo>
                    <a:pt x="10844" y="13666"/>
                  </a:lnTo>
                  <a:lnTo>
                    <a:pt x="11066" y="13832"/>
                  </a:lnTo>
                  <a:lnTo>
                    <a:pt x="11398" y="13887"/>
                  </a:lnTo>
                  <a:lnTo>
                    <a:pt x="12283" y="13887"/>
                  </a:lnTo>
                  <a:lnTo>
                    <a:pt x="12559" y="13832"/>
                  </a:lnTo>
                  <a:lnTo>
                    <a:pt x="12836" y="13666"/>
                  </a:lnTo>
                  <a:lnTo>
                    <a:pt x="13002" y="13444"/>
                  </a:lnTo>
                  <a:lnTo>
                    <a:pt x="13057" y="13112"/>
                  </a:lnTo>
                  <a:lnTo>
                    <a:pt x="13002" y="12836"/>
                  </a:lnTo>
                  <a:lnTo>
                    <a:pt x="12836" y="12559"/>
                  </a:lnTo>
                  <a:lnTo>
                    <a:pt x="12559" y="12393"/>
                  </a:lnTo>
                  <a:lnTo>
                    <a:pt x="12283" y="12338"/>
                  </a:lnTo>
                  <a:close/>
                  <a:moveTo>
                    <a:pt x="11398" y="1826"/>
                  </a:moveTo>
                  <a:lnTo>
                    <a:pt x="12615" y="3099"/>
                  </a:lnTo>
                  <a:lnTo>
                    <a:pt x="12891" y="3265"/>
                  </a:lnTo>
                  <a:lnTo>
                    <a:pt x="13168" y="3320"/>
                  </a:lnTo>
                  <a:lnTo>
                    <a:pt x="13445" y="3265"/>
                  </a:lnTo>
                  <a:lnTo>
                    <a:pt x="13721" y="3099"/>
                  </a:lnTo>
                  <a:lnTo>
                    <a:pt x="14164" y="2601"/>
                  </a:lnTo>
                  <a:lnTo>
                    <a:pt x="14164" y="19198"/>
                  </a:lnTo>
                  <a:lnTo>
                    <a:pt x="13721" y="18755"/>
                  </a:lnTo>
                  <a:lnTo>
                    <a:pt x="13445" y="18589"/>
                  </a:lnTo>
                  <a:lnTo>
                    <a:pt x="13168" y="18534"/>
                  </a:lnTo>
                  <a:lnTo>
                    <a:pt x="12891" y="18589"/>
                  </a:lnTo>
                  <a:lnTo>
                    <a:pt x="12615" y="18755"/>
                  </a:lnTo>
                  <a:lnTo>
                    <a:pt x="11398" y="19972"/>
                  </a:lnTo>
                  <a:lnTo>
                    <a:pt x="10181" y="18755"/>
                  </a:lnTo>
                  <a:lnTo>
                    <a:pt x="9904" y="18589"/>
                  </a:lnTo>
                  <a:lnTo>
                    <a:pt x="9627" y="18534"/>
                  </a:lnTo>
                  <a:lnTo>
                    <a:pt x="9351" y="18589"/>
                  </a:lnTo>
                  <a:lnTo>
                    <a:pt x="9074" y="18755"/>
                  </a:lnTo>
                  <a:lnTo>
                    <a:pt x="7857" y="19972"/>
                  </a:lnTo>
                  <a:lnTo>
                    <a:pt x="6640" y="18755"/>
                  </a:lnTo>
                  <a:lnTo>
                    <a:pt x="6363" y="18589"/>
                  </a:lnTo>
                  <a:lnTo>
                    <a:pt x="6087" y="18534"/>
                  </a:lnTo>
                  <a:lnTo>
                    <a:pt x="5810" y="18589"/>
                  </a:lnTo>
                  <a:lnTo>
                    <a:pt x="5533" y="18755"/>
                  </a:lnTo>
                  <a:lnTo>
                    <a:pt x="4316" y="19972"/>
                  </a:lnTo>
                  <a:lnTo>
                    <a:pt x="3099" y="18755"/>
                  </a:lnTo>
                  <a:lnTo>
                    <a:pt x="2878" y="18589"/>
                  </a:lnTo>
                  <a:lnTo>
                    <a:pt x="2546" y="18534"/>
                  </a:lnTo>
                  <a:lnTo>
                    <a:pt x="2269" y="18589"/>
                  </a:lnTo>
                  <a:lnTo>
                    <a:pt x="1993" y="18755"/>
                  </a:lnTo>
                  <a:lnTo>
                    <a:pt x="1550" y="19198"/>
                  </a:lnTo>
                  <a:lnTo>
                    <a:pt x="1550" y="2601"/>
                  </a:lnTo>
                  <a:lnTo>
                    <a:pt x="1993" y="3099"/>
                  </a:lnTo>
                  <a:lnTo>
                    <a:pt x="2269" y="3265"/>
                  </a:lnTo>
                  <a:lnTo>
                    <a:pt x="2546" y="3320"/>
                  </a:lnTo>
                  <a:lnTo>
                    <a:pt x="2878" y="3265"/>
                  </a:lnTo>
                  <a:lnTo>
                    <a:pt x="3099" y="3099"/>
                  </a:lnTo>
                  <a:lnTo>
                    <a:pt x="4316" y="1826"/>
                  </a:lnTo>
                  <a:lnTo>
                    <a:pt x="5533" y="3099"/>
                  </a:lnTo>
                  <a:lnTo>
                    <a:pt x="5810" y="3265"/>
                  </a:lnTo>
                  <a:lnTo>
                    <a:pt x="6087" y="3320"/>
                  </a:lnTo>
                  <a:lnTo>
                    <a:pt x="6363" y="3265"/>
                  </a:lnTo>
                  <a:lnTo>
                    <a:pt x="6640" y="3099"/>
                  </a:lnTo>
                  <a:lnTo>
                    <a:pt x="7857" y="1826"/>
                  </a:lnTo>
                  <a:lnTo>
                    <a:pt x="9074" y="3099"/>
                  </a:lnTo>
                  <a:lnTo>
                    <a:pt x="9351" y="3265"/>
                  </a:lnTo>
                  <a:lnTo>
                    <a:pt x="9627" y="3320"/>
                  </a:lnTo>
                  <a:lnTo>
                    <a:pt x="9904" y="3265"/>
                  </a:lnTo>
                  <a:lnTo>
                    <a:pt x="10181" y="3099"/>
                  </a:lnTo>
                  <a:lnTo>
                    <a:pt x="11398" y="1826"/>
                  </a:lnTo>
                  <a:close/>
                  <a:moveTo>
                    <a:pt x="720" y="1"/>
                  </a:moveTo>
                  <a:lnTo>
                    <a:pt x="499" y="56"/>
                  </a:lnTo>
                  <a:lnTo>
                    <a:pt x="333" y="167"/>
                  </a:lnTo>
                  <a:lnTo>
                    <a:pt x="167" y="332"/>
                  </a:lnTo>
                  <a:lnTo>
                    <a:pt x="56" y="554"/>
                  </a:lnTo>
                  <a:lnTo>
                    <a:pt x="1" y="775"/>
                  </a:lnTo>
                  <a:lnTo>
                    <a:pt x="1" y="21079"/>
                  </a:lnTo>
                  <a:lnTo>
                    <a:pt x="56" y="21300"/>
                  </a:lnTo>
                  <a:lnTo>
                    <a:pt x="167" y="21466"/>
                  </a:lnTo>
                  <a:lnTo>
                    <a:pt x="333" y="21632"/>
                  </a:lnTo>
                  <a:lnTo>
                    <a:pt x="499" y="21798"/>
                  </a:lnTo>
                  <a:lnTo>
                    <a:pt x="720" y="21853"/>
                  </a:lnTo>
                  <a:lnTo>
                    <a:pt x="941" y="21798"/>
                  </a:lnTo>
                  <a:lnTo>
                    <a:pt x="1163" y="21743"/>
                  </a:lnTo>
                  <a:lnTo>
                    <a:pt x="1329" y="21632"/>
                  </a:lnTo>
                  <a:lnTo>
                    <a:pt x="2546" y="20415"/>
                  </a:lnTo>
                  <a:lnTo>
                    <a:pt x="3763" y="21632"/>
                  </a:lnTo>
                  <a:lnTo>
                    <a:pt x="4040" y="21798"/>
                  </a:lnTo>
                  <a:lnTo>
                    <a:pt x="4316" y="21853"/>
                  </a:lnTo>
                  <a:lnTo>
                    <a:pt x="4593" y="21798"/>
                  </a:lnTo>
                  <a:lnTo>
                    <a:pt x="4869" y="21632"/>
                  </a:lnTo>
                  <a:lnTo>
                    <a:pt x="6087" y="20415"/>
                  </a:lnTo>
                  <a:lnTo>
                    <a:pt x="7304" y="21632"/>
                  </a:lnTo>
                  <a:lnTo>
                    <a:pt x="7580" y="21798"/>
                  </a:lnTo>
                  <a:lnTo>
                    <a:pt x="7857" y="21853"/>
                  </a:lnTo>
                  <a:lnTo>
                    <a:pt x="8134" y="21798"/>
                  </a:lnTo>
                  <a:lnTo>
                    <a:pt x="8410" y="21632"/>
                  </a:lnTo>
                  <a:lnTo>
                    <a:pt x="9627" y="20415"/>
                  </a:lnTo>
                  <a:lnTo>
                    <a:pt x="10844" y="21632"/>
                  </a:lnTo>
                  <a:lnTo>
                    <a:pt x="11121" y="21798"/>
                  </a:lnTo>
                  <a:lnTo>
                    <a:pt x="11398" y="21853"/>
                  </a:lnTo>
                  <a:lnTo>
                    <a:pt x="11674" y="21798"/>
                  </a:lnTo>
                  <a:lnTo>
                    <a:pt x="11951" y="21632"/>
                  </a:lnTo>
                  <a:lnTo>
                    <a:pt x="13168" y="20415"/>
                  </a:lnTo>
                  <a:lnTo>
                    <a:pt x="14385" y="21632"/>
                  </a:lnTo>
                  <a:lnTo>
                    <a:pt x="14606" y="21798"/>
                  </a:lnTo>
                  <a:lnTo>
                    <a:pt x="14938" y="21853"/>
                  </a:lnTo>
                  <a:lnTo>
                    <a:pt x="15215" y="21798"/>
                  </a:lnTo>
                  <a:lnTo>
                    <a:pt x="15436" y="21632"/>
                  </a:lnTo>
                  <a:lnTo>
                    <a:pt x="15547" y="21466"/>
                  </a:lnTo>
                  <a:lnTo>
                    <a:pt x="15658" y="21300"/>
                  </a:lnTo>
                  <a:lnTo>
                    <a:pt x="15713" y="21079"/>
                  </a:lnTo>
                  <a:lnTo>
                    <a:pt x="15713" y="775"/>
                  </a:lnTo>
                  <a:lnTo>
                    <a:pt x="15658" y="554"/>
                  </a:lnTo>
                  <a:lnTo>
                    <a:pt x="15547" y="332"/>
                  </a:lnTo>
                  <a:lnTo>
                    <a:pt x="15436" y="167"/>
                  </a:lnTo>
                  <a:lnTo>
                    <a:pt x="15215" y="56"/>
                  </a:lnTo>
                  <a:lnTo>
                    <a:pt x="14994" y="1"/>
                  </a:lnTo>
                  <a:lnTo>
                    <a:pt x="14772" y="1"/>
                  </a:lnTo>
                  <a:lnTo>
                    <a:pt x="14551" y="56"/>
                  </a:lnTo>
                  <a:lnTo>
                    <a:pt x="14385" y="222"/>
                  </a:lnTo>
                  <a:lnTo>
                    <a:pt x="13168" y="1439"/>
                  </a:lnTo>
                  <a:lnTo>
                    <a:pt x="11951" y="222"/>
                  </a:lnTo>
                  <a:lnTo>
                    <a:pt x="11674" y="56"/>
                  </a:lnTo>
                  <a:lnTo>
                    <a:pt x="11398" y="1"/>
                  </a:lnTo>
                  <a:lnTo>
                    <a:pt x="11121" y="56"/>
                  </a:lnTo>
                  <a:lnTo>
                    <a:pt x="10844" y="222"/>
                  </a:lnTo>
                  <a:lnTo>
                    <a:pt x="9627" y="1439"/>
                  </a:lnTo>
                  <a:lnTo>
                    <a:pt x="8410" y="222"/>
                  </a:lnTo>
                  <a:lnTo>
                    <a:pt x="8134" y="56"/>
                  </a:lnTo>
                  <a:lnTo>
                    <a:pt x="7857" y="1"/>
                  </a:lnTo>
                  <a:lnTo>
                    <a:pt x="7580" y="56"/>
                  </a:lnTo>
                  <a:lnTo>
                    <a:pt x="7304" y="222"/>
                  </a:lnTo>
                  <a:lnTo>
                    <a:pt x="6087" y="1439"/>
                  </a:lnTo>
                  <a:lnTo>
                    <a:pt x="4869" y="222"/>
                  </a:lnTo>
                  <a:lnTo>
                    <a:pt x="4593" y="56"/>
                  </a:lnTo>
                  <a:lnTo>
                    <a:pt x="4316" y="1"/>
                  </a:lnTo>
                  <a:lnTo>
                    <a:pt x="4040" y="56"/>
                  </a:lnTo>
                  <a:lnTo>
                    <a:pt x="3763" y="222"/>
                  </a:lnTo>
                  <a:lnTo>
                    <a:pt x="2546" y="1439"/>
                  </a:lnTo>
                  <a:lnTo>
                    <a:pt x="1329" y="222"/>
                  </a:lnTo>
                  <a:lnTo>
                    <a:pt x="1163" y="56"/>
                  </a:lnTo>
                  <a:lnTo>
                    <a:pt x="941"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3799883">
              <a:off x="8874076" y="2381618"/>
              <a:ext cx="248395" cy="248384"/>
            </a:xfrm>
            <a:custGeom>
              <a:avLst/>
              <a:gdLst/>
              <a:ahLst/>
              <a:cxnLst/>
              <a:rect l="l" t="t" r="r" b="b"/>
              <a:pathLst>
                <a:path w="21135" h="21134" extrusionOk="0">
                  <a:moveTo>
                    <a:pt x="17317" y="1549"/>
                  </a:moveTo>
                  <a:lnTo>
                    <a:pt x="17483" y="1604"/>
                  </a:lnTo>
                  <a:lnTo>
                    <a:pt x="17649" y="1715"/>
                  </a:lnTo>
                  <a:lnTo>
                    <a:pt x="17815" y="1826"/>
                  </a:lnTo>
                  <a:lnTo>
                    <a:pt x="19309" y="3319"/>
                  </a:lnTo>
                  <a:lnTo>
                    <a:pt x="19419" y="3485"/>
                  </a:lnTo>
                  <a:lnTo>
                    <a:pt x="19530" y="3651"/>
                  </a:lnTo>
                  <a:lnTo>
                    <a:pt x="19585" y="3817"/>
                  </a:lnTo>
                  <a:lnTo>
                    <a:pt x="19585" y="4039"/>
                  </a:lnTo>
                  <a:lnTo>
                    <a:pt x="19585" y="4205"/>
                  </a:lnTo>
                  <a:lnTo>
                    <a:pt x="19530" y="4426"/>
                  </a:lnTo>
                  <a:lnTo>
                    <a:pt x="19419" y="4592"/>
                  </a:lnTo>
                  <a:lnTo>
                    <a:pt x="19309" y="4703"/>
                  </a:lnTo>
                  <a:lnTo>
                    <a:pt x="17151" y="6915"/>
                  </a:lnTo>
                  <a:lnTo>
                    <a:pt x="14219" y="4039"/>
                  </a:lnTo>
                  <a:lnTo>
                    <a:pt x="16432" y="1826"/>
                  </a:lnTo>
                  <a:lnTo>
                    <a:pt x="16598" y="1715"/>
                  </a:lnTo>
                  <a:lnTo>
                    <a:pt x="16764" y="1604"/>
                  </a:lnTo>
                  <a:lnTo>
                    <a:pt x="16930" y="1549"/>
                  </a:lnTo>
                  <a:close/>
                  <a:moveTo>
                    <a:pt x="13168" y="5090"/>
                  </a:moveTo>
                  <a:lnTo>
                    <a:pt x="14053" y="6030"/>
                  </a:lnTo>
                  <a:lnTo>
                    <a:pt x="5312" y="14716"/>
                  </a:lnTo>
                  <a:lnTo>
                    <a:pt x="3763" y="14716"/>
                  </a:lnTo>
                  <a:lnTo>
                    <a:pt x="3652" y="14606"/>
                  </a:lnTo>
                  <a:lnTo>
                    <a:pt x="13168" y="5090"/>
                  </a:lnTo>
                  <a:close/>
                  <a:moveTo>
                    <a:pt x="15160" y="7081"/>
                  </a:moveTo>
                  <a:lnTo>
                    <a:pt x="16045" y="8022"/>
                  </a:lnTo>
                  <a:lnTo>
                    <a:pt x="6529" y="17482"/>
                  </a:lnTo>
                  <a:lnTo>
                    <a:pt x="6418" y="17372"/>
                  </a:lnTo>
                  <a:lnTo>
                    <a:pt x="6418" y="15823"/>
                  </a:lnTo>
                  <a:lnTo>
                    <a:pt x="15160" y="7081"/>
                  </a:lnTo>
                  <a:close/>
                  <a:moveTo>
                    <a:pt x="2933" y="16044"/>
                  </a:moveTo>
                  <a:lnTo>
                    <a:pt x="3154" y="16210"/>
                  </a:lnTo>
                  <a:lnTo>
                    <a:pt x="3431" y="16265"/>
                  </a:lnTo>
                  <a:lnTo>
                    <a:pt x="4869" y="16265"/>
                  </a:lnTo>
                  <a:lnTo>
                    <a:pt x="4869" y="17704"/>
                  </a:lnTo>
                  <a:lnTo>
                    <a:pt x="4925" y="17980"/>
                  </a:lnTo>
                  <a:lnTo>
                    <a:pt x="5090" y="18202"/>
                  </a:lnTo>
                  <a:lnTo>
                    <a:pt x="3707" y="18644"/>
                  </a:lnTo>
                  <a:lnTo>
                    <a:pt x="2490" y="17427"/>
                  </a:lnTo>
                  <a:lnTo>
                    <a:pt x="2933" y="16044"/>
                  </a:lnTo>
                  <a:close/>
                  <a:moveTo>
                    <a:pt x="1992" y="19087"/>
                  </a:moveTo>
                  <a:lnTo>
                    <a:pt x="2048" y="19142"/>
                  </a:lnTo>
                  <a:lnTo>
                    <a:pt x="1937" y="19197"/>
                  </a:lnTo>
                  <a:lnTo>
                    <a:pt x="1992" y="19087"/>
                  </a:lnTo>
                  <a:close/>
                  <a:moveTo>
                    <a:pt x="17151" y="0"/>
                  </a:moveTo>
                  <a:lnTo>
                    <a:pt x="16653" y="55"/>
                  </a:lnTo>
                  <a:lnTo>
                    <a:pt x="16155" y="221"/>
                  </a:lnTo>
                  <a:lnTo>
                    <a:pt x="15713" y="443"/>
                  </a:lnTo>
                  <a:lnTo>
                    <a:pt x="15325" y="775"/>
                  </a:lnTo>
                  <a:lnTo>
                    <a:pt x="12615" y="3485"/>
                  </a:lnTo>
                  <a:lnTo>
                    <a:pt x="1992" y="14052"/>
                  </a:lnTo>
                  <a:lnTo>
                    <a:pt x="1882" y="14218"/>
                  </a:lnTo>
                  <a:lnTo>
                    <a:pt x="1826" y="14384"/>
                  </a:lnTo>
                  <a:lnTo>
                    <a:pt x="56" y="20138"/>
                  </a:lnTo>
                  <a:lnTo>
                    <a:pt x="1" y="20359"/>
                  </a:lnTo>
                  <a:lnTo>
                    <a:pt x="56" y="20525"/>
                  </a:lnTo>
                  <a:lnTo>
                    <a:pt x="111" y="20746"/>
                  </a:lnTo>
                  <a:lnTo>
                    <a:pt x="222" y="20912"/>
                  </a:lnTo>
                  <a:lnTo>
                    <a:pt x="499" y="21078"/>
                  </a:lnTo>
                  <a:lnTo>
                    <a:pt x="775" y="21134"/>
                  </a:lnTo>
                  <a:lnTo>
                    <a:pt x="996" y="21078"/>
                  </a:lnTo>
                  <a:lnTo>
                    <a:pt x="6750" y="19308"/>
                  </a:lnTo>
                  <a:lnTo>
                    <a:pt x="6806" y="19308"/>
                  </a:lnTo>
                  <a:lnTo>
                    <a:pt x="6916" y="19253"/>
                  </a:lnTo>
                  <a:lnTo>
                    <a:pt x="7082" y="19142"/>
                  </a:lnTo>
                  <a:lnTo>
                    <a:pt x="17649" y="8520"/>
                  </a:lnTo>
                  <a:lnTo>
                    <a:pt x="20415" y="5809"/>
                  </a:lnTo>
                  <a:lnTo>
                    <a:pt x="20692" y="5422"/>
                  </a:lnTo>
                  <a:lnTo>
                    <a:pt x="20969" y="4979"/>
                  </a:lnTo>
                  <a:lnTo>
                    <a:pt x="21079" y="4537"/>
                  </a:lnTo>
                  <a:lnTo>
                    <a:pt x="21135" y="4039"/>
                  </a:lnTo>
                  <a:lnTo>
                    <a:pt x="21079" y="3541"/>
                  </a:lnTo>
                  <a:lnTo>
                    <a:pt x="20969" y="3043"/>
                  </a:lnTo>
                  <a:lnTo>
                    <a:pt x="20692" y="2600"/>
                  </a:lnTo>
                  <a:lnTo>
                    <a:pt x="20415" y="2213"/>
                  </a:lnTo>
                  <a:lnTo>
                    <a:pt x="18922" y="775"/>
                  </a:lnTo>
                  <a:lnTo>
                    <a:pt x="18534" y="443"/>
                  </a:lnTo>
                  <a:lnTo>
                    <a:pt x="18092" y="221"/>
                  </a:lnTo>
                  <a:lnTo>
                    <a:pt x="17594" y="55"/>
                  </a:lnTo>
                  <a:lnTo>
                    <a:pt x="1715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2"/>
            <p:cNvSpPr/>
            <p:nvPr/>
          </p:nvSpPr>
          <p:spPr>
            <a:xfrm rot="8331321">
              <a:off x="8990974" y="3105466"/>
              <a:ext cx="252284" cy="230167"/>
            </a:xfrm>
            <a:custGeom>
              <a:avLst/>
              <a:gdLst/>
              <a:ahLst/>
              <a:cxnLst/>
              <a:rect l="l" t="t" r="r" b="b"/>
              <a:pathLst>
                <a:path w="21467" h="19585" extrusionOk="0">
                  <a:moveTo>
                    <a:pt x="15823" y="0"/>
                  </a:moveTo>
                  <a:lnTo>
                    <a:pt x="15270" y="55"/>
                  </a:lnTo>
                  <a:lnTo>
                    <a:pt x="14716" y="111"/>
                  </a:lnTo>
                  <a:lnTo>
                    <a:pt x="14163" y="277"/>
                  </a:lnTo>
                  <a:lnTo>
                    <a:pt x="13665" y="443"/>
                  </a:lnTo>
                  <a:lnTo>
                    <a:pt x="13167" y="664"/>
                  </a:lnTo>
                  <a:lnTo>
                    <a:pt x="12725" y="941"/>
                  </a:lnTo>
                  <a:lnTo>
                    <a:pt x="12282" y="1272"/>
                  </a:lnTo>
                  <a:lnTo>
                    <a:pt x="11840" y="1660"/>
                  </a:lnTo>
                  <a:lnTo>
                    <a:pt x="1273" y="12282"/>
                  </a:lnTo>
                  <a:lnTo>
                    <a:pt x="941" y="12559"/>
                  </a:lnTo>
                  <a:lnTo>
                    <a:pt x="719" y="12946"/>
                  </a:lnTo>
                  <a:lnTo>
                    <a:pt x="498" y="13278"/>
                  </a:lnTo>
                  <a:lnTo>
                    <a:pt x="332" y="13665"/>
                  </a:lnTo>
                  <a:lnTo>
                    <a:pt x="166" y="14052"/>
                  </a:lnTo>
                  <a:lnTo>
                    <a:pt x="56" y="14495"/>
                  </a:lnTo>
                  <a:lnTo>
                    <a:pt x="0" y="14882"/>
                  </a:lnTo>
                  <a:lnTo>
                    <a:pt x="0" y="15325"/>
                  </a:lnTo>
                  <a:lnTo>
                    <a:pt x="0" y="15712"/>
                  </a:lnTo>
                  <a:lnTo>
                    <a:pt x="56" y="16099"/>
                  </a:lnTo>
                  <a:lnTo>
                    <a:pt x="166" y="16542"/>
                  </a:lnTo>
                  <a:lnTo>
                    <a:pt x="332" y="16929"/>
                  </a:lnTo>
                  <a:lnTo>
                    <a:pt x="498" y="17316"/>
                  </a:lnTo>
                  <a:lnTo>
                    <a:pt x="719" y="17648"/>
                  </a:lnTo>
                  <a:lnTo>
                    <a:pt x="941" y="18036"/>
                  </a:lnTo>
                  <a:lnTo>
                    <a:pt x="1273" y="18368"/>
                  </a:lnTo>
                  <a:lnTo>
                    <a:pt x="1605" y="18644"/>
                  </a:lnTo>
                  <a:lnTo>
                    <a:pt x="1937" y="18921"/>
                  </a:lnTo>
                  <a:lnTo>
                    <a:pt x="2324" y="19087"/>
                  </a:lnTo>
                  <a:lnTo>
                    <a:pt x="2656" y="19308"/>
                  </a:lnTo>
                  <a:lnTo>
                    <a:pt x="3098" y="19419"/>
                  </a:lnTo>
                  <a:lnTo>
                    <a:pt x="3486" y="19529"/>
                  </a:lnTo>
                  <a:lnTo>
                    <a:pt x="3873" y="19585"/>
                  </a:lnTo>
                  <a:lnTo>
                    <a:pt x="4703" y="19585"/>
                  </a:lnTo>
                  <a:lnTo>
                    <a:pt x="5145" y="19529"/>
                  </a:lnTo>
                  <a:lnTo>
                    <a:pt x="5533" y="19419"/>
                  </a:lnTo>
                  <a:lnTo>
                    <a:pt x="5920" y="19308"/>
                  </a:lnTo>
                  <a:lnTo>
                    <a:pt x="6307" y="19087"/>
                  </a:lnTo>
                  <a:lnTo>
                    <a:pt x="6694" y="18921"/>
                  </a:lnTo>
                  <a:lnTo>
                    <a:pt x="7026" y="18644"/>
                  </a:lnTo>
                  <a:lnTo>
                    <a:pt x="7358" y="18368"/>
                  </a:lnTo>
                  <a:lnTo>
                    <a:pt x="17483" y="8188"/>
                  </a:lnTo>
                  <a:lnTo>
                    <a:pt x="17815" y="7801"/>
                  </a:lnTo>
                  <a:lnTo>
                    <a:pt x="18036" y="7358"/>
                  </a:lnTo>
                  <a:lnTo>
                    <a:pt x="18202" y="6860"/>
                  </a:lnTo>
                  <a:lnTo>
                    <a:pt x="18202" y="6362"/>
                  </a:lnTo>
                  <a:lnTo>
                    <a:pt x="18202" y="5920"/>
                  </a:lnTo>
                  <a:lnTo>
                    <a:pt x="18036" y="5422"/>
                  </a:lnTo>
                  <a:lnTo>
                    <a:pt x="17815" y="4979"/>
                  </a:lnTo>
                  <a:lnTo>
                    <a:pt x="17483" y="4592"/>
                  </a:lnTo>
                  <a:lnTo>
                    <a:pt x="17095" y="4260"/>
                  </a:lnTo>
                  <a:lnTo>
                    <a:pt x="16653" y="4039"/>
                  </a:lnTo>
                  <a:lnTo>
                    <a:pt x="16155" y="3928"/>
                  </a:lnTo>
                  <a:lnTo>
                    <a:pt x="15657" y="3873"/>
                  </a:lnTo>
                  <a:lnTo>
                    <a:pt x="15214" y="3928"/>
                  </a:lnTo>
                  <a:lnTo>
                    <a:pt x="14716" y="4039"/>
                  </a:lnTo>
                  <a:lnTo>
                    <a:pt x="14274" y="4260"/>
                  </a:lnTo>
                  <a:lnTo>
                    <a:pt x="13887" y="4592"/>
                  </a:lnTo>
                  <a:lnTo>
                    <a:pt x="6362" y="12116"/>
                  </a:lnTo>
                  <a:lnTo>
                    <a:pt x="6197" y="12337"/>
                  </a:lnTo>
                  <a:lnTo>
                    <a:pt x="6141" y="12614"/>
                  </a:lnTo>
                  <a:lnTo>
                    <a:pt x="6197" y="12946"/>
                  </a:lnTo>
                  <a:lnTo>
                    <a:pt x="6362" y="13167"/>
                  </a:lnTo>
                  <a:lnTo>
                    <a:pt x="6639" y="13333"/>
                  </a:lnTo>
                  <a:lnTo>
                    <a:pt x="6916" y="13388"/>
                  </a:lnTo>
                  <a:lnTo>
                    <a:pt x="7248" y="13333"/>
                  </a:lnTo>
                  <a:lnTo>
                    <a:pt x="7469" y="13167"/>
                  </a:lnTo>
                  <a:lnTo>
                    <a:pt x="14993" y="5698"/>
                  </a:lnTo>
                  <a:lnTo>
                    <a:pt x="15159" y="5532"/>
                  </a:lnTo>
                  <a:lnTo>
                    <a:pt x="15325" y="5477"/>
                  </a:lnTo>
                  <a:lnTo>
                    <a:pt x="15491" y="5422"/>
                  </a:lnTo>
                  <a:lnTo>
                    <a:pt x="15878" y="5422"/>
                  </a:lnTo>
                  <a:lnTo>
                    <a:pt x="16044" y="5477"/>
                  </a:lnTo>
                  <a:lnTo>
                    <a:pt x="16210" y="5532"/>
                  </a:lnTo>
                  <a:lnTo>
                    <a:pt x="16376" y="5698"/>
                  </a:lnTo>
                  <a:lnTo>
                    <a:pt x="16487" y="5809"/>
                  </a:lnTo>
                  <a:lnTo>
                    <a:pt x="16597" y="6030"/>
                  </a:lnTo>
                  <a:lnTo>
                    <a:pt x="16653" y="6196"/>
                  </a:lnTo>
                  <a:lnTo>
                    <a:pt x="16653" y="6362"/>
                  </a:lnTo>
                  <a:lnTo>
                    <a:pt x="16653" y="6584"/>
                  </a:lnTo>
                  <a:lnTo>
                    <a:pt x="16597" y="6750"/>
                  </a:lnTo>
                  <a:lnTo>
                    <a:pt x="16487" y="6916"/>
                  </a:lnTo>
                  <a:lnTo>
                    <a:pt x="16376" y="7082"/>
                  </a:lnTo>
                  <a:lnTo>
                    <a:pt x="6252" y="17261"/>
                  </a:lnTo>
                  <a:lnTo>
                    <a:pt x="5809" y="17593"/>
                  </a:lnTo>
                  <a:lnTo>
                    <a:pt x="5367" y="17870"/>
                  </a:lnTo>
                  <a:lnTo>
                    <a:pt x="4813" y="18036"/>
                  </a:lnTo>
                  <a:lnTo>
                    <a:pt x="3762" y="18036"/>
                  </a:lnTo>
                  <a:lnTo>
                    <a:pt x="3264" y="17870"/>
                  </a:lnTo>
                  <a:lnTo>
                    <a:pt x="2766" y="17593"/>
                  </a:lnTo>
                  <a:lnTo>
                    <a:pt x="2324" y="17261"/>
                  </a:lnTo>
                  <a:lnTo>
                    <a:pt x="1992" y="16819"/>
                  </a:lnTo>
                  <a:lnTo>
                    <a:pt x="1771" y="16321"/>
                  </a:lnTo>
                  <a:lnTo>
                    <a:pt x="1605" y="15823"/>
                  </a:lnTo>
                  <a:lnTo>
                    <a:pt x="1549" y="15325"/>
                  </a:lnTo>
                  <a:lnTo>
                    <a:pt x="1605" y="14772"/>
                  </a:lnTo>
                  <a:lnTo>
                    <a:pt x="1771" y="14274"/>
                  </a:lnTo>
                  <a:lnTo>
                    <a:pt x="1992" y="13776"/>
                  </a:lnTo>
                  <a:lnTo>
                    <a:pt x="2324" y="13333"/>
                  </a:lnTo>
                  <a:lnTo>
                    <a:pt x="12946" y="2766"/>
                  </a:lnTo>
                  <a:lnTo>
                    <a:pt x="13223" y="2490"/>
                  </a:lnTo>
                  <a:lnTo>
                    <a:pt x="13555" y="2268"/>
                  </a:lnTo>
                  <a:lnTo>
                    <a:pt x="13887" y="2047"/>
                  </a:lnTo>
                  <a:lnTo>
                    <a:pt x="14274" y="1881"/>
                  </a:lnTo>
                  <a:lnTo>
                    <a:pt x="14661" y="1715"/>
                  </a:lnTo>
                  <a:lnTo>
                    <a:pt x="15048" y="1660"/>
                  </a:lnTo>
                  <a:lnTo>
                    <a:pt x="15436" y="1604"/>
                  </a:lnTo>
                  <a:lnTo>
                    <a:pt x="15823" y="1549"/>
                  </a:lnTo>
                  <a:lnTo>
                    <a:pt x="16210" y="1604"/>
                  </a:lnTo>
                  <a:lnTo>
                    <a:pt x="16653" y="1660"/>
                  </a:lnTo>
                  <a:lnTo>
                    <a:pt x="17040" y="1715"/>
                  </a:lnTo>
                  <a:lnTo>
                    <a:pt x="17372" y="1881"/>
                  </a:lnTo>
                  <a:lnTo>
                    <a:pt x="17759" y="2047"/>
                  </a:lnTo>
                  <a:lnTo>
                    <a:pt x="18091" y="2268"/>
                  </a:lnTo>
                  <a:lnTo>
                    <a:pt x="18423" y="2490"/>
                  </a:lnTo>
                  <a:lnTo>
                    <a:pt x="18700" y="2766"/>
                  </a:lnTo>
                  <a:lnTo>
                    <a:pt x="18976" y="3043"/>
                  </a:lnTo>
                  <a:lnTo>
                    <a:pt x="19253" y="3375"/>
                  </a:lnTo>
                  <a:lnTo>
                    <a:pt x="19419" y="3707"/>
                  </a:lnTo>
                  <a:lnTo>
                    <a:pt x="19585" y="4094"/>
                  </a:lnTo>
                  <a:lnTo>
                    <a:pt x="19751" y="4481"/>
                  </a:lnTo>
                  <a:lnTo>
                    <a:pt x="19862" y="4869"/>
                  </a:lnTo>
                  <a:lnTo>
                    <a:pt x="19917" y="5256"/>
                  </a:lnTo>
                  <a:lnTo>
                    <a:pt x="19917" y="5643"/>
                  </a:lnTo>
                  <a:lnTo>
                    <a:pt x="19917" y="6030"/>
                  </a:lnTo>
                  <a:lnTo>
                    <a:pt x="19862" y="6473"/>
                  </a:lnTo>
                  <a:lnTo>
                    <a:pt x="19751" y="6860"/>
                  </a:lnTo>
                  <a:lnTo>
                    <a:pt x="19585" y="7192"/>
                  </a:lnTo>
                  <a:lnTo>
                    <a:pt x="19419" y="7579"/>
                  </a:lnTo>
                  <a:lnTo>
                    <a:pt x="19253" y="7911"/>
                  </a:lnTo>
                  <a:lnTo>
                    <a:pt x="18976" y="8243"/>
                  </a:lnTo>
                  <a:lnTo>
                    <a:pt x="18700" y="8520"/>
                  </a:lnTo>
                  <a:lnTo>
                    <a:pt x="11231" y="16044"/>
                  </a:lnTo>
                  <a:lnTo>
                    <a:pt x="11065" y="16265"/>
                  </a:lnTo>
                  <a:lnTo>
                    <a:pt x="11010" y="16597"/>
                  </a:lnTo>
                  <a:lnTo>
                    <a:pt x="11065" y="16874"/>
                  </a:lnTo>
                  <a:lnTo>
                    <a:pt x="11231" y="17150"/>
                  </a:lnTo>
                  <a:lnTo>
                    <a:pt x="11452" y="17316"/>
                  </a:lnTo>
                  <a:lnTo>
                    <a:pt x="11784" y="17372"/>
                  </a:lnTo>
                  <a:lnTo>
                    <a:pt x="12061" y="17316"/>
                  </a:lnTo>
                  <a:lnTo>
                    <a:pt x="12282" y="17150"/>
                  </a:lnTo>
                  <a:lnTo>
                    <a:pt x="19806" y="9626"/>
                  </a:lnTo>
                  <a:lnTo>
                    <a:pt x="20194" y="9184"/>
                  </a:lnTo>
                  <a:lnTo>
                    <a:pt x="20526" y="8741"/>
                  </a:lnTo>
                  <a:lnTo>
                    <a:pt x="20802" y="8299"/>
                  </a:lnTo>
                  <a:lnTo>
                    <a:pt x="21023" y="7801"/>
                  </a:lnTo>
                  <a:lnTo>
                    <a:pt x="21189" y="7303"/>
                  </a:lnTo>
                  <a:lnTo>
                    <a:pt x="21355" y="6750"/>
                  </a:lnTo>
                  <a:lnTo>
                    <a:pt x="21411" y="6196"/>
                  </a:lnTo>
                  <a:lnTo>
                    <a:pt x="21466" y="5643"/>
                  </a:lnTo>
                  <a:lnTo>
                    <a:pt x="21411" y="5090"/>
                  </a:lnTo>
                  <a:lnTo>
                    <a:pt x="21355" y="4537"/>
                  </a:lnTo>
                  <a:lnTo>
                    <a:pt x="21189" y="3983"/>
                  </a:lnTo>
                  <a:lnTo>
                    <a:pt x="21023" y="3485"/>
                  </a:lnTo>
                  <a:lnTo>
                    <a:pt x="20802" y="2988"/>
                  </a:lnTo>
                  <a:lnTo>
                    <a:pt x="20526" y="2545"/>
                  </a:lnTo>
                  <a:lnTo>
                    <a:pt x="20194" y="2102"/>
                  </a:lnTo>
                  <a:lnTo>
                    <a:pt x="19806" y="1660"/>
                  </a:lnTo>
                  <a:lnTo>
                    <a:pt x="19419" y="1272"/>
                  </a:lnTo>
                  <a:lnTo>
                    <a:pt x="18976" y="941"/>
                  </a:lnTo>
                  <a:lnTo>
                    <a:pt x="18479" y="664"/>
                  </a:lnTo>
                  <a:lnTo>
                    <a:pt x="17981" y="443"/>
                  </a:lnTo>
                  <a:lnTo>
                    <a:pt x="17483" y="277"/>
                  </a:lnTo>
                  <a:lnTo>
                    <a:pt x="16929" y="111"/>
                  </a:lnTo>
                  <a:lnTo>
                    <a:pt x="16376" y="55"/>
                  </a:lnTo>
                  <a:lnTo>
                    <a:pt x="15823"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2"/>
            <p:cNvSpPr/>
            <p:nvPr/>
          </p:nvSpPr>
          <p:spPr>
            <a:xfrm rot="-4393353">
              <a:off x="9003600" y="4587778"/>
              <a:ext cx="264649" cy="215229"/>
            </a:xfrm>
            <a:custGeom>
              <a:avLst/>
              <a:gdLst/>
              <a:ahLst/>
              <a:cxnLst/>
              <a:rect l="l" t="t" r="r" b="b"/>
              <a:pathLst>
                <a:path w="22518" h="18313" extrusionOk="0">
                  <a:moveTo>
                    <a:pt x="3873" y="1549"/>
                  </a:moveTo>
                  <a:lnTo>
                    <a:pt x="4371" y="1605"/>
                  </a:lnTo>
                  <a:lnTo>
                    <a:pt x="4758" y="1715"/>
                  </a:lnTo>
                  <a:lnTo>
                    <a:pt x="5145" y="1936"/>
                  </a:lnTo>
                  <a:lnTo>
                    <a:pt x="5533" y="2213"/>
                  </a:lnTo>
                  <a:lnTo>
                    <a:pt x="5809" y="2545"/>
                  </a:lnTo>
                  <a:lnTo>
                    <a:pt x="6031" y="2932"/>
                  </a:lnTo>
                  <a:lnTo>
                    <a:pt x="6141" y="3375"/>
                  </a:lnTo>
                  <a:lnTo>
                    <a:pt x="6197" y="3873"/>
                  </a:lnTo>
                  <a:lnTo>
                    <a:pt x="6141" y="4315"/>
                  </a:lnTo>
                  <a:lnTo>
                    <a:pt x="6031" y="4758"/>
                  </a:lnTo>
                  <a:lnTo>
                    <a:pt x="5809" y="5145"/>
                  </a:lnTo>
                  <a:lnTo>
                    <a:pt x="5533" y="5477"/>
                  </a:lnTo>
                  <a:lnTo>
                    <a:pt x="5145" y="5754"/>
                  </a:lnTo>
                  <a:lnTo>
                    <a:pt x="4758" y="5975"/>
                  </a:lnTo>
                  <a:lnTo>
                    <a:pt x="4371" y="6141"/>
                  </a:lnTo>
                  <a:lnTo>
                    <a:pt x="3430" y="6141"/>
                  </a:lnTo>
                  <a:lnTo>
                    <a:pt x="2988" y="5975"/>
                  </a:lnTo>
                  <a:lnTo>
                    <a:pt x="2601" y="5754"/>
                  </a:lnTo>
                  <a:lnTo>
                    <a:pt x="2213" y="5477"/>
                  </a:lnTo>
                  <a:lnTo>
                    <a:pt x="1937" y="5145"/>
                  </a:lnTo>
                  <a:lnTo>
                    <a:pt x="1715" y="4758"/>
                  </a:lnTo>
                  <a:lnTo>
                    <a:pt x="1605" y="4315"/>
                  </a:lnTo>
                  <a:lnTo>
                    <a:pt x="1549" y="3873"/>
                  </a:lnTo>
                  <a:lnTo>
                    <a:pt x="1605" y="3375"/>
                  </a:lnTo>
                  <a:lnTo>
                    <a:pt x="1715" y="2932"/>
                  </a:lnTo>
                  <a:lnTo>
                    <a:pt x="1937" y="2545"/>
                  </a:lnTo>
                  <a:lnTo>
                    <a:pt x="2213" y="2213"/>
                  </a:lnTo>
                  <a:lnTo>
                    <a:pt x="2601" y="1936"/>
                  </a:lnTo>
                  <a:lnTo>
                    <a:pt x="2988" y="1715"/>
                  </a:lnTo>
                  <a:lnTo>
                    <a:pt x="3430" y="1605"/>
                  </a:lnTo>
                  <a:lnTo>
                    <a:pt x="3873" y="1549"/>
                  </a:lnTo>
                  <a:close/>
                  <a:moveTo>
                    <a:pt x="19806" y="3651"/>
                  </a:moveTo>
                  <a:lnTo>
                    <a:pt x="20249" y="3762"/>
                  </a:lnTo>
                  <a:lnTo>
                    <a:pt x="12725" y="8243"/>
                  </a:lnTo>
                  <a:lnTo>
                    <a:pt x="11895" y="7745"/>
                  </a:lnTo>
                  <a:lnTo>
                    <a:pt x="18700" y="3762"/>
                  </a:lnTo>
                  <a:lnTo>
                    <a:pt x="18977" y="3651"/>
                  </a:lnTo>
                  <a:close/>
                  <a:moveTo>
                    <a:pt x="10401" y="8631"/>
                  </a:moveTo>
                  <a:lnTo>
                    <a:pt x="10457" y="8686"/>
                  </a:lnTo>
                  <a:lnTo>
                    <a:pt x="12227" y="9737"/>
                  </a:lnTo>
                  <a:lnTo>
                    <a:pt x="12282" y="9792"/>
                  </a:lnTo>
                  <a:lnTo>
                    <a:pt x="20249" y="14550"/>
                  </a:lnTo>
                  <a:lnTo>
                    <a:pt x="20028" y="14606"/>
                  </a:lnTo>
                  <a:lnTo>
                    <a:pt x="19585" y="14661"/>
                  </a:lnTo>
                  <a:lnTo>
                    <a:pt x="19198" y="14661"/>
                  </a:lnTo>
                  <a:lnTo>
                    <a:pt x="18921" y="14606"/>
                  </a:lnTo>
                  <a:lnTo>
                    <a:pt x="18700" y="14495"/>
                  </a:lnTo>
                  <a:lnTo>
                    <a:pt x="9571" y="9129"/>
                  </a:lnTo>
                  <a:lnTo>
                    <a:pt x="10401" y="8631"/>
                  </a:lnTo>
                  <a:close/>
                  <a:moveTo>
                    <a:pt x="3873" y="12116"/>
                  </a:moveTo>
                  <a:lnTo>
                    <a:pt x="4371" y="12171"/>
                  </a:lnTo>
                  <a:lnTo>
                    <a:pt x="4758" y="12282"/>
                  </a:lnTo>
                  <a:lnTo>
                    <a:pt x="5145" y="12503"/>
                  </a:lnTo>
                  <a:lnTo>
                    <a:pt x="5533" y="12780"/>
                  </a:lnTo>
                  <a:lnTo>
                    <a:pt x="5809" y="13167"/>
                  </a:lnTo>
                  <a:lnTo>
                    <a:pt x="6031" y="13554"/>
                  </a:lnTo>
                  <a:lnTo>
                    <a:pt x="6141" y="13997"/>
                  </a:lnTo>
                  <a:lnTo>
                    <a:pt x="6197" y="14440"/>
                  </a:lnTo>
                  <a:lnTo>
                    <a:pt x="6141" y="14882"/>
                  </a:lnTo>
                  <a:lnTo>
                    <a:pt x="6031" y="15325"/>
                  </a:lnTo>
                  <a:lnTo>
                    <a:pt x="5809" y="15712"/>
                  </a:lnTo>
                  <a:lnTo>
                    <a:pt x="5533" y="16099"/>
                  </a:lnTo>
                  <a:lnTo>
                    <a:pt x="5145" y="16376"/>
                  </a:lnTo>
                  <a:lnTo>
                    <a:pt x="4758" y="16597"/>
                  </a:lnTo>
                  <a:lnTo>
                    <a:pt x="4371" y="16708"/>
                  </a:lnTo>
                  <a:lnTo>
                    <a:pt x="3873" y="16763"/>
                  </a:lnTo>
                  <a:lnTo>
                    <a:pt x="3430" y="16708"/>
                  </a:lnTo>
                  <a:lnTo>
                    <a:pt x="2988" y="16597"/>
                  </a:lnTo>
                  <a:lnTo>
                    <a:pt x="2601" y="16376"/>
                  </a:lnTo>
                  <a:lnTo>
                    <a:pt x="2213" y="16099"/>
                  </a:lnTo>
                  <a:lnTo>
                    <a:pt x="1937" y="15712"/>
                  </a:lnTo>
                  <a:lnTo>
                    <a:pt x="1715" y="15325"/>
                  </a:lnTo>
                  <a:lnTo>
                    <a:pt x="1605" y="14882"/>
                  </a:lnTo>
                  <a:lnTo>
                    <a:pt x="1549" y="14440"/>
                  </a:lnTo>
                  <a:lnTo>
                    <a:pt x="1605" y="13997"/>
                  </a:lnTo>
                  <a:lnTo>
                    <a:pt x="1715" y="13554"/>
                  </a:lnTo>
                  <a:lnTo>
                    <a:pt x="1937" y="13167"/>
                  </a:lnTo>
                  <a:lnTo>
                    <a:pt x="2213" y="12780"/>
                  </a:lnTo>
                  <a:lnTo>
                    <a:pt x="2601" y="12503"/>
                  </a:lnTo>
                  <a:lnTo>
                    <a:pt x="2988" y="12282"/>
                  </a:lnTo>
                  <a:lnTo>
                    <a:pt x="3430" y="12171"/>
                  </a:lnTo>
                  <a:lnTo>
                    <a:pt x="3873" y="12116"/>
                  </a:lnTo>
                  <a:close/>
                  <a:moveTo>
                    <a:pt x="3486" y="0"/>
                  </a:moveTo>
                  <a:lnTo>
                    <a:pt x="3098" y="55"/>
                  </a:lnTo>
                  <a:lnTo>
                    <a:pt x="2711" y="166"/>
                  </a:lnTo>
                  <a:lnTo>
                    <a:pt x="2379" y="277"/>
                  </a:lnTo>
                  <a:lnTo>
                    <a:pt x="2047" y="443"/>
                  </a:lnTo>
                  <a:lnTo>
                    <a:pt x="1715" y="664"/>
                  </a:lnTo>
                  <a:lnTo>
                    <a:pt x="1439" y="885"/>
                  </a:lnTo>
                  <a:lnTo>
                    <a:pt x="1162" y="1107"/>
                  </a:lnTo>
                  <a:lnTo>
                    <a:pt x="886" y="1383"/>
                  </a:lnTo>
                  <a:lnTo>
                    <a:pt x="664" y="1715"/>
                  </a:lnTo>
                  <a:lnTo>
                    <a:pt x="498" y="1992"/>
                  </a:lnTo>
                  <a:lnTo>
                    <a:pt x="332" y="2324"/>
                  </a:lnTo>
                  <a:lnTo>
                    <a:pt x="166" y="2711"/>
                  </a:lnTo>
                  <a:lnTo>
                    <a:pt x="111" y="3098"/>
                  </a:lnTo>
                  <a:lnTo>
                    <a:pt x="56" y="3430"/>
                  </a:lnTo>
                  <a:lnTo>
                    <a:pt x="0" y="3873"/>
                  </a:lnTo>
                  <a:lnTo>
                    <a:pt x="56" y="4260"/>
                  </a:lnTo>
                  <a:lnTo>
                    <a:pt x="111" y="4647"/>
                  </a:lnTo>
                  <a:lnTo>
                    <a:pt x="166" y="4979"/>
                  </a:lnTo>
                  <a:lnTo>
                    <a:pt x="332" y="5367"/>
                  </a:lnTo>
                  <a:lnTo>
                    <a:pt x="498" y="5698"/>
                  </a:lnTo>
                  <a:lnTo>
                    <a:pt x="664" y="6030"/>
                  </a:lnTo>
                  <a:lnTo>
                    <a:pt x="886" y="6307"/>
                  </a:lnTo>
                  <a:lnTo>
                    <a:pt x="1162" y="6584"/>
                  </a:lnTo>
                  <a:lnTo>
                    <a:pt x="1439" y="6805"/>
                  </a:lnTo>
                  <a:lnTo>
                    <a:pt x="1715" y="7026"/>
                  </a:lnTo>
                  <a:lnTo>
                    <a:pt x="2047" y="7248"/>
                  </a:lnTo>
                  <a:lnTo>
                    <a:pt x="2379" y="7414"/>
                  </a:lnTo>
                  <a:lnTo>
                    <a:pt x="2711" y="7524"/>
                  </a:lnTo>
                  <a:lnTo>
                    <a:pt x="3098" y="7635"/>
                  </a:lnTo>
                  <a:lnTo>
                    <a:pt x="3486" y="7690"/>
                  </a:lnTo>
                  <a:lnTo>
                    <a:pt x="4094" y="7690"/>
                  </a:lnTo>
                  <a:lnTo>
                    <a:pt x="6529" y="9129"/>
                  </a:lnTo>
                  <a:lnTo>
                    <a:pt x="4039" y="10622"/>
                  </a:lnTo>
                  <a:lnTo>
                    <a:pt x="3873" y="10567"/>
                  </a:lnTo>
                  <a:lnTo>
                    <a:pt x="3486" y="10622"/>
                  </a:lnTo>
                  <a:lnTo>
                    <a:pt x="3098" y="10678"/>
                  </a:lnTo>
                  <a:lnTo>
                    <a:pt x="2711" y="10733"/>
                  </a:lnTo>
                  <a:lnTo>
                    <a:pt x="2379" y="10899"/>
                  </a:lnTo>
                  <a:lnTo>
                    <a:pt x="2047" y="11065"/>
                  </a:lnTo>
                  <a:lnTo>
                    <a:pt x="1715" y="11231"/>
                  </a:lnTo>
                  <a:lnTo>
                    <a:pt x="1439" y="11452"/>
                  </a:lnTo>
                  <a:lnTo>
                    <a:pt x="1162" y="11729"/>
                  </a:lnTo>
                  <a:lnTo>
                    <a:pt x="886" y="12005"/>
                  </a:lnTo>
                  <a:lnTo>
                    <a:pt x="664" y="12282"/>
                  </a:lnTo>
                  <a:lnTo>
                    <a:pt x="498" y="12614"/>
                  </a:lnTo>
                  <a:lnTo>
                    <a:pt x="332" y="12946"/>
                  </a:lnTo>
                  <a:lnTo>
                    <a:pt x="166" y="13278"/>
                  </a:lnTo>
                  <a:lnTo>
                    <a:pt x="111" y="13665"/>
                  </a:lnTo>
                  <a:lnTo>
                    <a:pt x="56" y="14052"/>
                  </a:lnTo>
                  <a:lnTo>
                    <a:pt x="0" y="14440"/>
                  </a:lnTo>
                  <a:lnTo>
                    <a:pt x="56" y="14827"/>
                  </a:lnTo>
                  <a:lnTo>
                    <a:pt x="111" y="15214"/>
                  </a:lnTo>
                  <a:lnTo>
                    <a:pt x="166" y="15601"/>
                  </a:lnTo>
                  <a:lnTo>
                    <a:pt x="332" y="15933"/>
                  </a:lnTo>
                  <a:lnTo>
                    <a:pt x="498" y="16265"/>
                  </a:lnTo>
                  <a:lnTo>
                    <a:pt x="664" y="16597"/>
                  </a:lnTo>
                  <a:lnTo>
                    <a:pt x="886" y="16874"/>
                  </a:lnTo>
                  <a:lnTo>
                    <a:pt x="1162" y="17151"/>
                  </a:lnTo>
                  <a:lnTo>
                    <a:pt x="1439" y="17427"/>
                  </a:lnTo>
                  <a:lnTo>
                    <a:pt x="1715" y="17648"/>
                  </a:lnTo>
                  <a:lnTo>
                    <a:pt x="2047" y="17814"/>
                  </a:lnTo>
                  <a:lnTo>
                    <a:pt x="2379" y="17980"/>
                  </a:lnTo>
                  <a:lnTo>
                    <a:pt x="2711" y="18146"/>
                  </a:lnTo>
                  <a:lnTo>
                    <a:pt x="3098" y="18202"/>
                  </a:lnTo>
                  <a:lnTo>
                    <a:pt x="3486" y="18257"/>
                  </a:lnTo>
                  <a:lnTo>
                    <a:pt x="3873" y="18312"/>
                  </a:lnTo>
                  <a:lnTo>
                    <a:pt x="4260" y="18257"/>
                  </a:lnTo>
                  <a:lnTo>
                    <a:pt x="4648" y="18202"/>
                  </a:lnTo>
                  <a:lnTo>
                    <a:pt x="5035" y="18146"/>
                  </a:lnTo>
                  <a:lnTo>
                    <a:pt x="5367" y="17980"/>
                  </a:lnTo>
                  <a:lnTo>
                    <a:pt x="5699" y="17814"/>
                  </a:lnTo>
                  <a:lnTo>
                    <a:pt x="6031" y="17648"/>
                  </a:lnTo>
                  <a:lnTo>
                    <a:pt x="6307" y="17427"/>
                  </a:lnTo>
                  <a:lnTo>
                    <a:pt x="6584" y="17151"/>
                  </a:lnTo>
                  <a:lnTo>
                    <a:pt x="6861" y="16874"/>
                  </a:lnTo>
                  <a:lnTo>
                    <a:pt x="7082" y="16597"/>
                  </a:lnTo>
                  <a:lnTo>
                    <a:pt x="7248" y="16265"/>
                  </a:lnTo>
                  <a:lnTo>
                    <a:pt x="7414" y="15933"/>
                  </a:lnTo>
                  <a:lnTo>
                    <a:pt x="7580" y="15601"/>
                  </a:lnTo>
                  <a:lnTo>
                    <a:pt x="7635" y="15214"/>
                  </a:lnTo>
                  <a:lnTo>
                    <a:pt x="7746" y="14827"/>
                  </a:lnTo>
                  <a:lnTo>
                    <a:pt x="7746" y="14440"/>
                  </a:lnTo>
                  <a:lnTo>
                    <a:pt x="7690" y="13942"/>
                  </a:lnTo>
                  <a:lnTo>
                    <a:pt x="7635" y="13499"/>
                  </a:lnTo>
                  <a:lnTo>
                    <a:pt x="7469" y="13001"/>
                  </a:lnTo>
                  <a:lnTo>
                    <a:pt x="7248" y="12614"/>
                  </a:lnTo>
                  <a:lnTo>
                    <a:pt x="7027" y="12227"/>
                  </a:lnTo>
                  <a:lnTo>
                    <a:pt x="6750" y="11839"/>
                  </a:lnTo>
                  <a:lnTo>
                    <a:pt x="6418" y="11507"/>
                  </a:lnTo>
                  <a:lnTo>
                    <a:pt x="6031" y="11231"/>
                  </a:lnTo>
                  <a:lnTo>
                    <a:pt x="8078" y="10014"/>
                  </a:lnTo>
                  <a:lnTo>
                    <a:pt x="17925" y="15823"/>
                  </a:lnTo>
                  <a:lnTo>
                    <a:pt x="18202" y="15989"/>
                  </a:lnTo>
                  <a:lnTo>
                    <a:pt x="18589" y="16099"/>
                  </a:lnTo>
                  <a:lnTo>
                    <a:pt x="18977" y="16155"/>
                  </a:lnTo>
                  <a:lnTo>
                    <a:pt x="19419" y="16210"/>
                  </a:lnTo>
                  <a:lnTo>
                    <a:pt x="19862" y="16155"/>
                  </a:lnTo>
                  <a:lnTo>
                    <a:pt x="20304" y="16099"/>
                  </a:lnTo>
                  <a:lnTo>
                    <a:pt x="20747" y="15989"/>
                  </a:lnTo>
                  <a:lnTo>
                    <a:pt x="21356" y="15767"/>
                  </a:lnTo>
                  <a:lnTo>
                    <a:pt x="21632" y="15657"/>
                  </a:lnTo>
                  <a:lnTo>
                    <a:pt x="21964" y="15435"/>
                  </a:lnTo>
                  <a:lnTo>
                    <a:pt x="22185" y="15214"/>
                  </a:lnTo>
                  <a:lnTo>
                    <a:pt x="22407" y="14882"/>
                  </a:lnTo>
                  <a:lnTo>
                    <a:pt x="22517" y="14606"/>
                  </a:lnTo>
                  <a:lnTo>
                    <a:pt x="22517" y="14329"/>
                  </a:lnTo>
                  <a:lnTo>
                    <a:pt x="22351" y="14052"/>
                  </a:lnTo>
                  <a:lnTo>
                    <a:pt x="22130" y="13831"/>
                  </a:lnTo>
                  <a:lnTo>
                    <a:pt x="14219" y="9129"/>
                  </a:lnTo>
                  <a:lnTo>
                    <a:pt x="22130" y="4426"/>
                  </a:lnTo>
                  <a:lnTo>
                    <a:pt x="22351" y="4205"/>
                  </a:lnTo>
                  <a:lnTo>
                    <a:pt x="22517" y="3983"/>
                  </a:lnTo>
                  <a:lnTo>
                    <a:pt x="22517" y="3651"/>
                  </a:lnTo>
                  <a:lnTo>
                    <a:pt x="22407" y="3375"/>
                  </a:lnTo>
                  <a:lnTo>
                    <a:pt x="22241" y="3154"/>
                  </a:lnTo>
                  <a:lnTo>
                    <a:pt x="22075" y="2932"/>
                  </a:lnTo>
                  <a:lnTo>
                    <a:pt x="21798" y="2766"/>
                  </a:lnTo>
                  <a:lnTo>
                    <a:pt x="21577" y="2600"/>
                  </a:lnTo>
                  <a:lnTo>
                    <a:pt x="20968" y="2379"/>
                  </a:lnTo>
                  <a:lnTo>
                    <a:pt x="20304" y="2213"/>
                  </a:lnTo>
                  <a:lnTo>
                    <a:pt x="19640" y="2102"/>
                  </a:lnTo>
                  <a:lnTo>
                    <a:pt x="18977" y="2102"/>
                  </a:lnTo>
                  <a:lnTo>
                    <a:pt x="18423" y="2213"/>
                  </a:lnTo>
                  <a:lnTo>
                    <a:pt x="18147" y="2324"/>
                  </a:lnTo>
                  <a:lnTo>
                    <a:pt x="17925" y="2434"/>
                  </a:lnTo>
                  <a:lnTo>
                    <a:pt x="8078" y="8243"/>
                  </a:lnTo>
                  <a:lnTo>
                    <a:pt x="6031" y="7026"/>
                  </a:lnTo>
                  <a:lnTo>
                    <a:pt x="6418" y="6750"/>
                  </a:lnTo>
                  <a:lnTo>
                    <a:pt x="6750" y="6418"/>
                  </a:lnTo>
                  <a:lnTo>
                    <a:pt x="7027" y="6086"/>
                  </a:lnTo>
                  <a:lnTo>
                    <a:pt x="7248" y="5698"/>
                  </a:lnTo>
                  <a:lnTo>
                    <a:pt x="7469" y="5256"/>
                  </a:lnTo>
                  <a:lnTo>
                    <a:pt x="7635" y="4813"/>
                  </a:lnTo>
                  <a:lnTo>
                    <a:pt x="7690" y="4315"/>
                  </a:lnTo>
                  <a:lnTo>
                    <a:pt x="7746" y="3873"/>
                  </a:lnTo>
                  <a:lnTo>
                    <a:pt x="7746" y="3430"/>
                  </a:lnTo>
                  <a:lnTo>
                    <a:pt x="7635" y="3098"/>
                  </a:lnTo>
                  <a:lnTo>
                    <a:pt x="7580" y="2711"/>
                  </a:lnTo>
                  <a:lnTo>
                    <a:pt x="7414" y="2324"/>
                  </a:lnTo>
                  <a:lnTo>
                    <a:pt x="7248" y="1992"/>
                  </a:lnTo>
                  <a:lnTo>
                    <a:pt x="7082" y="1715"/>
                  </a:lnTo>
                  <a:lnTo>
                    <a:pt x="6861" y="1383"/>
                  </a:lnTo>
                  <a:lnTo>
                    <a:pt x="6584" y="1107"/>
                  </a:lnTo>
                  <a:lnTo>
                    <a:pt x="6307" y="885"/>
                  </a:lnTo>
                  <a:lnTo>
                    <a:pt x="6031" y="664"/>
                  </a:lnTo>
                  <a:lnTo>
                    <a:pt x="5699" y="443"/>
                  </a:lnTo>
                  <a:lnTo>
                    <a:pt x="5367" y="277"/>
                  </a:lnTo>
                  <a:lnTo>
                    <a:pt x="5035" y="166"/>
                  </a:lnTo>
                  <a:lnTo>
                    <a:pt x="4648" y="55"/>
                  </a:lnTo>
                  <a:lnTo>
                    <a:pt x="426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rot="-1905983">
              <a:off x="8108013" y="3661290"/>
              <a:ext cx="256852" cy="173628"/>
            </a:xfrm>
            <a:custGeom>
              <a:avLst/>
              <a:gdLst/>
              <a:ahLst/>
              <a:cxnLst/>
              <a:rect l="l" t="t" r="r" b="b"/>
              <a:pathLst>
                <a:path w="21854" h="14773" extrusionOk="0">
                  <a:moveTo>
                    <a:pt x="19751" y="1495"/>
                  </a:moveTo>
                  <a:lnTo>
                    <a:pt x="19973" y="1605"/>
                  </a:lnTo>
                  <a:lnTo>
                    <a:pt x="10899" y="8189"/>
                  </a:lnTo>
                  <a:lnTo>
                    <a:pt x="1826" y="1605"/>
                  </a:lnTo>
                  <a:lnTo>
                    <a:pt x="2103" y="1495"/>
                  </a:lnTo>
                  <a:close/>
                  <a:moveTo>
                    <a:pt x="20305" y="3265"/>
                  </a:moveTo>
                  <a:lnTo>
                    <a:pt x="20305" y="12670"/>
                  </a:lnTo>
                  <a:lnTo>
                    <a:pt x="20249" y="12891"/>
                  </a:lnTo>
                  <a:lnTo>
                    <a:pt x="20139" y="13057"/>
                  </a:lnTo>
                  <a:lnTo>
                    <a:pt x="19973" y="13168"/>
                  </a:lnTo>
                  <a:lnTo>
                    <a:pt x="19751" y="13223"/>
                  </a:lnTo>
                  <a:lnTo>
                    <a:pt x="2103" y="13223"/>
                  </a:lnTo>
                  <a:lnTo>
                    <a:pt x="1882" y="13168"/>
                  </a:lnTo>
                  <a:lnTo>
                    <a:pt x="1716" y="13057"/>
                  </a:lnTo>
                  <a:lnTo>
                    <a:pt x="1605" y="12891"/>
                  </a:lnTo>
                  <a:lnTo>
                    <a:pt x="1550" y="12670"/>
                  </a:lnTo>
                  <a:lnTo>
                    <a:pt x="1550" y="3265"/>
                  </a:lnTo>
                  <a:lnTo>
                    <a:pt x="10457" y="9738"/>
                  </a:lnTo>
                  <a:lnTo>
                    <a:pt x="10678" y="9849"/>
                  </a:lnTo>
                  <a:lnTo>
                    <a:pt x="10899" y="9904"/>
                  </a:lnTo>
                  <a:lnTo>
                    <a:pt x="11176" y="9849"/>
                  </a:lnTo>
                  <a:lnTo>
                    <a:pt x="11397" y="9738"/>
                  </a:lnTo>
                  <a:lnTo>
                    <a:pt x="20305" y="3265"/>
                  </a:lnTo>
                  <a:close/>
                  <a:moveTo>
                    <a:pt x="1660" y="1"/>
                  </a:moveTo>
                  <a:lnTo>
                    <a:pt x="1273" y="167"/>
                  </a:lnTo>
                  <a:lnTo>
                    <a:pt x="941" y="333"/>
                  </a:lnTo>
                  <a:lnTo>
                    <a:pt x="609" y="609"/>
                  </a:lnTo>
                  <a:lnTo>
                    <a:pt x="332" y="886"/>
                  </a:lnTo>
                  <a:lnTo>
                    <a:pt x="166" y="1273"/>
                  </a:lnTo>
                  <a:lnTo>
                    <a:pt x="56" y="1661"/>
                  </a:lnTo>
                  <a:lnTo>
                    <a:pt x="0" y="2048"/>
                  </a:lnTo>
                  <a:lnTo>
                    <a:pt x="0" y="12670"/>
                  </a:lnTo>
                  <a:lnTo>
                    <a:pt x="56" y="13113"/>
                  </a:lnTo>
                  <a:lnTo>
                    <a:pt x="166" y="13500"/>
                  </a:lnTo>
                  <a:lnTo>
                    <a:pt x="332" y="13832"/>
                  </a:lnTo>
                  <a:lnTo>
                    <a:pt x="609" y="14164"/>
                  </a:lnTo>
                  <a:lnTo>
                    <a:pt x="941" y="14385"/>
                  </a:lnTo>
                  <a:lnTo>
                    <a:pt x="1273" y="14606"/>
                  </a:lnTo>
                  <a:lnTo>
                    <a:pt x="1660" y="14717"/>
                  </a:lnTo>
                  <a:lnTo>
                    <a:pt x="2103" y="14772"/>
                  </a:lnTo>
                  <a:lnTo>
                    <a:pt x="19751" y="14772"/>
                  </a:lnTo>
                  <a:lnTo>
                    <a:pt x="20194" y="14717"/>
                  </a:lnTo>
                  <a:lnTo>
                    <a:pt x="20581" y="14606"/>
                  </a:lnTo>
                  <a:lnTo>
                    <a:pt x="20913" y="14385"/>
                  </a:lnTo>
                  <a:lnTo>
                    <a:pt x="21245" y="14164"/>
                  </a:lnTo>
                  <a:lnTo>
                    <a:pt x="21466" y="13832"/>
                  </a:lnTo>
                  <a:lnTo>
                    <a:pt x="21688" y="13500"/>
                  </a:lnTo>
                  <a:lnTo>
                    <a:pt x="21798" y="13113"/>
                  </a:lnTo>
                  <a:lnTo>
                    <a:pt x="21854" y="12670"/>
                  </a:lnTo>
                  <a:lnTo>
                    <a:pt x="21854" y="2048"/>
                  </a:lnTo>
                  <a:lnTo>
                    <a:pt x="21798" y="1661"/>
                  </a:lnTo>
                  <a:lnTo>
                    <a:pt x="21688" y="1273"/>
                  </a:lnTo>
                  <a:lnTo>
                    <a:pt x="21466" y="886"/>
                  </a:lnTo>
                  <a:lnTo>
                    <a:pt x="21245" y="609"/>
                  </a:lnTo>
                  <a:lnTo>
                    <a:pt x="20913" y="333"/>
                  </a:lnTo>
                  <a:lnTo>
                    <a:pt x="20581" y="167"/>
                  </a:lnTo>
                  <a:lnTo>
                    <a:pt x="2019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7798113" y="4971731"/>
              <a:ext cx="173608" cy="256827"/>
            </a:xfrm>
            <a:custGeom>
              <a:avLst/>
              <a:gdLst/>
              <a:ahLst/>
              <a:cxnLst/>
              <a:rect l="l" t="t" r="r" b="b"/>
              <a:pathLst>
                <a:path w="14772" h="21853" extrusionOk="0">
                  <a:moveTo>
                    <a:pt x="7192" y="4315"/>
                  </a:moveTo>
                  <a:lnTo>
                    <a:pt x="7026" y="4371"/>
                  </a:lnTo>
                  <a:lnTo>
                    <a:pt x="6750" y="4537"/>
                  </a:lnTo>
                  <a:lnTo>
                    <a:pt x="6584" y="4813"/>
                  </a:lnTo>
                  <a:lnTo>
                    <a:pt x="6528" y="4979"/>
                  </a:lnTo>
                  <a:lnTo>
                    <a:pt x="6473" y="5145"/>
                  </a:lnTo>
                  <a:lnTo>
                    <a:pt x="6473" y="6916"/>
                  </a:lnTo>
                  <a:lnTo>
                    <a:pt x="6528" y="7137"/>
                  </a:lnTo>
                  <a:lnTo>
                    <a:pt x="6584" y="7303"/>
                  </a:lnTo>
                  <a:lnTo>
                    <a:pt x="6750" y="7579"/>
                  </a:lnTo>
                  <a:lnTo>
                    <a:pt x="7026" y="7745"/>
                  </a:lnTo>
                  <a:lnTo>
                    <a:pt x="7192" y="7801"/>
                  </a:lnTo>
                  <a:lnTo>
                    <a:pt x="7580" y="7801"/>
                  </a:lnTo>
                  <a:lnTo>
                    <a:pt x="7746" y="7745"/>
                  </a:lnTo>
                  <a:lnTo>
                    <a:pt x="8022" y="7579"/>
                  </a:lnTo>
                  <a:lnTo>
                    <a:pt x="8188" y="7303"/>
                  </a:lnTo>
                  <a:lnTo>
                    <a:pt x="8244" y="7137"/>
                  </a:lnTo>
                  <a:lnTo>
                    <a:pt x="8244" y="6916"/>
                  </a:lnTo>
                  <a:lnTo>
                    <a:pt x="8244" y="5145"/>
                  </a:lnTo>
                  <a:lnTo>
                    <a:pt x="8244" y="4979"/>
                  </a:lnTo>
                  <a:lnTo>
                    <a:pt x="8188" y="4813"/>
                  </a:lnTo>
                  <a:lnTo>
                    <a:pt x="8022" y="4537"/>
                  </a:lnTo>
                  <a:lnTo>
                    <a:pt x="7746" y="4371"/>
                  </a:lnTo>
                  <a:lnTo>
                    <a:pt x="7580" y="4315"/>
                  </a:lnTo>
                  <a:close/>
                  <a:moveTo>
                    <a:pt x="9184" y="1549"/>
                  </a:moveTo>
                  <a:lnTo>
                    <a:pt x="9627" y="1604"/>
                  </a:lnTo>
                  <a:lnTo>
                    <a:pt x="10069" y="1715"/>
                  </a:lnTo>
                  <a:lnTo>
                    <a:pt x="10457" y="1881"/>
                  </a:lnTo>
                  <a:lnTo>
                    <a:pt x="10844" y="2102"/>
                  </a:lnTo>
                  <a:lnTo>
                    <a:pt x="11231" y="2324"/>
                  </a:lnTo>
                  <a:lnTo>
                    <a:pt x="11563" y="2545"/>
                  </a:lnTo>
                  <a:lnTo>
                    <a:pt x="11895" y="2877"/>
                  </a:lnTo>
                  <a:lnTo>
                    <a:pt x="12172" y="3154"/>
                  </a:lnTo>
                  <a:lnTo>
                    <a:pt x="12448" y="3541"/>
                  </a:lnTo>
                  <a:lnTo>
                    <a:pt x="12669" y="3873"/>
                  </a:lnTo>
                  <a:lnTo>
                    <a:pt x="12891" y="4315"/>
                  </a:lnTo>
                  <a:lnTo>
                    <a:pt x="13001" y="4703"/>
                  </a:lnTo>
                  <a:lnTo>
                    <a:pt x="13112" y="5145"/>
                  </a:lnTo>
                  <a:lnTo>
                    <a:pt x="13223" y="5588"/>
                  </a:lnTo>
                  <a:lnTo>
                    <a:pt x="13223" y="6030"/>
                  </a:lnTo>
                  <a:lnTo>
                    <a:pt x="13223" y="15767"/>
                  </a:lnTo>
                  <a:lnTo>
                    <a:pt x="13223" y="16210"/>
                  </a:lnTo>
                  <a:lnTo>
                    <a:pt x="13112" y="16653"/>
                  </a:lnTo>
                  <a:lnTo>
                    <a:pt x="13001" y="17095"/>
                  </a:lnTo>
                  <a:lnTo>
                    <a:pt x="12891" y="17538"/>
                  </a:lnTo>
                  <a:lnTo>
                    <a:pt x="12669" y="17925"/>
                  </a:lnTo>
                  <a:lnTo>
                    <a:pt x="12448" y="18312"/>
                  </a:lnTo>
                  <a:lnTo>
                    <a:pt x="12172" y="18644"/>
                  </a:lnTo>
                  <a:lnTo>
                    <a:pt x="11895" y="18976"/>
                  </a:lnTo>
                  <a:lnTo>
                    <a:pt x="11563" y="19253"/>
                  </a:lnTo>
                  <a:lnTo>
                    <a:pt x="11231" y="19529"/>
                  </a:lnTo>
                  <a:lnTo>
                    <a:pt x="10844" y="19751"/>
                  </a:lnTo>
                  <a:lnTo>
                    <a:pt x="10457" y="19917"/>
                  </a:lnTo>
                  <a:lnTo>
                    <a:pt x="10069" y="20083"/>
                  </a:lnTo>
                  <a:lnTo>
                    <a:pt x="9627" y="20193"/>
                  </a:lnTo>
                  <a:lnTo>
                    <a:pt x="9184" y="20249"/>
                  </a:lnTo>
                  <a:lnTo>
                    <a:pt x="8686" y="20304"/>
                  </a:lnTo>
                  <a:lnTo>
                    <a:pt x="6031" y="20304"/>
                  </a:lnTo>
                  <a:lnTo>
                    <a:pt x="5588" y="20249"/>
                  </a:lnTo>
                  <a:lnTo>
                    <a:pt x="5145" y="20193"/>
                  </a:lnTo>
                  <a:lnTo>
                    <a:pt x="4703" y="20083"/>
                  </a:lnTo>
                  <a:lnTo>
                    <a:pt x="4316" y="19917"/>
                  </a:lnTo>
                  <a:lnTo>
                    <a:pt x="3873" y="19751"/>
                  </a:lnTo>
                  <a:lnTo>
                    <a:pt x="3541" y="19529"/>
                  </a:lnTo>
                  <a:lnTo>
                    <a:pt x="3154" y="19253"/>
                  </a:lnTo>
                  <a:lnTo>
                    <a:pt x="2877" y="18976"/>
                  </a:lnTo>
                  <a:lnTo>
                    <a:pt x="2545" y="18644"/>
                  </a:lnTo>
                  <a:lnTo>
                    <a:pt x="2324" y="18312"/>
                  </a:lnTo>
                  <a:lnTo>
                    <a:pt x="2103" y="17925"/>
                  </a:lnTo>
                  <a:lnTo>
                    <a:pt x="1881" y="17538"/>
                  </a:lnTo>
                  <a:lnTo>
                    <a:pt x="1715" y="17095"/>
                  </a:lnTo>
                  <a:lnTo>
                    <a:pt x="1605" y="16653"/>
                  </a:lnTo>
                  <a:lnTo>
                    <a:pt x="1549" y="16210"/>
                  </a:lnTo>
                  <a:lnTo>
                    <a:pt x="1549" y="15767"/>
                  </a:lnTo>
                  <a:lnTo>
                    <a:pt x="1549" y="6030"/>
                  </a:lnTo>
                  <a:lnTo>
                    <a:pt x="1549" y="5588"/>
                  </a:lnTo>
                  <a:lnTo>
                    <a:pt x="1605" y="5145"/>
                  </a:lnTo>
                  <a:lnTo>
                    <a:pt x="1715" y="4703"/>
                  </a:lnTo>
                  <a:lnTo>
                    <a:pt x="1881" y="4315"/>
                  </a:lnTo>
                  <a:lnTo>
                    <a:pt x="2103" y="3873"/>
                  </a:lnTo>
                  <a:lnTo>
                    <a:pt x="2324" y="3541"/>
                  </a:lnTo>
                  <a:lnTo>
                    <a:pt x="2545" y="3154"/>
                  </a:lnTo>
                  <a:lnTo>
                    <a:pt x="2877" y="2877"/>
                  </a:lnTo>
                  <a:lnTo>
                    <a:pt x="3154" y="2545"/>
                  </a:lnTo>
                  <a:lnTo>
                    <a:pt x="3541" y="2324"/>
                  </a:lnTo>
                  <a:lnTo>
                    <a:pt x="3873" y="2102"/>
                  </a:lnTo>
                  <a:lnTo>
                    <a:pt x="4316" y="1881"/>
                  </a:lnTo>
                  <a:lnTo>
                    <a:pt x="4703" y="1715"/>
                  </a:lnTo>
                  <a:lnTo>
                    <a:pt x="5145" y="1604"/>
                  </a:lnTo>
                  <a:lnTo>
                    <a:pt x="5588" y="1549"/>
                  </a:lnTo>
                  <a:close/>
                  <a:moveTo>
                    <a:pt x="5422" y="0"/>
                  </a:moveTo>
                  <a:lnTo>
                    <a:pt x="4813" y="111"/>
                  </a:lnTo>
                  <a:lnTo>
                    <a:pt x="4260" y="277"/>
                  </a:lnTo>
                  <a:lnTo>
                    <a:pt x="3707" y="443"/>
                  </a:lnTo>
                  <a:lnTo>
                    <a:pt x="3154" y="719"/>
                  </a:lnTo>
                  <a:lnTo>
                    <a:pt x="2656" y="1051"/>
                  </a:lnTo>
                  <a:lnTo>
                    <a:pt x="2213" y="1383"/>
                  </a:lnTo>
                  <a:lnTo>
                    <a:pt x="1771" y="1770"/>
                  </a:lnTo>
                  <a:lnTo>
                    <a:pt x="1383" y="2213"/>
                  </a:lnTo>
                  <a:lnTo>
                    <a:pt x="1051" y="2656"/>
                  </a:lnTo>
                  <a:lnTo>
                    <a:pt x="719" y="3154"/>
                  </a:lnTo>
                  <a:lnTo>
                    <a:pt x="443" y="3707"/>
                  </a:lnTo>
                  <a:lnTo>
                    <a:pt x="277" y="4260"/>
                  </a:lnTo>
                  <a:lnTo>
                    <a:pt x="111" y="4813"/>
                  </a:lnTo>
                  <a:lnTo>
                    <a:pt x="0" y="5422"/>
                  </a:lnTo>
                  <a:lnTo>
                    <a:pt x="0" y="6030"/>
                  </a:lnTo>
                  <a:lnTo>
                    <a:pt x="0" y="15767"/>
                  </a:lnTo>
                  <a:lnTo>
                    <a:pt x="0" y="16376"/>
                  </a:lnTo>
                  <a:lnTo>
                    <a:pt x="111" y="16984"/>
                  </a:lnTo>
                  <a:lnTo>
                    <a:pt x="277" y="17593"/>
                  </a:lnTo>
                  <a:lnTo>
                    <a:pt x="443" y="18146"/>
                  </a:lnTo>
                  <a:lnTo>
                    <a:pt x="719" y="18644"/>
                  </a:lnTo>
                  <a:lnTo>
                    <a:pt x="1051" y="19142"/>
                  </a:lnTo>
                  <a:lnTo>
                    <a:pt x="1383" y="19640"/>
                  </a:lnTo>
                  <a:lnTo>
                    <a:pt x="1771" y="20027"/>
                  </a:lnTo>
                  <a:lnTo>
                    <a:pt x="2213" y="20470"/>
                  </a:lnTo>
                  <a:lnTo>
                    <a:pt x="2656" y="20802"/>
                  </a:lnTo>
                  <a:lnTo>
                    <a:pt x="3154" y="21078"/>
                  </a:lnTo>
                  <a:lnTo>
                    <a:pt x="3707" y="21355"/>
                  </a:lnTo>
                  <a:lnTo>
                    <a:pt x="4260" y="21576"/>
                  </a:lnTo>
                  <a:lnTo>
                    <a:pt x="4813" y="21687"/>
                  </a:lnTo>
                  <a:lnTo>
                    <a:pt x="5422" y="21798"/>
                  </a:lnTo>
                  <a:lnTo>
                    <a:pt x="6031" y="21853"/>
                  </a:lnTo>
                  <a:lnTo>
                    <a:pt x="8686" y="21853"/>
                  </a:lnTo>
                  <a:lnTo>
                    <a:pt x="9350" y="21798"/>
                  </a:lnTo>
                  <a:lnTo>
                    <a:pt x="9903" y="21687"/>
                  </a:lnTo>
                  <a:lnTo>
                    <a:pt x="10512" y="21576"/>
                  </a:lnTo>
                  <a:lnTo>
                    <a:pt x="11065" y="21355"/>
                  </a:lnTo>
                  <a:lnTo>
                    <a:pt x="11618" y="21078"/>
                  </a:lnTo>
                  <a:lnTo>
                    <a:pt x="12116" y="20802"/>
                  </a:lnTo>
                  <a:lnTo>
                    <a:pt x="12559" y="20470"/>
                  </a:lnTo>
                  <a:lnTo>
                    <a:pt x="13001" y="20027"/>
                  </a:lnTo>
                  <a:lnTo>
                    <a:pt x="13389" y="19640"/>
                  </a:lnTo>
                  <a:lnTo>
                    <a:pt x="13721" y="19142"/>
                  </a:lnTo>
                  <a:lnTo>
                    <a:pt x="14053" y="18644"/>
                  </a:lnTo>
                  <a:lnTo>
                    <a:pt x="14274" y="18146"/>
                  </a:lnTo>
                  <a:lnTo>
                    <a:pt x="14495" y="17593"/>
                  </a:lnTo>
                  <a:lnTo>
                    <a:pt x="14661" y="16984"/>
                  </a:lnTo>
                  <a:lnTo>
                    <a:pt x="14716" y="16376"/>
                  </a:lnTo>
                  <a:lnTo>
                    <a:pt x="14772" y="15767"/>
                  </a:lnTo>
                  <a:lnTo>
                    <a:pt x="14772" y="6030"/>
                  </a:lnTo>
                  <a:lnTo>
                    <a:pt x="14716" y="5422"/>
                  </a:lnTo>
                  <a:lnTo>
                    <a:pt x="14661" y="4813"/>
                  </a:lnTo>
                  <a:lnTo>
                    <a:pt x="14495" y="4260"/>
                  </a:lnTo>
                  <a:lnTo>
                    <a:pt x="14274" y="3707"/>
                  </a:lnTo>
                  <a:lnTo>
                    <a:pt x="14053" y="3154"/>
                  </a:lnTo>
                  <a:lnTo>
                    <a:pt x="13721" y="2656"/>
                  </a:lnTo>
                  <a:lnTo>
                    <a:pt x="13389" y="2213"/>
                  </a:lnTo>
                  <a:lnTo>
                    <a:pt x="13001" y="1770"/>
                  </a:lnTo>
                  <a:lnTo>
                    <a:pt x="12559" y="1383"/>
                  </a:lnTo>
                  <a:lnTo>
                    <a:pt x="12116" y="1051"/>
                  </a:lnTo>
                  <a:lnTo>
                    <a:pt x="11618" y="719"/>
                  </a:lnTo>
                  <a:lnTo>
                    <a:pt x="11065" y="443"/>
                  </a:lnTo>
                  <a:lnTo>
                    <a:pt x="10512" y="277"/>
                  </a:lnTo>
                  <a:lnTo>
                    <a:pt x="9903" y="111"/>
                  </a:lnTo>
                  <a:lnTo>
                    <a:pt x="9350"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rot="-2337863">
              <a:off x="8487784" y="4566973"/>
              <a:ext cx="121596" cy="256825"/>
            </a:xfrm>
            <a:custGeom>
              <a:avLst/>
              <a:gdLst/>
              <a:ahLst/>
              <a:cxnLst/>
              <a:rect l="l" t="t" r="r" b="b"/>
              <a:pathLst>
                <a:path w="10347" h="21854" extrusionOk="0">
                  <a:moveTo>
                    <a:pt x="4095" y="2103"/>
                  </a:moveTo>
                  <a:lnTo>
                    <a:pt x="3984" y="2213"/>
                  </a:lnTo>
                  <a:lnTo>
                    <a:pt x="3874" y="2324"/>
                  </a:lnTo>
                  <a:lnTo>
                    <a:pt x="3874" y="2545"/>
                  </a:lnTo>
                  <a:lnTo>
                    <a:pt x="3874" y="3430"/>
                  </a:lnTo>
                  <a:lnTo>
                    <a:pt x="3874" y="3596"/>
                  </a:lnTo>
                  <a:lnTo>
                    <a:pt x="3984" y="3707"/>
                  </a:lnTo>
                  <a:lnTo>
                    <a:pt x="4095" y="3818"/>
                  </a:lnTo>
                  <a:lnTo>
                    <a:pt x="4482" y="3818"/>
                  </a:lnTo>
                  <a:lnTo>
                    <a:pt x="4593" y="3707"/>
                  </a:lnTo>
                  <a:lnTo>
                    <a:pt x="4703" y="3596"/>
                  </a:lnTo>
                  <a:lnTo>
                    <a:pt x="4759" y="3430"/>
                  </a:lnTo>
                  <a:lnTo>
                    <a:pt x="4759" y="2545"/>
                  </a:lnTo>
                  <a:lnTo>
                    <a:pt x="4703" y="2324"/>
                  </a:lnTo>
                  <a:lnTo>
                    <a:pt x="4593" y="2213"/>
                  </a:lnTo>
                  <a:lnTo>
                    <a:pt x="4482" y="2103"/>
                  </a:lnTo>
                  <a:close/>
                  <a:moveTo>
                    <a:pt x="5865" y="2103"/>
                  </a:moveTo>
                  <a:lnTo>
                    <a:pt x="5755" y="2213"/>
                  </a:lnTo>
                  <a:lnTo>
                    <a:pt x="5644" y="2324"/>
                  </a:lnTo>
                  <a:lnTo>
                    <a:pt x="5644" y="2545"/>
                  </a:lnTo>
                  <a:lnTo>
                    <a:pt x="5644" y="3430"/>
                  </a:lnTo>
                  <a:lnTo>
                    <a:pt x="5644" y="3596"/>
                  </a:lnTo>
                  <a:lnTo>
                    <a:pt x="5755" y="3707"/>
                  </a:lnTo>
                  <a:lnTo>
                    <a:pt x="5865" y="3818"/>
                  </a:lnTo>
                  <a:lnTo>
                    <a:pt x="6252" y="3818"/>
                  </a:lnTo>
                  <a:lnTo>
                    <a:pt x="6363" y="3707"/>
                  </a:lnTo>
                  <a:lnTo>
                    <a:pt x="6474" y="3596"/>
                  </a:lnTo>
                  <a:lnTo>
                    <a:pt x="6474" y="3430"/>
                  </a:lnTo>
                  <a:lnTo>
                    <a:pt x="6474" y="2545"/>
                  </a:lnTo>
                  <a:lnTo>
                    <a:pt x="6474" y="2324"/>
                  </a:lnTo>
                  <a:lnTo>
                    <a:pt x="6363" y="2213"/>
                  </a:lnTo>
                  <a:lnTo>
                    <a:pt x="6252" y="2103"/>
                  </a:lnTo>
                  <a:close/>
                  <a:moveTo>
                    <a:pt x="7027" y="1549"/>
                  </a:moveTo>
                  <a:lnTo>
                    <a:pt x="7027" y="4371"/>
                  </a:lnTo>
                  <a:lnTo>
                    <a:pt x="3320" y="4371"/>
                  </a:lnTo>
                  <a:lnTo>
                    <a:pt x="3320" y="1549"/>
                  </a:lnTo>
                  <a:close/>
                  <a:moveTo>
                    <a:pt x="3431" y="7027"/>
                  </a:moveTo>
                  <a:lnTo>
                    <a:pt x="3099" y="7082"/>
                  </a:lnTo>
                  <a:lnTo>
                    <a:pt x="2878" y="7248"/>
                  </a:lnTo>
                  <a:lnTo>
                    <a:pt x="2712" y="7524"/>
                  </a:lnTo>
                  <a:lnTo>
                    <a:pt x="2656" y="7801"/>
                  </a:lnTo>
                  <a:lnTo>
                    <a:pt x="2712" y="8133"/>
                  </a:lnTo>
                  <a:lnTo>
                    <a:pt x="2878" y="8354"/>
                  </a:lnTo>
                  <a:lnTo>
                    <a:pt x="3099" y="8520"/>
                  </a:lnTo>
                  <a:lnTo>
                    <a:pt x="3431" y="8576"/>
                  </a:lnTo>
                  <a:lnTo>
                    <a:pt x="6916" y="8576"/>
                  </a:lnTo>
                  <a:lnTo>
                    <a:pt x="7248" y="8520"/>
                  </a:lnTo>
                  <a:lnTo>
                    <a:pt x="7470" y="8354"/>
                  </a:lnTo>
                  <a:lnTo>
                    <a:pt x="7636" y="8133"/>
                  </a:lnTo>
                  <a:lnTo>
                    <a:pt x="7691" y="7801"/>
                  </a:lnTo>
                  <a:lnTo>
                    <a:pt x="7636" y="7524"/>
                  </a:lnTo>
                  <a:lnTo>
                    <a:pt x="7470" y="7248"/>
                  </a:lnTo>
                  <a:lnTo>
                    <a:pt x="7248" y="7082"/>
                  </a:lnTo>
                  <a:lnTo>
                    <a:pt x="6916" y="7027"/>
                  </a:lnTo>
                  <a:close/>
                  <a:moveTo>
                    <a:pt x="8797" y="5920"/>
                  </a:moveTo>
                  <a:lnTo>
                    <a:pt x="8797" y="17538"/>
                  </a:lnTo>
                  <a:lnTo>
                    <a:pt x="8742" y="18091"/>
                  </a:lnTo>
                  <a:lnTo>
                    <a:pt x="8576" y="18589"/>
                  </a:lnTo>
                  <a:lnTo>
                    <a:pt x="8355" y="19087"/>
                  </a:lnTo>
                  <a:lnTo>
                    <a:pt x="8023" y="19474"/>
                  </a:lnTo>
                  <a:lnTo>
                    <a:pt x="7580" y="19806"/>
                  </a:lnTo>
                  <a:lnTo>
                    <a:pt x="7138" y="20083"/>
                  </a:lnTo>
                  <a:lnTo>
                    <a:pt x="6640" y="20249"/>
                  </a:lnTo>
                  <a:lnTo>
                    <a:pt x="6087" y="20304"/>
                  </a:lnTo>
                  <a:lnTo>
                    <a:pt x="4316" y="20304"/>
                  </a:lnTo>
                  <a:lnTo>
                    <a:pt x="3763" y="20249"/>
                  </a:lnTo>
                  <a:lnTo>
                    <a:pt x="3210" y="20083"/>
                  </a:lnTo>
                  <a:lnTo>
                    <a:pt x="2767" y="19806"/>
                  </a:lnTo>
                  <a:lnTo>
                    <a:pt x="2324" y="19474"/>
                  </a:lnTo>
                  <a:lnTo>
                    <a:pt x="1993" y="19087"/>
                  </a:lnTo>
                  <a:lnTo>
                    <a:pt x="1771" y="18589"/>
                  </a:lnTo>
                  <a:lnTo>
                    <a:pt x="1605" y="18091"/>
                  </a:lnTo>
                  <a:lnTo>
                    <a:pt x="1550" y="17538"/>
                  </a:lnTo>
                  <a:lnTo>
                    <a:pt x="1550" y="5920"/>
                  </a:lnTo>
                  <a:close/>
                  <a:moveTo>
                    <a:pt x="2546" y="0"/>
                  </a:moveTo>
                  <a:lnTo>
                    <a:pt x="2214" y="56"/>
                  </a:lnTo>
                  <a:lnTo>
                    <a:pt x="1993" y="222"/>
                  </a:lnTo>
                  <a:lnTo>
                    <a:pt x="1827" y="443"/>
                  </a:lnTo>
                  <a:lnTo>
                    <a:pt x="1771" y="775"/>
                  </a:lnTo>
                  <a:lnTo>
                    <a:pt x="1771" y="4371"/>
                  </a:lnTo>
                  <a:lnTo>
                    <a:pt x="775" y="4371"/>
                  </a:lnTo>
                  <a:lnTo>
                    <a:pt x="443" y="4482"/>
                  </a:lnTo>
                  <a:lnTo>
                    <a:pt x="222" y="4648"/>
                  </a:lnTo>
                  <a:lnTo>
                    <a:pt x="56" y="4869"/>
                  </a:lnTo>
                  <a:lnTo>
                    <a:pt x="1" y="5146"/>
                  </a:lnTo>
                  <a:lnTo>
                    <a:pt x="1" y="17538"/>
                  </a:lnTo>
                  <a:lnTo>
                    <a:pt x="1" y="17981"/>
                  </a:lnTo>
                  <a:lnTo>
                    <a:pt x="56" y="18368"/>
                  </a:lnTo>
                  <a:lnTo>
                    <a:pt x="167" y="18811"/>
                  </a:lnTo>
                  <a:lnTo>
                    <a:pt x="333" y="19198"/>
                  </a:lnTo>
                  <a:lnTo>
                    <a:pt x="499" y="19585"/>
                  </a:lnTo>
                  <a:lnTo>
                    <a:pt x="720" y="19917"/>
                  </a:lnTo>
                  <a:lnTo>
                    <a:pt x="997" y="20249"/>
                  </a:lnTo>
                  <a:lnTo>
                    <a:pt x="1273" y="20581"/>
                  </a:lnTo>
                  <a:lnTo>
                    <a:pt x="1550" y="20858"/>
                  </a:lnTo>
                  <a:lnTo>
                    <a:pt x="1882" y="21079"/>
                  </a:lnTo>
                  <a:lnTo>
                    <a:pt x="2269" y="21300"/>
                  </a:lnTo>
                  <a:lnTo>
                    <a:pt x="2601" y="21466"/>
                  </a:lnTo>
                  <a:lnTo>
                    <a:pt x="2988" y="21632"/>
                  </a:lnTo>
                  <a:lnTo>
                    <a:pt x="3431" y="21743"/>
                  </a:lnTo>
                  <a:lnTo>
                    <a:pt x="3874" y="21798"/>
                  </a:lnTo>
                  <a:lnTo>
                    <a:pt x="4316" y="21853"/>
                  </a:lnTo>
                  <a:lnTo>
                    <a:pt x="6087" y="21853"/>
                  </a:lnTo>
                  <a:lnTo>
                    <a:pt x="6474" y="21798"/>
                  </a:lnTo>
                  <a:lnTo>
                    <a:pt x="6916" y="21743"/>
                  </a:lnTo>
                  <a:lnTo>
                    <a:pt x="7359" y="21632"/>
                  </a:lnTo>
                  <a:lnTo>
                    <a:pt x="7746" y="21466"/>
                  </a:lnTo>
                  <a:lnTo>
                    <a:pt x="8134" y="21300"/>
                  </a:lnTo>
                  <a:lnTo>
                    <a:pt x="8465" y="21079"/>
                  </a:lnTo>
                  <a:lnTo>
                    <a:pt x="8797" y="20858"/>
                  </a:lnTo>
                  <a:lnTo>
                    <a:pt x="9074" y="20581"/>
                  </a:lnTo>
                  <a:lnTo>
                    <a:pt x="9406" y="20249"/>
                  </a:lnTo>
                  <a:lnTo>
                    <a:pt x="9627" y="19917"/>
                  </a:lnTo>
                  <a:lnTo>
                    <a:pt x="9849" y="19585"/>
                  </a:lnTo>
                  <a:lnTo>
                    <a:pt x="10015" y="19198"/>
                  </a:lnTo>
                  <a:lnTo>
                    <a:pt x="10181" y="18811"/>
                  </a:lnTo>
                  <a:lnTo>
                    <a:pt x="10291" y="18368"/>
                  </a:lnTo>
                  <a:lnTo>
                    <a:pt x="10346" y="17981"/>
                  </a:lnTo>
                  <a:lnTo>
                    <a:pt x="10346" y="17538"/>
                  </a:lnTo>
                  <a:lnTo>
                    <a:pt x="10346" y="5146"/>
                  </a:lnTo>
                  <a:lnTo>
                    <a:pt x="10291" y="4869"/>
                  </a:lnTo>
                  <a:lnTo>
                    <a:pt x="10125" y="4648"/>
                  </a:lnTo>
                  <a:lnTo>
                    <a:pt x="9904" y="4482"/>
                  </a:lnTo>
                  <a:lnTo>
                    <a:pt x="9572" y="4371"/>
                  </a:lnTo>
                  <a:lnTo>
                    <a:pt x="8576" y="4371"/>
                  </a:lnTo>
                  <a:lnTo>
                    <a:pt x="8576" y="775"/>
                  </a:lnTo>
                  <a:lnTo>
                    <a:pt x="8521" y="443"/>
                  </a:lnTo>
                  <a:lnTo>
                    <a:pt x="8355" y="222"/>
                  </a:lnTo>
                  <a:lnTo>
                    <a:pt x="8134" y="56"/>
                  </a:lnTo>
                  <a:lnTo>
                    <a:pt x="7802"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2"/>
            <p:cNvSpPr/>
            <p:nvPr/>
          </p:nvSpPr>
          <p:spPr>
            <a:xfrm rot="5048341">
              <a:off x="8701221" y="2754451"/>
              <a:ext cx="174250" cy="256816"/>
            </a:xfrm>
            <a:custGeom>
              <a:avLst/>
              <a:gdLst/>
              <a:ahLst/>
              <a:cxnLst/>
              <a:rect l="l" t="t" r="r" b="b"/>
              <a:pathLst>
                <a:path w="14828" h="21854" extrusionOk="0">
                  <a:moveTo>
                    <a:pt x="5201" y="2656"/>
                  </a:moveTo>
                  <a:lnTo>
                    <a:pt x="4924" y="2711"/>
                  </a:lnTo>
                  <a:lnTo>
                    <a:pt x="4648" y="2877"/>
                  </a:lnTo>
                  <a:lnTo>
                    <a:pt x="4482" y="3098"/>
                  </a:lnTo>
                  <a:lnTo>
                    <a:pt x="4426" y="3430"/>
                  </a:lnTo>
                  <a:lnTo>
                    <a:pt x="4482" y="3707"/>
                  </a:lnTo>
                  <a:lnTo>
                    <a:pt x="4648" y="3984"/>
                  </a:lnTo>
                  <a:lnTo>
                    <a:pt x="4924" y="4150"/>
                  </a:lnTo>
                  <a:lnTo>
                    <a:pt x="5201" y="4205"/>
                  </a:lnTo>
                  <a:lnTo>
                    <a:pt x="9627" y="4205"/>
                  </a:lnTo>
                  <a:lnTo>
                    <a:pt x="9904" y="4150"/>
                  </a:lnTo>
                  <a:lnTo>
                    <a:pt x="10180" y="3984"/>
                  </a:lnTo>
                  <a:lnTo>
                    <a:pt x="10346" y="3707"/>
                  </a:lnTo>
                  <a:lnTo>
                    <a:pt x="10401" y="3430"/>
                  </a:lnTo>
                  <a:lnTo>
                    <a:pt x="10346" y="3098"/>
                  </a:lnTo>
                  <a:lnTo>
                    <a:pt x="10180" y="2877"/>
                  </a:lnTo>
                  <a:lnTo>
                    <a:pt x="9904" y="2711"/>
                  </a:lnTo>
                  <a:lnTo>
                    <a:pt x="9627" y="2656"/>
                  </a:lnTo>
                  <a:close/>
                  <a:moveTo>
                    <a:pt x="10678" y="6750"/>
                  </a:moveTo>
                  <a:lnTo>
                    <a:pt x="10678" y="15546"/>
                  </a:lnTo>
                  <a:lnTo>
                    <a:pt x="4150" y="15546"/>
                  </a:lnTo>
                  <a:lnTo>
                    <a:pt x="4150" y="6750"/>
                  </a:lnTo>
                  <a:close/>
                  <a:moveTo>
                    <a:pt x="3265" y="5201"/>
                  </a:moveTo>
                  <a:lnTo>
                    <a:pt x="3099" y="5256"/>
                  </a:lnTo>
                  <a:lnTo>
                    <a:pt x="2933" y="5311"/>
                  </a:lnTo>
                  <a:lnTo>
                    <a:pt x="2822" y="5422"/>
                  </a:lnTo>
                  <a:lnTo>
                    <a:pt x="2711" y="5588"/>
                  </a:lnTo>
                  <a:lnTo>
                    <a:pt x="2601" y="5754"/>
                  </a:lnTo>
                  <a:lnTo>
                    <a:pt x="2545" y="5920"/>
                  </a:lnTo>
                  <a:lnTo>
                    <a:pt x="2545" y="6086"/>
                  </a:lnTo>
                  <a:lnTo>
                    <a:pt x="2545" y="16155"/>
                  </a:lnTo>
                  <a:lnTo>
                    <a:pt x="2545" y="16376"/>
                  </a:lnTo>
                  <a:lnTo>
                    <a:pt x="2601" y="16542"/>
                  </a:lnTo>
                  <a:lnTo>
                    <a:pt x="2711" y="16708"/>
                  </a:lnTo>
                  <a:lnTo>
                    <a:pt x="2822" y="16819"/>
                  </a:lnTo>
                  <a:lnTo>
                    <a:pt x="2933" y="16929"/>
                  </a:lnTo>
                  <a:lnTo>
                    <a:pt x="3099" y="17040"/>
                  </a:lnTo>
                  <a:lnTo>
                    <a:pt x="3265" y="17095"/>
                  </a:lnTo>
                  <a:lnTo>
                    <a:pt x="11563" y="17095"/>
                  </a:lnTo>
                  <a:lnTo>
                    <a:pt x="11729" y="17040"/>
                  </a:lnTo>
                  <a:lnTo>
                    <a:pt x="11895" y="16929"/>
                  </a:lnTo>
                  <a:lnTo>
                    <a:pt x="12006" y="16819"/>
                  </a:lnTo>
                  <a:lnTo>
                    <a:pt x="12117" y="16708"/>
                  </a:lnTo>
                  <a:lnTo>
                    <a:pt x="12172" y="16542"/>
                  </a:lnTo>
                  <a:lnTo>
                    <a:pt x="12227" y="16376"/>
                  </a:lnTo>
                  <a:lnTo>
                    <a:pt x="12282" y="16155"/>
                  </a:lnTo>
                  <a:lnTo>
                    <a:pt x="12282" y="6086"/>
                  </a:lnTo>
                  <a:lnTo>
                    <a:pt x="12227" y="5920"/>
                  </a:lnTo>
                  <a:lnTo>
                    <a:pt x="12172" y="5754"/>
                  </a:lnTo>
                  <a:lnTo>
                    <a:pt x="12117" y="5588"/>
                  </a:lnTo>
                  <a:lnTo>
                    <a:pt x="12006" y="5422"/>
                  </a:lnTo>
                  <a:lnTo>
                    <a:pt x="11895" y="5311"/>
                  </a:lnTo>
                  <a:lnTo>
                    <a:pt x="11729" y="5256"/>
                  </a:lnTo>
                  <a:lnTo>
                    <a:pt x="11563" y="5201"/>
                  </a:lnTo>
                  <a:close/>
                  <a:moveTo>
                    <a:pt x="6086" y="17538"/>
                  </a:moveTo>
                  <a:lnTo>
                    <a:pt x="6086" y="19308"/>
                  </a:lnTo>
                  <a:lnTo>
                    <a:pt x="8742" y="19308"/>
                  </a:lnTo>
                  <a:lnTo>
                    <a:pt x="8742" y="17538"/>
                  </a:lnTo>
                  <a:close/>
                  <a:moveTo>
                    <a:pt x="11785" y="1549"/>
                  </a:moveTo>
                  <a:lnTo>
                    <a:pt x="12117" y="1660"/>
                  </a:lnTo>
                  <a:lnTo>
                    <a:pt x="12448" y="1881"/>
                  </a:lnTo>
                  <a:lnTo>
                    <a:pt x="12725" y="2103"/>
                  </a:lnTo>
                  <a:lnTo>
                    <a:pt x="12946" y="2379"/>
                  </a:lnTo>
                  <a:lnTo>
                    <a:pt x="13112" y="2656"/>
                  </a:lnTo>
                  <a:lnTo>
                    <a:pt x="13223" y="3043"/>
                  </a:lnTo>
                  <a:lnTo>
                    <a:pt x="13278" y="3430"/>
                  </a:lnTo>
                  <a:lnTo>
                    <a:pt x="13278" y="18423"/>
                  </a:lnTo>
                  <a:lnTo>
                    <a:pt x="13223" y="18810"/>
                  </a:lnTo>
                  <a:lnTo>
                    <a:pt x="13112" y="19142"/>
                  </a:lnTo>
                  <a:lnTo>
                    <a:pt x="12946" y="19474"/>
                  </a:lnTo>
                  <a:lnTo>
                    <a:pt x="12725" y="19751"/>
                  </a:lnTo>
                  <a:lnTo>
                    <a:pt x="12448" y="19972"/>
                  </a:lnTo>
                  <a:lnTo>
                    <a:pt x="12117" y="20138"/>
                  </a:lnTo>
                  <a:lnTo>
                    <a:pt x="11785" y="20249"/>
                  </a:lnTo>
                  <a:lnTo>
                    <a:pt x="11397" y="20304"/>
                  </a:lnTo>
                  <a:lnTo>
                    <a:pt x="3431" y="20304"/>
                  </a:lnTo>
                  <a:lnTo>
                    <a:pt x="3043" y="20249"/>
                  </a:lnTo>
                  <a:lnTo>
                    <a:pt x="2711" y="20138"/>
                  </a:lnTo>
                  <a:lnTo>
                    <a:pt x="2379" y="19972"/>
                  </a:lnTo>
                  <a:lnTo>
                    <a:pt x="2103" y="19751"/>
                  </a:lnTo>
                  <a:lnTo>
                    <a:pt x="1882" y="19474"/>
                  </a:lnTo>
                  <a:lnTo>
                    <a:pt x="1716" y="19142"/>
                  </a:lnTo>
                  <a:lnTo>
                    <a:pt x="1605" y="18810"/>
                  </a:lnTo>
                  <a:lnTo>
                    <a:pt x="1550" y="18423"/>
                  </a:lnTo>
                  <a:lnTo>
                    <a:pt x="1550" y="3430"/>
                  </a:lnTo>
                  <a:lnTo>
                    <a:pt x="1605" y="3043"/>
                  </a:lnTo>
                  <a:lnTo>
                    <a:pt x="1716" y="2656"/>
                  </a:lnTo>
                  <a:lnTo>
                    <a:pt x="1882" y="2379"/>
                  </a:lnTo>
                  <a:lnTo>
                    <a:pt x="2103" y="2103"/>
                  </a:lnTo>
                  <a:lnTo>
                    <a:pt x="2379" y="1881"/>
                  </a:lnTo>
                  <a:lnTo>
                    <a:pt x="2711" y="1660"/>
                  </a:lnTo>
                  <a:lnTo>
                    <a:pt x="3043" y="1549"/>
                  </a:lnTo>
                  <a:close/>
                  <a:moveTo>
                    <a:pt x="3099" y="0"/>
                  </a:moveTo>
                  <a:lnTo>
                    <a:pt x="2767" y="56"/>
                  </a:lnTo>
                  <a:lnTo>
                    <a:pt x="2435" y="166"/>
                  </a:lnTo>
                  <a:lnTo>
                    <a:pt x="2103" y="277"/>
                  </a:lnTo>
                  <a:lnTo>
                    <a:pt x="1550" y="554"/>
                  </a:lnTo>
                  <a:lnTo>
                    <a:pt x="996" y="996"/>
                  </a:lnTo>
                  <a:lnTo>
                    <a:pt x="609" y="1494"/>
                  </a:lnTo>
                  <a:lnTo>
                    <a:pt x="277" y="2103"/>
                  </a:lnTo>
                  <a:lnTo>
                    <a:pt x="166" y="2379"/>
                  </a:lnTo>
                  <a:lnTo>
                    <a:pt x="111" y="2711"/>
                  </a:lnTo>
                  <a:lnTo>
                    <a:pt x="56" y="3043"/>
                  </a:lnTo>
                  <a:lnTo>
                    <a:pt x="0" y="3430"/>
                  </a:lnTo>
                  <a:lnTo>
                    <a:pt x="0" y="18423"/>
                  </a:lnTo>
                  <a:lnTo>
                    <a:pt x="56" y="18755"/>
                  </a:lnTo>
                  <a:lnTo>
                    <a:pt x="111" y="19087"/>
                  </a:lnTo>
                  <a:lnTo>
                    <a:pt x="166" y="19419"/>
                  </a:lnTo>
                  <a:lnTo>
                    <a:pt x="277" y="19751"/>
                  </a:lnTo>
                  <a:lnTo>
                    <a:pt x="609" y="20304"/>
                  </a:lnTo>
                  <a:lnTo>
                    <a:pt x="996" y="20857"/>
                  </a:lnTo>
                  <a:lnTo>
                    <a:pt x="1550" y="21245"/>
                  </a:lnTo>
                  <a:lnTo>
                    <a:pt x="2103" y="21577"/>
                  </a:lnTo>
                  <a:lnTo>
                    <a:pt x="2435" y="21687"/>
                  </a:lnTo>
                  <a:lnTo>
                    <a:pt x="2767" y="21743"/>
                  </a:lnTo>
                  <a:lnTo>
                    <a:pt x="3099" y="21798"/>
                  </a:lnTo>
                  <a:lnTo>
                    <a:pt x="3431" y="21853"/>
                  </a:lnTo>
                  <a:lnTo>
                    <a:pt x="11397" y="21853"/>
                  </a:lnTo>
                  <a:lnTo>
                    <a:pt x="11729" y="21798"/>
                  </a:lnTo>
                  <a:lnTo>
                    <a:pt x="12061" y="21743"/>
                  </a:lnTo>
                  <a:lnTo>
                    <a:pt x="12393" y="21687"/>
                  </a:lnTo>
                  <a:lnTo>
                    <a:pt x="12725" y="21577"/>
                  </a:lnTo>
                  <a:lnTo>
                    <a:pt x="13278" y="21245"/>
                  </a:lnTo>
                  <a:lnTo>
                    <a:pt x="13776" y="20857"/>
                  </a:lnTo>
                  <a:lnTo>
                    <a:pt x="14219" y="20304"/>
                  </a:lnTo>
                  <a:lnTo>
                    <a:pt x="14551" y="19751"/>
                  </a:lnTo>
                  <a:lnTo>
                    <a:pt x="14661" y="19419"/>
                  </a:lnTo>
                  <a:lnTo>
                    <a:pt x="14717" y="19087"/>
                  </a:lnTo>
                  <a:lnTo>
                    <a:pt x="14772" y="18755"/>
                  </a:lnTo>
                  <a:lnTo>
                    <a:pt x="14827" y="18423"/>
                  </a:lnTo>
                  <a:lnTo>
                    <a:pt x="14827" y="3430"/>
                  </a:lnTo>
                  <a:lnTo>
                    <a:pt x="14772" y="3043"/>
                  </a:lnTo>
                  <a:lnTo>
                    <a:pt x="14717" y="2711"/>
                  </a:lnTo>
                  <a:lnTo>
                    <a:pt x="14661" y="2379"/>
                  </a:lnTo>
                  <a:lnTo>
                    <a:pt x="14551" y="2103"/>
                  </a:lnTo>
                  <a:lnTo>
                    <a:pt x="14219" y="1494"/>
                  </a:lnTo>
                  <a:lnTo>
                    <a:pt x="13776" y="996"/>
                  </a:lnTo>
                  <a:lnTo>
                    <a:pt x="13278" y="554"/>
                  </a:lnTo>
                  <a:lnTo>
                    <a:pt x="12725" y="277"/>
                  </a:lnTo>
                  <a:lnTo>
                    <a:pt x="12393" y="166"/>
                  </a:lnTo>
                  <a:lnTo>
                    <a:pt x="12061" y="56"/>
                  </a:lnTo>
                  <a:lnTo>
                    <a:pt x="1172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2"/>
            <p:cNvSpPr/>
            <p:nvPr/>
          </p:nvSpPr>
          <p:spPr>
            <a:xfrm rot="9113199">
              <a:off x="6948340" y="4591271"/>
              <a:ext cx="152793" cy="256817"/>
            </a:xfrm>
            <a:custGeom>
              <a:avLst/>
              <a:gdLst/>
              <a:ahLst/>
              <a:cxnLst/>
              <a:rect l="l" t="t" r="r" b="b"/>
              <a:pathLst>
                <a:path w="13002" h="21854" extrusionOk="0">
                  <a:moveTo>
                    <a:pt x="6363" y="2102"/>
                  </a:moveTo>
                  <a:lnTo>
                    <a:pt x="6197" y="2213"/>
                  </a:lnTo>
                  <a:lnTo>
                    <a:pt x="6086" y="2379"/>
                  </a:lnTo>
                  <a:lnTo>
                    <a:pt x="6086" y="2545"/>
                  </a:lnTo>
                  <a:lnTo>
                    <a:pt x="6086" y="2711"/>
                  </a:lnTo>
                  <a:lnTo>
                    <a:pt x="6197" y="2822"/>
                  </a:lnTo>
                  <a:lnTo>
                    <a:pt x="6363" y="2932"/>
                  </a:lnTo>
                  <a:lnTo>
                    <a:pt x="6529" y="2988"/>
                  </a:lnTo>
                  <a:lnTo>
                    <a:pt x="6695" y="2932"/>
                  </a:lnTo>
                  <a:lnTo>
                    <a:pt x="6805" y="2822"/>
                  </a:lnTo>
                  <a:lnTo>
                    <a:pt x="6916" y="2711"/>
                  </a:lnTo>
                  <a:lnTo>
                    <a:pt x="6971" y="2545"/>
                  </a:lnTo>
                  <a:lnTo>
                    <a:pt x="6916" y="2379"/>
                  </a:lnTo>
                  <a:lnTo>
                    <a:pt x="6805" y="2213"/>
                  </a:lnTo>
                  <a:lnTo>
                    <a:pt x="6695" y="2102"/>
                  </a:lnTo>
                  <a:close/>
                  <a:moveTo>
                    <a:pt x="10678" y="1549"/>
                  </a:moveTo>
                  <a:lnTo>
                    <a:pt x="10844" y="1605"/>
                  </a:lnTo>
                  <a:lnTo>
                    <a:pt x="11010" y="1715"/>
                  </a:lnTo>
                  <a:lnTo>
                    <a:pt x="11176" y="1826"/>
                  </a:lnTo>
                  <a:lnTo>
                    <a:pt x="11287" y="1992"/>
                  </a:lnTo>
                  <a:lnTo>
                    <a:pt x="11397" y="2158"/>
                  </a:lnTo>
                  <a:lnTo>
                    <a:pt x="11453" y="2324"/>
                  </a:lnTo>
                  <a:lnTo>
                    <a:pt x="11453" y="2545"/>
                  </a:lnTo>
                  <a:lnTo>
                    <a:pt x="11453" y="3541"/>
                  </a:lnTo>
                  <a:lnTo>
                    <a:pt x="1550" y="3541"/>
                  </a:lnTo>
                  <a:lnTo>
                    <a:pt x="1550" y="2545"/>
                  </a:lnTo>
                  <a:lnTo>
                    <a:pt x="1550" y="2324"/>
                  </a:lnTo>
                  <a:lnTo>
                    <a:pt x="1605" y="2158"/>
                  </a:lnTo>
                  <a:lnTo>
                    <a:pt x="1716" y="1992"/>
                  </a:lnTo>
                  <a:lnTo>
                    <a:pt x="1826" y="1826"/>
                  </a:lnTo>
                  <a:lnTo>
                    <a:pt x="1992" y="1715"/>
                  </a:lnTo>
                  <a:lnTo>
                    <a:pt x="2158" y="1605"/>
                  </a:lnTo>
                  <a:lnTo>
                    <a:pt x="2324" y="1549"/>
                  </a:lnTo>
                  <a:close/>
                  <a:moveTo>
                    <a:pt x="11453" y="5090"/>
                  </a:moveTo>
                  <a:lnTo>
                    <a:pt x="11453" y="15878"/>
                  </a:lnTo>
                  <a:lnTo>
                    <a:pt x="1550" y="15878"/>
                  </a:lnTo>
                  <a:lnTo>
                    <a:pt x="1550" y="5090"/>
                  </a:lnTo>
                  <a:close/>
                  <a:moveTo>
                    <a:pt x="4316" y="18091"/>
                  </a:moveTo>
                  <a:lnTo>
                    <a:pt x="3984" y="18146"/>
                  </a:lnTo>
                  <a:lnTo>
                    <a:pt x="3763" y="18312"/>
                  </a:lnTo>
                  <a:lnTo>
                    <a:pt x="3597" y="18534"/>
                  </a:lnTo>
                  <a:lnTo>
                    <a:pt x="3541" y="18866"/>
                  </a:lnTo>
                  <a:lnTo>
                    <a:pt x="3597" y="19142"/>
                  </a:lnTo>
                  <a:lnTo>
                    <a:pt x="3763" y="19419"/>
                  </a:lnTo>
                  <a:lnTo>
                    <a:pt x="3984" y="19585"/>
                  </a:lnTo>
                  <a:lnTo>
                    <a:pt x="4316" y="19640"/>
                  </a:lnTo>
                  <a:lnTo>
                    <a:pt x="8742" y="19640"/>
                  </a:lnTo>
                  <a:lnTo>
                    <a:pt x="9018" y="19585"/>
                  </a:lnTo>
                  <a:lnTo>
                    <a:pt x="9240" y="19419"/>
                  </a:lnTo>
                  <a:lnTo>
                    <a:pt x="9406" y="19142"/>
                  </a:lnTo>
                  <a:lnTo>
                    <a:pt x="9516" y="18866"/>
                  </a:lnTo>
                  <a:lnTo>
                    <a:pt x="9406" y="18534"/>
                  </a:lnTo>
                  <a:lnTo>
                    <a:pt x="9240" y="18312"/>
                  </a:lnTo>
                  <a:lnTo>
                    <a:pt x="9018" y="18146"/>
                  </a:lnTo>
                  <a:lnTo>
                    <a:pt x="8742" y="18091"/>
                  </a:lnTo>
                  <a:close/>
                  <a:moveTo>
                    <a:pt x="11453" y="17427"/>
                  </a:moveTo>
                  <a:lnTo>
                    <a:pt x="11453" y="19308"/>
                  </a:lnTo>
                  <a:lnTo>
                    <a:pt x="11453" y="19530"/>
                  </a:lnTo>
                  <a:lnTo>
                    <a:pt x="11397" y="19695"/>
                  </a:lnTo>
                  <a:lnTo>
                    <a:pt x="11287" y="19861"/>
                  </a:lnTo>
                  <a:lnTo>
                    <a:pt x="11176" y="20027"/>
                  </a:lnTo>
                  <a:lnTo>
                    <a:pt x="11010" y="20138"/>
                  </a:lnTo>
                  <a:lnTo>
                    <a:pt x="10844" y="20193"/>
                  </a:lnTo>
                  <a:lnTo>
                    <a:pt x="10678" y="20249"/>
                  </a:lnTo>
                  <a:lnTo>
                    <a:pt x="10457" y="20304"/>
                  </a:lnTo>
                  <a:lnTo>
                    <a:pt x="2545" y="20304"/>
                  </a:lnTo>
                  <a:lnTo>
                    <a:pt x="2324" y="20249"/>
                  </a:lnTo>
                  <a:lnTo>
                    <a:pt x="2158" y="20193"/>
                  </a:lnTo>
                  <a:lnTo>
                    <a:pt x="1992" y="20138"/>
                  </a:lnTo>
                  <a:lnTo>
                    <a:pt x="1826" y="20027"/>
                  </a:lnTo>
                  <a:lnTo>
                    <a:pt x="1716" y="19861"/>
                  </a:lnTo>
                  <a:lnTo>
                    <a:pt x="1605" y="19695"/>
                  </a:lnTo>
                  <a:lnTo>
                    <a:pt x="1550" y="19530"/>
                  </a:lnTo>
                  <a:lnTo>
                    <a:pt x="1550" y="19308"/>
                  </a:lnTo>
                  <a:lnTo>
                    <a:pt x="1550" y="17427"/>
                  </a:lnTo>
                  <a:close/>
                  <a:moveTo>
                    <a:pt x="2545" y="0"/>
                  </a:moveTo>
                  <a:lnTo>
                    <a:pt x="2047" y="55"/>
                  </a:lnTo>
                  <a:lnTo>
                    <a:pt x="1550" y="166"/>
                  </a:lnTo>
                  <a:lnTo>
                    <a:pt x="1107" y="443"/>
                  </a:lnTo>
                  <a:lnTo>
                    <a:pt x="720" y="719"/>
                  </a:lnTo>
                  <a:lnTo>
                    <a:pt x="443" y="1107"/>
                  </a:lnTo>
                  <a:lnTo>
                    <a:pt x="222" y="1549"/>
                  </a:lnTo>
                  <a:lnTo>
                    <a:pt x="56" y="2047"/>
                  </a:lnTo>
                  <a:lnTo>
                    <a:pt x="0" y="2545"/>
                  </a:lnTo>
                  <a:lnTo>
                    <a:pt x="0" y="19308"/>
                  </a:lnTo>
                  <a:lnTo>
                    <a:pt x="56" y="19806"/>
                  </a:lnTo>
                  <a:lnTo>
                    <a:pt x="222" y="20304"/>
                  </a:lnTo>
                  <a:lnTo>
                    <a:pt x="443" y="20747"/>
                  </a:lnTo>
                  <a:lnTo>
                    <a:pt x="720" y="21079"/>
                  </a:lnTo>
                  <a:lnTo>
                    <a:pt x="1107" y="21411"/>
                  </a:lnTo>
                  <a:lnTo>
                    <a:pt x="1550" y="21632"/>
                  </a:lnTo>
                  <a:lnTo>
                    <a:pt x="2047" y="21798"/>
                  </a:lnTo>
                  <a:lnTo>
                    <a:pt x="2545" y="21853"/>
                  </a:lnTo>
                  <a:lnTo>
                    <a:pt x="10457" y="21853"/>
                  </a:lnTo>
                  <a:lnTo>
                    <a:pt x="11010" y="21798"/>
                  </a:lnTo>
                  <a:lnTo>
                    <a:pt x="11453" y="21632"/>
                  </a:lnTo>
                  <a:lnTo>
                    <a:pt x="11895" y="21411"/>
                  </a:lnTo>
                  <a:lnTo>
                    <a:pt x="12282" y="21079"/>
                  </a:lnTo>
                  <a:lnTo>
                    <a:pt x="12559" y="20747"/>
                  </a:lnTo>
                  <a:lnTo>
                    <a:pt x="12836" y="20304"/>
                  </a:lnTo>
                  <a:lnTo>
                    <a:pt x="12946" y="19806"/>
                  </a:lnTo>
                  <a:lnTo>
                    <a:pt x="13002" y="19308"/>
                  </a:lnTo>
                  <a:lnTo>
                    <a:pt x="13002" y="2545"/>
                  </a:lnTo>
                  <a:lnTo>
                    <a:pt x="12946" y="2047"/>
                  </a:lnTo>
                  <a:lnTo>
                    <a:pt x="12836" y="1549"/>
                  </a:lnTo>
                  <a:lnTo>
                    <a:pt x="12559" y="1107"/>
                  </a:lnTo>
                  <a:lnTo>
                    <a:pt x="12282" y="719"/>
                  </a:lnTo>
                  <a:lnTo>
                    <a:pt x="11895" y="443"/>
                  </a:lnTo>
                  <a:lnTo>
                    <a:pt x="11453" y="166"/>
                  </a:lnTo>
                  <a:lnTo>
                    <a:pt x="11010" y="55"/>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2"/>
            <p:cNvSpPr/>
            <p:nvPr/>
          </p:nvSpPr>
          <p:spPr>
            <a:xfrm rot="3439445">
              <a:off x="7420819" y="4599991"/>
              <a:ext cx="194421" cy="256839"/>
            </a:xfrm>
            <a:custGeom>
              <a:avLst/>
              <a:gdLst/>
              <a:ahLst/>
              <a:cxnLst/>
              <a:rect l="l" t="t" r="r" b="b"/>
              <a:pathLst>
                <a:path w="16543" h="21854" extrusionOk="0">
                  <a:moveTo>
                    <a:pt x="12504" y="4980"/>
                  </a:moveTo>
                  <a:lnTo>
                    <a:pt x="12504" y="15989"/>
                  </a:lnTo>
                  <a:lnTo>
                    <a:pt x="4095" y="15989"/>
                  </a:lnTo>
                  <a:lnTo>
                    <a:pt x="4095" y="4980"/>
                  </a:lnTo>
                  <a:close/>
                  <a:moveTo>
                    <a:pt x="2546" y="3431"/>
                  </a:moveTo>
                  <a:lnTo>
                    <a:pt x="2546" y="17538"/>
                  </a:lnTo>
                  <a:lnTo>
                    <a:pt x="13998" y="17538"/>
                  </a:lnTo>
                  <a:lnTo>
                    <a:pt x="13998" y="3431"/>
                  </a:lnTo>
                  <a:close/>
                  <a:moveTo>
                    <a:pt x="8299" y="17981"/>
                  </a:moveTo>
                  <a:lnTo>
                    <a:pt x="8133" y="18036"/>
                  </a:lnTo>
                  <a:lnTo>
                    <a:pt x="7967" y="18036"/>
                  </a:lnTo>
                  <a:lnTo>
                    <a:pt x="7636" y="18257"/>
                  </a:lnTo>
                  <a:lnTo>
                    <a:pt x="7470" y="18534"/>
                  </a:lnTo>
                  <a:lnTo>
                    <a:pt x="7414" y="18700"/>
                  </a:lnTo>
                  <a:lnTo>
                    <a:pt x="7414" y="18866"/>
                  </a:lnTo>
                  <a:lnTo>
                    <a:pt x="7414" y="19032"/>
                  </a:lnTo>
                  <a:lnTo>
                    <a:pt x="7470" y="19198"/>
                  </a:lnTo>
                  <a:lnTo>
                    <a:pt x="7636" y="19475"/>
                  </a:lnTo>
                  <a:lnTo>
                    <a:pt x="7967" y="19696"/>
                  </a:lnTo>
                  <a:lnTo>
                    <a:pt x="8133" y="19751"/>
                  </a:lnTo>
                  <a:lnTo>
                    <a:pt x="8465" y="19751"/>
                  </a:lnTo>
                  <a:lnTo>
                    <a:pt x="8631" y="19696"/>
                  </a:lnTo>
                  <a:lnTo>
                    <a:pt x="8908" y="19475"/>
                  </a:lnTo>
                  <a:lnTo>
                    <a:pt x="9074" y="19198"/>
                  </a:lnTo>
                  <a:lnTo>
                    <a:pt x="9129" y="19032"/>
                  </a:lnTo>
                  <a:lnTo>
                    <a:pt x="9185" y="18866"/>
                  </a:lnTo>
                  <a:lnTo>
                    <a:pt x="9129" y="18700"/>
                  </a:lnTo>
                  <a:lnTo>
                    <a:pt x="9074" y="18534"/>
                  </a:lnTo>
                  <a:lnTo>
                    <a:pt x="8908" y="18257"/>
                  </a:lnTo>
                  <a:lnTo>
                    <a:pt x="8631" y="18036"/>
                  </a:lnTo>
                  <a:lnTo>
                    <a:pt x="8465" y="18036"/>
                  </a:lnTo>
                  <a:lnTo>
                    <a:pt x="8299" y="17981"/>
                  </a:lnTo>
                  <a:close/>
                  <a:moveTo>
                    <a:pt x="14219" y="1550"/>
                  </a:moveTo>
                  <a:lnTo>
                    <a:pt x="14385" y="1605"/>
                  </a:lnTo>
                  <a:lnTo>
                    <a:pt x="14551" y="1716"/>
                  </a:lnTo>
                  <a:lnTo>
                    <a:pt x="14717" y="1826"/>
                  </a:lnTo>
                  <a:lnTo>
                    <a:pt x="14828" y="1992"/>
                  </a:lnTo>
                  <a:lnTo>
                    <a:pt x="14938" y="2158"/>
                  </a:lnTo>
                  <a:lnTo>
                    <a:pt x="14994" y="2324"/>
                  </a:lnTo>
                  <a:lnTo>
                    <a:pt x="14994" y="2545"/>
                  </a:lnTo>
                  <a:lnTo>
                    <a:pt x="14994" y="19309"/>
                  </a:lnTo>
                  <a:lnTo>
                    <a:pt x="14994" y="19530"/>
                  </a:lnTo>
                  <a:lnTo>
                    <a:pt x="14938" y="19696"/>
                  </a:lnTo>
                  <a:lnTo>
                    <a:pt x="14828" y="19862"/>
                  </a:lnTo>
                  <a:lnTo>
                    <a:pt x="14717" y="20028"/>
                  </a:lnTo>
                  <a:lnTo>
                    <a:pt x="14551" y="20138"/>
                  </a:lnTo>
                  <a:lnTo>
                    <a:pt x="14385" y="20249"/>
                  </a:lnTo>
                  <a:lnTo>
                    <a:pt x="14219" y="20304"/>
                  </a:lnTo>
                  <a:lnTo>
                    <a:pt x="2324" y="20304"/>
                  </a:lnTo>
                  <a:lnTo>
                    <a:pt x="2158" y="20249"/>
                  </a:lnTo>
                  <a:lnTo>
                    <a:pt x="1992" y="20138"/>
                  </a:lnTo>
                  <a:lnTo>
                    <a:pt x="1826" y="20028"/>
                  </a:lnTo>
                  <a:lnTo>
                    <a:pt x="1716" y="19862"/>
                  </a:lnTo>
                  <a:lnTo>
                    <a:pt x="1605" y="19696"/>
                  </a:lnTo>
                  <a:lnTo>
                    <a:pt x="1550" y="19530"/>
                  </a:lnTo>
                  <a:lnTo>
                    <a:pt x="1550" y="19309"/>
                  </a:lnTo>
                  <a:lnTo>
                    <a:pt x="1550" y="2545"/>
                  </a:lnTo>
                  <a:lnTo>
                    <a:pt x="1550" y="2324"/>
                  </a:lnTo>
                  <a:lnTo>
                    <a:pt x="1605" y="2158"/>
                  </a:lnTo>
                  <a:lnTo>
                    <a:pt x="1716" y="1992"/>
                  </a:lnTo>
                  <a:lnTo>
                    <a:pt x="1826" y="1826"/>
                  </a:lnTo>
                  <a:lnTo>
                    <a:pt x="1992" y="1716"/>
                  </a:lnTo>
                  <a:lnTo>
                    <a:pt x="2158" y="1605"/>
                  </a:lnTo>
                  <a:lnTo>
                    <a:pt x="2324" y="1550"/>
                  </a:lnTo>
                  <a:close/>
                  <a:moveTo>
                    <a:pt x="2546" y="1"/>
                  </a:moveTo>
                  <a:lnTo>
                    <a:pt x="2048" y="56"/>
                  </a:lnTo>
                  <a:lnTo>
                    <a:pt x="1550" y="222"/>
                  </a:lnTo>
                  <a:lnTo>
                    <a:pt x="1107" y="443"/>
                  </a:lnTo>
                  <a:lnTo>
                    <a:pt x="775" y="775"/>
                  </a:lnTo>
                  <a:lnTo>
                    <a:pt x="443" y="1107"/>
                  </a:lnTo>
                  <a:lnTo>
                    <a:pt x="222" y="1550"/>
                  </a:lnTo>
                  <a:lnTo>
                    <a:pt x="56" y="2048"/>
                  </a:lnTo>
                  <a:lnTo>
                    <a:pt x="1" y="2545"/>
                  </a:lnTo>
                  <a:lnTo>
                    <a:pt x="1" y="19309"/>
                  </a:lnTo>
                  <a:lnTo>
                    <a:pt x="56" y="19807"/>
                  </a:lnTo>
                  <a:lnTo>
                    <a:pt x="222" y="20304"/>
                  </a:lnTo>
                  <a:lnTo>
                    <a:pt x="443" y="20747"/>
                  </a:lnTo>
                  <a:lnTo>
                    <a:pt x="775" y="21134"/>
                  </a:lnTo>
                  <a:lnTo>
                    <a:pt x="1107" y="21411"/>
                  </a:lnTo>
                  <a:lnTo>
                    <a:pt x="1550" y="21632"/>
                  </a:lnTo>
                  <a:lnTo>
                    <a:pt x="2048" y="21798"/>
                  </a:lnTo>
                  <a:lnTo>
                    <a:pt x="2546" y="21854"/>
                  </a:lnTo>
                  <a:lnTo>
                    <a:pt x="13998" y="21854"/>
                  </a:lnTo>
                  <a:lnTo>
                    <a:pt x="14551" y="21798"/>
                  </a:lnTo>
                  <a:lnTo>
                    <a:pt x="14994" y="21632"/>
                  </a:lnTo>
                  <a:lnTo>
                    <a:pt x="15436" y="21411"/>
                  </a:lnTo>
                  <a:lnTo>
                    <a:pt x="15824" y="21134"/>
                  </a:lnTo>
                  <a:lnTo>
                    <a:pt x="16100" y="20747"/>
                  </a:lnTo>
                  <a:lnTo>
                    <a:pt x="16377" y="20304"/>
                  </a:lnTo>
                  <a:lnTo>
                    <a:pt x="16487" y="19807"/>
                  </a:lnTo>
                  <a:lnTo>
                    <a:pt x="16543" y="19309"/>
                  </a:lnTo>
                  <a:lnTo>
                    <a:pt x="16543" y="2545"/>
                  </a:lnTo>
                  <a:lnTo>
                    <a:pt x="16487" y="2048"/>
                  </a:lnTo>
                  <a:lnTo>
                    <a:pt x="16377" y="1550"/>
                  </a:lnTo>
                  <a:lnTo>
                    <a:pt x="16100" y="1107"/>
                  </a:lnTo>
                  <a:lnTo>
                    <a:pt x="15824" y="775"/>
                  </a:lnTo>
                  <a:lnTo>
                    <a:pt x="15436" y="443"/>
                  </a:lnTo>
                  <a:lnTo>
                    <a:pt x="14994" y="222"/>
                  </a:lnTo>
                  <a:lnTo>
                    <a:pt x="14551" y="56"/>
                  </a:lnTo>
                  <a:lnTo>
                    <a:pt x="1399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2"/>
            <p:cNvSpPr/>
            <p:nvPr/>
          </p:nvSpPr>
          <p:spPr>
            <a:xfrm rot="729362">
              <a:off x="6158941" y="4795522"/>
              <a:ext cx="205499" cy="256215"/>
            </a:xfrm>
            <a:custGeom>
              <a:avLst/>
              <a:gdLst/>
              <a:ahLst/>
              <a:cxnLst/>
              <a:rect l="l" t="t" r="r" b="b"/>
              <a:pathLst>
                <a:path w="17484" h="21799" extrusionOk="0">
                  <a:moveTo>
                    <a:pt x="12394" y="5921"/>
                  </a:moveTo>
                  <a:lnTo>
                    <a:pt x="12394" y="7027"/>
                  </a:lnTo>
                  <a:lnTo>
                    <a:pt x="8631" y="7027"/>
                  </a:lnTo>
                  <a:lnTo>
                    <a:pt x="8631" y="5921"/>
                  </a:lnTo>
                  <a:close/>
                  <a:moveTo>
                    <a:pt x="7857" y="4371"/>
                  </a:moveTo>
                  <a:lnTo>
                    <a:pt x="7580" y="4427"/>
                  </a:lnTo>
                  <a:lnTo>
                    <a:pt x="7304" y="4593"/>
                  </a:lnTo>
                  <a:lnTo>
                    <a:pt x="7138" y="4869"/>
                  </a:lnTo>
                  <a:lnTo>
                    <a:pt x="7082" y="5146"/>
                  </a:lnTo>
                  <a:lnTo>
                    <a:pt x="7082" y="7802"/>
                  </a:lnTo>
                  <a:lnTo>
                    <a:pt x="7138" y="8133"/>
                  </a:lnTo>
                  <a:lnTo>
                    <a:pt x="7304" y="8355"/>
                  </a:lnTo>
                  <a:lnTo>
                    <a:pt x="7580" y="8521"/>
                  </a:lnTo>
                  <a:lnTo>
                    <a:pt x="7857" y="8576"/>
                  </a:lnTo>
                  <a:lnTo>
                    <a:pt x="13168" y="8576"/>
                  </a:lnTo>
                  <a:lnTo>
                    <a:pt x="13445" y="8521"/>
                  </a:lnTo>
                  <a:lnTo>
                    <a:pt x="13721" y="8355"/>
                  </a:lnTo>
                  <a:lnTo>
                    <a:pt x="13887" y="8133"/>
                  </a:lnTo>
                  <a:lnTo>
                    <a:pt x="13943" y="7802"/>
                  </a:lnTo>
                  <a:lnTo>
                    <a:pt x="13943" y="5146"/>
                  </a:lnTo>
                  <a:lnTo>
                    <a:pt x="13887" y="4869"/>
                  </a:lnTo>
                  <a:lnTo>
                    <a:pt x="13721" y="4593"/>
                  </a:lnTo>
                  <a:lnTo>
                    <a:pt x="13445" y="4427"/>
                  </a:lnTo>
                  <a:lnTo>
                    <a:pt x="13168" y="4371"/>
                  </a:lnTo>
                  <a:close/>
                  <a:moveTo>
                    <a:pt x="2656" y="1550"/>
                  </a:moveTo>
                  <a:lnTo>
                    <a:pt x="2656" y="20305"/>
                  </a:lnTo>
                  <a:lnTo>
                    <a:pt x="1661" y="20305"/>
                  </a:lnTo>
                  <a:lnTo>
                    <a:pt x="1605" y="20249"/>
                  </a:lnTo>
                  <a:lnTo>
                    <a:pt x="1550" y="20194"/>
                  </a:lnTo>
                  <a:lnTo>
                    <a:pt x="1550" y="1661"/>
                  </a:lnTo>
                  <a:lnTo>
                    <a:pt x="1605" y="1550"/>
                  </a:lnTo>
                  <a:close/>
                  <a:moveTo>
                    <a:pt x="15934" y="1550"/>
                  </a:moveTo>
                  <a:lnTo>
                    <a:pt x="15934" y="20305"/>
                  </a:lnTo>
                  <a:lnTo>
                    <a:pt x="4206" y="20305"/>
                  </a:lnTo>
                  <a:lnTo>
                    <a:pt x="4206" y="1550"/>
                  </a:lnTo>
                  <a:close/>
                  <a:moveTo>
                    <a:pt x="1329" y="1"/>
                  </a:moveTo>
                  <a:lnTo>
                    <a:pt x="1052" y="112"/>
                  </a:lnTo>
                  <a:lnTo>
                    <a:pt x="775" y="277"/>
                  </a:lnTo>
                  <a:lnTo>
                    <a:pt x="499" y="443"/>
                  </a:lnTo>
                  <a:lnTo>
                    <a:pt x="333" y="720"/>
                  </a:lnTo>
                  <a:lnTo>
                    <a:pt x="167" y="997"/>
                  </a:lnTo>
                  <a:lnTo>
                    <a:pt x="56" y="1273"/>
                  </a:lnTo>
                  <a:lnTo>
                    <a:pt x="1" y="1661"/>
                  </a:lnTo>
                  <a:lnTo>
                    <a:pt x="1" y="20194"/>
                  </a:lnTo>
                  <a:lnTo>
                    <a:pt x="56" y="20526"/>
                  </a:lnTo>
                  <a:lnTo>
                    <a:pt x="167" y="20803"/>
                  </a:lnTo>
                  <a:lnTo>
                    <a:pt x="333" y="21079"/>
                  </a:lnTo>
                  <a:lnTo>
                    <a:pt x="499" y="21356"/>
                  </a:lnTo>
                  <a:lnTo>
                    <a:pt x="775" y="21522"/>
                  </a:lnTo>
                  <a:lnTo>
                    <a:pt x="1052" y="21688"/>
                  </a:lnTo>
                  <a:lnTo>
                    <a:pt x="1329" y="21799"/>
                  </a:lnTo>
                  <a:lnTo>
                    <a:pt x="16709" y="21799"/>
                  </a:lnTo>
                  <a:lnTo>
                    <a:pt x="16985" y="21743"/>
                  </a:lnTo>
                  <a:lnTo>
                    <a:pt x="17207" y="21577"/>
                  </a:lnTo>
                  <a:lnTo>
                    <a:pt x="17373" y="21356"/>
                  </a:lnTo>
                  <a:lnTo>
                    <a:pt x="17483" y="21079"/>
                  </a:lnTo>
                  <a:lnTo>
                    <a:pt x="17483" y="775"/>
                  </a:lnTo>
                  <a:lnTo>
                    <a:pt x="17373" y="443"/>
                  </a:lnTo>
                  <a:lnTo>
                    <a:pt x="17207" y="222"/>
                  </a:lnTo>
                  <a:lnTo>
                    <a:pt x="16985" y="56"/>
                  </a:lnTo>
                  <a:lnTo>
                    <a:pt x="16709"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2"/>
            <p:cNvSpPr/>
            <p:nvPr/>
          </p:nvSpPr>
          <p:spPr>
            <a:xfrm rot="6577114">
              <a:off x="5012602" y="-138481"/>
              <a:ext cx="256775" cy="256775"/>
            </a:xfrm>
            <a:custGeom>
              <a:avLst/>
              <a:gdLst/>
              <a:ahLst/>
              <a:cxnLst/>
              <a:rect l="l" t="t" r="r" b="b"/>
              <a:pathLst>
                <a:path w="21854" h="21854" extrusionOk="0">
                  <a:moveTo>
                    <a:pt x="19198" y="15657"/>
                  </a:moveTo>
                  <a:lnTo>
                    <a:pt x="15658" y="19198"/>
                  </a:lnTo>
                  <a:lnTo>
                    <a:pt x="15658" y="15657"/>
                  </a:lnTo>
                  <a:close/>
                  <a:moveTo>
                    <a:pt x="20305" y="1549"/>
                  </a:moveTo>
                  <a:lnTo>
                    <a:pt x="20305" y="14108"/>
                  </a:lnTo>
                  <a:lnTo>
                    <a:pt x="14883" y="14108"/>
                  </a:lnTo>
                  <a:lnTo>
                    <a:pt x="14606" y="14163"/>
                  </a:lnTo>
                  <a:lnTo>
                    <a:pt x="14330" y="14329"/>
                  </a:lnTo>
                  <a:lnTo>
                    <a:pt x="14164" y="14606"/>
                  </a:lnTo>
                  <a:lnTo>
                    <a:pt x="14108" y="14882"/>
                  </a:lnTo>
                  <a:lnTo>
                    <a:pt x="14108" y="20304"/>
                  </a:lnTo>
                  <a:lnTo>
                    <a:pt x="1550" y="20304"/>
                  </a:lnTo>
                  <a:lnTo>
                    <a:pt x="1550" y="1549"/>
                  </a:lnTo>
                  <a:close/>
                  <a:moveTo>
                    <a:pt x="775" y="0"/>
                  </a:moveTo>
                  <a:lnTo>
                    <a:pt x="499" y="56"/>
                  </a:lnTo>
                  <a:lnTo>
                    <a:pt x="222" y="222"/>
                  </a:lnTo>
                  <a:lnTo>
                    <a:pt x="56" y="443"/>
                  </a:lnTo>
                  <a:lnTo>
                    <a:pt x="1" y="775"/>
                  </a:lnTo>
                  <a:lnTo>
                    <a:pt x="1" y="21079"/>
                  </a:lnTo>
                  <a:lnTo>
                    <a:pt x="56" y="21355"/>
                  </a:lnTo>
                  <a:lnTo>
                    <a:pt x="222" y="21632"/>
                  </a:lnTo>
                  <a:lnTo>
                    <a:pt x="499" y="21798"/>
                  </a:lnTo>
                  <a:lnTo>
                    <a:pt x="775" y="21853"/>
                  </a:lnTo>
                  <a:lnTo>
                    <a:pt x="14883" y="21853"/>
                  </a:lnTo>
                  <a:lnTo>
                    <a:pt x="15215" y="21798"/>
                  </a:lnTo>
                  <a:lnTo>
                    <a:pt x="15436" y="21632"/>
                  </a:lnTo>
                  <a:lnTo>
                    <a:pt x="21633" y="15436"/>
                  </a:lnTo>
                  <a:lnTo>
                    <a:pt x="21633" y="15380"/>
                  </a:lnTo>
                  <a:lnTo>
                    <a:pt x="21799" y="15159"/>
                  </a:lnTo>
                  <a:lnTo>
                    <a:pt x="21854" y="14882"/>
                  </a:lnTo>
                  <a:lnTo>
                    <a:pt x="21854" y="775"/>
                  </a:lnTo>
                  <a:lnTo>
                    <a:pt x="21799" y="443"/>
                  </a:lnTo>
                  <a:lnTo>
                    <a:pt x="21633" y="222"/>
                  </a:lnTo>
                  <a:lnTo>
                    <a:pt x="21356" y="56"/>
                  </a:lnTo>
                  <a:lnTo>
                    <a:pt x="2107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2"/>
            <p:cNvSpPr/>
            <p:nvPr/>
          </p:nvSpPr>
          <p:spPr>
            <a:xfrm rot="9704310">
              <a:off x="9028318" y="3764788"/>
              <a:ext cx="215212" cy="236025"/>
            </a:xfrm>
            <a:custGeom>
              <a:avLst/>
              <a:gdLst/>
              <a:ahLst/>
              <a:cxnLst/>
              <a:rect l="l" t="t" r="r" b="b"/>
              <a:pathLst>
                <a:path w="18313" h="20084" extrusionOk="0">
                  <a:moveTo>
                    <a:pt x="16763" y="3265"/>
                  </a:moveTo>
                  <a:lnTo>
                    <a:pt x="16763" y="5257"/>
                  </a:lnTo>
                  <a:lnTo>
                    <a:pt x="15657" y="5257"/>
                  </a:lnTo>
                  <a:lnTo>
                    <a:pt x="15657" y="3265"/>
                  </a:lnTo>
                  <a:close/>
                  <a:moveTo>
                    <a:pt x="10567" y="5035"/>
                  </a:moveTo>
                  <a:lnTo>
                    <a:pt x="10567" y="7027"/>
                  </a:lnTo>
                  <a:lnTo>
                    <a:pt x="6805" y="7027"/>
                  </a:lnTo>
                  <a:lnTo>
                    <a:pt x="6805" y="5035"/>
                  </a:lnTo>
                  <a:close/>
                  <a:moveTo>
                    <a:pt x="6030" y="3486"/>
                  </a:moveTo>
                  <a:lnTo>
                    <a:pt x="5754" y="3597"/>
                  </a:lnTo>
                  <a:lnTo>
                    <a:pt x="5477" y="3708"/>
                  </a:lnTo>
                  <a:lnTo>
                    <a:pt x="5311" y="3984"/>
                  </a:lnTo>
                  <a:lnTo>
                    <a:pt x="5256" y="4261"/>
                  </a:lnTo>
                  <a:lnTo>
                    <a:pt x="5256" y="7802"/>
                  </a:lnTo>
                  <a:lnTo>
                    <a:pt x="5311" y="8133"/>
                  </a:lnTo>
                  <a:lnTo>
                    <a:pt x="5477" y="8355"/>
                  </a:lnTo>
                  <a:lnTo>
                    <a:pt x="5754" y="8521"/>
                  </a:lnTo>
                  <a:lnTo>
                    <a:pt x="6030" y="8576"/>
                  </a:lnTo>
                  <a:lnTo>
                    <a:pt x="11341" y="8576"/>
                  </a:lnTo>
                  <a:lnTo>
                    <a:pt x="11618" y="8521"/>
                  </a:lnTo>
                  <a:lnTo>
                    <a:pt x="11895" y="8355"/>
                  </a:lnTo>
                  <a:lnTo>
                    <a:pt x="12061" y="8133"/>
                  </a:lnTo>
                  <a:lnTo>
                    <a:pt x="12116" y="7802"/>
                  </a:lnTo>
                  <a:lnTo>
                    <a:pt x="12116" y="4261"/>
                  </a:lnTo>
                  <a:lnTo>
                    <a:pt x="12061" y="3984"/>
                  </a:lnTo>
                  <a:lnTo>
                    <a:pt x="11895" y="3708"/>
                  </a:lnTo>
                  <a:lnTo>
                    <a:pt x="11618" y="3597"/>
                  </a:lnTo>
                  <a:lnTo>
                    <a:pt x="11341" y="3486"/>
                  </a:lnTo>
                  <a:close/>
                  <a:moveTo>
                    <a:pt x="16763" y="6806"/>
                  </a:moveTo>
                  <a:lnTo>
                    <a:pt x="16763" y="8797"/>
                  </a:lnTo>
                  <a:lnTo>
                    <a:pt x="15657" y="8797"/>
                  </a:lnTo>
                  <a:lnTo>
                    <a:pt x="15657" y="6806"/>
                  </a:lnTo>
                  <a:close/>
                  <a:moveTo>
                    <a:pt x="16763" y="10346"/>
                  </a:moveTo>
                  <a:lnTo>
                    <a:pt x="16763" y="12338"/>
                  </a:lnTo>
                  <a:lnTo>
                    <a:pt x="15657" y="12338"/>
                  </a:lnTo>
                  <a:lnTo>
                    <a:pt x="15657" y="10346"/>
                  </a:lnTo>
                  <a:close/>
                  <a:moveTo>
                    <a:pt x="16763" y="13887"/>
                  </a:moveTo>
                  <a:lnTo>
                    <a:pt x="16763" y="15879"/>
                  </a:lnTo>
                  <a:lnTo>
                    <a:pt x="15657" y="15879"/>
                  </a:lnTo>
                  <a:lnTo>
                    <a:pt x="15657" y="13887"/>
                  </a:lnTo>
                  <a:close/>
                  <a:moveTo>
                    <a:pt x="14108" y="1550"/>
                  </a:moveTo>
                  <a:lnTo>
                    <a:pt x="14108" y="18534"/>
                  </a:lnTo>
                  <a:lnTo>
                    <a:pt x="2379" y="18534"/>
                  </a:lnTo>
                  <a:lnTo>
                    <a:pt x="2379" y="17428"/>
                  </a:lnTo>
                  <a:lnTo>
                    <a:pt x="2490" y="17428"/>
                  </a:lnTo>
                  <a:lnTo>
                    <a:pt x="2822" y="17373"/>
                  </a:lnTo>
                  <a:lnTo>
                    <a:pt x="3043" y="17207"/>
                  </a:lnTo>
                  <a:lnTo>
                    <a:pt x="3209" y="16930"/>
                  </a:lnTo>
                  <a:lnTo>
                    <a:pt x="3264" y="16653"/>
                  </a:lnTo>
                  <a:lnTo>
                    <a:pt x="3209" y="16321"/>
                  </a:lnTo>
                  <a:lnTo>
                    <a:pt x="3043" y="16100"/>
                  </a:lnTo>
                  <a:lnTo>
                    <a:pt x="2822" y="15934"/>
                  </a:lnTo>
                  <a:lnTo>
                    <a:pt x="2490" y="15879"/>
                  </a:lnTo>
                  <a:lnTo>
                    <a:pt x="2379" y="15879"/>
                  </a:lnTo>
                  <a:lnTo>
                    <a:pt x="2379" y="14772"/>
                  </a:lnTo>
                  <a:lnTo>
                    <a:pt x="2490" y="14772"/>
                  </a:lnTo>
                  <a:lnTo>
                    <a:pt x="2822" y="14717"/>
                  </a:lnTo>
                  <a:lnTo>
                    <a:pt x="3043" y="14551"/>
                  </a:lnTo>
                  <a:lnTo>
                    <a:pt x="3209" y="14274"/>
                  </a:lnTo>
                  <a:lnTo>
                    <a:pt x="3264" y="13998"/>
                  </a:lnTo>
                  <a:lnTo>
                    <a:pt x="3209" y="13666"/>
                  </a:lnTo>
                  <a:lnTo>
                    <a:pt x="3043" y="13445"/>
                  </a:lnTo>
                  <a:lnTo>
                    <a:pt x="2822" y="13279"/>
                  </a:lnTo>
                  <a:lnTo>
                    <a:pt x="2490" y="13223"/>
                  </a:lnTo>
                  <a:lnTo>
                    <a:pt x="2379" y="13223"/>
                  </a:lnTo>
                  <a:lnTo>
                    <a:pt x="2379" y="12117"/>
                  </a:lnTo>
                  <a:lnTo>
                    <a:pt x="2490" y="12117"/>
                  </a:lnTo>
                  <a:lnTo>
                    <a:pt x="2822" y="12061"/>
                  </a:lnTo>
                  <a:lnTo>
                    <a:pt x="3043" y="11896"/>
                  </a:lnTo>
                  <a:lnTo>
                    <a:pt x="3209" y="11619"/>
                  </a:lnTo>
                  <a:lnTo>
                    <a:pt x="3264" y="11342"/>
                  </a:lnTo>
                  <a:lnTo>
                    <a:pt x="3209" y="11066"/>
                  </a:lnTo>
                  <a:lnTo>
                    <a:pt x="3043" y="10789"/>
                  </a:lnTo>
                  <a:lnTo>
                    <a:pt x="2822" y="10623"/>
                  </a:lnTo>
                  <a:lnTo>
                    <a:pt x="2490" y="10568"/>
                  </a:lnTo>
                  <a:lnTo>
                    <a:pt x="2379" y="10568"/>
                  </a:lnTo>
                  <a:lnTo>
                    <a:pt x="2379" y="9461"/>
                  </a:lnTo>
                  <a:lnTo>
                    <a:pt x="2490" y="9461"/>
                  </a:lnTo>
                  <a:lnTo>
                    <a:pt x="2822" y="9406"/>
                  </a:lnTo>
                  <a:lnTo>
                    <a:pt x="3043" y="9240"/>
                  </a:lnTo>
                  <a:lnTo>
                    <a:pt x="3209" y="9019"/>
                  </a:lnTo>
                  <a:lnTo>
                    <a:pt x="3264" y="8687"/>
                  </a:lnTo>
                  <a:lnTo>
                    <a:pt x="3209" y="8410"/>
                  </a:lnTo>
                  <a:lnTo>
                    <a:pt x="3043" y="8133"/>
                  </a:lnTo>
                  <a:lnTo>
                    <a:pt x="2822" y="7968"/>
                  </a:lnTo>
                  <a:lnTo>
                    <a:pt x="2490" y="7912"/>
                  </a:lnTo>
                  <a:lnTo>
                    <a:pt x="2379" y="7912"/>
                  </a:lnTo>
                  <a:lnTo>
                    <a:pt x="2379" y="6806"/>
                  </a:lnTo>
                  <a:lnTo>
                    <a:pt x="2490" y="6806"/>
                  </a:lnTo>
                  <a:lnTo>
                    <a:pt x="2822" y="6750"/>
                  </a:lnTo>
                  <a:lnTo>
                    <a:pt x="3043" y="6584"/>
                  </a:lnTo>
                  <a:lnTo>
                    <a:pt x="3209" y="6363"/>
                  </a:lnTo>
                  <a:lnTo>
                    <a:pt x="3264" y="6031"/>
                  </a:lnTo>
                  <a:lnTo>
                    <a:pt x="3209" y="5755"/>
                  </a:lnTo>
                  <a:lnTo>
                    <a:pt x="3043" y="5478"/>
                  </a:lnTo>
                  <a:lnTo>
                    <a:pt x="2822" y="5312"/>
                  </a:lnTo>
                  <a:lnTo>
                    <a:pt x="2490" y="5257"/>
                  </a:lnTo>
                  <a:lnTo>
                    <a:pt x="2379" y="5257"/>
                  </a:lnTo>
                  <a:lnTo>
                    <a:pt x="2379" y="4150"/>
                  </a:lnTo>
                  <a:lnTo>
                    <a:pt x="2490" y="4150"/>
                  </a:lnTo>
                  <a:lnTo>
                    <a:pt x="2822" y="4095"/>
                  </a:lnTo>
                  <a:lnTo>
                    <a:pt x="3043" y="3929"/>
                  </a:lnTo>
                  <a:lnTo>
                    <a:pt x="3209" y="3708"/>
                  </a:lnTo>
                  <a:lnTo>
                    <a:pt x="3264" y="3376"/>
                  </a:lnTo>
                  <a:lnTo>
                    <a:pt x="3209" y="3099"/>
                  </a:lnTo>
                  <a:lnTo>
                    <a:pt x="3043" y="2878"/>
                  </a:lnTo>
                  <a:lnTo>
                    <a:pt x="2822" y="2712"/>
                  </a:lnTo>
                  <a:lnTo>
                    <a:pt x="2490" y="2601"/>
                  </a:lnTo>
                  <a:lnTo>
                    <a:pt x="2379" y="2601"/>
                  </a:lnTo>
                  <a:lnTo>
                    <a:pt x="2379" y="1550"/>
                  </a:lnTo>
                  <a:close/>
                  <a:moveTo>
                    <a:pt x="1604" y="1"/>
                  </a:moveTo>
                  <a:lnTo>
                    <a:pt x="1328" y="56"/>
                  </a:lnTo>
                  <a:lnTo>
                    <a:pt x="1106" y="222"/>
                  </a:lnTo>
                  <a:lnTo>
                    <a:pt x="941" y="443"/>
                  </a:lnTo>
                  <a:lnTo>
                    <a:pt x="830" y="775"/>
                  </a:lnTo>
                  <a:lnTo>
                    <a:pt x="830" y="2601"/>
                  </a:lnTo>
                  <a:lnTo>
                    <a:pt x="719" y="2601"/>
                  </a:lnTo>
                  <a:lnTo>
                    <a:pt x="443" y="2712"/>
                  </a:lnTo>
                  <a:lnTo>
                    <a:pt x="221" y="2878"/>
                  </a:lnTo>
                  <a:lnTo>
                    <a:pt x="55" y="3099"/>
                  </a:lnTo>
                  <a:lnTo>
                    <a:pt x="0" y="3376"/>
                  </a:lnTo>
                  <a:lnTo>
                    <a:pt x="55" y="3708"/>
                  </a:lnTo>
                  <a:lnTo>
                    <a:pt x="221" y="3929"/>
                  </a:lnTo>
                  <a:lnTo>
                    <a:pt x="443" y="4095"/>
                  </a:lnTo>
                  <a:lnTo>
                    <a:pt x="719" y="4150"/>
                  </a:lnTo>
                  <a:lnTo>
                    <a:pt x="830" y="4150"/>
                  </a:lnTo>
                  <a:lnTo>
                    <a:pt x="830" y="5257"/>
                  </a:lnTo>
                  <a:lnTo>
                    <a:pt x="719" y="5257"/>
                  </a:lnTo>
                  <a:lnTo>
                    <a:pt x="443" y="5312"/>
                  </a:lnTo>
                  <a:lnTo>
                    <a:pt x="221" y="5478"/>
                  </a:lnTo>
                  <a:lnTo>
                    <a:pt x="55" y="5755"/>
                  </a:lnTo>
                  <a:lnTo>
                    <a:pt x="0" y="6031"/>
                  </a:lnTo>
                  <a:lnTo>
                    <a:pt x="55" y="6363"/>
                  </a:lnTo>
                  <a:lnTo>
                    <a:pt x="221" y="6584"/>
                  </a:lnTo>
                  <a:lnTo>
                    <a:pt x="443" y="6750"/>
                  </a:lnTo>
                  <a:lnTo>
                    <a:pt x="719" y="6806"/>
                  </a:lnTo>
                  <a:lnTo>
                    <a:pt x="830" y="6806"/>
                  </a:lnTo>
                  <a:lnTo>
                    <a:pt x="830" y="7912"/>
                  </a:lnTo>
                  <a:lnTo>
                    <a:pt x="719" y="7912"/>
                  </a:lnTo>
                  <a:lnTo>
                    <a:pt x="443" y="7968"/>
                  </a:lnTo>
                  <a:lnTo>
                    <a:pt x="221" y="8133"/>
                  </a:lnTo>
                  <a:lnTo>
                    <a:pt x="55" y="8410"/>
                  </a:lnTo>
                  <a:lnTo>
                    <a:pt x="0" y="8687"/>
                  </a:lnTo>
                  <a:lnTo>
                    <a:pt x="55" y="9019"/>
                  </a:lnTo>
                  <a:lnTo>
                    <a:pt x="221" y="9240"/>
                  </a:lnTo>
                  <a:lnTo>
                    <a:pt x="443" y="9406"/>
                  </a:lnTo>
                  <a:lnTo>
                    <a:pt x="719" y="9461"/>
                  </a:lnTo>
                  <a:lnTo>
                    <a:pt x="830" y="9461"/>
                  </a:lnTo>
                  <a:lnTo>
                    <a:pt x="830" y="10568"/>
                  </a:lnTo>
                  <a:lnTo>
                    <a:pt x="719" y="10568"/>
                  </a:lnTo>
                  <a:lnTo>
                    <a:pt x="443" y="10623"/>
                  </a:lnTo>
                  <a:lnTo>
                    <a:pt x="221" y="10789"/>
                  </a:lnTo>
                  <a:lnTo>
                    <a:pt x="55" y="11066"/>
                  </a:lnTo>
                  <a:lnTo>
                    <a:pt x="0" y="11342"/>
                  </a:lnTo>
                  <a:lnTo>
                    <a:pt x="55" y="11619"/>
                  </a:lnTo>
                  <a:lnTo>
                    <a:pt x="221" y="11896"/>
                  </a:lnTo>
                  <a:lnTo>
                    <a:pt x="443" y="12061"/>
                  </a:lnTo>
                  <a:lnTo>
                    <a:pt x="719" y="12117"/>
                  </a:lnTo>
                  <a:lnTo>
                    <a:pt x="830" y="12117"/>
                  </a:lnTo>
                  <a:lnTo>
                    <a:pt x="830" y="13223"/>
                  </a:lnTo>
                  <a:lnTo>
                    <a:pt x="719" y="13223"/>
                  </a:lnTo>
                  <a:lnTo>
                    <a:pt x="443" y="13279"/>
                  </a:lnTo>
                  <a:lnTo>
                    <a:pt x="221" y="13445"/>
                  </a:lnTo>
                  <a:lnTo>
                    <a:pt x="55" y="13666"/>
                  </a:lnTo>
                  <a:lnTo>
                    <a:pt x="0" y="13998"/>
                  </a:lnTo>
                  <a:lnTo>
                    <a:pt x="55" y="14274"/>
                  </a:lnTo>
                  <a:lnTo>
                    <a:pt x="221" y="14551"/>
                  </a:lnTo>
                  <a:lnTo>
                    <a:pt x="443" y="14717"/>
                  </a:lnTo>
                  <a:lnTo>
                    <a:pt x="719" y="14772"/>
                  </a:lnTo>
                  <a:lnTo>
                    <a:pt x="830" y="14772"/>
                  </a:lnTo>
                  <a:lnTo>
                    <a:pt x="830" y="15879"/>
                  </a:lnTo>
                  <a:lnTo>
                    <a:pt x="719" y="15879"/>
                  </a:lnTo>
                  <a:lnTo>
                    <a:pt x="443" y="15934"/>
                  </a:lnTo>
                  <a:lnTo>
                    <a:pt x="221" y="16100"/>
                  </a:lnTo>
                  <a:lnTo>
                    <a:pt x="55" y="16321"/>
                  </a:lnTo>
                  <a:lnTo>
                    <a:pt x="0" y="16653"/>
                  </a:lnTo>
                  <a:lnTo>
                    <a:pt x="55" y="16930"/>
                  </a:lnTo>
                  <a:lnTo>
                    <a:pt x="221" y="17207"/>
                  </a:lnTo>
                  <a:lnTo>
                    <a:pt x="443" y="17373"/>
                  </a:lnTo>
                  <a:lnTo>
                    <a:pt x="719" y="17428"/>
                  </a:lnTo>
                  <a:lnTo>
                    <a:pt x="830" y="17428"/>
                  </a:lnTo>
                  <a:lnTo>
                    <a:pt x="830" y="19309"/>
                  </a:lnTo>
                  <a:lnTo>
                    <a:pt x="941" y="19586"/>
                  </a:lnTo>
                  <a:lnTo>
                    <a:pt x="1106" y="19807"/>
                  </a:lnTo>
                  <a:lnTo>
                    <a:pt x="1328" y="19973"/>
                  </a:lnTo>
                  <a:lnTo>
                    <a:pt x="1604" y="20083"/>
                  </a:lnTo>
                  <a:lnTo>
                    <a:pt x="14882" y="20083"/>
                  </a:lnTo>
                  <a:lnTo>
                    <a:pt x="15159" y="19973"/>
                  </a:lnTo>
                  <a:lnTo>
                    <a:pt x="15435" y="19807"/>
                  </a:lnTo>
                  <a:lnTo>
                    <a:pt x="15601" y="19586"/>
                  </a:lnTo>
                  <a:lnTo>
                    <a:pt x="15657" y="19309"/>
                  </a:lnTo>
                  <a:lnTo>
                    <a:pt x="15657" y="17428"/>
                  </a:lnTo>
                  <a:lnTo>
                    <a:pt x="17538" y="17428"/>
                  </a:lnTo>
                  <a:lnTo>
                    <a:pt x="17814" y="17373"/>
                  </a:lnTo>
                  <a:lnTo>
                    <a:pt x="18036" y="17207"/>
                  </a:lnTo>
                  <a:lnTo>
                    <a:pt x="18202" y="16930"/>
                  </a:lnTo>
                  <a:lnTo>
                    <a:pt x="18312" y="16653"/>
                  </a:lnTo>
                  <a:lnTo>
                    <a:pt x="18312" y="2490"/>
                  </a:lnTo>
                  <a:lnTo>
                    <a:pt x="18202" y="2214"/>
                  </a:lnTo>
                  <a:lnTo>
                    <a:pt x="18036" y="1993"/>
                  </a:lnTo>
                  <a:lnTo>
                    <a:pt x="17814" y="1827"/>
                  </a:lnTo>
                  <a:lnTo>
                    <a:pt x="17538" y="1716"/>
                  </a:lnTo>
                  <a:lnTo>
                    <a:pt x="15657" y="1716"/>
                  </a:lnTo>
                  <a:lnTo>
                    <a:pt x="15657" y="775"/>
                  </a:lnTo>
                  <a:lnTo>
                    <a:pt x="15601" y="443"/>
                  </a:lnTo>
                  <a:lnTo>
                    <a:pt x="15435" y="222"/>
                  </a:lnTo>
                  <a:lnTo>
                    <a:pt x="15159" y="56"/>
                  </a:lnTo>
                  <a:lnTo>
                    <a:pt x="14882"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2"/>
            <p:cNvSpPr/>
            <p:nvPr/>
          </p:nvSpPr>
          <p:spPr>
            <a:xfrm rot="3979180">
              <a:off x="6697263" y="4971730"/>
              <a:ext cx="194414" cy="256828"/>
            </a:xfrm>
            <a:custGeom>
              <a:avLst/>
              <a:gdLst/>
              <a:ahLst/>
              <a:cxnLst/>
              <a:rect l="l" t="t" r="r" b="b"/>
              <a:pathLst>
                <a:path w="16543" h="21854" extrusionOk="0">
                  <a:moveTo>
                    <a:pt x="11232" y="2601"/>
                  </a:moveTo>
                  <a:lnTo>
                    <a:pt x="13887" y="5256"/>
                  </a:lnTo>
                  <a:lnTo>
                    <a:pt x="11232" y="5256"/>
                  </a:lnTo>
                  <a:lnTo>
                    <a:pt x="11232" y="2601"/>
                  </a:lnTo>
                  <a:close/>
                  <a:moveTo>
                    <a:pt x="9683" y="1550"/>
                  </a:moveTo>
                  <a:lnTo>
                    <a:pt x="9683" y="6031"/>
                  </a:lnTo>
                  <a:lnTo>
                    <a:pt x="9738" y="6363"/>
                  </a:lnTo>
                  <a:lnTo>
                    <a:pt x="9904" y="6584"/>
                  </a:lnTo>
                  <a:lnTo>
                    <a:pt x="10181" y="6750"/>
                  </a:lnTo>
                  <a:lnTo>
                    <a:pt x="10457" y="6805"/>
                  </a:lnTo>
                  <a:lnTo>
                    <a:pt x="14994" y="6805"/>
                  </a:lnTo>
                  <a:lnTo>
                    <a:pt x="14994" y="20304"/>
                  </a:lnTo>
                  <a:lnTo>
                    <a:pt x="1550" y="20304"/>
                  </a:lnTo>
                  <a:lnTo>
                    <a:pt x="1550" y="1550"/>
                  </a:lnTo>
                  <a:close/>
                  <a:moveTo>
                    <a:pt x="775" y="0"/>
                  </a:moveTo>
                  <a:lnTo>
                    <a:pt x="443" y="56"/>
                  </a:lnTo>
                  <a:lnTo>
                    <a:pt x="222" y="222"/>
                  </a:lnTo>
                  <a:lnTo>
                    <a:pt x="56" y="443"/>
                  </a:lnTo>
                  <a:lnTo>
                    <a:pt x="1" y="775"/>
                  </a:lnTo>
                  <a:lnTo>
                    <a:pt x="1" y="21079"/>
                  </a:lnTo>
                  <a:lnTo>
                    <a:pt x="56" y="21356"/>
                  </a:lnTo>
                  <a:lnTo>
                    <a:pt x="222" y="21577"/>
                  </a:lnTo>
                  <a:lnTo>
                    <a:pt x="443" y="21743"/>
                  </a:lnTo>
                  <a:lnTo>
                    <a:pt x="775" y="21853"/>
                  </a:lnTo>
                  <a:lnTo>
                    <a:pt x="15768" y="21853"/>
                  </a:lnTo>
                  <a:lnTo>
                    <a:pt x="16045" y="21743"/>
                  </a:lnTo>
                  <a:lnTo>
                    <a:pt x="16322" y="21577"/>
                  </a:lnTo>
                  <a:lnTo>
                    <a:pt x="16488" y="21356"/>
                  </a:lnTo>
                  <a:lnTo>
                    <a:pt x="16543" y="21079"/>
                  </a:lnTo>
                  <a:lnTo>
                    <a:pt x="16543" y="6031"/>
                  </a:lnTo>
                  <a:lnTo>
                    <a:pt x="16488" y="5754"/>
                  </a:lnTo>
                  <a:lnTo>
                    <a:pt x="16322" y="5533"/>
                  </a:lnTo>
                  <a:lnTo>
                    <a:pt x="16322" y="5478"/>
                  </a:lnTo>
                  <a:lnTo>
                    <a:pt x="11010" y="222"/>
                  </a:lnTo>
                  <a:lnTo>
                    <a:pt x="10789" y="56"/>
                  </a:lnTo>
                  <a:lnTo>
                    <a:pt x="1045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2"/>
            <p:cNvSpPr/>
            <p:nvPr/>
          </p:nvSpPr>
          <p:spPr>
            <a:xfrm>
              <a:off x="8330018" y="5007315"/>
              <a:ext cx="256839" cy="195080"/>
            </a:xfrm>
            <a:custGeom>
              <a:avLst/>
              <a:gdLst/>
              <a:ahLst/>
              <a:cxnLst/>
              <a:rect l="l" t="t" r="r" b="b"/>
              <a:pathLst>
                <a:path w="21854" h="16599" extrusionOk="0">
                  <a:moveTo>
                    <a:pt x="16542" y="2656"/>
                  </a:moveTo>
                  <a:lnTo>
                    <a:pt x="19198" y="5312"/>
                  </a:lnTo>
                  <a:lnTo>
                    <a:pt x="16542" y="5312"/>
                  </a:lnTo>
                  <a:lnTo>
                    <a:pt x="16542" y="2656"/>
                  </a:lnTo>
                  <a:close/>
                  <a:moveTo>
                    <a:pt x="14993" y="1550"/>
                  </a:moveTo>
                  <a:lnTo>
                    <a:pt x="14993" y="6087"/>
                  </a:lnTo>
                  <a:lnTo>
                    <a:pt x="15048" y="6418"/>
                  </a:lnTo>
                  <a:lnTo>
                    <a:pt x="15214" y="6640"/>
                  </a:lnTo>
                  <a:lnTo>
                    <a:pt x="15436" y="6806"/>
                  </a:lnTo>
                  <a:lnTo>
                    <a:pt x="15768" y="6861"/>
                  </a:lnTo>
                  <a:lnTo>
                    <a:pt x="20304" y="6861"/>
                  </a:lnTo>
                  <a:lnTo>
                    <a:pt x="20304" y="15049"/>
                  </a:lnTo>
                  <a:lnTo>
                    <a:pt x="1549" y="15049"/>
                  </a:lnTo>
                  <a:lnTo>
                    <a:pt x="1549" y="1550"/>
                  </a:lnTo>
                  <a:close/>
                  <a:moveTo>
                    <a:pt x="775" y="1"/>
                  </a:moveTo>
                  <a:lnTo>
                    <a:pt x="443" y="112"/>
                  </a:lnTo>
                  <a:lnTo>
                    <a:pt x="221" y="278"/>
                  </a:lnTo>
                  <a:lnTo>
                    <a:pt x="55" y="499"/>
                  </a:lnTo>
                  <a:lnTo>
                    <a:pt x="0" y="775"/>
                  </a:lnTo>
                  <a:lnTo>
                    <a:pt x="0" y="15824"/>
                  </a:lnTo>
                  <a:lnTo>
                    <a:pt x="55" y="16100"/>
                  </a:lnTo>
                  <a:lnTo>
                    <a:pt x="221" y="16377"/>
                  </a:lnTo>
                  <a:lnTo>
                    <a:pt x="443" y="16543"/>
                  </a:lnTo>
                  <a:lnTo>
                    <a:pt x="775" y="16598"/>
                  </a:lnTo>
                  <a:lnTo>
                    <a:pt x="21079" y="16598"/>
                  </a:lnTo>
                  <a:lnTo>
                    <a:pt x="21355" y="16543"/>
                  </a:lnTo>
                  <a:lnTo>
                    <a:pt x="21577" y="16377"/>
                  </a:lnTo>
                  <a:lnTo>
                    <a:pt x="21743" y="16100"/>
                  </a:lnTo>
                  <a:lnTo>
                    <a:pt x="21853" y="15824"/>
                  </a:lnTo>
                  <a:lnTo>
                    <a:pt x="21853" y="6087"/>
                  </a:lnTo>
                  <a:lnTo>
                    <a:pt x="21743" y="5810"/>
                  </a:lnTo>
                  <a:lnTo>
                    <a:pt x="21632" y="5589"/>
                  </a:lnTo>
                  <a:lnTo>
                    <a:pt x="21577" y="5533"/>
                  </a:lnTo>
                  <a:lnTo>
                    <a:pt x="16321" y="278"/>
                  </a:lnTo>
                  <a:lnTo>
                    <a:pt x="16265" y="222"/>
                  </a:lnTo>
                  <a:lnTo>
                    <a:pt x="16044" y="112"/>
                  </a:lnTo>
                  <a:lnTo>
                    <a:pt x="1576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2"/>
            <p:cNvSpPr/>
            <p:nvPr/>
          </p:nvSpPr>
          <p:spPr>
            <a:xfrm rot="2419421">
              <a:off x="7180708" y="5046918"/>
              <a:ext cx="256836" cy="194419"/>
            </a:xfrm>
            <a:custGeom>
              <a:avLst/>
              <a:gdLst/>
              <a:ahLst/>
              <a:cxnLst/>
              <a:rect l="l" t="t" r="r" b="b"/>
              <a:pathLst>
                <a:path w="21854" h="16543" extrusionOk="0">
                  <a:moveTo>
                    <a:pt x="16543" y="2600"/>
                  </a:moveTo>
                  <a:lnTo>
                    <a:pt x="19198" y="5256"/>
                  </a:lnTo>
                  <a:lnTo>
                    <a:pt x="16543" y="5256"/>
                  </a:lnTo>
                  <a:lnTo>
                    <a:pt x="16543" y="2600"/>
                  </a:lnTo>
                  <a:close/>
                  <a:moveTo>
                    <a:pt x="5201" y="4371"/>
                  </a:moveTo>
                  <a:lnTo>
                    <a:pt x="4869" y="4481"/>
                  </a:lnTo>
                  <a:lnTo>
                    <a:pt x="4648" y="4647"/>
                  </a:lnTo>
                  <a:lnTo>
                    <a:pt x="4482" y="4869"/>
                  </a:lnTo>
                  <a:lnTo>
                    <a:pt x="4427" y="5145"/>
                  </a:lnTo>
                  <a:lnTo>
                    <a:pt x="4482" y="5477"/>
                  </a:lnTo>
                  <a:lnTo>
                    <a:pt x="4648" y="5699"/>
                  </a:lnTo>
                  <a:lnTo>
                    <a:pt x="4869" y="5865"/>
                  </a:lnTo>
                  <a:lnTo>
                    <a:pt x="5201" y="5920"/>
                  </a:lnTo>
                  <a:lnTo>
                    <a:pt x="11342" y="5920"/>
                  </a:lnTo>
                  <a:lnTo>
                    <a:pt x="11674" y="5865"/>
                  </a:lnTo>
                  <a:lnTo>
                    <a:pt x="11895" y="5699"/>
                  </a:lnTo>
                  <a:lnTo>
                    <a:pt x="12061" y="5477"/>
                  </a:lnTo>
                  <a:lnTo>
                    <a:pt x="12117" y="5145"/>
                  </a:lnTo>
                  <a:lnTo>
                    <a:pt x="12061" y="4869"/>
                  </a:lnTo>
                  <a:lnTo>
                    <a:pt x="11895" y="4647"/>
                  </a:lnTo>
                  <a:lnTo>
                    <a:pt x="11674" y="4481"/>
                  </a:lnTo>
                  <a:lnTo>
                    <a:pt x="11342" y="4371"/>
                  </a:lnTo>
                  <a:close/>
                  <a:moveTo>
                    <a:pt x="5201" y="7912"/>
                  </a:moveTo>
                  <a:lnTo>
                    <a:pt x="4869" y="7967"/>
                  </a:lnTo>
                  <a:lnTo>
                    <a:pt x="4648" y="8133"/>
                  </a:lnTo>
                  <a:lnTo>
                    <a:pt x="4482" y="8409"/>
                  </a:lnTo>
                  <a:lnTo>
                    <a:pt x="4427" y="8686"/>
                  </a:lnTo>
                  <a:lnTo>
                    <a:pt x="4482" y="9018"/>
                  </a:lnTo>
                  <a:lnTo>
                    <a:pt x="4648" y="9239"/>
                  </a:lnTo>
                  <a:lnTo>
                    <a:pt x="4869" y="9405"/>
                  </a:lnTo>
                  <a:lnTo>
                    <a:pt x="5201" y="9461"/>
                  </a:lnTo>
                  <a:lnTo>
                    <a:pt x="11342" y="9461"/>
                  </a:lnTo>
                  <a:lnTo>
                    <a:pt x="11674" y="9405"/>
                  </a:lnTo>
                  <a:lnTo>
                    <a:pt x="11895" y="9239"/>
                  </a:lnTo>
                  <a:lnTo>
                    <a:pt x="12061" y="9018"/>
                  </a:lnTo>
                  <a:lnTo>
                    <a:pt x="12117" y="8686"/>
                  </a:lnTo>
                  <a:lnTo>
                    <a:pt x="12061" y="8409"/>
                  </a:lnTo>
                  <a:lnTo>
                    <a:pt x="11895" y="8133"/>
                  </a:lnTo>
                  <a:lnTo>
                    <a:pt x="11674" y="7967"/>
                  </a:lnTo>
                  <a:lnTo>
                    <a:pt x="11342" y="7912"/>
                  </a:lnTo>
                  <a:close/>
                  <a:moveTo>
                    <a:pt x="5201" y="11452"/>
                  </a:moveTo>
                  <a:lnTo>
                    <a:pt x="4869" y="11508"/>
                  </a:lnTo>
                  <a:lnTo>
                    <a:pt x="4648" y="11674"/>
                  </a:lnTo>
                  <a:lnTo>
                    <a:pt x="4482" y="11950"/>
                  </a:lnTo>
                  <a:lnTo>
                    <a:pt x="4427" y="12227"/>
                  </a:lnTo>
                  <a:lnTo>
                    <a:pt x="4482" y="12559"/>
                  </a:lnTo>
                  <a:lnTo>
                    <a:pt x="4648" y="12780"/>
                  </a:lnTo>
                  <a:lnTo>
                    <a:pt x="4869" y="12946"/>
                  </a:lnTo>
                  <a:lnTo>
                    <a:pt x="5201" y="13001"/>
                  </a:lnTo>
                  <a:lnTo>
                    <a:pt x="16653" y="13001"/>
                  </a:lnTo>
                  <a:lnTo>
                    <a:pt x="16930" y="12946"/>
                  </a:lnTo>
                  <a:lnTo>
                    <a:pt x="17207" y="12780"/>
                  </a:lnTo>
                  <a:lnTo>
                    <a:pt x="17373" y="12559"/>
                  </a:lnTo>
                  <a:lnTo>
                    <a:pt x="17428" y="12227"/>
                  </a:lnTo>
                  <a:lnTo>
                    <a:pt x="17373" y="11950"/>
                  </a:lnTo>
                  <a:lnTo>
                    <a:pt x="17207" y="11674"/>
                  </a:lnTo>
                  <a:lnTo>
                    <a:pt x="16930" y="11508"/>
                  </a:lnTo>
                  <a:lnTo>
                    <a:pt x="16653" y="11452"/>
                  </a:lnTo>
                  <a:close/>
                  <a:moveTo>
                    <a:pt x="14994" y="1549"/>
                  </a:moveTo>
                  <a:lnTo>
                    <a:pt x="14994" y="6031"/>
                  </a:lnTo>
                  <a:lnTo>
                    <a:pt x="15049" y="6362"/>
                  </a:lnTo>
                  <a:lnTo>
                    <a:pt x="15215" y="6584"/>
                  </a:lnTo>
                  <a:lnTo>
                    <a:pt x="15491" y="6750"/>
                  </a:lnTo>
                  <a:lnTo>
                    <a:pt x="15768" y="6805"/>
                  </a:lnTo>
                  <a:lnTo>
                    <a:pt x="20305" y="6805"/>
                  </a:lnTo>
                  <a:lnTo>
                    <a:pt x="20305" y="14993"/>
                  </a:lnTo>
                  <a:lnTo>
                    <a:pt x="1550" y="14993"/>
                  </a:lnTo>
                  <a:lnTo>
                    <a:pt x="1550" y="1549"/>
                  </a:lnTo>
                  <a:close/>
                  <a:moveTo>
                    <a:pt x="775" y="0"/>
                  </a:moveTo>
                  <a:lnTo>
                    <a:pt x="443" y="56"/>
                  </a:lnTo>
                  <a:lnTo>
                    <a:pt x="222" y="222"/>
                  </a:lnTo>
                  <a:lnTo>
                    <a:pt x="56" y="443"/>
                  </a:lnTo>
                  <a:lnTo>
                    <a:pt x="1" y="775"/>
                  </a:lnTo>
                  <a:lnTo>
                    <a:pt x="1" y="15768"/>
                  </a:lnTo>
                  <a:lnTo>
                    <a:pt x="56" y="16044"/>
                  </a:lnTo>
                  <a:lnTo>
                    <a:pt x="222" y="16321"/>
                  </a:lnTo>
                  <a:lnTo>
                    <a:pt x="443" y="16487"/>
                  </a:lnTo>
                  <a:lnTo>
                    <a:pt x="775" y="16542"/>
                  </a:lnTo>
                  <a:lnTo>
                    <a:pt x="21079" y="16542"/>
                  </a:lnTo>
                  <a:lnTo>
                    <a:pt x="21356" y="16487"/>
                  </a:lnTo>
                  <a:lnTo>
                    <a:pt x="21632" y="16321"/>
                  </a:lnTo>
                  <a:lnTo>
                    <a:pt x="21798" y="16044"/>
                  </a:lnTo>
                  <a:lnTo>
                    <a:pt x="21854" y="15768"/>
                  </a:lnTo>
                  <a:lnTo>
                    <a:pt x="21854" y="6031"/>
                  </a:lnTo>
                  <a:lnTo>
                    <a:pt x="21798" y="5754"/>
                  </a:lnTo>
                  <a:lnTo>
                    <a:pt x="21632" y="5533"/>
                  </a:lnTo>
                  <a:lnTo>
                    <a:pt x="16321" y="222"/>
                  </a:lnTo>
                  <a:lnTo>
                    <a:pt x="16045" y="56"/>
                  </a:lnTo>
                  <a:lnTo>
                    <a:pt x="15768"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2"/>
            <p:cNvSpPr/>
            <p:nvPr/>
          </p:nvSpPr>
          <p:spPr>
            <a:xfrm rot="-4139587">
              <a:off x="5167220" y="4895748"/>
              <a:ext cx="215196" cy="256806"/>
            </a:xfrm>
            <a:custGeom>
              <a:avLst/>
              <a:gdLst/>
              <a:ahLst/>
              <a:cxnLst/>
              <a:rect l="l" t="t" r="r" b="b"/>
              <a:pathLst>
                <a:path w="18313" h="21854" extrusionOk="0">
                  <a:moveTo>
                    <a:pt x="4260" y="7082"/>
                  </a:moveTo>
                  <a:lnTo>
                    <a:pt x="3984" y="7137"/>
                  </a:lnTo>
                  <a:lnTo>
                    <a:pt x="3762" y="7303"/>
                  </a:lnTo>
                  <a:lnTo>
                    <a:pt x="3596" y="7525"/>
                  </a:lnTo>
                  <a:lnTo>
                    <a:pt x="3486" y="7857"/>
                  </a:lnTo>
                  <a:lnTo>
                    <a:pt x="3596" y="8133"/>
                  </a:lnTo>
                  <a:lnTo>
                    <a:pt x="3762" y="8355"/>
                  </a:lnTo>
                  <a:lnTo>
                    <a:pt x="3984" y="8521"/>
                  </a:lnTo>
                  <a:lnTo>
                    <a:pt x="4260" y="8631"/>
                  </a:lnTo>
                  <a:lnTo>
                    <a:pt x="13997" y="8631"/>
                  </a:lnTo>
                  <a:lnTo>
                    <a:pt x="14274" y="8521"/>
                  </a:lnTo>
                  <a:lnTo>
                    <a:pt x="14551" y="8355"/>
                  </a:lnTo>
                  <a:lnTo>
                    <a:pt x="14717" y="8133"/>
                  </a:lnTo>
                  <a:lnTo>
                    <a:pt x="14772" y="7857"/>
                  </a:lnTo>
                  <a:lnTo>
                    <a:pt x="14717" y="7525"/>
                  </a:lnTo>
                  <a:lnTo>
                    <a:pt x="14551" y="7303"/>
                  </a:lnTo>
                  <a:lnTo>
                    <a:pt x="14274" y="7137"/>
                  </a:lnTo>
                  <a:lnTo>
                    <a:pt x="13997" y="7082"/>
                  </a:lnTo>
                  <a:close/>
                  <a:moveTo>
                    <a:pt x="4260" y="10567"/>
                  </a:moveTo>
                  <a:lnTo>
                    <a:pt x="3984" y="10678"/>
                  </a:lnTo>
                  <a:lnTo>
                    <a:pt x="3762" y="10844"/>
                  </a:lnTo>
                  <a:lnTo>
                    <a:pt x="3596" y="11065"/>
                  </a:lnTo>
                  <a:lnTo>
                    <a:pt x="3486" y="11342"/>
                  </a:lnTo>
                  <a:lnTo>
                    <a:pt x="3596" y="11674"/>
                  </a:lnTo>
                  <a:lnTo>
                    <a:pt x="3762" y="11895"/>
                  </a:lnTo>
                  <a:lnTo>
                    <a:pt x="3984" y="12061"/>
                  </a:lnTo>
                  <a:lnTo>
                    <a:pt x="4260" y="12117"/>
                  </a:lnTo>
                  <a:lnTo>
                    <a:pt x="13997" y="12117"/>
                  </a:lnTo>
                  <a:lnTo>
                    <a:pt x="14274" y="12061"/>
                  </a:lnTo>
                  <a:lnTo>
                    <a:pt x="14551" y="11895"/>
                  </a:lnTo>
                  <a:lnTo>
                    <a:pt x="14717" y="11674"/>
                  </a:lnTo>
                  <a:lnTo>
                    <a:pt x="14772" y="11342"/>
                  </a:lnTo>
                  <a:lnTo>
                    <a:pt x="14717" y="11065"/>
                  </a:lnTo>
                  <a:lnTo>
                    <a:pt x="14551" y="10844"/>
                  </a:lnTo>
                  <a:lnTo>
                    <a:pt x="14274" y="10678"/>
                  </a:lnTo>
                  <a:lnTo>
                    <a:pt x="13997" y="10567"/>
                  </a:lnTo>
                  <a:close/>
                  <a:moveTo>
                    <a:pt x="4260" y="14108"/>
                  </a:moveTo>
                  <a:lnTo>
                    <a:pt x="3984" y="14164"/>
                  </a:lnTo>
                  <a:lnTo>
                    <a:pt x="3762" y="14330"/>
                  </a:lnTo>
                  <a:lnTo>
                    <a:pt x="3596" y="14606"/>
                  </a:lnTo>
                  <a:lnTo>
                    <a:pt x="3486" y="14883"/>
                  </a:lnTo>
                  <a:lnTo>
                    <a:pt x="3596" y="15215"/>
                  </a:lnTo>
                  <a:lnTo>
                    <a:pt x="3762" y="15436"/>
                  </a:lnTo>
                  <a:lnTo>
                    <a:pt x="3984" y="15602"/>
                  </a:lnTo>
                  <a:lnTo>
                    <a:pt x="4260" y="15657"/>
                  </a:lnTo>
                  <a:lnTo>
                    <a:pt x="13997" y="15657"/>
                  </a:lnTo>
                  <a:lnTo>
                    <a:pt x="14274" y="15602"/>
                  </a:lnTo>
                  <a:lnTo>
                    <a:pt x="14551" y="15436"/>
                  </a:lnTo>
                  <a:lnTo>
                    <a:pt x="14717" y="15215"/>
                  </a:lnTo>
                  <a:lnTo>
                    <a:pt x="14772" y="14883"/>
                  </a:lnTo>
                  <a:lnTo>
                    <a:pt x="14717" y="14606"/>
                  </a:lnTo>
                  <a:lnTo>
                    <a:pt x="14551" y="14330"/>
                  </a:lnTo>
                  <a:lnTo>
                    <a:pt x="14274" y="14164"/>
                  </a:lnTo>
                  <a:lnTo>
                    <a:pt x="13997" y="14108"/>
                  </a:lnTo>
                  <a:close/>
                  <a:moveTo>
                    <a:pt x="16764" y="1550"/>
                  </a:moveTo>
                  <a:lnTo>
                    <a:pt x="16764" y="20305"/>
                  </a:lnTo>
                  <a:lnTo>
                    <a:pt x="1549" y="20305"/>
                  </a:lnTo>
                  <a:lnTo>
                    <a:pt x="1549" y="1550"/>
                  </a:lnTo>
                  <a:lnTo>
                    <a:pt x="3430" y="1550"/>
                  </a:lnTo>
                  <a:lnTo>
                    <a:pt x="3430" y="1660"/>
                  </a:lnTo>
                  <a:lnTo>
                    <a:pt x="3430" y="2988"/>
                  </a:lnTo>
                  <a:lnTo>
                    <a:pt x="2988" y="2988"/>
                  </a:lnTo>
                  <a:lnTo>
                    <a:pt x="2988" y="4758"/>
                  </a:lnTo>
                  <a:lnTo>
                    <a:pt x="4703" y="4758"/>
                  </a:lnTo>
                  <a:lnTo>
                    <a:pt x="4703" y="2988"/>
                  </a:lnTo>
                  <a:lnTo>
                    <a:pt x="4260" y="2988"/>
                  </a:lnTo>
                  <a:lnTo>
                    <a:pt x="4260" y="1660"/>
                  </a:lnTo>
                  <a:lnTo>
                    <a:pt x="4260" y="1550"/>
                  </a:lnTo>
                  <a:lnTo>
                    <a:pt x="6971" y="1550"/>
                  </a:lnTo>
                  <a:lnTo>
                    <a:pt x="6916" y="1660"/>
                  </a:lnTo>
                  <a:lnTo>
                    <a:pt x="6916" y="2988"/>
                  </a:lnTo>
                  <a:lnTo>
                    <a:pt x="6473" y="2988"/>
                  </a:lnTo>
                  <a:lnTo>
                    <a:pt x="6473" y="4758"/>
                  </a:lnTo>
                  <a:lnTo>
                    <a:pt x="8244" y="4758"/>
                  </a:lnTo>
                  <a:lnTo>
                    <a:pt x="8244" y="2988"/>
                  </a:lnTo>
                  <a:lnTo>
                    <a:pt x="7801" y="2988"/>
                  </a:lnTo>
                  <a:lnTo>
                    <a:pt x="7801" y="1660"/>
                  </a:lnTo>
                  <a:lnTo>
                    <a:pt x="7801" y="1550"/>
                  </a:lnTo>
                  <a:lnTo>
                    <a:pt x="10512" y="1550"/>
                  </a:lnTo>
                  <a:lnTo>
                    <a:pt x="10457" y="1660"/>
                  </a:lnTo>
                  <a:lnTo>
                    <a:pt x="10457" y="2988"/>
                  </a:lnTo>
                  <a:lnTo>
                    <a:pt x="10014" y="2988"/>
                  </a:lnTo>
                  <a:lnTo>
                    <a:pt x="10014" y="4758"/>
                  </a:lnTo>
                  <a:lnTo>
                    <a:pt x="11784" y="4758"/>
                  </a:lnTo>
                  <a:lnTo>
                    <a:pt x="11784" y="2988"/>
                  </a:lnTo>
                  <a:lnTo>
                    <a:pt x="11342" y="2988"/>
                  </a:lnTo>
                  <a:lnTo>
                    <a:pt x="11342" y="1660"/>
                  </a:lnTo>
                  <a:lnTo>
                    <a:pt x="11342" y="1550"/>
                  </a:lnTo>
                  <a:lnTo>
                    <a:pt x="13997" y="1550"/>
                  </a:lnTo>
                  <a:lnTo>
                    <a:pt x="13997" y="1660"/>
                  </a:lnTo>
                  <a:lnTo>
                    <a:pt x="13997" y="2988"/>
                  </a:lnTo>
                  <a:lnTo>
                    <a:pt x="13555" y="2988"/>
                  </a:lnTo>
                  <a:lnTo>
                    <a:pt x="13555" y="4758"/>
                  </a:lnTo>
                  <a:lnTo>
                    <a:pt x="15325" y="4758"/>
                  </a:lnTo>
                  <a:lnTo>
                    <a:pt x="15325" y="2988"/>
                  </a:lnTo>
                  <a:lnTo>
                    <a:pt x="14883" y="2988"/>
                  </a:lnTo>
                  <a:lnTo>
                    <a:pt x="14883" y="1660"/>
                  </a:lnTo>
                  <a:lnTo>
                    <a:pt x="14883" y="1550"/>
                  </a:lnTo>
                  <a:close/>
                  <a:moveTo>
                    <a:pt x="775" y="1"/>
                  </a:moveTo>
                  <a:lnTo>
                    <a:pt x="443" y="56"/>
                  </a:lnTo>
                  <a:lnTo>
                    <a:pt x="222" y="222"/>
                  </a:lnTo>
                  <a:lnTo>
                    <a:pt x="56" y="499"/>
                  </a:lnTo>
                  <a:lnTo>
                    <a:pt x="0" y="775"/>
                  </a:lnTo>
                  <a:lnTo>
                    <a:pt x="0" y="21079"/>
                  </a:lnTo>
                  <a:lnTo>
                    <a:pt x="56" y="21356"/>
                  </a:lnTo>
                  <a:lnTo>
                    <a:pt x="222" y="21632"/>
                  </a:lnTo>
                  <a:lnTo>
                    <a:pt x="443" y="21798"/>
                  </a:lnTo>
                  <a:lnTo>
                    <a:pt x="775" y="21854"/>
                  </a:lnTo>
                  <a:lnTo>
                    <a:pt x="17538" y="21854"/>
                  </a:lnTo>
                  <a:lnTo>
                    <a:pt x="17815" y="21798"/>
                  </a:lnTo>
                  <a:lnTo>
                    <a:pt x="18091" y="21632"/>
                  </a:lnTo>
                  <a:lnTo>
                    <a:pt x="18257" y="21356"/>
                  </a:lnTo>
                  <a:lnTo>
                    <a:pt x="18313" y="21079"/>
                  </a:lnTo>
                  <a:lnTo>
                    <a:pt x="18313" y="775"/>
                  </a:lnTo>
                  <a:lnTo>
                    <a:pt x="18257" y="499"/>
                  </a:lnTo>
                  <a:lnTo>
                    <a:pt x="18091" y="222"/>
                  </a:lnTo>
                  <a:lnTo>
                    <a:pt x="17815" y="56"/>
                  </a:lnTo>
                  <a:lnTo>
                    <a:pt x="175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2"/>
            <p:cNvSpPr/>
            <p:nvPr/>
          </p:nvSpPr>
          <p:spPr>
            <a:xfrm rot="-9294082">
              <a:off x="8608927" y="3639699"/>
              <a:ext cx="246431" cy="241236"/>
            </a:xfrm>
            <a:custGeom>
              <a:avLst/>
              <a:gdLst/>
              <a:ahLst/>
              <a:cxnLst/>
              <a:rect l="l" t="t" r="r" b="b"/>
              <a:pathLst>
                <a:path w="20969" h="20527" extrusionOk="0">
                  <a:moveTo>
                    <a:pt x="14883" y="1827"/>
                  </a:moveTo>
                  <a:lnTo>
                    <a:pt x="19143" y="6086"/>
                  </a:lnTo>
                  <a:lnTo>
                    <a:pt x="10844" y="16377"/>
                  </a:lnTo>
                  <a:lnTo>
                    <a:pt x="4980" y="10512"/>
                  </a:lnTo>
                  <a:lnTo>
                    <a:pt x="14883" y="1827"/>
                  </a:lnTo>
                  <a:close/>
                  <a:moveTo>
                    <a:pt x="4316" y="12006"/>
                  </a:moveTo>
                  <a:lnTo>
                    <a:pt x="9406" y="17096"/>
                  </a:lnTo>
                  <a:lnTo>
                    <a:pt x="9406" y="17096"/>
                  </a:lnTo>
                  <a:lnTo>
                    <a:pt x="9018" y="16985"/>
                  </a:lnTo>
                  <a:lnTo>
                    <a:pt x="8687" y="16930"/>
                  </a:lnTo>
                  <a:lnTo>
                    <a:pt x="8299" y="16930"/>
                  </a:lnTo>
                  <a:lnTo>
                    <a:pt x="7912" y="16985"/>
                  </a:lnTo>
                  <a:lnTo>
                    <a:pt x="7469" y="17096"/>
                  </a:lnTo>
                  <a:lnTo>
                    <a:pt x="7027" y="17262"/>
                  </a:lnTo>
                  <a:lnTo>
                    <a:pt x="6529" y="17483"/>
                  </a:lnTo>
                  <a:lnTo>
                    <a:pt x="6086" y="17815"/>
                  </a:lnTo>
                  <a:lnTo>
                    <a:pt x="3597" y="15270"/>
                  </a:lnTo>
                  <a:lnTo>
                    <a:pt x="3873" y="14828"/>
                  </a:lnTo>
                  <a:lnTo>
                    <a:pt x="4150" y="14385"/>
                  </a:lnTo>
                  <a:lnTo>
                    <a:pt x="4316" y="13942"/>
                  </a:lnTo>
                  <a:lnTo>
                    <a:pt x="4427" y="13445"/>
                  </a:lnTo>
                  <a:lnTo>
                    <a:pt x="4482" y="13057"/>
                  </a:lnTo>
                  <a:lnTo>
                    <a:pt x="4427" y="12725"/>
                  </a:lnTo>
                  <a:lnTo>
                    <a:pt x="4371" y="12338"/>
                  </a:lnTo>
                  <a:lnTo>
                    <a:pt x="4316" y="12006"/>
                  </a:lnTo>
                  <a:close/>
                  <a:moveTo>
                    <a:pt x="3431" y="17317"/>
                  </a:moveTo>
                  <a:lnTo>
                    <a:pt x="4095" y="17981"/>
                  </a:lnTo>
                  <a:lnTo>
                    <a:pt x="3209" y="18866"/>
                  </a:lnTo>
                  <a:lnTo>
                    <a:pt x="2214" y="18534"/>
                  </a:lnTo>
                  <a:lnTo>
                    <a:pt x="3431" y="17317"/>
                  </a:lnTo>
                  <a:close/>
                  <a:moveTo>
                    <a:pt x="14938" y="1"/>
                  </a:moveTo>
                  <a:lnTo>
                    <a:pt x="14662" y="56"/>
                  </a:lnTo>
                  <a:lnTo>
                    <a:pt x="14385" y="167"/>
                  </a:lnTo>
                  <a:lnTo>
                    <a:pt x="3375" y="9904"/>
                  </a:lnTo>
                  <a:lnTo>
                    <a:pt x="3320" y="9904"/>
                  </a:lnTo>
                  <a:lnTo>
                    <a:pt x="2435" y="10789"/>
                  </a:lnTo>
                  <a:lnTo>
                    <a:pt x="2269" y="11066"/>
                  </a:lnTo>
                  <a:lnTo>
                    <a:pt x="2214" y="11342"/>
                  </a:lnTo>
                  <a:lnTo>
                    <a:pt x="2269" y="11674"/>
                  </a:lnTo>
                  <a:lnTo>
                    <a:pt x="2435" y="11896"/>
                  </a:lnTo>
                  <a:lnTo>
                    <a:pt x="2656" y="12227"/>
                  </a:lnTo>
                  <a:lnTo>
                    <a:pt x="2822" y="12504"/>
                  </a:lnTo>
                  <a:lnTo>
                    <a:pt x="2933" y="12836"/>
                  </a:lnTo>
                  <a:lnTo>
                    <a:pt x="2877" y="13223"/>
                  </a:lnTo>
                  <a:lnTo>
                    <a:pt x="2767" y="13611"/>
                  </a:lnTo>
                  <a:lnTo>
                    <a:pt x="2601" y="13998"/>
                  </a:lnTo>
                  <a:lnTo>
                    <a:pt x="2324" y="14385"/>
                  </a:lnTo>
                  <a:lnTo>
                    <a:pt x="1992" y="14772"/>
                  </a:lnTo>
                  <a:lnTo>
                    <a:pt x="1826" y="15049"/>
                  </a:lnTo>
                  <a:lnTo>
                    <a:pt x="1771" y="15326"/>
                  </a:lnTo>
                  <a:lnTo>
                    <a:pt x="1826" y="15602"/>
                  </a:lnTo>
                  <a:lnTo>
                    <a:pt x="1992" y="15879"/>
                  </a:lnTo>
                  <a:lnTo>
                    <a:pt x="2324" y="16211"/>
                  </a:lnTo>
                  <a:lnTo>
                    <a:pt x="222" y="18313"/>
                  </a:lnTo>
                  <a:lnTo>
                    <a:pt x="111" y="18479"/>
                  </a:lnTo>
                  <a:lnTo>
                    <a:pt x="1" y="18645"/>
                  </a:lnTo>
                  <a:lnTo>
                    <a:pt x="1" y="18811"/>
                  </a:lnTo>
                  <a:lnTo>
                    <a:pt x="1" y="19032"/>
                  </a:lnTo>
                  <a:lnTo>
                    <a:pt x="111" y="19198"/>
                  </a:lnTo>
                  <a:lnTo>
                    <a:pt x="222" y="19364"/>
                  </a:lnTo>
                  <a:lnTo>
                    <a:pt x="333" y="19530"/>
                  </a:lnTo>
                  <a:lnTo>
                    <a:pt x="499" y="19586"/>
                  </a:lnTo>
                  <a:lnTo>
                    <a:pt x="3154" y="20471"/>
                  </a:lnTo>
                  <a:lnTo>
                    <a:pt x="3431" y="20526"/>
                  </a:lnTo>
                  <a:lnTo>
                    <a:pt x="3707" y="20471"/>
                  </a:lnTo>
                  <a:lnTo>
                    <a:pt x="3984" y="20305"/>
                  </a:lnTo>
                  <a:lnTo>
                    <a:pt x="5201" y="19088"/>
                  </a:lnTo>
                  <a:lnTo>
                    <a:pt x="5533" y="19420"/>
                  </a:lnTo>
                  <a:lnTo>
                    <a:pt x="5754" y="19586"/>
                  </a:lnTo>
                  <a:lnTo>
                    <a:pt x="6086" y="19641"/>
                  </a:lnTo>
                  <a:lnTo>
                    <a:pt x="6363" y="19586"/>
                  </a:lnTo>
                  <a:lnTo>
                    <a:pt x="6640" y="19420"/>
                  </a:lnTo>
                  <a:lnTo>
                    <a:pt x="7027" y="19032"/>
                  </a:lnTo>
                  <a:lnTo>
                    <a:pt x="7414" y="18811"/>
                  </a:lnTo>
                  <a:lnTo>
                    <a:pt x="7801" y="18590"/>
                  </a:lnTo>
                  <a:lnTo>
                    <a:pt x="8189" y="18479"/>
                  </a:lnTo>
                  <a:lnTo>
                    <a:pt x="8521" y="18479"/>
                  </a:lnTo>
                  <a:lnTo>
                    <a:pt x="8853" y="18534"/>
                  </a:lnTo>
                  <a:lnTo>
                    <a:pt x="9184" y="18700"/>
                  </a:lnTo>
                  <a:lnTo>
                    <a:pt x="9516" y="18977"/>
                  </a:lnTo>
                  <a:lnTo>
                    <a:pt x="9738" y="19143"/>
                  </a:lnTo>
                  <a:lnTo>
                    <a:pt x="10014" y="19198"/>
                  </a:lnTo>
                  <a:lnTo>
                    <a:pt x="10346" y="19143"/>
                  </a:lnTo>
                  <a:lnTo>
                    <a:pt x="10568" y="18977"/>
                  </a:lnTo>
                  <a:lnTo>
                    <a:pt x="11453" y="18092"/>
                  </a:lnTo>
                  <a:lnTo>
                    <a:pt x="11508" y="18036"/>
                  </a:lnTo>
                  <a:lnTo>
                    <a:pt x="20803" y="6529"/>
                  </a:lnTo>
                  <a:lnTo>
                    <a:pt x="20913" y="6308"/>
                  </a:lnTo>
                  <a:lnTo>
                    <a:pt x="20969" y="6031"/>
                  </a:lnTo>
                  <a:lnTo>
                    <a:pt x="20913" y="5755"/>
                  </a:lnTo>
                  <a:lnTo>
                    <a:pt x="20747" y="5533"/>
                  </a:lnTo>
                  <a:lnTo>
                    <a:pt x="15436" y="222"/>
                  </a:lnTo>
                  <a:lnTo>
                    <a:pt x="15215" y="56"/>
                  </a:lnTo>
                  <a:lnTo>
                    <a:pt x="14938"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2"/>
            <p:cNvSpPr/>
            <p:nvPr/>
          </p:nvSpPr>
          <p:spPr>
            <a:xfrm rot="9313696">
              <a:off x="8792435" y="4260786"/>
              <a:ext cx="256873" cy="256873"/>
            </a:xfrm>
            <a:custGeom>
              <a:avLst/>
              <a:gdLst/>
              <a:ahLst/>
              <a:cxnLst/>
              <a:rect l="l" t="t" r="r" b="b"/>
              <a:pathLst>
                <a:path w="21854" h="21854" extrusionOk="0">
                  <a:moveTo>
                    <a:pt x="16211" y="1882"/>
                  </a:moveTo>
                  <a:lnTo>
                    <a:pt x="19973" y="5644"/>
                  </a:lnTo>
                  <a:lnTo>
                    <a:pt x="5644" y="19972"/>
                  </a:lnTo>
                  <a:lnTo>
                    <a:pt x="1882" y="16210"/>
                  </a:lnTo>
                  <a:lnTo>
                    <a:pt x="3873" y="14219"/>
                  </a:lnTo>
                  <a:lnTo>
                    <a:pt x="5533" y="15878"/>
                  </a:lnTo>
                  <a:lnTo>
                    <a:pt x="5810" y="16044"/>
                  </a:lnTo>
                  <a:lnTo>
                    <a:pt x="6086" y="16100"/>
                  </a:lnTo>
                  <a:lnTo>
                    <a:pt x="6363" y="16044"/>
                  </a:lnTo>
                  <a:lnTo>
                    <a:pt x="6640" y="15878"/>
                  </a:lnTo>
                  <a:lnTo>
                    <a:pt x="6806" y="15602"/>
                  </a:lnTo>
                  <a:lnTo>
                    <a:pt x="6861" y="15325"/>
                  </a:lnTo>
                  <a:lnTo>
                    <a:pt x="6806" y="15049"/>
                  </a:lnTo>
                  <a:lnTo>
                    <a:pt x="6640" y="14772"/>
                  </a:lnTo>
                  <a:lnTo>
                    <a:pt x="4980" y="13112"/>
                  </a:lnTo>
                  <a:lnTo>
                    <a:pt x="5644" y="12448"/>
                  </a:lnTo>
                  <a:lnTo>
                    <a:pt x="6861" y="13666"/>
                  </a:lnTo>
                  <a:lnTo>
                    <a:pt x="7137" y="13831"/>
                  </a:lnTo>
                  <a:lnTo>
                    <a:pt x="7414" y="13887"/>
                  </a:lnTo>
                  <a:lnTo>
                    <a:pt x="7691" y="13831"/>
                  </a:lnTo>
                  <a:lnTo>
                    <a:pt x="7967" y="13666"/>
                  </a:lnTo>
                  <a:lnTo>
                    <a:pt x="8133" y="13389"/>
                  </a:lnTo>
                  <a:lnTo>
                    <a:pt x="8189" y="13112"/>
                  </a:lnTo>
                  <a:lnTo>
                    <a:pt x="8133" y="12836"/>
                  </a:lnTo>
                  <a:lnTo>
                    <a:pt x="7967" y="12559"/>
                  </a:lnTo>
                  <a:lnTo>
                    <a:pt x="6750" y="11342"/>
                  </a:lnTo>
                  <a:lnTo>
                    <a:pt x="7635" y="10457"/>
                  </a:lnTo>
                  <a:lnTo>
                    <a:pt x="9295" y="12116"/>
                  </a:lnTo>
                  <a:lnTo>
                    <a:pt x="9516" y="12282"/>
                  </a:lnTo>
                  <a:lnTo>
                    <a:pt x="9848" y="12338"/>
                  </a:lnTo>
                  <a:lnTo>
                    <a:pt x="10125" y="12282"/>
                  </a:lnTo>
                  <a:lnTo>
                    <a:pt x="10346" y="12116"/>
                  </a:lnTo>
                  <a:lnTo>
                    <a:pt x="10512" y="11895"/>
                  </a:lnTo>
                  <a:lnTo>
                    <a:pt x="10623" y="11563"/>
                  </a:lnTo>
                  <a:lnTo>
                    <a:pt x="10512" y="11287"/>
                  </a:lnTo>
                  <a:lnTo>
                    <a:pt x="10346" y="11065"/>
                  </a:lnTo>
                  <a:lnTo>
                    <a:pt x="8687" y="9406"/>
                  </a:lnTo>
                  <a:lnTo>
                    <a:pt x="9406" y="8686"/>
                  </a:lnTo>
                  <a:lnTo>
                    <a:pt x="10402" y="9682"/>
                  </a:lnTo>
                  <a:lnTo>
                    <a:pt x="10623" y="9848"/>
                  </a:lnTo>
                  <a:lnTo>
                    <a:pt x="10955" y="9903"/>
                  </a:lnTo>
                  <a:lnTo>
                    <a:pt x="11231" y="9848"/>
                  </a:lnTo>
                  <a:lnTo>
                    <a:pt x="11508" y="9682"/>
                  </a:lnTo>
                  <a:lnTo>
                    <a:pt x="11674" y="9461"/>
                  </a:lnTo>
                  <a:lnTo>
                    <a:pt x="11729" y="9184"/>
                  </a:lnTo>
                  <a:lnTo>
                    <a:pt x="11674" y="8852"/>
                  </a:lnTo>
                  <a:lnTo>
                    <a:pt x="11508" y="8631"/>
                  </a:lnTo>
                  <a:lnTo>
                    <a:pt x="10457" y="7635"/>
                  </a:lnTo>
                  <a:lnTo>
                    <a:pt x="11342" y="6750"/>
                  </a:lnTo>
                  <a:lnTo>
                    <a:pt x="13002" y="8410"/>
                  </a:lnTo>
                  <a:lnTo>
                    <a:pt x="13278" y="8576"/>
                  </a:lnTo>
                  <a:lnTo>
                    <a:pt x="13555" y="8631"/>
                  </a:lnTo>
                  <a:lnTo>
                    <a:pt x="13887" y="8576"/>
                  </a:lnTo>
                  <a:lnTo>
                    <a:pt x="14108" y="8410"/>
                  </a:lnTo>
                  <a:lnTo>
                    <a:pt x="14274" y="8133"/>
                  </a:lnTo>
                  <a:lnTo>
                    <a:pt x="14330" y="7856"/>
                  </a:lnTo>
                  <a:lnTo>
                    <a:pt x="14274" y="7580"/>
                  </a:lnTo>
                  <a:lnTo>
                    <a:pt x="14108" y="7303"/>
                  </a:lnTo>
                  <a:lnTo>
                    <a:pt x="12449" y="5644"/>
                  </a:lnTo>
                  <a:lnTo>
                    <a:pt x="13112" y="4980"/>
                  </a:lnTo>
                  <a:lnTo>
                    <a:pt x="14385" y="6197"/>
                  </a:lnTo>
                  <a:lnTo>
                    <a:pt x="14606" y="6363"/>
                  </a:lnTo>
                  <a:lnTo>
                    <a:pt x="14883" y="6418"/>
                  </a:lnTo>
                  <a:lnTo>
                    <a:pt x="15215" y="6363"/>
                  </a:lnTo>
                  <a:lnTo>
                    <a:pt x="15436" y="6141"/>
                  </a:lnTo>
                  <a:lnTo>
                    <a:pt x="15602" y="5920"/>
                  </a:lnTo>
                  <a:lnTo>
                    <a:pt x="15657" y="5644"/>
                  </a:lnTo>
                  <a:lnTo>
                    <a:pt x="15602" y="5312"/>
                  </a:lnTo>
                  <a:lnTo>
                    <a:pt x="15436" y="5090"/>
                  </a:lnTo>
                  <a:lnTo>
                    <a:pt x="14219" y="3873"/>
                  </a:lnTo>
                  <a:lnTo>
                    <a:pt x="16211" y="1882"/>
                  </a:lnTo>
                  <a:close/>
                  <a:moveTo>
                    <a:pt x="16211" y="0"/>
                  </a:moveTo>
                  <a:lnTo>
                    <a:pt x="15934" y="56"/>
                  </a:lnTo>
                  <a:lnTo>
                    <a:pt x="15657" y="222"/>
                  </a:lnTo>
                  <a:lnTo>
                    <a:pt x="7082" y="8852"/>
                  </a:lnTo>
                  <a:lnTo>
                    <a:pt x="222" y="15712"/>
                  </a:lnTo>
                  <a:lnTo>
                    <a:pt x="56" y="15934"/>
                  </a:lnTo>
                  <a:lnTo>
                    <a:pt x="1" y="16210"/>
                  </a:lnTo>
                  <a:lnTo>
                    <a:pt x="56" y="16542"/>
                  </a:lnTo>
                  <a:lnTo>
                    <a:pt x="222" y="16764"/>
                  </a:lnTo>
                  <a:lnTo>
                    <a:pt x="5090" y="21632"/>
                  </a:lnTo>
                  <a:lnTo>
                    <a:pt x="5312" y="21798"/>
                  </a:lnTo>
                  <a:lnTo>
                    <a:pt x="5644" y="21853"/>
                  </a:lnTo>
                  <a:lnTo>
                    <a:pt x="5920" y="21798"/>
                  </a:lnTo>
                  <a:lnTo>
                    <a:pt x="6197" y="21632"/>
                  </a:lnTo>
                  <a:lnTo>
                    <a:pt x="21632" y="6197"/>
                  </a:lnTo>
                  <a:lnTo>
                    <a:pt x="21798" y="5920"/>
                  </a:lnTo>
                  <a:lnTo>
                    <a:pt x="21854" y="5644"/>
                  </a:lnTo>
                  <a:lnTo>
                    <a:pt x="21798" y="5367"/>
                  </a:lnTo>
                  <a:lnTo>
                    <a:pt x="21632" y="5090"/>
                  </a:lnTo>
                  <a:lnTo>
                    <a:pt x="16764" y="222"/>
                  </a:lnTo>
                  <a:lnTo>
                    <a:pt x="16487" y="56"/>
                  </a:lnTo>
                  <a:lnTo>
                    <a:pt x="16211"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2"/>
            <p:cNvSpPr/>
            <p:nvPr/>
          </p:nvSpPr>
          <p:spPr>
            <a:xfrm>
              <a:off x="5709170" y="4980149"/>
              <a:ext cx="184667" cy="256839"/>
            </a:xfrm>
            <a:custGeom>
              <a:avLst/>
              <a:gdLst/>
              <a:ahLst/>
              <a:cxnLst/>
              <a:rect l="l" t="t" r="r" b="b"/>
              <a:pathLst>
                <a:path w="15713" h="21854" extrusionOk="0">
                  <a:moveTo>
                    <a:pt x="3431" y="5312"/>
                  </a:moveTo>
                  <a:lnTo>
                    <a:pt x="3154" y="5367"/>
                  </a:lnTo>
                  <a:lnTo>
                    <a:pt x="2878" y="5533"/>
                  </a:lnTo>
                  <a:lnTo>
                    <a:pt x="2712" y="5754"/>
                  </a:lnTo>
                  <a:lnTo>
                    <a:pt x="2656" y="6031"/>
                  </a:lnTo>
                  <a:lnTo>
                    <a:pt x="2712" y="6363"/>
                  </a:lnTo>
                  <a:lnTo>
                    <a:pt x="2878" y="6584"/>
                  </a:lnTo>
                  <a:lnTo>
                    <a:pt x="3154" y="6750"/>
                  </a:lnTo>
                  <a:lnTo>
                    <a:pt x="3431" y="6805"/>
                  </a:lnTo>
                  <a:lnTo>
                    <a:pt x="8742" y="6805"/>
                  </a:lnTo>
                  <a:lnTo>
                    <a:pt x="9019" y="6750"/>
                  </a:lnTo>
                  <a:lnTo>
                    <a:pt x="9295" y="6584"/>
                  </a:lnTo>
                  <a:lnTo>
                    <a:pt x="9461" y="6363"/>
                  </a:lnTo>
                  <a:lnTo>
                    <a:pt x="9517" y="6031"/>
                  </a:lnTo>
                  <a:lnTo>
                    <a:pt x="9461" y="5754"/>
                  </a:lnTo>
                  <a:lnTo>
                    <a:pt x="9295" y="5533"/>
                  </a:lnTo>
                  <a:lnTo>
                    <a:pt x="9019" y="5367"/>
                  </a:lnTo>
                  <a:lnTo>
                    <a:pt x="8742" y="5312"/>
                  </a:lnTo>
                  <a:close/>
                  <a:moveTo>
                    <a:pt x="11398" y="5312"/>
                  </a:moveTo>
                  <a:lnTo>
                    <a:pt x="11066" y="5367"/>
                  </a:lnTo>
                  <a:lnTo>
                    <a:pt x="10844" y="5533"/>
                  </a:lnTo>
                  <a:lnTo>
                    <a:pt x="10678" y="5754"/>
                  </a:lnTo>
                  <a:lnTo>
                    <a:pt x="10623" y="6031"/>
                  </a:lnTo>
                  <a:lnTo>
                    <a:pt x="10678" y="6363"/>
                  </a:lnTo>
                  <a:lnTo>
                    <a:pt x="10844" y="6584"/>
                  </a:lnTo>
                  <a:lnTo>
                    <a:pt x="11066" y="6750"/>
                  </a:lnTo>
                  <a:lnTo>
                    <a:pt x="11398" y="6805"/>
                  </a:lnTo>
                  <a:lnTo>
                    <a:pt x="12283" y="6805"/>
                  </a:lnTo>
                  <a:lnTo>
                    <a:pt x="12559" y="6750"/>
                  </a:lnTo>
                  <a:lnTo>
                    <a:pt x="12836" y="6584"/>
                  </a:lnTo>
                  <a:lnTo>
                    <a:pt x="13002" y="6363"/>
                  </a:lnTo>
                  <a:lnTo>
                    <a:pt x="13057" y="6031"/>
                  </a:lnTo>
                  <a:lnTo>
                    <a:pt x="13002" y="5754"/>
                  </a:lnTo>
                  <a:lnTo>
                    <a:pt x="12836" y="5533"/>
                  </a:lnTo>
                  <a:lnTo>
                    <a:pt x="12559" y="5367"/>
                  </a:lnTo>
                  <a:lnTo>
                    <a:pt x="12283" y="5312"/>
                  </a:lnTo>
                  <a:close/>
                  <a:moveTo>
                    <a:pt x="3431" y="8797"/>
                  </a:moveTo>
                  <a:lnTo>
                    <a:pt x="3154" y="8852"/>
                  </a:lnTo>
                  <a:lnTo>
                    <a:pt x="2878" y="9018"/>
                  </a:lnTo>
                  <a:lnTo>
                    <a:pt x="2712" y="9295"/>
                  </a:lnTo>
                  <a:lnTo>
                    <a:pt x="2656" y="9572"/>
                  </a:lnTo>
                  <a:lnTo>
                    <a:pt x="2712" y="9904"/>
                  </a:lnTo>
                  <a:lnTo>
                    <a:pt x="2878" y="10125"/>
                  </a:lnTo>
                  <a:lnTo>
                    <a:pt x="3154" y="10291"/>
                  </a:lnTo>
                  <a:lnTo>
                    <a:pt x="3431" y="10346"/>
                  </a:lnTo>
                  <a:lnTo>
                    <a:pt x="6972" y="10346"/>
                  </a:lnTo>
                  <a:lnTo>
                    <a:pt x="7304" y="10291"/>
                  </a:lnTo>
                  <a:lnTo>
                    <a:pt x="7525" y="10125"/>
                  </a:lnTo>
                  <a:lnTo>
                    <a:pt x="7691" y="9904"/>
                  </a:lnTo>
                  <a:lnTo>
                    <a:pt x="7746" y="9572"/>
                  </a:lnTo>
                  <a:lnTo>
                    <a:pt x="7691" y="9295"/>
                  </a:lnTo>
                  <a:lnTo>
                    <a:pt x="7525" y="9018"/>
                  </a:lnTo>
                  <a:lnTo>
                    <a:pt x="7304" y="8852"/>
                  </a:lnTo>
                  <a:lnTo>
                    <a:pt x="6972" y="8797"/>
                  </a:lnTo>
                  <a:close/>
                  <a:moveTo>
                    <a:pt x="11398" y="8797"/>
                  </a:moveTo>
                  <a:lnTo>
                    <a:pt x="11066" y="8852"/>
                  </a:lnTo>
                  <a:lnTo>
                    <a:pt x="10844" y="9018"/>
                  </a:lnTo>
                  <a:lnTo>
                    <a:pt x="10678" y="9295"/>
                  </a:lnTo>
                  <a:lnTo>
                    <a:pt x="10623" y="9572"/>
                  </a:lnTo>
                  <a:lnTo>
                    <a:pt x="10678" y="9904"/>
                  </a:lnTo>
                  <a:lnTo>
                    <a:pt x="10844" y="10125"/>
                  </a:lnTo>
                  <a:lnTo>
                    <a:pt x="11066" y="10291"/>
                  </a:lnTo>
                  <a:lnTo>
                    <a:pt x="11398" y="10346"/>
                  </a:lnTo>
                  <a:lnTo>
                    <a:pt x="12283" y="10346"/>
                  </a:lnTo>
                  <a:lnTo>
                    <a:pt x="12559" y="10291"/>
                  </a:lnTo>
                  <a:lnTo>
                    <a:pt x="12836" y="10125"/>
                  </a:lnTo>
                  <a:lnTo>
                    <a:pt x="13002" y="9904"/>
                  </a:lnTo>
                  <a:lnTo>
                    <a:pt x="13057" y="9572"/>
                  </a:lnTo>
                  <a:lnTo>
                    <a:pt x="13002" y="9295"/>
                  </a:lnTo>
                  <a:lnTo>
                    <a:pt x="12836" y="9018"/>
                  </a:lnTo>
                  <a:lnTo>
                    <a:pt x="12559" y="8852"/>
                  </a:lnTo>
                  <a:lnTo>
                    <a:pt x="12283" y="8797"/>
                  </a:lnTo>
                  <a:close/>
                  <a:moveTo>
                    <a:pt x="3431" y="12338"/>
                  </a:moveTo>
                  <a:lnTo>
                    <a:pt x="3154" y="12393"/>
                  </a:lnTo>
                  <a:lnTo>
                    <a:pt x="2878" y="12559"/>
                  </a:lnTo>
                  <a:lnTo>
                    <a:pt x="2712" y="12836"/>
                  </a:lnTo>
                  <a:lnTo>
                    <a:pt x="2656" y="13112"/>
                  </a:lnTo>
                  <a:lnTo>
                    <a:pt x="2712" y="13444"/>
                  </a:lnTo>
                  <a:lnTo>
                    <a:pt x="2878" y="13666"/>
                  </a:lnTo>
                  <a:lnTo>
                    <a:pt x="3154" y="13832"/>
                  </a:lnTo>
                  <a:lnTo>
                    <a:pt x="3431" y="13887"/>
                  </a:lnTo>
                  <a:lnTo>
                    <a:pt x="7857" y="13887"/>
                  </a:lnTo>
                  <a:lnTo>
                    <a:pt x="8134" y="13832"/>
                  </a:lnTo>
                  <a:lnTo>
                    <a:pt x="8410" y="13666"/>
                  </a:lnTo>
                  <a:lnTo>
                    <a:pt x="8576" y="13444"/>
                  </a:lnTo>
                  <a:lnTo>
                    <a:pt x="8631" y="13112"/>
                  </a:lnTo>
                  <a:lnTo>
                    <a:pt x="8576" y="12836"/>
                  </a:lnTo>
                  <a:lnTo>
                    <a:pt x="8410" y="12559"/>
                  </a:lnTo>
                  <a:lnTo>
                    <a:pt x="8134" y="12393"/>
                  </a:lnTo>
                  <a:lnTo>
                    <a:pt x="7857" y="12338"/>
                  </a:lnTo>
                  <a:close/>
                  <a:moveTo>
                    <a:pt x="11398" y="12338"/>
                  </a:moveTo>
                  <a:lnTo>
                    <a:pt x="11066" y="12393"/>
                  </a:lnTo>
                  <a:lnTo>
                    <a:pt x="10844" y="12559"/>
                  </a:lnTo>
                  <a:lnTo>
                    <a:pt x="10678" y="12836"/>
                  </a:lnTo>
                  <a:lnTo>
                    <a:pt x="10623" y="13112"/>
                  </a:lnTo>
                  <a:lnTo>
                    <a:pt x="10678" y="13444"/>
                  </a:lnTo>
                  <a:lnTo>
                    <a:pt x="10844" y="13666"/>
                  </a:lnTo>
                  <a:lnTo>
                    <a:pt x="11066" y="13832"/>
                  </a:lnTo>
                  <a:lnTo>
                    <a:pt x="11398" y="13887"/>
                  </a:lnTo>
                  <a:lnTo>
                    <a:pt x="12283" y="13887"/>
                  </a:lnTo>
                  <a:lnTo>
                    <a:pt x="12559" y="13832"/>
                  </a:lnTo>
                  <a:lnTo>
                    <a:pt x="12836" y="13666"/>
                  </a:lnTo>
                  <a:lnTo>
                    <a:pt x="13002" y="13444"/>
                  </a:lnTo>
                  <a:lnTo>
                    <a:pt x="13057" y="13112"/>
                  </a:lnTo>
                  <a:lnTo>
                    <a:pt x="13002" y="12836"/>
                  </a:lnTo>
                  <a:lnTo>
                    <a:pt x="12836" y="12559"/>
                  </a:lnTo>
                  <a:lnTo>
                    <a:pt x="12559" y="12393"/>
                  </a:lnTo>
                  <a:lnTo>
                    <a:pt x="12283" y="12338"/>
                  </a:lnTo>
                  <a:close/>
                  <a:moveTo>
                    <a:pt x="11398" y="1826"/>
                  </a:moveTo>
                  <a:lnTo>
                    <a:pt x="12615" y="3099"/>
                  </a:lnTo>
                  <a:lnTo>
                    <a:pt x="12891" y="3265"/>
                  </a:lnTo>
                  <a:lnTo>
                    <a:pt x="13168" y="3320"/>
                  </a:lnTo>
                  <a:lnTo>
                    <a:pt x="13445" y="3265"/>
                  </a:lnTo>
                  <a:lnTo>
                    <a:pt x="13721" y="3099"/>
                  </a:lnTo>
                  <a:lnTo>
                    <a:pt x="14164" y="2601"/>
                  </a:lnTo>
                  <a:lnTo>
                    <a:pt x="14164" y="19198"/>
                  </a:lnTo>
                  <a:lnTo>
                    <a:pt x="13721" y="18755"/>
                  </a:lnTo>
                  <a:lnTo>
                    <a:pt x="13445" y="18589"/>
                  </a:lnTo>
                  <a:lnTo>
                    <a:pt x="13168" y="18534"/>
                  </a:lnTo>
                  <a:lnTo>
                    <a:pt x="12891" y="18589"/>
                  </a:lnTo>
                  <a:lnTo>
                    <a:pt x="12615" y="18755"/>
                  </a:lnTo>
                  <a:lnTo>
                    <a:pt x="11398" y="19972"/>
                  </a:lnTo>
                  <a:lnTo>
                    <a:pt x="10181" y="18755"/>
                  </a:lnTo>
                  <a:lnTo>
                    <a:pt x="9904" y="18589"/>
                  </a:lnTo>
                  <a:lnTo>
                    <a:pt x="9627" y="18534"/>
                  </a:lnTo>
                  <a:lnTo>
                    <a:pt x="9351" y="18589"/>
                  </a:lnTo>
                  <a:lnTo>
                    <a:pt x="9074" y="18755"/>
                  </a:lnTo>
                  <a:lnTo>
                    <a:pt x="7857" y="19972"/>
                  </a:lnTo>
                  <a:lnTo>
                    <a:pt x="6640" y="18755"/>
                  </a:lnTo>
                  <a:lnTo>
                    <a:pt x="6363" y="18589"/>
                  </a:lnTo>
                  <a:lnTo>
                    <a:pt x="6087" y="18534"/>
                  </a:lnTo>
                  <a:lnTo>
                    <a:pt x="5810" y="18589"/>
                  </a:lnTo>
                  <a:lnTo>
                    <a:pt x="5533" y="18755"/>
                  </a:lnTo>
                  <a:lnTo>
                    <a:pt x="4316" y="19972"/>
                  </a:lnTo>
                  <a:lnTo>
                    <a:pt x="3099" y="18755"/>
                  </a:lnTo>
                  <a:lnTo>
                    <a:pt x="2878" y="18589"/>
                  </a:lnTo>
                  <a:lnTo>
                    <a:pt x="2546" y="18534"/>
                  </a:lnTo>
                  <a:lnTo>
                    <a:pt x="2269" y="18589"/>
                  </a:lnTo>
                  <a:lnTo>
                    <a:pt x="1993" y="18755"/>
                  </a:lnTo>
                  <a:lnTo>
                    <a:pt x="1550" y="19198"/>
                  </a:lnTo>
                  <a:lnTo>
                    <a:pt x="1550" y="2601"/>
                  </a:lnTo>
                  <a:lnTo>
                    <a:pt x="1993" y="3099"/>
                  </a:lnTo>
                  <a:lnTo>
                    <a:pt x="2269" y="3265"/>
                  </a:lnTo>
                  <a:lnTo>
                    <a:pt x="2546" y="3320"/>
                  </a:lnTo>
                  <a:lnTo>
                    <a:pt x="2878" y="3265"/>
                  </a:lnTo>
                  <a:lnTo>
                    <a:pt x="3099" y="3099"/>
                  </a:lnTo>
                  <a:lnTo>
                    <a:pt x="4316" y="1826"/>
                  </a:lnTo>
                  <a:lnTo>
                    <a:pt x="5533" y="3099"/>
                  </a:lnTo>
                  <a:lnTo>
                    <a:pt x="5810" y="3265"/>
                  </a:lnTo>
                  <a:lnTo>
                    <a:pt x="6087" y="3320"/>
                  </a:lnTo>
                  <a:lnTo>
                    <a:pt x="6363" y="3265"/>
                  </a:lnTo>
                  <a:lnTo>
                    <a:pt x="6640" y="3099"/>
                  </a:lnTo>
                  <a:lnTo>
                    <a:pt x="7857" y="1826"/>
                  </a:lnTo>
                  <a:lnTo>
                    <a:pt x="9074" y="3099"/>
                  </a:lnTo>
                  <a:lnTo>
                    <a:pt x="9351" y="3265"/>
                  </a:lnTo>
                  <a:lnTo>
                    <a:pt x="9627" y="3320"/>
                  </a:lnTo>
                  <a:lnTo>
                    <a:pt x="9904" y="3265"/>
                  </a:lnTo>
                  <a:lnTo>
                    <a:pt x="10181" y="3099"/>
                  </a:lnTo>
                  <a:lnTo>
                    <a:pt x="11398" y="1826"/>
                  </a:lnTo>
                  <a:close/>
                  <a:moveTo>
                    <a:pt x="720" y="1"/>
                  </a:moveTo>
                  <a:lnTo>
                    <a:pt x="499" y="56"/>
                  </a:lnTo>
                  <a:lnTo>
                    <a:pt x="333" y="167"/>
                  </a:lnTo>
                  <a:lnTo>
                    <a:pt x="167" y="332"/>
                  </a:lnTo>
                  <a:lnTo>
                    <a:pt x="56" y="554"/>
                  </a:lnTo>
                  <a:lnTo>
                    <a:pt x="1" y="775"/>
                  </a:lnTo>
                  <a:lnTo>
                    <a:pt x="1" y="21079"/>
                  </a:lnTo>
                  <a:lnTo>
                    <a:pt x="56" y="21300"/>
                  </a:lnTo>
                  <a:lnTo>
                    <a:pt x="167" y="21466"/>
                  </a:lnTo>
                  <a:lnTo>
                    <a:pt x="333" y="21632"/>
                  </a:lnTo>
                  <a:lnTo>
                    <a:pt x="499" y="21798"/>
                  </a:lnTo>
                  <a:lnTo>
                    <a:pt x="720" y="21853"/>
                  </a:lnTo>
                  <a:lnTo>
                    <a:pt x="941" y="21798"/>
                  </a:lnTo>
                  <a:lnTo>
                    <a:pt x="1163" y="21743"/>
                  </a:lnTo>
                  <a:lnTo>
                    <a:pt x="1329" y="21632"/>
                  </a:lnTo>
                  <a:lnTo>
                    <a:pt x="2546" y="20415"/>
                  </a:lnTo>
                  <a:lnTo>
                    <a:pt x="3763" y="21632"/>
                  </a:lnTo>
                  <a:lnTo>
                    <a:pt x="4040" y="21798"/>
                  </a:lnTo>
                  <a:lnTo>
                    <a:pt x="4316" y="21853"/>
                  </a:lnTo>
                  <a:lnTo>
                    <a:pt x="4593" y="21798"/>
                  </a:lnTo>
                  <a:lnTo>
                    <a:pt x="4869" y="21632"/>
                  </a:lnTo>
                  <a:lnTo>
                    <a:pt x="6087" y="20415"/>
                  </a:lnTo>
                  <a:lnTo>
                    <a:pt x="7304" y="21632"/>
                  </a:lnTo>
                  <a:lnTo>
                    <a:pt x="7580" y="21798"/>
                  </a:lnTo>
                  <a:lnTo>
                    <a:pt x="7857" y="21853"/>
                  </a:lnTo>
                  <a:lnTo>
                    <a:pt x="8134" y="21798"/>
                  </a:lnTo>
                  <a:lnTo>
                    <a:pt x="8410" y="21632"/>
                  </a:lnTo>
                  <a:lnTo>
                    <a:pt x="9627" y="20415"/>
                  </a:lnTo>
                  <a:lnTo>
                    <a:pt x="10844" y="21632"/>
                  </a:lnTo>
                  <a:lnTo>
                    <a:pt x="11121" y="21798"/>
                  </a:lnTo>
                  <a:lnTo>
                    <a:pt x="11398" y="21853"/>
                  </a:lnTo>
                  <a:lnTo>
                    <a:pt x="11674" y="21798"/>
                  </a:lnTo>
                  <a:lnTo>
                    <a:pt x="11951" y="21632"/>
                  </a:lnTo>
                  <a:lnTo>
                    <a:pt x="13168" y="20415"/>
                  </a:lnTo>
                  <a:lnTo>
                    <a:pt x="14385" y="21632"/>
                  </a:lnTo>
                  <a:lnTo>
                    <a:pt x="14606" y="21798"/>
                  </a:lnTo>
                  <a:lnTo>
                    <a:pt x="14938" y="21853"/>
                  </a:lnTo>
                  <a:lnTo>
                    <a:pt x="15215" y="21798"/>
                  </a:lnTo>
                  <a:lnTo>
                    <a:pt x="15436" y="21632"/>
                  </a:lnTo>
                  <a:lnTo>
                    <a:pt x="15547" y="21466"/>
                  </a:lnTo>
                  <a:lnTo>
                    <a:pt x="15658" y="21300"/>
                  </a:lnTo>
                  <a:lnTo>
                    <a:pt x="15713" y="21079"/>
                  </a:lnTo>
                  <a:lnTo>
                    <a:pt x="15713" y="775"/>
                  </a:lnTo>
                  <a:lnTo>
                    <a:pt x="15658" y="554"/>
                  </a:lnTo>
                  <a:lnTo>
                    <a:pt x="15547" y="332"/>
                  </a:lnTo>
                  <a:lnTo>
                    <a:pt x="15436" y="167"/>
                  </a:lnTo>
                  <a:lnTo>
                    <a:pt x="15215" y="56"/>
                  </a:lnTo>
                  <a:lnTo>
                    <a:pt x="14994" y="1"/>
                  </a:lnTo>
                  <a:lnTo>
                    <a:pt x="14772" y="1"/>
                  </a:lnTo>
                  <a:lnTo>
                    <a:pt x="14551" y="56"/>
                  </a:lnTo>
                  <a:lnTo>
                    <a:pt x="14385" y="222"/>
                  </a:lnTo>
                  <a:lnTo>
                    <a:pt x="13168" y="1439"/>
                  </a:lnTo>
                  <a:lnTo>
                    <a:pt x="11951" y="222"/>
                  </a:lnTo>
                  <a:lnTo>
                    <a:pt x="11674" y="56"/>
                  </a:lnTo>
                  <a:lnTo>
                    <a:pt x="11398" y="1"/>
                  </a:lnTo>
                  <a:lnTo>
                    <a:pt x="11121" y="56"/>
                  </a:lnTo>
                  <a:lnTo>
                    <a:pt x="10844" y="222"/>
                  </a:lnTo>
                  <a:lnTo>
                    <a:pt x="9627" y="1439"/>
                  </a:lnTo>
                  <a:lnTo>
                    <a:pt x="8410" y="222"/>
                  </a:lnTo>
                  <a:lnTo>
                    <a:pt x="8134" y="56"/>
                  </a:lnTo>
                  <a:lnTo>
                    <a:pt x="7857" y="1"/>
                  </a:lnTo>
                  <a:lnTo>
                    <a:pt x="7580" y="56"/>
                  </a:lnTo>
                  <a:lnTo>
                    <a:pt x="7304" y="222"/>
                  </a:lnTo>
                  <a:lnTo>
                    <a:pt x="6087" y="1439"/>
                  </a:lnTo>
                  <a:lnTo>
                    <a:pt x="4869" y="222"/>
                  </a:lnTo>
                  <a:lnTo>
                    <a:pt x="4593" y="56"/>
                  </a:lnTo>
                  <a:lnTo>
                    <a:pt x="4316" y="1"/>
                  </a:lnTo>
                  <a:lnTo>
                    <a:pt x="4040" y="56"/>
                  </a:lnTo>
                  <a:lnTo>
                    <a:pt x="3763" y="222"/>
                  </a:lnTo>
                  <a:lnTo>
                    <a:pt x="2546" y="1439"/>
                  </a:lnTo>
                  <a:lnTo>
                    <a:pt x="1329" y="222"/>
                  </a:lnTo>
                  <a:lnTo>
                    <a:pt x="1163" y="56"/>
                  </a:lnTo>
                  <a:lnTo>
                    <a:pt x="941"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12"/>
          <p:cNvSpPr txBox="1">
            <a:spLocks noGrp="1"/>
          </p:cNvSpPr>
          <p:nvPr>
            <p:ph type="title"/>
          </p:nvPr>
        </p:nvSpPr>
        <p:spPr>
          <a:xfrm>
            <a:off x="1114425" y="358375"/>
            <a:ext cx="6915300" cy="7464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b" anchorCtr="0"/>
          <a:lstStyle>
            <a:lvl1pPr lvl="0"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1pPr>
            <a:lvl2pPr lvl="1"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2pPr>
            <a:lvl3pPr lvl="2"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3pPr>
            <a:lvl4pPr lvl="3"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4pPr>
            <a:lvl5pPr lvl="4"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5pPr>
            <a:lvl6pPr lvl="5"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6pPr>
            <a:lvl7pPr lvl="6"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7pPr>
            <a:lvl8pPr lvl="7"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8pPr>
            <a:lvl9pPr lvl="8" algn="ctr" rtl="0">
              <a:spcBef>
                <a:spcPts val="0"/>
              </a:spcBef>
              <a:spcAft>
                <a:spcPts val="0"/>
              </a:spcAft>
              <a:buClr>
                <a:srgbClr val="FFFFFF"/>
              </a:buClr>
              <a:buSzPts val="1800"/>
              <a:buFont typeface="Roboto Slab"/>
              <a:buNone/>
              <a:defRPr sz="1800">
                <a:solidFill>
                  <a:srgbClr val="FFFFFF"/>
                </a:solidFill>
                <a:latin typeface="Roboto Slab"/>
                <a:ea typeface="Roboto Slab"/>
                <a:cs typeface="Roboto Slab"/>
                <a:sym typeface="Roboto Slab"/>
              </a:defRPr>
            </a:lvl9pPr>
          </a:lstStyle>
          <a:p>
            <a:endParaRPr/>
          </a:p>
        </p:txBody>
      </p:sp>
      <p:sp>
        <p:nvSpPr>
          <p:cNvPr id="143" name="Google Shape;143;p12"/>
          <p:cNvSpPr txBox="1">
            <a:spLocks noGrp="1"/>
          </p:cNvSpPr>
          <p:nvPr>
            <p:ph type="body" idx="1"/>
          </p:nvPr>
        </p:nvSpPr>
        <p:spPr>
          <a:xfrm>
            <a:off x="1114425" y="1316095"/>
            <a:ext cx="6915300" cy="33036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t" anchorCtr="0"/>
          <a:lstStyle>
            <a:lvl1pPr marL="457200" lvl="0" indent="-381000" rtl="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rtl="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sp>
        <p:nvSpPr>
          <p:cNvPr id="144" name="Google Shape;144;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rgbClr val="FFFFFF"/>
                </a:solidFill>
                <a:latin typeface="Abel"/>
                <a:ea typeface="Abel"/>
                <a:cs typeface="Abel"/>
                <a:sym typeface="Abel"/>
              </a:defRPr>
            </a:lvl1pPr>
            <a:lvl2pPr lvl="1" algn="r" rtl="0">
              <a:buNone/>
              <a:defRPr sz="1300">
                <a:solidFill>
                  <a:srgbClr val="FFFFFF"/>
                </a:solidFill>
                <a:latin typeface="Abel"/>
                <a:ea typeface="Abel"/>
                <a:cs typeface="Abel"/>
                <a:sym typeface="Abel"/>
              </a:defRPr>
            </a:lvl2pPr>
            <a:lvl3pPr lvl="2" algn="r" rtl="0">
              <a:buNone/>
              <a:defRPr sz="1300">
                <a:solidFill>
                  <a:srgbClr val="FFFFFF"/>
                </a:solidFill>
                <a:latin typeface="Abel"/>
                <a:ea typeface="Abel"/>
                <a:cs typeface="Abel"/>
                <a:sym typeface="Abel"/>
              </a:defRPr>
            </a:lvl3pPr>
            <a:lvl4pPr lvl="3" algn="r" rtl="0">
              <a:buNone/>
              <a:defRPr sz="1300">
                <a:solidFill>
                  <a:srgbClr val="FFFFFF"/>
                </a:solidFill>
                <a:latin typeface="Abel"/>
                <a:ea typeface="Abel"/>
                <a:cs typeface="Abel"/>
                <a:sym typeface="Abel"/>
              </a:defRPr>
            </a:lvl4pPr>
            <a:lvl5pPr lvl="4" algn="r" rtl="0">
              <a:buNone/>
              <a:defRPr sz="1300">
                <a:solidFill>
                  <a:srgbClr val="FFFFFF"/>
                </a:solidFill>
                <a:latin typeface="Abel"/>
                <a:ea typeface="Abel"/>
                <a:cs typeface="Abel"/>
                <a:sym typeface="Abel"/>
              </a:defRPr>
            </a:lvl5pPr>
            <a:lvl6pPr lvl="5" algn="r" rtl="0">
              <a:buNone/>
              <a:defRPr sz="1300">
                <a:solidFill>
                  <a:srgbClr val="FFFFFF"/>
                </a:solidFill>
                <a:latin typeface="Abel"/>
                <a:ea typeface="Abel"/>
                <a:cs typeface="Abel"/>
                <a:sym typeface="Abel"/>
              </a:defRPr>
            </a:lvl6pPr>
            <a:lvl7pPr lvl="6" algn="r" rtl="0">
              <a:buNone/>
              <a:defRPr sz="1300">
                <a:solidFill>
                  <a:srgbClr val="FFFFFF"/>
                </a:solidFill>
                <a:latin typeface="Abel"/>
                <a:ea typeface="Abel"/>
                <a:cs typeface="Abel"/>
                <a:sym typeface="Abel"/>
              </a:defRPr>
            </a:lvl7pPr>
            <a:lvl8pPr lvl="7" algn="r" rtl="0">
              <a:buNone/>
              <a:defRPr sz="1300">
                <a:solidFill>
                  <a:srgbClr val="FFFFFF"/>
                </a:solidFill>
                <a:latin typeface="Abel"/>
                <a:ea typeface="Abel"/>
                <a:cs typeface="Abel"/>
                <a:sym typeface="Abel"/>
              </a:defRPr>
            </a:lvl8pPr>
            <a:lvl9pPr lvl="8" algn="r" rtl="0">
              <a:buNone/>
              <a:defRPr sz="1300">
                <a:solidFill>
                  <a:srgbClr val="FFFFFF"/>
                </a:solidFill>
                <a:latin typeface="Abel"/>
                <a:ea typeface="Abel"/>
                <a:cs typeface="Abel"/>
                <a:sym typeface="Abe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hyperlink" Target="http://pbismn.org/" TargetMode="External"/><Relationship Id="rId2" Type="http://schemas.openxmlformats.org/officeDocument/2006/relationships/notesSlide" Target="../notesSlides/notesSlide100.xml"/><Relationship Id="rId1" Type="http://schemas.openxmlformats.org/officeDocument/2006/relationships/slideLayout" Target="../slideLayouts/slideLayout14.xml"/><Relationship Id="rId6" Type="http://schemas.openxmlformats.org/officeDocument/2006/relationships/hyperlink" Target="https://www.facebook.com/pages/MN-PBIS/545187875542060?ref=br_tf" TargetMode="External"/><Relationship Id="rId5" Type="http://schemas.openxmlformats.org/officeDocument/2006/relationships/hyperlink" Target="http://www.pbisworld.com/" TargetMode="External"/><Relationship Id="rId4" Type="http://schemas.openxmlformats.org/officeDocument/2006/relationships/hyperlink" Target="http://www.pbis.org/"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hyperlink" Target="https://twitter.com/pbisMN" TargetMode="External"/><Relationship Id="rId5" Type="http://schemas.openxmlformats.org/officeDocument/2006/relationships/hyperlink" Target="https://www.facebook.com/pbisMN/" TargetMode="External"/><Relationship Id="rId4" Type="http://schemas.openxmlformats.org/officeDocument/2006/relationships/image" Target="../media/image69.jpg"/></Relationships>
</file>

<file path=ppt/slides/_rels/slide103.xml.rels><?xml version="1.0" encoding="UTF-8" standalone="yes"?>
<Relationships xmlns="http://schemas.openxmlformats.org/package/2006/relationships"><Relationship Id="rId3" Type="http://schemas.openxmlformats.org/officeDocument/2006/relationships/hyperlink" Target="https://quizlet.com/live" TargetMode="External"/><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pbis.org/school/pbis-in-the-classroom/classroom-pbis-dat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pbis.org/common/cms/documents/NewTeam/manuals/teaching%20matrix.doc"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user/IISCommunications/video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fDVlr6sMsyo"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hyperlink" Target="https://docs.google.com/presentation/d/1nvW4erGMSJH9uktOIYkibh4PEk8_Iyr0Ir_Hg96t57c/edit?usp=sharing"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XTkaQDkLrZM"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hyperlink" Target="https://edpuzzle.com/assignments/5b591e9dfdd84f407f926596/watch"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fDVlr6sMsyo" TargetMode="External"/><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hyperlink" Target="https://www.youtube.com/watch?v=ku5Zyky1Bcc&amp;list=PLYKf2kGJHRkJx_l6meI0t0AnbCroQGdph&amp;index=2"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MCh3v2UbrRE&amp;list=PLYKf2kGJHRkJx_l6meI0t0AnbCroQGdph&amp;index=1" TargetMode="External"/><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1.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4"/>
          <p:cNvSpPr txBox="1">
            <a:spLocks noGrp="1"/>
          </p:cNvSpPr>
          <p:nvPr>
            <p:ph type="ctrTitle"/>
          </p:nvPr>
        </p:nvSpPr>
        <p:spPr>
          <a:xfrm>
            <a:off x="1848150" y="968725"/>
            <a:ext cx="6062400" cy="20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                  Welcome!</a:t>
            </a:r>
            <a:endParaRPr sz="3000"/>
          </a:p>
          <a:p>
            <a:pPr marL="0" marR="0" lvl="0" indent="0" algn="l" rtl="0">
              <a:lnSpc>
                <a:spcPct val="100000"/>
              </a:lnSpc>
              <a:spcBef>
                <a:spcPts val="0"/>
              </a:spcBef>
              <a:spcAft>
                <a:spcPts val="0"/>
              </a:spcAft>
              <a:buNone/>
            </a:pPr>
            <a:endParaRPr sz="3000"/>
          </a:p>
          <a:p>
            <a:pPr marL="0" marR="0" lvl="0" indent="0" algn="ctr" rtl="0">
              <a:lnSpc>
                <a:spcPct val="100000"/>
              </a:lnSpc>
              <a:spcBef>
                <a:spcPts val="0"/>
              </a:spcBef>
              <a:spcAft>
                <a:spcPts val="0"/>
              </a:spcAft>
              <a:buNone/>
            </a:pPr>
            <a:r>
              <a:rPr lang="en" sz="3000" b="0"/>
              <a:t>Please answer a few questions on Padlet.</a:t>
            </a:r>
            <a:endParaRPr sz="3000" b="0"/>
          </a:p>
        </p:txBody>
      </p:sp>
      <p:pic>
        <p:nvPicPr>
          <p:cNvPr id="204" name="Google Shape;204;p24" descr="Words Minnesota PBIS" title="`Words Minnesota PBIS"/>
          <p:cNvPicPr preferRelativeResize="0"/>
          <p:nvPr/>
        </p:nvPicPr>
        <p:blipFill>
          <a:blip r:embed="rId3">
            <a:alphaModFix/>
          </a:blip>
          <a:stretch>
            <a:fillRect/>
          </a:stretch>
        </p:blipFill>
        <p:spPr>
          <a:xfrm>
            <a:off x="2610611" y="892175"/>
            <a:ext cx="2011235" cy="910750"/>
          </a:xfrm>
          <a:prstGeom prst="rect">
            <a:avLst/>
          </a:prstGeom>
          <a:noFill/>
          <a:ln>
            <a:noFill/>
          </a:ln>
        </p:spPr>
      </p:pic>
      <p:sp>
        <p:nvSpPr>
          <p:cNvPr id="205" name="Google Shape;205;p24"/>
          <p:cNvSpPr txBox="1"/>
          <p:nvPr/>
        </p:nvSpPr>
        <p:spPr>
          <a:xfrm>
            <a:off x="2112500" y="3205175"/>
            <a:ext cx="3459600" cy="6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Tinos"/>
                <a:ea typeface="Tinos"/>
                <a:cs typeface="Tinos"/>
                <a:sym typeface="Tinos"/>
              </a:rPr>
              <a:t>http://bit.ly/2Jh5Uep</a:t>
            </a:r>
            <a:endParaRPr sz="2400" b="1">
              <a:latin typeface="Tinos"/>
              <a:ea typeface="Tinos"/>
              <a:cs typeface="Tinos"/>
              <a:sym typeface="Tinos"/>
            </a:endParaRPr>
          </a:p>
        </p:txBody>
      </p:sp>
      <p:pic>
        <p:nvPicPr>
          <p:cNvPr id="206" name="Google Shape;206;p24" descr="QR Code" title="QR Code"/>
          <p:cNvPicPr preferRelativeResize="0"/>
          <p:nvPr/>
        </p:nvPicPr>
        <p:blipFill>
          <a:blip r:embed="rId4">
            <a:alphaModFix/>
          </a:blip>
          <a:stretch>
            <a:fillRect/>
          </a:stretch>
        </p:blipFill>
        <p:spPr>
          <a:xfrm>
            <a:off x="5719525" y="3113325"/>
            <a:ext cx="1230325" cy="1230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33" descr="Trainge with green, yellow and red"/>
          <p:cNvGrpSpPr/>
          <p:nvPr/>
        </p:nvGrpSpPr>
        <p:grpSpPr>
          <a:xfrm>
            <a:off x="2704478" y="476699"/>
            <a:ext cx="5206594" cy="4059936"/>
            <a:chOff x="0" y="0"/>
            <a:chExt cx="6096000" cy="5638800"/>
          </a:xfrm>
        </p:grpSpPr>
        <p:sp>
          <p:nvSpPr>
            <p:cNvPr id="297" name="Google Shape;297;p33"/>
            <p:cNvSpPr/>
            <p:nvPr/>
          </p:nvSpPr>
          <p:spPr>
            <a:xfrm>
              <a:off x="0" y="0"/>
              <a:ext cx="6096000" cy="5638800"/>
            </a:xfrm>
            <a:prstGeom prst="trapezoid">
              <a:avLst>
                <a:gd name="adj" fmla="val 54054"/>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298" name="Google Shape;298;p33"/>
            <p:cNvSpPr txBox="1"/>
            <p:nvPr/>
          </p:nvSpPr>
          <p:spPr>
            <a:xfrm>
              <a:off x="0" y="0"/>
              <a:ext cx="6096000" cy="5638800"/>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2275"/>
                </a:spcAft>
                <a:buClr>
                  <a:srgbClr val="000000"/>
                </a:buClr>
                <a:buFont typeface="Arial"/>
                <a:buNone/>
              </a:pPr>
              <a:endParaRPr sz="1800" i="0" u="none" strike="noStrike" cap="none">
                <a:solidFill>
                  <a:srgbClr val="FFFFFF"/>
                </a:solidFill>
                <a:latin typeface="Tinos"/>
                <a:ea typeface="Tinos"/>
                <a:cs typeface="Tinos"/>
                <a:sym typeface="Tinos"/>
              </a:endParaRPr>
            </a:p>
          </p:txBody>
        </p:sp>
      </p:grpSp>
      <p:grpSp>
        <p:nvGrpSpPr>
          <p:cNvPr id="299" name="Google Shape;299;p33" descr="arro with teh words, universal, targetted and intensive"/>
          <p:cNvGrpSpPr/>
          <p:nvPr/>
        </p:nvGrpSpPr>
        <p:grpSpPr>
          <a:xfrm>
            <a:off x="258721" y="476688"/>
            <a:ext cx="5633473" cy="3777197"/>
            <a:chOff x="-727645" y="-255810"/>
            <a:chExt cx="6595800" cy="6243300"/>
          </a:xfrm>
        </p:grpSpPr>
        <p:sp>
          <p:nvSpPr>
            <p:cNvPr id="300" name="Google Shape;300;p33"/>
            <p:cNvSpPr/>
            <p:nvPr/>
          </p:nvSpPr>
          <p:spPr>
            <a:xfrm rot="-1573163">
              <a:off x="-20567" y="662088"/>
              <a:ext cx="5181645" cy="4407504"/>
            </a:xfrm>
            <a:custGeom>
              <a:avLst/>
              <a:gdLst/>
              <a:ahLst/>
              <a:cxnLst/>
              <a:rect l="l" t="t" r="r" b="b"/>
              <a:pathLst>
                <a:path w="120000" h="120000" extrusionOk="0">
                  <a:moveTo>
                    <a:pt x="0" y="120000"/>
                  </a:moveTo>
                  <a:quadBezTo>
                    <a:pt x="20000" y="40000"/>
                    <a:pt x="99213" y="15000"/>
                  </a:quadBezTo>
                  <a:lnTo>
                    <a:pt x="98042" y="0"/>
                  </a:lnTo>
                  <a:lnTo>
                    <a:pt x="120000" y="24000"/>
                  </a:lnTo>
                  <a:lnTo>
                    <a:pt x="102727" y="60000"/>
                  </a:lnTo>
                  <a:lnTo>
                    <a:pt x="101556" y="45000"/>
                  </a:lnTo>
                  <a:quadBezTo>
                    <a:pt x="30000" y="55000"/>
                    <a:pt x="0" y="120000"/>
                  </a:quadBezTo>
                  <a:close/>
                </a:path>
              </a:pathLst>
            </a:cu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1" name="Google Shape;301;p33"/>
            <p:cNvSpPr/>
            <p:nvPr/>
          </p:nvSpPr>
          <p:spPr>
            <a:xfrm>
              <a:off x="893827" y="5105401"/>
              <a:ext cx="439500" cy="4395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2" name="Google Shape;302;p33"/>
            <p:cNvSpPr/>
            <p:nvPr/>
          </p:nvSpPr>
          <p:spPr>
            <a:xfrm>
              <a:off x="275542" y="4390336"/>
              <a:ext cx="2620200" cy="63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3" name="Google Shape;303;p33"/>
            <p:cNvSpPr txBox="1"/>
            <p:nvPr/>
          </p:nvSpPr>
          <p:spPr>
            <a:xfrm>
              <a:off x="275542" y="4390336"/>
              <a:ext cx="2620200" cy="639000"/>
            </a:xfrm>
            <a:prstGeom prst="rect">
              <a:avLst/>
            </a:prstGeom>
            <a:noFill/>
            <a:ln>
              <a:noFill/>
            </a:ln>
          </p:spPr>
          <p:txBody>
            <a:bodyPr spcFirstLastPara="1" wrap="square" lIns="71375"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a:solidFill>
                    <a:srgbClr val="000000"/>
                  </a:solidFill>
                  <a:latin typeface="Tinos"/>
                  <a:ea typeface="Tinos"/>
                  <a:cs typeface="Tinos"/>
                  <a:sym typeface="Tinos"/>
                </a:rPr>
                <a:t>Universal</a:t>
              </a:r>
              <a:endParaRPr sz="1800" i="0" u="none" strike="noStrike" cap="none">
                <a:solidFill>
                  <a:srgbClr val="000000"/>
                </a:solidFill>
                <a:latin typeface="Tinos"/>
                <a:ea typeface="Tinos"/>
                <a:cs typeface="Tinos"/>
                <a:sym typeface="Tinos"/>
              </a:endParaRPr>
            </a:p>
          </p:txBody>
        </p:sp>
        <p:sp>
          <p:nvSpPr>
            <p:cNvPr id="304" name="Google Shape;304;p33"/>
            <p:cNvSpPr/>
            <p:nvPr/>
          </p:nvSpPr>
          <p:spPr>
            <a:xfrm>
              <a:off x="2494026" y="2286000"/>
              <a:ext cx="243600" cy="243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5" name="Google Shape;305;p33"/>
            <p:cNvSpPr/>
            <p:nvPr/>
          </p:nvSpPr>
          <p:spPr>
            <a:xfrm>
              <a:off x="1540763" y="1730755"/>
              <a:ext cx="2269200" cy="63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6" name="Google Shape;306;p33"/>
            <p:cNvSpPr txBox="1"/>
            <p:nvPr/>
          </p:nvSpPr>
          <p:spPr>
            <a:xfrm>
              <a:off x="1540763" y="1730755"/>
              <a:ext cx="2269200" cy="631500"/>
            </a:xfrm>
            <a:prstGeom prst="rect">
              <a:avLst/>
            </a:prstGeom>
            <a:noFill/>
            <a:ln>
              <a:noFill/>
            </a:ln>
          </p:spPr>
          <p:txBody>
            <a:bodyPr spcFirstLastPara="1" wrap="square" lIns="129025"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a:solidFill>
                    <a:srgbClr val="000000"/>
                  </a:solidFill>
                  <a:latin typeface="Tinos"/>
                  <a:ea typeface="Tinos"/>
                  <a:cs typeface="Tinos"/>
                  <a:sym typeface="Tinos"/>
                </a:rPr>
                <a:t>Targeted</a:t>
              </a:r>
              <a:endParaRPr sz="1800" i="0" u="none" strike="noStrike" cap="none">
                <a:solidFill>
                  <a:srgbClr val="000000"/>
                </a:solidFill>
                <a:latin typeface="Tinos"/>
                <a:ea typeface="Tinos"/>
                <a:cs typeface="Tinos"/>
                <a:sym typeface="Tinos"/>
              </a:endParaRPr>
            </a:p>
          </p:txBody>
        </p:sp>
        <p:sp>
          <p:nvSpPr>
            <p:cNvPr id="307" name="Google Shape;307;p33"/>
            <p:cNvSpPr/>
            <p:nvPr/>
          </p:nvSpPr>
          <p:spPr>
            <a:xfrm>
              <a:off x="3637027" y="1295399"/>
              <a:ext cx="336900" cy="3369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8" name="Google Shape;308;p33"/>
            <p:cNvSpPr/>
            <p:nvPr/>
          </p:nvSpPr>
          <p:spPr>
            <a:xfrm>
              <a:off x="1884427" y="634989"/>
              <a:ext cx="2310300" cy="49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Tinos"/>
                <a:ea typeface="Tinos"/>
                <a:cs typeface="Tinos"/>
                <a:sym typeface="Tinos"/>
              </a:endParaRPr>
            </a:p>
          </p:txBody>
        </p:sp>
        <p:sp>
          <p:nvSpPr>
            <p:cNvPr id="309" name="Google Shape;309;p33"/>
            <p:cNvSpPr txBox="1"/>
            <p:nvPr/>
          </p:nvSpPr>
          <p:spPr>
            <a:xfrm>
              <a:off x="2989783" y="554582"/>
              <a:ext cx="1415700" cy="492300"/>
            </a:xfrm>
            <a:prstGeom prst="rect">
              <a:avLst/>
            </a:prstGeom>
            <a:noFill/>
            <a:ln>
              <a:noFill/>
            </a:ln>
          </p:spPr>
          <p:txBody>
            <a:bodyPr spcFirstLastPara="1" wrap="square" lIns="178450"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a:solidFill>
                    <a:srgbClr val="000000"/>
                  </a:solidFill>
                  <a:latin typeface="Tinos"/>
                  <a:ea typeface="Tinos"/>
                  <a:cs typeface="Tinos"/>
                  <a:sym typeface="Tinos"/>
                </a:rPr>
                <a:t>Intensive</a:t>
              </a:r>
              <a:endParaRPr sz="1800" i="0" u="none" strike="noStrike" cap="none">
                <a:solidFill>
                  <a:srgbClr val="000000"/>
                </a:solidFill>
                <a:latin typeface="Tinos"/>
                <a:ea typeface="Tinos"/>
                <a:cs typeface="Tinos"/>
                <a:sym typeface="Tinos"/>
              </a:endParaRPr>
            </a:p>
          </p:txBody>
        </p:sp>
      </p:grpSp>
      <p:sp>
        <p:nvSpPr>
          <p:cNvPr id="310" name="Google Shape;310;p33"/>
          <p:cNvSpPr/>
          <p:nvPr/>
        </p:nvSpPr>
        <p:spPr>
          <a:xfrm>
            <a:off x="3366829" y="3304900"/>
            <a:ext cx="3787800" cy="223200"/>
          </a:xfrm>
          <a:prstGeom prst="rect">
            <a:avLst/>
          </a:prstGeom>
          <a:noFill/>
          <a:ln w="9525" cap="flat" cmpd="sng">
            <a:solidFill>
              <a:srgbClr val="000000"/>
            </a:solidFill>
            <a:prstDash val="solid"/>
            <a:round/>
            <a:headEnd type="none" w="sm" len="sm"/>
            <a:tailEnd type="none" w="sm" len="sm"/>
          </a:ln>
        </p:spPr>
        <p:txBody>
          <a:bodyPr spcFirstLastPara="1" wrap="square" lIns="178450"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a:solidFill>
                  <a:srgbClr val="000000"/>
                </a:solidFill>
                <a:latin typeface="Tinos"/>
                <a:ea typeface="Tinos"/>
                <a:cs typeface="Tinos"/>
                <a:sym typeface="Tinos"/>
              </a:rPr>
              <a:t>All</a:t>
            </a:r>
            <a:endParaRPr sz="1800">
              <a:latin typeface="Tinos"/>
              <a:ea typeface="Tinos"/>
              <a:cs typeface="Tinos"/>
              <a:sym typeface="Tinos"/>
            </a:endParaRPr>
          </a:p>
        </p:txBody>
      </p:sp>
      <p:sp>
        <p:nvSpPr>
          <p:cNvPr id="311" name="Google Shape;311;p33"/>
          <p:cNvSpPr/>
          <p:nvPr/>
        </p:nvSpPr>
        <p:spPr>
          <a:xfrm>
            <a:off x="4264525" y="1670475"/>
            <a:ext cx="2086500" cy="297600"/>
          </a:xfrm>
          <a:prstGeom prst="rect">
            <a:avLst/>
          </a:prstGeom>
          <a:noFill/>
          <a:ln w="9525" cap="flat" cmpd="sng">
            <a:solidFill>
              <a:srgbClr val="000000"/>
            </a:solidFill>
            <a:prstDash val="solid"/>
            <a:round/>
            <a:headEnd type="none" w="sm" len="sm"/>
            <a:tailEnd type="none" w="sm" len="sm"/>
          </a:ln>
        </p:spPr>
        <p:txBody>
          <a:bodyPr spcFirstLastPara="1" wrap="square" lIns="178450"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a:solidFill>
                  <a:srgbClr val="000000"/>
                </a:solidFill>
                <a:latin typeface="Tinos"/>
                <a:ea typeface="Tinos"/>
                <a:cs typeface="Tinos"/>
                <a:sym typeface="Tinos"/>
              </a:rPr>
              <a:t>Some</a:t>
            </a:r>
            <a:endParaRPr sz="1800">
              <a:latin typeface="Tinos"/>
              <a:ea typeface="Tinos"/>
              <a:cs typeface="Tinos"/>
              <a:sym typeface="Tinos"/>
            </a:endParaRPr>
          </a:p>
        </p:txBody>
      </p:sp>
      <p:sp>
        <p:nvSpPr>
          <p:cNvPr id="312" name="Google Shape;312;p33"/>
          <p:cNvSpPr/>
          <p:nvPr/>
        </p:nvSpPr>
        <p:spPr>
          <a:xfrm>
            <a:off x="4589950" y="1000200"/>
            <a:ext cx="1368900" cy="297600"/>
          </a:xfrm>
          <a:prstGeom prst="rect">
            <a:avLst/>
          </a:prstGeom>
          <a:noFill/>
          <a:ln w="9525" cap="flat" cmpd="sng">
            <a:solidFill>
              <a:srgbClr val="000000"/>
            </a:solidFill>
            <a:prstDash val="solid"/>
            <a:round/>
            <a:headEnd type="none" w="sm" len="sm"/>
            <a:tailEnd type="none" w="sm" len="sm"/>
          </a:ln>
        </p:spPr>
        <p:txBody>
          <a:bodyPr spcFirstLastPara="1" wrap="square" lIns="178450" tIns="0" rIns="0" bIns="0" anchor="t" anchorCtr="0">
            <a:noAutofit/>
          </a:bodyPr>
          <a:lstStyle/>
          <a:p>
            <a:pPr marL="0" marR="0" lvl="0" indent="0" algn="ctr" rtl="0">
              <a:lnSpc>
                <a:spcPct val="90000"/>
              </a:lnSpc>
              <a:spcBef>
                <a:spcPts val="0"/>
              </a:spcBef>
              <a:spcAft>
                <a:spcPts val="1260"/>
              </a:spcAft>
              <a:buClr>
                <a:srgbClr val="000000"/>
              </a:buClr>
              <a:buFont typeface="Arial"/>
              <a:buNone/>
            </a:pPr>
            <a:r>
              <a:rPr lang="en" sz="1800" i="0" u="none" strike="noStrike" cap="none" dirty="0">
                <a:solidFill>
                  <a:srgbClr val="000000"/>
                </a:solidFill>
                <a:latin typeface="Tinos"/>
                <a:ea typeface="Tinos"/>
                <a:cs typeface="Tinos"/>
                <a:sym typeface="Tinos"/>
              </a:rPr>
              <a:t>Few</a:t>
            </a:r>
            <a:endParaRPr sz="1800" dirty="0">
              <a:latin typeface="Tinos"/>
              <a:ea typeface="Tinos"/>
              <a:cs typeface="Tinos"/>
              <a:sym typeface="Tinos"/>
            </a:endParaRPr>
          </a:p>
        </p:txBody>
      </p:sp>
      <p:sp>
        <p:nvSpPr>
          <p:cNvPr id="313" name="Google Shape;313;p33"/>
          <p:cNvSpPr txBox="1"/>
          <p:nvPr/>
        </p:nvSpPr>
        <p:spPr>
          <a:xfrm>
            <a:off x="6021775" y="585350"/>
            <a:ext cx="2605800" cy="10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Font typeface="Arial"/>
              <a:buNone/>
            </a:pPr>
            <a:r>
              <a:rPr lang="en" sz="2400" i="1" u="none" strike="noStrike" cap="none" dirty="0">
                <a:solidFill>
                  <a:srgbClr val="999999"/>
                </a:solidFill>
                <a:latin typeface="Tinos"/>
                <a:ea typeface="Tinos"/>
                <a:cs typeface="Tinos"/>
                <a:sym typeface="Tinos"/>
              </a:rPr>
              <a:t>Continuum of Support for ALL</a:t>
            </a:r>
            <a:endParaRPr sz="2400" i="1" dirty="0">
              <a:solidFill>
                <a:srgbClr val="999999"/>
              </a:solidFill>
              <a:latin typeface="Tinos"/>
              <a:ea typeface="Tinos"/>
              <a:cs typeface="Tinos"/>
              <a:sym typeface="Tinos"/>
            </a:endParaRPr>
          </a:p>
        </p:txBody>
      </p:sp>
      <p:pic>
        <p:nvPicPr>
          <p:cNvPr id="314" name="Google Shape;314;p33" descr="PBIS logo"/>
          <p:cNvPicPr preferRelativeResize="0"/>
          <p:nvPr/>
        </p:nvPicPr>
        <p:blipFill rotWithShape="1">
          <a:blip r:embed="rId3">
            <a:alphaModFix/>
          </a:blip>
          <a:srcRect t="28559" b="33643"/>
          <a:stretch/>
        </p:blipFill>
        <p:spPr>
          <a:xfrm>
            <a:off x="7754175" y="4648525"/>
            <a:ext cx="1190625" cy="430400"/>
          </a:xfrm>
          <a:prstGeom prst="rect">
            <a:avLst/>
          </a:prstGeom>
          <a:noFill/>
          <a:ln>
            <a:noFill/>
          </a:ln>
        </p:spPr>
      </p:pic>
      <p:sp>
        <p:nvSpPr>
          <p:cNvPr id="2" name="Title 1"/>
          <p:cNvSpPr>
            <a:spLocks noGrp="1"/>
          </p:cNvSpPr>
          <p:nvPr>
            <p:ph type="title"/>
          </p:nvPr>
        </p:nvSpPr>
        <p:spPr/>
        <p:txBody>
          <a:bodyPr/>
          <a:lstStyle/>
          <a:p>
            <a:r>
              <a:rPr lang="en-US" sz="500" dirty="0" smtClean="0">
                <a:solidFill>
                  <a:schemeClr val="bg1">
                    <a:lumMod val="95000"/>
                  </a:schemeClr>
                </a:solidFill>
              </a:rPr>
              <a:t>Continuum of   Support for all</a:t>
            </a:r>
            <a:endParaRPr lang="en-US" sz="500" dirty="0">
              <a:solidFill>
                <a:schemeClr val="bg1">
                  <a:lumMod val="95000"/>
                </a:schemeClr>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24" descr="Some text is pasted asking the question:  Who is the PBIS team?" title="Who is the PBIS Team?"/>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Who is the PBIS team at IIS | SFAS?</a:t>
            </a:r>
            <a:endParaRPr/>
          </a:p>
        </p:txBody>
      </p:sp>
      <p:sp>
        <p:nvSpPr>
          <p:cNvPr id="984" name="Google Shape;984;p124" descr="A list of the members of the PBIS team are listed" title="Names"/>
          <p:cNvSpPr txBox="1">
            <a:spLocks noGrp="1"/>
          </p:cNvSpPr>
          <p:nvPr>
            <p:ph type="body" idx="1"/>
          </p:nvPr>
        </p:nvSpPr>
        <p:spPr>
          <a:xfrm>
            <a:off x="1114425" y="1290950"/>
            <a:ext cx="3651600" cy="3133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a:t>Krisanne Wessel - </a:t>
            </a:r>
            <a:r>
              <a:rPr lang="en" sz="1400"/>
              <a:t>PBIS Internal Co-Coach</a:t>
            </a:r>
            <a:endParaRPr sz="1400"/>
          </a:p>
          <a:p>
            <a:pPr marL="0" lvl="0" indent="0" algn="l" rtl="0">
              <a:spcBef>
                <a:spcPts val="600"/>
              </a:spcBef>
              <a:spcAft>
                <a:spcPts val="0"/>
              </a:spcAft>
              <a:buNone/>
            </a:pPr>
            <a:r>
              <a:rPr lang="en"/>
              <a:t>Sara Edwards -</a:t>
            </a:r>
            <a:r>
              <a:rPr lang="en" sz="1400"/>
              <a:t> PBIS Internal Co-Coach</a:t>
            </a:r>
            <a:endParaRPr sz="1400"/>
          </a:p>
          <a:p>
            <a:pPr marL="0" lvl="0" indent="0" algn="l" rtl="0">
              <a:spcBef>
                <a:spcPts val="600"/>
              </a:spcBef>
              <a:spcAft>
                <a:spcPts val="0"/>
              </a:spcAft>
              <a:buNone/>
            </a:pPr>
            <a:r>
              <a:rPr lang="en"/>
              <a:t>Margaret Boege</a:t>
            </a:r>
            <a:endParaRPr/>
          </a:p>
          <a:p>
            <a:pPr marL="0" lvl="0" indent="0" algn="l" rtl="0">
              <a:spcBef>
                <a:spcPts val="600"/>
              </a:spcBef>
              <a:spcAft>
                <a:spcPts val="0"/>
              </a:spcAft>
              <a:buNone/>
            </a:pPr>
            <a:r>
              <a:rPr lang="en"/>
              <a:t>Natalie Miller</a:t>
            </a:r>
            <a:endParaRPr/>
          </a:p>
          <a:p>
            <a:pPr marL="0" lvl="0" indent="0" algn="l" rtl="0">
              <a:spcBef>
                <a:spcPts val="600"/>
              </a:spcBef>
              <a:spcAft>
                <a:spcPts val="0"/>
              </a:spcAft>
              <a:buNone/>
            </a:pPr>
            <a:r>
              <a:rPr lang="en"/>
              <a:t>Malissa Zabel</a:t>
            </a:r>
            <a:endParaRPr/>
          </a:p>
          <a:p>
            <a:pPr marL="0" lvl="0" indent="0" algn="l" rtl="0">
              <a:spcBef>
                <a:spcPts val="600"/>
              </a:spcBef>
              <a:spcAft>
                <a:spcPts val="0"/>
              </a:spcAft>
              <a:buNone/>
            </a:pPr>
            <a:r>
              <a:rPr lang="en"/>
              <a:t>Mark Ziebarth</a:t>
            </a:r>
            <a:endParaRPr/>
          </a:p>
          <a:p>
            <a:pPr marL="0" lvl="0" indent="0" algn="l" rtl="0">
              <a:spcBef>
                <a:spcPts val="600"/>
              </a:spcBef>
              <a:spcAft>
                <a:spcPts val="0"/>
              </a:spcAft>
              <a:buNone/>
            </a:pPr>
            <a:endParaRPr/>
          </a:p>
        </p:txBody>
      </p:sp>
      <p:sp>
        <p:nvSpPr>
          <p:cNvPr id="985" name="Google Shape;985;p124" descr="A list of the PBIS team members is pasted to the slide." title="Members"/>
          <p:cNvSpPr txBox="1">
            <a:spLocks noGrp="1"/>
          </p:cNvSpPr>
          <p:nvPr>
            <p:ph type="body" idx="2"/>
          </p:nvPr>
        </p:nvSpPr>
        <p:spPr>
          <a:xfrm>
            <a:off x="4848925" y="1290950"/>
            <a:ext cx="3999900" cy="3307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Trisha Roiger</a:t>
            </a:r>
            <a:endParaRPr/>
          </a:p>
          <a:p>
            <a:pPr marL="0" lvl="0" indent="0" algn="l" rtl="0">
              <a:spcBef>
                <a:spcPts val="600"/>
              </a:spcBef>
              <a:spcAft>
                <a:spcPts val="0"/>
              </a:spcAft>
              <a:buNone/>
            </a:pPr>
            <a:r>
              <a:rPr lang="en"/>
              <a:t>Ann Landwehr</a:t>
            </a:r>
            <a:endParaRPr/>
          </a:p>
          <a:p>
            <a:pPr marL="0" lvl="0" indent="0" algn="l" rtl="0">
              <a:spcBef>
                <a:spcPts val="600"/>
              </a:spcBef>
              <a:spcAft>
                <a:spcPts val="0"/>
              </a:spcAft>
              <a:buNone/>
            </a:pPr>
            <a:r>
              <a:rPr lang="en"/>
              <a:t>Sonia Utzman</a:t>
            </a:r>
            <a:endParaRPr/>
          </a:p>
          <a:p>
            <a:pPr marL="0" lvl="0" indent="0" algn="l" rtl="0">
              <a:spcBef>
                <a:spcPts val="600"/>
              </a:spcBef>
              <a:spcAft>
                <a:spcPts val="0"/>
              </a:spcAft>
              <a:buNone/>
            </a:pPr>
            <a:r>
              <a:rPr lang="en"/>
              <a:t>Kate Goebel</a:t>
            </a:r>
            <a:endParaRPr/>
          </a:p>
          <a:p>
            <a:pPr marL="0" lvl="0" indent="0" algn="l" rtl="0">
              <a:spcBef>
                <a:spcPts val="600"/>
              </a:spcBef>
              <a:spcAft>
                <a:spcPts val="0"/>
              </a:spcAft>
              <a:buNone/>
            </a:pPr>
            <a:r>
              <a:rPr lang="en"/>
              <a:t>Rachel Olson</a:t>
            </a:r>
            <a:endParaRPr/>
          </a:p>
          <a:p>
            <a:pPr marL="0" lvl="0" indent="0" algn="l" rtl="0">
              <a:spcBef>
                <a:spcPts val="600"/>
              </a:spcBef>
              <a:spcAft>
                <a:spcPts val="0"/>
              </a:spcAft>
              <a:buNone/>
            </a:pPr>
            <a:r>
              <a:rPr lang="en"/>
              <a:t>Cindy Paulson</a:t>
            </a: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25" descr="An image is pasted that says &quot;Resources for PBIS&quot;" title="Resources for PBIS"/>
          <p:cNvSpPr txBox="1">
            <a:spLocks noGrp="1"/>
          </p:cNvSpPr>
          <p:nvPr>
            <p:ph type="title"/>
          </p:nvPr>
        </p:nvSpPr>
        <p:spPr>
          <a:xfrm>
            <a:off x="457200" y="205969"/>
            <a:ext cx="82968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b="1"/>
              <a:t>Resources for PBIS</a:t>
            </a:r>
            <a:endParaRPr sz="3000" b="1"/>
          </a:p>
        </p:txBody>
      </p:sp>
      <p:sp>
        <p:nvSpPr>
          <p:cNvPr id="991" name="Google Shape;991;p125" descr="the following links are posted:&#10;&#10;www.pbismn.org&#10;www.pbisworld.com&#10;www.facebook.com/pages/MN-PBIS" title="Resources"/>
          <p:cNvSpPr txBox="1">
            <a:spLocks noGrp="1"/>
          </p:cNvSpPr>
          <p:nvPr>
            <p:ph type="body" idx="1"/>
          </p:nvPr>
        </p:nvSpPr>
        <p:spPr>
          <a:xfrm>
            <a:off x="1158825" y="1180206"/>
            <a:ext cx="7812300" cy="3963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400" u="sng">
                <a:hlinkClick r:id="rId3"/>
              </a:rPr>
              <a:t>http://pbismn.org/</a:t>
            </a:r>
            <a:endParaRPr sz="2400"/>
          </a:p>
          <a:p>
            <a:pPr marL="0" lvl="0" indent="0" algn="l" rtl="0">
              <a:spcBef>
                <a:spcPts val="600"/>
              </a:spcBef>
              <a:spcAft>
                <a:spcPts val="0"/>
              </a:spcAft>
              <a:buNone/>
            </a:pPr>
            <a:r>
              <a:rPr lang="en" sz="2400" u="sng">
                <a:hlinkClick r:id="rId4"/>
              </a:rPr>
              <a:t>http://www.pbis.org/</a:t>
            </a:r>
            <a:endParaRPr sz="2400"/>
          </a:p>
          <a:p>
            <a:pPr marL="0" lvl="0" indent="0" algn="l" rtl="0">
              <a:spcBef>
                <a:spcPts val="600"/>
              </a:spcBef>
              <a:spcAft>
                <a:spcPts val="0"/>
              </a:spcAft>
              <a:buNone/>
            </a:pPr>
            <a:r>
              <a:rPr lang="en" sz="2400" u="sng">
                <a:hlinkClick r:id="rId5"/>
              </a:rPr>
              <a:t>http://www.pbisworld.com/</a:t>
            </a:r>
            <a:endParaRPr sz="2400"/>
          </a:p>
          <a:p>
            <a:pPr marL="0" lvl="0" indent="0" algn="l" rtl="0">
              <a:spcBef>
                <a:spcPts val="600"/>
              </a:spcBef>
              <a:spcAft>
                <a:spcPts val="0"/>
              </a:spcAft>
              <a:buNone/>
            </a:pPr>
            <a:r>
              <a:rPr lang="en" sz="1800" u="sng">
                <a:hlinkClick r:id="rId6"/>
              </a:rPr>
              <a:t>https://www.facebook.com/pages/MN-PBIS/545187875542060?ref=br_tf</a:t>
            </a:r>
            <a:endParaRPr sz="1800"/>
          </a:p>
          <a:p>
            <a:pPr marL="0" lvl="0" indent="0" algn="l" rtl="0">
              <a:spcBef>
                <a:spcPts val="600"/>
              </a:spcBef>
              <a:spcAft>
                <a:spcPts val="0"/>
              </a:spcAft>
              <a:buNone/>
            </a:pPr>
            <a:endParaRPr sz="1800"/>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pic>
        <p:nvPicPr>
          <p:cNvPr id="996" name="Google Shape;996;p126" descr="This is a screen shot of our pbisMN facebook site, which is located at bit.ly/pbisMNfacebook  " title="Screenshot of pbisMN Facebook Si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76492" y="1174493"/>
            <a:ext cx="2732100" cy="2794500"/>
          </a:xfrm>
          <a:prstGeom prst="rect">
            <a:avLst/>
          </a:prstGeom>
          <a:noFill/>
          <a:ln w="9525" cap="flat" cmpd="sng">
            <a:solidFill>
              <a:schemeClr val="dk1"/>
            </a:solidFill>
            <a:prstDash val="solid"/>
            <a:round/>
            <a:headEnd type="none" w="sm" len="sm"/>
            <a:tailEnd type="none" w="sm" len="sm"/>
          </a:ln>
        </p:spPr>
      </p:pic>
      <p:pic>
        <p:nvPicPr>
          <p:cNvPr id="997" name="Google Shape;997;p126" descr="This is a thumbs up like sign from FaceBook." title="Thumbs Up Like FaceBook"/>
          <p:cNvPicPr preferRelativeResize="0"/>
          <p:nvPr/>
        </p:nvPicPr>
        <p:blipFill rotWithShape="1">
          <a:blip r:embed="rId4">
            <a:alphaModFix/>
          </a:blip>
          <a:srcRect l="2879" t="23429" r="4844" b="20235"/>
          <a:stretch/>
        </p:blipFill>
        <p:spPr>
          <a:xfrm rot="-1336806">
            <a:off x="1455501" y="953387"/>
            <a:ext cx="1233599" cy="508204"/>
          </a:xfrm>
          <a:prstGeom prst="roundRect">
            <a:avLst>
              <a:gd name="adj" fmla="val 16667"/>
            </a:avLst>
          </a:prstGeom>
          <a:noFill/>
          <a:ln>
            <a:noFill/>
          </a:ln>
        </p:spPr>
      </p:pic>
      <p:sp>
        <p:nvSpPr>
          <p:cNvPr id="998" name="Google Shape;998;p126"/>
          <p:cNvSpPr txBox="1"/>
          <p:nvPr/>
        </p:nvSpPr>
        <p:spPr>
          <a:xfrm>
            <a:off x="1631697" y="4065278"/>
            <a:ext cx="2621700" cy="334500"/>
          </a:xfrm>
          <a:prstGeom prst="rect">
            <a:avLst/>
          </a:prstGeom>
          <a:noFill/>
          <a:ln>
            <a:noFill/>
          </a:ln>
        </p:spPr>
        <p:txBody>
          <a:bodyPr spcFirstLastPara="1" wrap="square" lIns="68550" tIns="68550" rIns="68550" bIns="68550" anchor="ctr" anchorCtr="0">
            <a:noAutofit/>
          </a:bodyPr>
          <a:lstStyle/>
          <a:p>
            <a:pPr marL="0" marR="0" lvl="0" indent="0" algn="l" rtl="0">
              <a:spcBef>
                <a:spcPts val="0"/>
              </a:spcBef>
              <a:spcAft>
                <a:spcPts val="0"/>
              </a:spcAft>
              <a:buNone/>
            </a:pPr>
            <a:r>
              <a:rPr lang="en" sz="1800" b="1" u="sng">
                <a:solidFill>
                  <a:schemeClr val="hlink"/>
                </a:solidFill>
                <a:latin typeface="Calibri"/>
                <a:ea typeface="Calibri"/>
                <a:cs typeface="Calibri"/>
                <a:sym typeface="Calibri"/>
                <a:hlinkClick r:id="rId5"/>
              </a:rPr>
              <a:t>facebook.com/pbisMN</a:t>
            </a:r>
            <a:r>
              <a:rPr lang="en" sz="1800" b="1" u="sng">
                <a:solidFill>
                  <a:srgbClr val="0000FF"/>
                </a:solidFill>
                <a:latin typeface="Calibri"/>
                <a:ea typeface="Calibri"/>
                <a:cs typeface="Calibri"/>
                <a:sym typeface="Calibri"/>
              </a:rPr>
              <a:t> </a:t>
            </a:r>
            <a:r>
              <a:rPr lang="en" sz="1800" b="1">
                <a:solidFill>
                  <a:srgbClr val="000000"/>
                </a:solidFill>
                <a:latin typeface="Calibri"/>
                <a:ea typeface="Calibri"/>
                <a:cs typeface="Calibri"/>
                <a:sym typeface="Calibri"/>
              </a:rPr>
              <a:t> </a:t>
            </a:r>
            <a:endParaRPr sz="1800"/>
          </a:p>
        </p:txBody>
      </p:sp>
      <p:sp>
        <p:nvSpPr>
          <p:cNvPr id="999" name="Google Shape;999;p126"/>
          <p:cNvSpPr txBox="1"/>
          <p:nvPr/>
        </p:nvSpPr>
        <p:spPr>
          <a:xfrm>
            <a:off x="5731295" y="800138"/>
            <a:ext cx="2328600" cy="470100"/>
          </a:xfrm>
          <a:prstGeom prst="rect">
            <a:avLst/>
          </a:prstGeom>
          <a:noFill/>
          <a:ln>
            <a:noFill/>
          </a:ln>
        </p:spPr>
        <p:txBody>
          <a:bodyPr spcFirstLastPara="1" wrap="square" lIns="68550" tIns="68550" rIns="68550" bIns="68550" anchor="ctr" anchorCtr="0">
            <a:noAutofit/>
          </a:bodyPr>
          <a:lstStyle/>
          <a:p>
            <a:pPr marL="0" marR="0" lvl="0" indent="0" algn="l" rtl="0">
              <a:spcBef>
                <a:spcPts val="0"/>
              </a:spcBef>
              <a:spcAft>
                <a:spcPts val="0"/>
              </a:spcAft>
              <a:buNone/>
            </a:pPr>
            <a:r>
              <a:rPr lang="en" sz="1800" b="1" u="sng">
                <a:solidFill>
                  <a:schemeClr val="hlink"/>
                </a:solidFill>
                <a:latin typeface="Calibri"/>
                <a:ea typeface="Calibri"/>
                <a:cs typeface="Calibri"/>
                <a:sym typeface="Calibri"/>
                <a:hlinkClick r:id="rId6"/>
              </a:rPr>
              <a:t>twitter.com/pbisMN</a:t>
            </a:r>
            <a:r>
              <a:rPr lang="en" sz="1800" b="1">
                <a:solidFill>
                  <a:srgbClr val="000000"/>
                </a:solidFill>
                <a:latin typeface="Calibri"/>
                <a:ea typeface="Calibri"/>
                <a:cs typeface="Calibri"/>
                <a:sym typeface="Calibri"/>
              </a:rPr>
              <a:t> </a:t>
            </a:r>
            <a:endParaRPr sz="1800"/>
          </a:p>
        </p:txBody>
      </p:sp>
      <p:pic>
        <p:nvPicPr>
          <p:cNvPr id="1000" name="Google Shape;1000;p126" descr="This is a screen shot of our pbisMN Twitter site, which is located at twitter.com/pbisMN" title="Screenshot of pbisMN Twitter sit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4983" y="1270241"/>
            <a:ext cx="3224400" cy="3027300"/>
          </a:xfrm>
          <a:prstGeom prst="rect">
            <a:avLst/>
          </a:prstGeom>
          <a:noFill/>
          <a:ln w="9525" cap="flat" cmpd="sng">
            <a:solidFill>
              <a:schemeClr val="dk1"/>
            </a:solidFill>
            <a:prstDash val="solid"/>
            <a:round/>
            <a:headEnd type="none" w="sm" len="sm"/>
            <a:tailEnd type="none" w="sm" len="sm"/>
          </a:ln>
        </p:spPr>
      </p:pic>
      <p:pic>
        <p:nvPicPr>
          <p:cNvPr id="1001" name="Google Shape;1001;p126" descr="This is the Twitter Logo of the bluebird tweeting." title="Twitter Logo"/>
          <p:cNvPicPr preferRelativeResize="0"/>
          <p:nvPr/>
        </p:nvPicPr>
        <p:blipFill rotWithShape="1">
          <a:blip r:embed="rId8">
            <a:alphaModFix/>
          </a:blip>
          <a:srcRect/>
          <a:stretch/>
        </p:blipFill>
        <p:spPr>
          <a:xfrm>
            <a:off x="4597549" y="706373"/>
            <a:ext cx="998400" cy="690300"/>
          </a:xfrm>
          <a:prstGeom prst="rect">
            <a:avLst/>
          </a:prstGeom>
          <a:noFill/>
          <a:ln>
            <a:noFill/>
          </a:ln>
        </p:spPr>
      </p:pic>
      <p:sp>
        <p:nvSpPr>
          <p:cNvPr id="1002" name="Google Shape;1002;p126"/>
          <p:cNvSpPr txBox="1"/>
          <p:nvPr/>
        </p:nvSpPr>
        <p:spPr>
          <a:xfrm>
            <a:off x="4722502" y="915697"/>
            <a:ext cx="949500" cy="334500"/>
          </a:xfrm>
          <a:prstGeom prst="rect">
            <a:avLst/>
          </a:prstGeom>
          <a:noFill/>
          <a:ln>
            <a:noFill/>
          </a:ln>
        </p:spPr>
        <p:txBody>
          <a:bodyPr spcFirstLastPara="1" wrap="square" lIns="68550" tIns="68550" rIns="68550" bIns="68550" anchor="t" anchorCtr="0">
            <a:noAutofit/>
          </a:bodyPr>
          <a:lstStyle/>
          <a:p>
            <a:pPr marL="0" marR="0" lvl="0" indent="0" algn="l" rtl="0">
              <a:spcBef>
                <a:spcPts val="0"/>
              </a:spcBef>
              <a:spcAft>
                <a:spcPts val="0"/>
              </a:spcAft>
              <a:buNone/>
            </a:pPr>
            <a:r>
              <a:rPr lang="en" sz="1200" b="1">
                <a:solidFill>
                  <a:srgbClr val="FFFFFF"/>
                </a:solidFill>
                <a:latin typeface="Calibri"/>
                <a:ea typeface="Calibri"/>
                <a:cs typeface="Calibri"/>
                <a:sym typeface="Calibri"/>
              </a:rPr>
              <a:t>#pbisMN</a:t>
            </a:r>
            <a:endParaRPr sz="1200" b="1">
              <a:solidFill>
                <a:srgbClr val="FFFFFF"/>
              </a:solidFill>
              <a:latin typeface="Calibri"/>
              <a:ea typeface="Calibri"/>
              <a:cs typeface="Calibri"/>
              <a:sym typeface="Calibri"/>
            </a:endParaRPr>
          </a:p>
        </p:txBody>
      </p:sp>
      <p:sp>
        <p:nvSpPr>
          <p:cNvPr id="2" name="Title 1"/>
          <p:cNvSpPr>
            <a:spLocks noGrp="1"/>
          </p:cNvSpPr>
          <p:nvPr>
            <p:ph type="title"/>
          </p:nvPr>
        </p:nvSpPr>
        <p:spPr>
          <a:xfrm>
            <a:off x="1556175" y="719375"/>
            <a:ext cx="6616800" cy="886432"/>
          </a:xfrm>
        </p:spPr>
        <p:txBody>
          <a:bodyPr/>
          <a:lstStyle/>
          <a:p>
            <a:r>
              <a:rPr lang="en-US" sz="800" dirty="0">
                <a:solidFill>
                  <a:schemeClr val="bg1">
                    <a:lumMod val="85000"/>
                  </a:schemeClr>
                </a:solidFill>
              </a:rPr>
              <a:t>Social Media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27" descr="The text wrapping up is pasted in the slide." title="Wrapping Up"/>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Wrapping Up...</a:t>
            </a:r>
            <a:endParaRPr sz="3000"/>
          </a:p>
        </p:txBody>
      </p:sp>
      <p:sp>
        <p:nvSpPr>
          <p:cNvPr id="1008" name="Google Shape;1008;p127" descr="A link to a Quizlet from quizlet.com is pasted in the slide." title="Quizlet.com"/>
          <p:cNvSpPr txBox="1">
            <a:spLocks noGrp="1"/>
          </p:cNvSpPr>
          <p:nvPr>
            <p:ph type="body" idx="1"/>
          </p:nvPr>
        </p:nvSpPr>
        <p:spPr>
          <a:xfrm>
            <a:off x="1556175" y="1378825"/>
            <a:ext cx="3504900" cy="304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u="sng">
                <a:solidFill>
                  <a:schemeClr val="hlink"/>
                </a:solidFill>
                <a:hlinkClick r:id="rId3"/>
              </a:rPr>
              <a:t>https://quizlet.com/live</a:t>
            </a:r>
            <a:endParaRPr/>
          </a:p>
          <a:p>
            <a:pPr marL="0" lvl="0" indent="0" algn="l" rtl="0">
              <a:spcBef>
                <a:spcPts val="600"/>
              </a:spcBef>
              <a:spcAft>
                <a:spcPts val="0"/>
              </a:spcAft>
              <a:buNone/>
            </a:pPr>
            <a:endParaRPr/>
          </a:p>
          <a:p>
            <a:pPr marL="0" lvl="0" indent="0" algn="l" rtl="0">
              <a:spcBef>
                <a:spcPts val="600"/>
              </a:spcBef>
              <a:spcAft>
                <a:spcPts val="0"/>
              </a:spcAft>
              <a:buNone/>
            </a:pPr>
            <a:r>
              <a:rPr lang="en"/>
              <a:t>Enter this code:</a:t>
            </a:r>
            <a:endParaRPr u="sng"/>
          </a:p>
        </p:txBody>
      </p:sp>
      <p:pic>
        <p:nvPicPr>
          <p:cNvPr id="1009" name="Google Shape;1009;p127" descr="An image of what it looks like to access is pasted to the slide.  It is an image of quizlet.com" title="Quizlet Imag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15450" y="1007788"/>
            <a:ext cx="2439801" cy="3127927"/>
          </a:xfrm>
          <a:prstGeom prst="rect">
            <a:avLst/>
          </a:prstGeom>
          <a:noFill/>
          <a:ln>
            <a:noFill/>
          </a:ln>
        </p:spPr>
      </p:pic>
      <p:sp>
        <p:nvSpPr>
          <p:cNvPr id="1010" name="Google Shape;1010;p127"/>
          <p:cNvSpPr/>
          <p:nvPr/>
        </p:nvSpPr>
        <p:spPr>
          <a:xfrm>
            <a:off x="1635600" y="2907725"/>
            <a:ext cx="2391300" cy="93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t>436-481</a:t>
            </a:r>
            <a:endParaRPr sz="3600" b="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28" descr="groupof 5 students holding certificates"/>
          <p:cNvSpPr/>
          <p:nvPr/>
        </p:nvSpPr>
        <p:spPr>
          <a:xfrm>
            <a:off x="5051925" y="1082904"/>
            <a:ext cx="2956500" cy="2956500"/>
          </a:xfrm>
          <a:prstGeom prst="rect">
            <a:avLst/>
          </a:prstGeom>
          <a:solidFill>
            <a:srgbClr val="000000">
              <a:alpha val="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6" name="Google Shape;1016;p128" descr="A picture of students getting a character award.  " title="Students receiving character award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6850" y="1183825"/>
            <a:ext cx="2746650" cy="2746649"/>
          </a:xfrm>
          <a:prstGeom prst="rect">
            <a:avLst/>
          </a:prstGeom>
          <a:noFill/>
          <a:ln w="114300" cap="flat" cmpd="sng">
            <a:solidFill>
              <a:srgbClr val="FFFFFF"/>
            </a:solidFill>
            <a:prstDash val="solid"/>
            <a:miter lim="8000"/>
            <a:headEnd type="none" w="sm" len="sm"/>
            <a:tailEnd type="none" w="sm" len="sm"/>
          </a:ln>
        </p:spPr>
      </p:pic>
      <p:sp>
        <p:nvSpPr>
          <p:cNvPr id="1017" name="Google Shape;1017;p128" descr="The word Thanks is pasted as an image." title="Thanks"/>
          <p:cNvSpPr txBox="1">
            <a:spLocks noGrp="1"/>
          </p:cNvSpPr>
          <p:nvPr>
            <p:ph type="ctrTitle" idx="4294967295"/>
          </p:nvPr>
        </p:nvSpPr>
        <p:spPr>
          <a:xfrm>
            <a:off x="1544775" y="1049950"/>
            <a:ext cx="3234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THANKS!</a:t>
            </a:r>
            <a:endParaRPr sz="6000"/>
          </a:p>
        </p:txBody>
      </p:sp>
      <p:sp>
        <p:nvSpPr>
          <p:cNvPr id="1018" name="Google Shape;1018;p128" descr="Any questions?  Twitter address is @IISSFAS" title="Questions"/>
          <p:cNvSpPr txBox="1">
            <a:spLocks noGrp="1"/>
          </p:cNvSpPr>
          <p:nvPr>
            <p:ph type="subTitle" idx="4294967295"/>
          </p:nvPr>
        </p:nvSpPr>
        <p:spPr>
          <a:xfrm>
            <a:off x="1544700" y="2249575"/>
            <a:ext cx="3234300" cy="1680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Any questions?</a:t>
            </a:r>
            <a:endParaRPr b="1"/>
          </a:p>
          <a:p>
            <a:pPr marL="0" lvl="0" indent="0" algn="l" rtl="0">
              <a:spcBef>
                <a:spcPts val="600"/>
              </a:spcBef>
              <a:spcAft>
                <a:spcPts val="0"/>
              </a:spcAft>
              <a:buClr>
                <a:schemeClr val="dk1"/>
              </a:buClr>
              <a:buSzPts val="1100"/>
              <a:buFont typeface="Arial"/>
              <a:buNone/>
            </a:pPr>
            <a:r>
              <a:rPr lang="en" sz="1800"/>
              <a:t>You can follow our school on Twitter: @IISSFAS</a:t>
            </a:r>
            <a:endParaRPr sz="18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4" descr="Blue oval venn diagram witht eh words classroom non-classroom family and student" title="venn diagram"/>
          <p:cNvSpPr/>
          <p:nvPr/>
        </p:nvSpPr>
        <p:spPr>
          <a:xfrm>
            <a:off x="1626000" y="646581"/>
            <a:ext cx="5203200" cy="3762900"/>
          </a:xfrm>
          <a:prstGeom prst="ellipse">
            <a:avLst/>
          </a:prstGeom>
          <a:solidFill>
            <a:srgbClr val="00CC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i="0" u="none" strike="noStrike" cap="none">
              <a:solidFill>
                <a:srgbClr val="000000"/>
              </a:solidFill>
              <a:latin typeface="Tinos"/>
              <a:ea typeface="Tinos"/>
              <a:cs typeface="Tinos"/>
              <a:sym typeface="Tinos"/>
            </a:endParaRPr>
          </a:p>
        </p:txBody>
      </p:sp>
      <p:sp>
        <p:nvSpPr>
          <p:cNvPr id="321" name="Google Shape;321;p34"/>
          <p:cNvSpPr txBox="1"/>
          <p:nvPr/>
        </p:nvSpPr>
        <p:spPr>
          <a:xfrm>
            <a:off x="3492627" y="1369113"/>
            <a:ext cx="1608300" cy="34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800" i="0" u="none" strike="noStrike" cap="none">
                <a:solidFill>
                  <a:srgbClr val="000000"/>
                </a:solidFill>
                <a:latin typeface="Tinos"/>
                <a:ea typeface="Tinos"/>
                <a:cs typeface="Tinos"/>
                <a:sym typeface="Tinos"/>
              </a:rPr>
              <a:t>Classroom</a:t>
            </a:r>
            <a:endParaRPr sz="1800">
              <a:latin typeface="Tinos"/>
              <a:ea typeface="Tinos"/>
              <a:cs typeface="Tinos"/>
              <a:sym typeface="Tinos"/>
            </a:endParaRPr>
          </a:p>
        </p:txBody>
      </p:sp>
      <p:sp>
        <p:nvSpPr>
          <p:cNvPr id="322" name="Google Shape;322;p34"/>
          <p:cNvSpPr txBox="1"/>
          <p:nvPr/>
        </p:nvSpPr>
        <p:spPr>
          <a:xfrm>
            <a:off x="6666699" y="627575"/>
            <a:ext cx="1626000" cy="59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2800" i="1" u="none" strike="noStrike" cap="none" dirty="0">
                <a:solidFill>
                  <a:srgbClr val="999999"/>
                </a:solidFill>
                <a:latin typeface="Tinos"/>
                <a:ea typeface="Tinos"/>
                <a:cs typeface="Tinos"/>
                <a:sym typeface="Tinos"/>
              </a:rPr>
              <a:t>SWPBS</a:t>
            </a:r>
            <a:endParaRPr i="1" dirty="0">
              <a:solidFill>
                <a:srgbClr val="999999"/>
              </a:solidFill>
              <a:latin typeface="Tinos"/>
              <a:ea typeface="Tinos"/>
              <a:cs typeface="Tinos"/>
              <a:sym typeface="Tinos"/>
            </a:endParaRPr>
          </a:p>
          <a:p>
            <a:pPr marL="0" marR="0" lvl="0" indent="0" algn="ctr" rtl="0">
              <a:lnSpc>
                <a:spcPct val="100000"/>
              </a:lnSpc>
              <a:spcBef>
                <a:spcPts val="0"/>
              </a:spcBef>
              <a:spcAft>
                <a:spcPts val="0"/>
              </a:spcAft>
              <a:buClr>
                <a:srgbClr val="000000"/>
              </a:buClr>
              <a:buFont typeface="Arial"/>
              <a:buNone/>
            </a:pPr>
            <a:r>
              <a:rPr lang="en" sz="2800" i="1" u="none" strike="noStrike" cap="none" dirty="0">
                <a:solidFill>
                  <a:srgbClr val="999999"/>
                </a:solidFill>
                <a:latin typeface="Tinos"/>
                <a:ea typeface="Tinos"/>
                <a:cs typeface="Tinos"/>
                <a:sym typeface="Tinos"/>
              </a:rPr>
              <a:t>Practices</a:t>
            </a:r>
            <a:endParaRPr i="1" dirty="0">
              <a:solidFill>
                <a:srgbClr val="999999"/>
              </a:solidFill>
              <a:latin typeface="Tinos"/>
              <a:ea typeface="Tinos"/>
              <a:cs typeface="Tinos"/>
              <a:sym typeface="Tinos"/>
            </a:endParaRPr>
          </a:p>
        </p:txBody>
      </p:sp>
      <p:sp>
        <p:nvSpPr>
          <p:cNvPr id="323" name="Google Shape;323;p34" descr="blur oval with teh word family"/>
          <p:cNvSpPr/>
          <p:nvPr/>
        </p:nvSpPr>
        <p:spPr>
          <a:xfrm rot="10800000">
            <a:off x="3894234" y="1675365"/>
            <a:ext cx="2782500" cy="1654500"/>
          </a:xfrm>
          <a:prstGeom prst="ellipse">
            <a:avLst/>
          </a:prstGeom>
          <a:solidFill>
            <a:srgbClr val="3366FF">
              <a:alpha val="498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i="0" u="none" strike="noStrike" cap="none">
              <a:solidFill>
                <a:srgbClr val="000000"/>
              </a:solidFill>
              <a:latin typeface="Tinos"/>
              <a:ea typeface="Tinos"/>
              <a:cs typeface="Tinos"/>
              <a:sym typeface="Tinos"/>
            </a:endParaRPr>
          </a:p>
        </p:txBody>
      </p:sp>
      <p:sp>
        <p:nvSpPr>
          <p:cNvPr id="324" name="Google Shape;324;p34" descr="blue oval with teh word non-classroom"/>
          <p:cNvSpPr/>
          <p:nvPr/>
        </p:nvSpPr>
        <p:spPr>
          <a:xfrm rot="10800000">
            <a:off x="1854881" y="1720700"/>
            <a:ext cx="2782500" cy="1654500"/>
          </a:xfrm>
          <a:prstGeom prst="ellipse">
            <a:avLst/>
          </a:prstGeom>
          <a:solidFill>
            <a:srgbClr val="3366FF">
              <a:alpha val="498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i="0" u="none" strike="noStrike" cap="none">
              <a:solidFill>
                <a:srgbClr val="000000"/>
              </a:solidFill>
              <a:latin typeface="Tinos"/>
              <a:ea typeface="Tinos"/>
              <a:cs typeface="Tinos"/>
              <a:sym typeface="Tinos"/>
            </a:endParaRPr>
          </a:p>
        </p:txBody>
      </p:sp>
      <p:sp>
        <p:nvSpPr>
          <p:cNvPr id="325" name="Google Shape;325;p34" descr="SWPBS consists of 4 overlapping areas: classroom, non-classroom, student, family" title="4 circle Venn Diagram"/>
          <p:cNvSpPr/>
          <p:nvPr/>
        </p:nvSpPr>
        <p:spPr>
          <a:xfrm rot="-48931">
            <a:off x="3363980" y="1961283"/>
            <a:ext cx="2086711" cy="2206469"/>
          </a:xfrm>
          <a:prstGeom prst="ellipse">
            <a:avLst/>
          </a:prstGeom>
          <a:solidFill>
            <a:srgbClr val="3366FF">
              <a:alpha val="49800"/>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i="0" u="none" strike="noStrike" cap="none">
              <a:solidFill>
                <a:srgbClr val="000000"/>
              </a:solidFill>
              <a:latin typeface="Tinos"/>
              <a:ea typeface="Tinos"/>
              <a:cs typeface="Tinos"/>
              <a:sym typeface="Tinos"/>
            </a:endParaRPr>
          </a:p>
        </p:txBody>
      </p:sp>
      <p:sp>
        <p:nvSpPr>
          <p:cNvPr id="326" name="Google Shape;326;p34"/>
          <p:cNvSpPr txBox="1"/>
          <p:nvPr/>
        </p:nvSpPr>
        <p:spPr>
          <a:xfrm>
            <a:off x="2104867" y="2369323"/>
            <a:ext cx="2205900" cy="34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800" i="0" u="none" strike="noStrike" cap="none">
                <a:solidFill>
                  <a:srgbClr val="000000"/>
                </a:solidFill>
                <a:latin typeface="Tinos"/>
                <a:ea typeface="Tinos"/>
                <a:cs typeface="Tinos"/>
                <a:sym typeface="Tinos"/>
              </a:rPr>
              <a:t>Non-classroom</a:t>
            </a:r>
            <a:endParaRPr sz="1800">
              <a:latin typeface="Tinos"/>
              <a:ea typeface="Tinos"/>
              <a:cs typeface="Tinos"/>
              <a:sym typeface="Tinos"/>
            </a:endParaRPr>
          </a:p>
        </p:txBody>
      </p:sp>
      <p:sp>
        <p:nvSpPr>
          <p:cNvPr id="327" name="Google Shape;327;p34"/>
          <p:cNvSpPr txBox="1"/>
          <p:nvPr/>
        </p:nvSpPr>
        <p:spPr>
          <a:xfrm>
            <a:off x="5456934" y="2323988"/>
            <a:ext cx="1044900" cy="34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800" i="0" u="none" strike="noStrike" cap="none">
                <a:solidFill>
                  <a:srgbClr val="000000"/>
                </a:solidFill>
                <a:latin typeface="Tinos"/>
                <a:ea typeface="Tinos"/>
                <a:cs typeface="Tinos"/>
                <a:sym typeface="Tinos"/>
              </a:rPr>
              <a:t>Family</a:t>
            </a:r>
            <a:endParaRPr sz="1800">
              <a:latin typeface="Tinos"/>
              <a:ea typeface="Tinos"/>
              <a:cs typeface="Tinos"/>
              <a:sym typeface="Tinos"/>
            </a:endParaRPr>
          </a:p>
        </p:txBody>
      </p:sp>
      <p:sp>
        <p:nvSpPr>
          <p:cNvPr id="328" name="Google Shape;328;p34"/>
          <p:cNvSpPr txBox="1"/>
          <p:nvPr/>
        </p:nvSpPr>
        <p:spPr>
          <a:xfrm>
            <a:off x="3842843" y="3412035"/>
            <a:ext cx="1198500" cy="347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800" i="0" u="none" strike="noStrike" cap="none">
                <a:solidFill>
                  <a:srgbClr val="000000"/>
                </a:solidFill>
                <a:latin typeface="Tinos"/>
                <a:ea typeface="Tinos"/>
                <a:cs typeface="Tinos"/>
                <a:sym typeface="Tinos"/>
              </a:rPr>
              <a:t>Student</a:t>
            </a:r>
            <a:endParaRPr sz="1800">
              <a:latin typeface="Tinos"/>
              <a:ea typeface="Tinos"/>
              <a:cs typeface="Tinos"/>
              <a:sym typeface="Tinos"/>
            </a:endParaRPr>
          </a:p>
        </p:txBody>
      </p:sp>
      <p:sp>
        <p:nvSpPr>
          <p:cNvPr id="329" name="Google Shape;329;p34"/>
          <p:cNvSpPr txBox="1"/>
          <p:nvPr/>
        </p:nvSpPr>
        <p:spPr>
          <a:xfrm rot="-1983417">
            <a:off x="1800789" y="1120842"/>
            <a:ext cx="2025584" cy="3880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800" i="0" u="none" strike="noStrike" cap="none">
                <a:solidFill>
                  <a:srgbClr val="000000"/>
                </a:solidFill>
                <a:latin typeface="Tinos"/>
                <a:ea typeface="Tinos"/>
                <a:cs typeface="Tinos"/>
                <a:sym typeface="Tinos"/>
              </a:rPr>
              <a:t>School-wide</a:t>
            </a:r>
            <a:endParaRPr sz="1800">
              <a:latin typeface="Tinos"/>
              <a:ea typeface="Tinos"/>
              <a:cs typeface="Tinos"/>
              <a:sym typeface="Tinos"/>
            </a:endParaRPr>
          </a:p>
        </p:txBody>
      </p:sp>
      <p:pic>
        <p:nvPicPr>
          <p:cNvPr id="330" name="Google Shape;330;p34" descr="PBIS logo"/>
          <p:cNvPicPr preferRelativeResize="0"/>
          <p:nvPr/>
        </p:nvPicPr>
        <p:blipFill rotWithShape="1">
          <a:blip r:embed="rId3">
            <a:alphaModFix/>
          </a:blip>
          <a:srcRect t="28559" b="33643"/>
          <a:stretch/>
        </p:blipFill>
        <p:spPr>
          <a:xfrm>
            <a:off x="7754175" y="4648525"/>
            <a:ext cx="1190625" cy="430400"/>
          </a:xfrm>
          <a:prstGeom prst="rect">
            <a:avLst/>
          </a:prstGeom>
          <a:noFill/>
          <a:ln>
            <a:noFill/>
          </a:ln>
        </p:spPr>
      </p:pic>
      <p:sp>
        <p:nvSpPr>
          <p:cNvPr id="2" name="Title 1"/>
          <p:cNvSpPr>
            <a:spLocks noGrp="1"/>
          </p:cNvSpPr>
          <p:nvPr>
            <p:ph type="title"/>
          </p:nvPr>
        </p:nvSpPr>
        <p:spPr/>
        <p:txBody>
          <a:bodyPr/>
          <a:lstStyle/>
          <a:p>
            <a:r>
              <a:rPr lang="en-US" sz="500" dirty="0" smtClean="0">
                <a:solidFill>
                  <a:schemeClr val="bg1">
                    <a:lumMod val="95000"/>
                  </a:schemeClr>
                </a:solidFill>
              </a:rPr>
              <a:t>SWPBISS Practices</a:t>
            </a:r>
            <a:endParaRPr lang="en-US" sz="500" dirty="0">
              <a:solidFill>
                <a:schemeClr val="bg1">
                  <a:lumMod val="9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Common Misconceptions</a:t>
            </a:r>
            <a:endParaRPr dirty="0"/>
          </a:p>
        </p:txBody>
      </p:sp>
      <p:sp>
        <p:nvSpPr>
          <p:cNvPr id="336" name="Google Shape;336;p3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 dirty="0"/>
              <a:t>Only about rewards/prizes</a:t>
            </a:r>
            <a:endParaRPr dirty="0"/>
          </a:p>
          <a:p>
            <a:pPr marL="457200" lvl="0" indent="-393700" algn="l" rtl="0">
              <a:spcBef>
                <a:spcPts val="0"/>
              </a:spcBef>
              <a:spcAft>
                <a:spcPts val="0"/>
              </a:spcAft>
              <a:buSzPts val="2600"/>
              <a:buChar char="◈"/>
            </a:pPr>
            <a:r>
              <a:rPr lang="en" dirty="0"/>
              <a:t>Packaged curriculum</a:t>
            </a:r>
            <a:endParaRPr dirty="0"/>
          </a:p>
          <a:p>
            <a:pPr marL="457200" lvl="0" indent="-393700" algn="l" rtl="0">
              <a:spcBef>
                <a:spcPts val="0"/>
              </a:spcBef>
              <a:spcAft>
                <a:spcPts val="0"/>
              </a:spcAft>
              <a:buSzPts val="2600"/>
              <a:buChar char="◈"/>
            </a:pPr>
            <a:r>
              <a:rPr lang="en" dirty="0"/>
              <a:t>For certain students</a:t>
            </a:r>
            <a:endParaRPr dirty="0"/>
          </a:p>
          <a:p>
            <a:pPr marL="457200" lvl="0" indent="-393700" algn="l" rtl="0">
              <a:spcBef>
                <a:spcPts val="0"/>
              </a:spcBef>
              <a:spcAft>
                <a:spcPts val="0"/>
              </a:spcAft>
              <a:buSzPts val="2600"/>
              <a:buChar char="◈"/>
            </a:pPr>
            <a:r>
              <a:rPr lang="en" dirty="0"/>
              <a:t>One-shot training</a:t>
            </a:r>
            <a:endParaRPr dirty="0"/>
          </a:p>
          <a:p>
            <a:pPr marL="457200" lvl="0" indent="-393700" algn="l" rtl="0">
              <a:spcBef>
                <a:spcPts val="0"/>
              </a:spcBef>
              <a:spcAft>
                <a:spcPts val="0"/>
              </a:spcAft>
              <a:buSzPts val="2600"/>
              <a:buChar char="◈"/>
            </a:pPr>
            <a:r>
              <a:rPr lang="en" dirty="0"/>
              <a:t>Quick fix</a:t>
            </a:r>
            <a:endParaRPr dirty="0"/>
          </a:p>
          <a:p>
            <a:pPr marL="0" lvl="0" indent="0" algn="l" rtl="0">
              <a:spcBef>
                <a:spcPts val="600"/>
              </a:spcBef>
              <a:spcAft>
                <a:spcPts val="0"/>
              </a:spcAft>
              <a:buNone/>
            </a:pPr>
            <a:endParaRPr dirty="0"/>
          </a:p>
        </p:txBody>
      </p:sp>
      <p:pic>
        <p:nvPicPr>
          <p:cNvPr id="337" name="Google Shape;337;p35" descr="5 question marks"/>
          <p:cNvPicPr preferRelativeResize="0"/>
          <p:nvPr/>
        </p:nvPicPr>
        <p:blipFill>
          <a:blip r:embed="rId3">
            <a:alphaModFix/>
          </a:blip>
          <a:stretch>
            <a:fillRect/>
          </a:stretch>
        </p:blipFill>
        <p:spPr>
          <a:xfrm>
            <a:off x="5604088" y="2054313"/>
            <a:ext cx="2143125" cy="2143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6"/>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Start...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7"/>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Start of PBIS at IIS/SFAS </a:t>
            </a:r>
            <a:endParaRPr/>
          </a:p>
        </p:txBody>
      </p:sp>
      <p:sp>
        <p:nvSpPr>
          <p:cNvPr id="348" name="Google Shape;348;p37"/>
          <p:cNvSpPr/>
          <p:nvPr/>
        </p:nvSpPr>
        <p:spPr>
          <a:xfrm>
            <a:off x="1673700" y="1909250"/>
            <a:ext cx="2343900" cy="1838700"/>
          </a:xfrm>
          <a:prstGeom prst="homePlate">
            <a:avLst>
              <a:gd name="adj" fmla="val 30129"/>
            </a:avLst>
          </a:prstGeom>
          <a:solidFill>
            <a:srgbClr val="000000">
              <a:alpha val="9620"/>
            </a:srgbClr>
          </a:solidFill>
          <a:ln w="9525" cap="flat" cmpd="sng">
            <a:solidFill>
              <a:srgbClr val="B7B7B7"/>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nos"/>
                <a:ea typeface="Tinos"/>
                <a:cs typeface="Tinos"/>
                <a:sym typeface="Tinos"/>
              </a:rPr>
              <a:t>Accepted to Cohort 6</a:t>
            </a:r>
            <a:endParaRPr sz="2400">
              <a:latin typeface="Tinos"/>
              <a:ea typeface="Tinos"/>
              <a:cs typeface="Tinos"/>
              <a:sym typeface="Tinos"/>
            </a:endParaRPr>
          </a:p>
        </p:txBody>
      </p:sp>
      <p:sp>
        <p:nvSpPr>
          <p:cNvPr id="349" name="Google Shape;349;p37"/>
          <p:cNvSpPr/>
          <p:nvPr/>
        </p:nvSpPr>
        <p:spPr>
          <a:xfrm>
            <a:off x="3706340" y="1909250"/>
            <a:ext cx="2389200" cy="1838700"/>
          </a:xfrm>
          <a:prstGeom prst="chevron">
            <a:avLst>
              <a:gd name="adj" fmla="val 29853"/>
            </a:avLst>
          </a:prstGeom>
          <a:solidFill>
            <a:srgbClr val="000000">
              <a:alpha val="9620"/>
            </a:srgbClr>
          </a:solidFill>
          <a:ln w="9525" cap="flat" cmpd="sng">
            <a:solidFill>
              <a:srgbClr val="B7B7B7"/>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Tinos"/>
                <a:ea typeface="Tinos"/>
                <a:cs typeface="Tinos"/>
                <a:sym typeface="Tinos"/>
              </a:rPr>
              <a:t>Year 1 Training: </a:t>
            </a:r>
            <a:endParaRPr sz="1800">
              <a:latin typeface="Tinos"/>
              <a:ea typeface="Tinos"/>
              <a:cs typeface="Tinos"/>
              <a:sym typeface="Tinos"/>
            </a:endParaRPr>
          </a:p>
          <a:p>
            <a:pPr marL="0" lvl="0" indent="0" algn="ctr" rtl="0">
              <a:spcBef>
                <a:spcPts val="0"/>
              </a:spcBef>
              <a:spcAft>
                <a:spcPts val="0"/>
              </a:spcAft>
              <a:buNone/>
            </a:pPr>
            <a:r>
              <a:rPr lang="en" sz="1800">
                <a:latin typeface="Tinos"/>
                <a:ea typeface="Tinos"/>
                <a:cs typeface="Tinos"/>
                <a:sym typeface="Tinos"/>
              </a:rPr>
              <a:t>Three 2-day sessions</a:t>
            </a:r>
            <a:endParaRPr sz="1800">
              <a:latin typeface="Tinos"/>
              <a:ea typeface="Tinos"/>
              <a:cs typeface="Tinos"/>
              <a:sym typeface="Tinos"/>
            </a:endParaRPr>
          </a:p>
        </p:txBody>
      </p:sp>
      <p:sp>
        <p:nvSpPr>
          <p:cNvPr id="350" name="Google Shape;350;p37"/>
          <p:cNvSpPr/>
          <p:nvPr/>
        </p:nvSpPr>
        <p:spPr>
          <a:xfrm>
            <a:off x="5784054" y="1909250"/>
            <a:ext cx="2389200" cy="1838700"/>
          </a:xfrm>
          <a:prstGeom prst="chevron">
            <a:avLst>
              <a:gd name="adj" fmla="val 29853"/>
            </a:avLst>
          </a:prstGeom>
          <a:solidFill>
            <a:srgbClr val="000000">
              <a:alpha val="9620"/>
            </a:srgbClr>
          </a:solidFill>
          <a:ln w="9525" cap="flat" cmpd="sng">
            <a:solidFill>
              <a:srgbClr val="B7B7B7"/>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Tinos"/>
                <a:ea typeface="Tinos"/>
                <a:cs typeface="Tinos"/>
                <a:sym typeface="Tinos"/>
              </a:rPr>
              <a:t>Year 2 Training: </a:t>
            </a:r>
            <a:endParaRPr sz="1800">
              <a:latin typeface="Tinos"/>
              <a:ea typeface="Tinos"/>
              <a:cs typeface="Tinos"/>
              <a:sym typeface="Tinos"/>
            </a:endParaRPr>
          </a:p>
          <a:p>
            <a:pPr marL="0" lvl="0" indent="0" algn="ctr" rtl="0">
              <a:spcBef>
                <a:spcPts val="0"/>
              </a:spcBef>
              <a:spcAft>
                <a:spcPts val="0"/>
              </a:spcAft>
              <a:buNone/>
            </a:pPr>
            <a:r>
              <a:rPr lang="en" sz="1800">
                <a:latin typeface="Tinos"/>
                <a:ea typeface="Tinos"/>
                <a:cs typeface="Tinos"/>
                <a:sym typeface="Tinos"/>
              </a:rPr>
              <a:t>Three </a:t>
            </a:r>
            <a:endParaRPr sz="1800">
              <a:latin typeface="Tinos"/>
              <a:ea typeface="Tinos"/>
              <a:cs typeface="Tinos"/>
              <a:sym typeface="Tinos"/>
            </a:endParaRPr>
          </a:p>
          <a:p>
            <a:pPr marL="0" lvl="0" indent="0" algn="ctr" rtl="0">
              <a:spcBef>
                <a:spcPts val="0"/>
              </a:spcBef>
              <a:spcAft>
                <a:spcPts val="0"/>
              </a:spcAft>
              <a:buNone/>
            </a:pPr>
            <a:r>
              <a:rPr lang="en" sz="1800">
                <a:latin typeface="Tinos"/>
                <a:ea typeface="Tinos"/>
                <a:cs typeface="Tinos"/>
                <a:sym typeface="Tinos"/>
              </a:rPr>
              <a:t>1-day </a:t>
            </a:r>
            <a:endParaRPr sz="1800">
              <a:latin typeface="Tinos"/>
              <a:ea typeface="Tinos"/>
              <a:cs typeface="Tinos"/>
              <a:sym typeface="Tinos"/>
            </a:endParaRPr>
          </a:p>
          <a:p>
            <a:pPr marL="0" lvl="0" indent="0" algn="ctr" rtl="0">
              <a:spcBef>
                <a:spcPts val="0"/>
              </a:spcBef>
              <a:spcAft>
                <a:spcPts val="0"/>
              </a:spcAft>
              <a:buNone/>
            </a:pPr>
            <a:r>
              <a:rPr lang="en" sz="1800">
                <a:latin typeface="Tinos"/>
                <a:ea typeface="Tinos"/>
                <a:cs typeface="Tinos"/>
                <a:sym typeface="Tinos"/>
              </a:rPr>
              <a:t>sessions</a:t>
            </a:r>
            <a:endParaRPr sz="1800">
              <a:latin typeface="Tinos"/>
              <a:ea typeface="Tinos"/>
              <a:cs typeface="Tinos"/>
              <a:sym typeface="Tino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8"/>
          <p:cNvSpPr txBox="1"/>
          <p:nvPr/>
        </p:nvSpPr>
        <p:spPr>
          <a:xfrm>
            <a:off x="1253000" y="545200"/>
            <a:ext cx="7484400" cy="98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rgbClr val="25212A"/>
                </a:solidFill>
                <a:latin typeface="Oswald"/>
                <a:ea typeface="Oswald"/>
                <a:cs typeface="Oswald"/>
                <a:sym typeface="Oswald"/>
              </a:rPr>
              <a:t>School-wide PBIS Training</a:t>
            </a:r>
            <a:endParaRPr sz="3600" b="1" dirty="0">
              <a:solidFill>
                <a:schemeClr val="dk1"/>
              </a:solidFill>
              <a:latin typeface="Questrial"/>
              <a:ea typeface="Questrial"/>
              <a:cs typeface="Questrial"/>
              <a:sym typeface="Questrial"/>
            </a:endParaRPr>
          </a:p>
        </p:txBody>
      </p:sp>
      <p:sp>
        <p:nvSpPr>
          <p:cNvPr id="356" name="Google Shape;356;p38"/>
          <p:cNvSpPr txBox="1"/>
          <p:nvPr/>
        </p:nvSpPr>
        <p:spPr>
          <a:xfrm>
            <a:off x="1253000" y="1526500"/>
            <a:ext cx="4017300" cy="2076000"/>
          </a:xfrm>
          <a:prstGeom prst="rect">
            <a:avLst/>
          </a:prstGeom>
          <a:noFill/>
          <a:ln>
            <a:noFill/>
          </a:ln>
        </p:spPr>
        <p:txBody>
          <a:bodyPr spcFirstLastPara="1" wrap="square" lIns="91425" tIns="91425" rIns="91425" bIns="91425" anchor="t" anchorCtr="0">
            <a:noAutofit/>
          </a:bodyPr>
          <a:lstStyle/>
          <a:p>
            <a:pPr marL="342900" lvl="0" indent="-284480" algn="l" rtl="0">
              <a:lnSpc>
                <a:spcPct val="90000"/>
              </a:lnSpc>
              <a:spcBef>
                <a:spcPts val="0"/>
              </a:spcBef>
              <a:spcAft>
                <a:spcPts val="0"/>
              </a:spcAft>
              <a:buClr>
                <a:schemeClr val="dk1"/>
              </a:buClr>
              <a:buSzPts val="1800"/>
              <a:buFont typeface="Questrial"/>
              <a:buChar char="•"/>
            </a:pPr>
            <a:r>
              <a:rPr lang="en">
                <a:solidFill>
                  <a:schemeClr val="dk1"/>
                </a:solidFill>
                <a:latin typeface="Questrial"/>
                <a:ea typeface="Questrial"/>
                <a:cs typeface="Questrial"/>
                <a:sym typeface="Questrial"/>
              </a:rPr>
              <a:t>Team-based training</a:t>
            </a:r>
            <a:endParaRPr>
              <a:solidFill>
                <a:schemeClr val="dk1"/>
              </a:solidFill>
              <a:latin typeface="Questrial"/>
              <a:ea typeface="Questrial"/>
              <a:cs typeface="Questrial"/>
              <a:sym typeface="Questrial"/>
            </a:endParaRPr>
          </a:p>
          <a:p>
            <a:pPr marL="342900" lvl="0" indent="-286258" algn="l" rtl="0">
              <a:lnSpc>
                <a:spcPct val="90000"/>
              </a:lnSpc>
              <a:spcBef>
                <a:spcPts val="178"/>
              </a:spcBef>
              <a:spcAft>
                <a:spcPts val="0"/>
              </a:spcAft>
              <a:buNone/>
            </a:pPr>
            <a:endParaRPr>
              <a:solidFill>
                <a:schemeClr val="dk1"/>
              </a:solidFill>
              <a:latin typeface="Questrial"/>
              <a:ea typeface="Questrial"/>
              <a:cs typeface="Questrial"/>
              <a:sym typeface="Questrial"/>
            </a:endParaRPr>
          </a:p>
          <a:p>
            <a:pPr marL="342900" lvl="0" indent="-259080" algn="l" rtl="0">
              <a:lnSpc>
                <a:spcPct val="90000"/>
              </a:lnSpc>
              <a:spcBef>
                <a:spcPts val="544"/>
              </a:spcBef>
              <a:spcAft>
                <a:spcPts val="0"/>
              </a:spcAft>
              <a:buClr>
                <a:schemeClr val="dk1"/>
              </a:buClr>
              <a:buSzPts val="1400"/>
              <a:buFont typeface="Questrial"/>
              <a:buChar char="•"/>
            </a:pPr>
            <a:r>
              <a:rPr lang="en">
                <a:solidFill>
                  <a:schemeClr val="dk1"/>
                </a:solidFill>
                <a:latin typeface="Questrial"/>
                <a:ea typeface="Questrial"/>
                <a:cs typeface="Questrial"/>
                <a:sym typeface="Questrial"/>
              </a:rPr>
              <a:t>9 training days over two years</a:t>
            </a:r>
            <a:endParaRPr>
              <a:solidFill>
                <a:schemeClr val="dk1"/>
              </a:solidFill>
              <a:latin typeface="Questrial"/>
              <a:ea typeface="Questrial"/>
              <a:cs typeface="Questrial"/>
              <a:sym typeface="Questrial"/>
            </a:endParaRPr>
          </a:p>
          <a:p>
            <a:pPr marL="342900" lvl="0" indent="-286258" algn="l" rtl="0">
              <a:lnSpc>
                <a:spcPct val="90000"/>
              </a:lnSpc>
              <a:spcBef>
                <a:spcPts val="178"/>
              </a:spcBef>
              <a:spcAft>
                <a:spcPts val="0"/>
              </a:spcAft>
              <a:buNone/>
            </a:pPr>
            <a:endParaRPr>
              <a:solidFill>
                <a:schemeClr val="dk1"/>
              </a:solidFill>
              <a:latin typeface="Questrial"/>
              <a:ea typeface="Questrial"/>
              <a:cs typeface="Questrial"/>
              <a:sym typeface="Questrial"/>
            </a:endParaRPr>
          </a:p>
          <a:p>
            <a:pPr marL="342900" lvl="0" indent="-259080" algn="l" rtl="0">
              <a:lnSpc>
                <a:spcPct val="90000"/>
              </a:lnSpc>
              <a:spcBef>
                <a:spcPts val="544"/>
              </a:spcBef>
              <a:spcAft>
                <a:spcPts val="0"/>
              </a:spcAft>
              <a:buClr>
                <a:schemeClr val="dk1"/>
              </a:buClr>
              <a:buSzPts val="1400"/>
              <a:buFont typeface="Questrial"/>
              <a:buChar char="•"/>
            </a:pPr>
            <a:r>
              <a:rPr lang="en">
                <a:solidFill>
                  <a:schemeClr val="dk1"/>
                </a:solidFill>
                <a:latin typeface="Questrial"/>
                <a:ea typeface="Questrial"/>
                <a:cs typeface="Questrial"/>
                <a:sym typeface="Questrial"/>
              </a:rPr>
              <a:t>Distributed, team-based implementation of PBIS</a:t>
            </a:r>
            <a:endParaRPr>
              <a:solidFill>
                <a:schemeClr val="dk1"/>
              </a:solidFill>
              <a:latin typeface="Questrial"/>
              <a:ea typeface="Questrial"/>
              <a:cs typeface="Questrial"/>
              <a:sym typeface="Questrial"/>
            </a:endParaRPr>
          </a:p>
          <a:p>
            <a:pPr marL="342900" lvl="0" indent="-286258" algn="l" rtl="0">
              <a:lnSpc>
                <a:spcPct val="90000"/>
              </a:lnSpc>
              <a:spcBef>
                <a:spcPts val="178"/>
              </a:spcBef>
              <a:spcAft>
                <a:spcPts val="0"/>
              </a:spcAft>
              <a:buNone/>
            </a:pPr>
            <a:endParaRPr>
              <a:solidFill>
                <a:schemeClr val="dk1"/>
              </a:solidFill>
              <a:latin typeface="Questrial"/>
              <a:ea typeface="Questrial"/>
              <a:cs typeface="Questrial"/>
              <a:sym typeface="Questrial"/>
            </a:endParaRPr>
          </a:p>
          <a:p>
            <a:pPr marL="342900" lvl="0" indent="-259080" algn="l" rtl="0">
              <a:lnSpc>
                <a:spcPct val="90000"/>
              </a:lnSpc>
              <a:spcBef>
                <a:spcPts val="544"/>
              </a:spcBef>
              <a:spcAft>
                <a:spcPts val="0"/>
              </a:spcAft>
              <a:buClr>
                <a:schemeClr val="dk1"/>
              </a:buClr>
              <a:buSzPts val="1400"/>
              <a:buFont typeface="Questrial"/>
              <a:buChar char="•"/>
            </a:pPr>
            <a:r>
              <a:rPr lang="en">
                <a:solidFill>
                  <a:schemeClr val="dk1"/>
                </a:solidFill>
                <a:latin typeface="Questrial"/>
                <a:ea typeface="Questrial"/>
                <a:cs typeface="Questrial"/>
                <a:sym typeface="Questrial"/>
              </a:rPr>
              <a:t>Intended to build capacity, skills, competency and beliefs to sustain implementation beyond initial training in a school</a:t>
            </a:r>
            <a:endParaRPr>
              <a:solidFill>
                <a:schemeClr val="dk1"/>
              </a:solidFill>
              <a:latin typeface="Questrial"/>
              <a:ea typeface="Questrial"/>
              <a:cs typeface="Questrial"/>
              <a:sym typeface="Questrial"/>
            </a:endParaRPr>
          </a:p>
        </p:txBody>
      </p:sp>
      <p:pic>
        <p:nvPicPr>
          <p:cNvPr id="357" name="Google Shape;357;p38" descr="There are schools across the whole state that have implemented PBIS.  " title="Map of Minnesota Counties"/>
          <p:cNvPicPr preferRelativeResize="0"/>
          <p:nvPr/>
        </p:nvPicPr>
        <p:blipFill>
          <a:blip r:embed="rId3">
            <a:alphaModFix/>
          </a:blip>
          <a:stretch>
            <a:fillRect/>
          </a:stretch>
        </p:blipFill>
        <p:spPr>
          <a:xfrm>
            <a:off x="5359999" y="1367749"/>
            <a:ext cx="2703476" cy="2996350"/>
          </a:xfrm>
          <a:prstGeom prst="rect">
            <a:avLst/>
          </a:prstGeom>
          <a:noFill/>
          <a:ln>
            <a:noFill/>
          </a:ln>
        </p:spPr>
      </p:pic>
      <p:sp>
        <p:nvSpPr>
          <p:cNvPr id="10" name="Title 9"/>
          <p:cNvSpPr>
            <a:spLocks noGrp="1"/>
          </p:cNvSpPr>
          <p:nvPr>
            <p:ph type="title"/>
          </p:nvPr>
        </p:nvSpPr>
        <p:spPr/>
        <p:txBody>
          <a:bodyPr/>
          <a:lstStyle/>
          <a:p>
            <a:r>
              <a:rPr lang="en-US" sz="500" dirty="0" smtClean="0">
                <a:solidFill>
                  <a:schemeClr val="bg1">
                    <a:lumMod val="95000"/>
                  </a:schemeClr>
                </a:solidFill>
              </a:rPr>
              <a:t>SWPBIS TRAINING</a:t>
            </a:r>
            <a:endParaRPr lang="en-US" sz="500" dirty="0">
              <a:solidFill>
                <a:schemeClr val="bg1">
                  <a:lumMod val="95000"/>
                </a:schemeClr>
              </a:solidFill>
            </a:endParaRPr>
          </a:p>
        </p:txBody>
      </p:sp>
      <p:sp>
        <p:nvSpPr>
          <p:cNvPr id="11" name="Text Placeholder 10"/>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9" descr="Ally for Cohort 6" title="timelne"/>
          <p:cNvSpPr/>
          <p:nvPr/>
        </p:nvSpPr>
        <p:spPr>
          <a:xfrm>
            <a:off x="1472975" y="1492125"/>
            <a:ext cx="722100" cy="28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9"/>
          <p:cNvSpPr txBox="1">
            <a:spLocks noGrp="1"/>
          </p:cNvSpPr>
          <p:nvPr>
            <p:ph type="title"/>
          </p:nvPr>
        </p:nvSpPr>
        <p:spPr>
          <a:xfrm>
            <a:off x="1559075" y="72892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Timeline of Events</a:t>
            </a:r>
            <a:endParaRPr/>
          </a:p>
        </p:txBody>
      </p:sp>
      <p:cxnSp>
        <p:nvCxnSpPr>
          <p:cNvPr id="364" name="Google Shape;364;p39" descr="2019-2010"/>
          <p:cNvCxnSpPr/>
          <p:nvPr/>
        </p:nvCxnSpPr>
        <p:spPr>
          <a:xfrm>
            <a:off x="1559075" y="2639900"/>
            <a:ext cx="6456300" cy="38400"/>
          </a:xfrm>
          <a:prstGeom prst="straightConnector1">
            <a:avLst/>
          </a:prstGeom>
          <a:noFill/>
          <a:ln w="38100" cap="flat" cmpd="sng">
            <a:solidFill>
              <a:schemeClr val="dk2"/>
            </a:solidFill>
            <a:prstDash val="solid"/>
            <a:round/>
            <a:headEnd type="none" w="med" len="med"/>
            <a:tailEnd type="triangle" w="med" len="med"/>
          </a:ln>
        </p:spPr>
      </p:cxnSp>
      <p:cxnSp>
        <p:nvCxnSpPr>
          <p:cNvPr id="365" name="Google Shape;365;p39" descr="grey lne connecting 2019-2010 to timeline"/>
          <p:cNvCxnSpPr/>
          <p:nvPr/>
        </p:nvCxnSpPr>
        <p:spPr>
          <a:xfrm rot="10800000" flipH="1">
            <a:off x="1626025" y="194152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66" name="Google Shape;366;p39" descr="grey line connecting 2010 - 2011"/>
          <p:cNvCxnSpPr/>
          <p:nvPr/>
        </p:nvCxnSpPr>
        <p:spPr>
          <a:xfrm rot="10800000" flipH="1">
            <a:off x="1846025" y="268787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67" name="Google Shape;367;p39" descr="grey line connecting ot time lne that reads 2011-12"/>
          <p:cNvCxnSpPr/>
          <p:nvPr/>
        </p:nvCxnSpPr>
        <p:spPr>
          <a:xfrm rot="10800000" flipH="1">
            <a:off x="2788863" y="194152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68" name="Google Shape;368;p39" descr="grey line on timeline for 2012-13"/>
          <p:cNvCxnSpPr/>
          <p:nvPr/>
        </p:nvCxnSpPr>
        <p:spPr>
          <a:xfrm rot="10800000" flipH="1">
            <a:off x="3019150" y="268787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69" name="Google Shape;369;p39" descr="grey line indicating 2013-14 on timeline"/>
          <p:cNvCxnSpPr/>
          <p:nvPr/>
        </p:nvCxnSpPr>
        <p:spPr>
          <a:xfrm rot="10800000" flipH="1">
            <a:off x="3951700" y="194152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0" name="Google Shape;370;p39" descr="grey line with 2015-15 on timeline"/>
          <p:cNvCxnSpPr/>
          <p:nvPr/>
        </p:nvCxnSpPr>
        <p:spPr>
          <a:xfrm rot="10800000" flipH="1">
            <a:off x="4192275" y="268787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1" name="Google Shape;371;p39" descr="grey line with 2015-16 on timeline"/>
          <p:cNvCxnSpPr/>
          <p:nvPr/>
        </p:nvCxnSpPr>
        <p:spPr>
          <a:xfrm rot="10800000" flipH="1">
            <a:off x="5216950" y="194152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2" name="Google Shape;372;p39" descr="grey line with 2016-17 on timeline"/>
          <p:cNvCxnSpPr/>
          <p:nvPr/>
        </p:nvCxnSpPr>
        <p:spPr>
          <a:xfrm rot="10800000" flipH="1">
            <a:off x="6429588" y="194152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3" name="Google Shape;373;p39" descr="grey line with 2016-17 on timeline"/>
          <p:cNvCxnSpPr/>
          <p:nvPr/>
        </p:nvCxnSpPr>
        <p:spPr>
          <a:xfrm rot="10800000" flipH="1">
            <a:off x="5427500" y="268787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4" name="Google Shape;374;p39" descr="grey line with 2018-19 on timeline"/>
          <p:cNvCxnSpPr/>
          <p:nvPr/>
        </p:nvCxnSpPr>
        <p:spPr>
          <a:xfrm rot="10800000" flipH="1">
            <a:off x="6768075" y="2687875"/>
            <a:ext cx="449700" cy="688800"/>
          </a:xfrm>
          <a:prstGeom prst="straightConnector1">
            <a:avLst/>
          </a:prstGeom>
          <a:noFill/>
          <a:ln w="38100" cap="flat" cmpd="sng">
            <a:solidFill>
              <a:schemeClr val="dk2"/>
            </a:solidFill>
            <a:prstDash val="solid"/>
            <a:round/>
            <a:headEnd type="none" w="med" len="med"/>
            <a:tailEnd type="none" w="med" len="med"/>
          </a:ln>
        </p:spPr>
      </p:cxnSp>
      <p:cxnSp>
        <p:nvCxnSpPr>
          <p:cNvPr id="375" name="Google Shape;375;p39" descr="grey line with 209-20 on timeline"/>
          <p:cNvCxnSpPr/>
          <p:nvPr/>
        </p:nvCxnSpPr>
        <p:spPr>
          <a:xfrm rot="10800000" flipH="1">
            <a:off x="7575375" y="1941475"/>
            <a:ext cx="478200" cy="708000"/>
          </a:xfrm>
          <a:prstGeom prst="straightConnector1">
            <a:avLst/>
          </a:prstGeom>
          <a:noFill/>
          <a:ln w="38100" cap="flat" cmpd="sng">
            <a:solidFill>
              <a:schemeClr val="dk2"/>
            </a:solidFill>
            <a:prstDash val="solid"/>
            <a:round/>
            <a:headEnd type="none" w="med" len="med"/>
            <a:tailEnd type="none" w="med" len="med"/>
          </a:ln>
        </p:spPr>
      </p:cxnSp>
      <p:sp>
        <p:nvSpPr>
          <p:cNvPr id="376" name="Google Shape;376;p39"/>
          <p:cNvSpPr txBox="1"/>
          <p:nvPr/>
        </p:nvSpPr>
        <p:spPr>
          <a:xfrm rot="-3430387">
            <a:off x="1381977" y="1949676"/>
            <a:ext cx="845043"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nos"/>
                <a:ea typeface="Tinos"/>
                <a:cs typeface="Tinos"/>
                <a:sym typeface="Tinos"/>
              </a:rPr>
              <a:t>2009-10</a:t>
            </a:r>
            <a:endParaRPr dirty="0">
              <a:latin typeface="Tinos"/>
              <a:ea typeface="Tinos"/>
              <a:cs typeface="Tinos"/>
              <a:sym typeface="Tinos"/>
            </a:endParaRPr>
          </a:p>
        </p:txBody>
      </p:sp>
      <p:sp>
        <p:nvSpPr>
          <p:cNvPr id="377" name="Google Shape;377;p39"/>
          <p:cNvSpPr txBox="1"/>
          <p:nvPr/>
        </p:nvSpPr>
        <p:spPr>
          <a:xfrm rot="-3430717">
            <a:off x="1335380" y="2862980"/>
            <a:ext cx="911033"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2010-11</a:t>
            </a:r>
            <a:endParaRPr>
              <a:latin typeface="Tinos"/>
              <a:ea typeface="Tinos"/>
              <a:cs typeface="Tinos"/>
              <a:sym typeface="Tinos"/>
            </a:endParaRPr>
          </a:p>
        </p:txBody>
      </p:sp>
      <p:sp>
        <p:nvSpPr>
          <p:cNvPr id="378" name="Google Shape;378;p39"/>
          <p:cNvSpPr txBox="1"/>
          <p:nvPr/>
        </p:nvSpPr>
        <p:spPr>
          <a:xfrm rot="-3431113">
            <a:off x="2425269" y="1949678"/>
            <a:ext cx="947733"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nos"/>
                <a:ea typeface="Tinos"/>
                <a:cs typeface="Tinos"/>
                <a:sym typeface="Tinos"/>
              </a:rPr>
              <a:t>2011-12</a:t>
            </a:r>
            <a:endParaRPr dirty="0">
              <a:latin typeface="Tinos"/>
              <a:ea typeface="Tinos"/>
              <a:cs typeface="Tinos"/>
              <a:sym typeface="Tinos"/>
            </a:endParaRPr>
          </a:p>
        </p:txBody>
      </p:sp>
      <p:sp>
        <p:nvSpPr>
          <p:cNvPr id="379" name="Google Shape;379;p39"/>
          <p:cNvSpPr txBox="1"/>
          <p:nvPr/>
        </p:nvSpPr>
        <p:spPr>
          <a:xfrm rot="-3431687">
            <a:off x="2546598" y="2998775"/>
            <a:ext cx="959052"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2012-13</a:t>
            </a:r>
            <a:endParaRPr>
              <a:latin typeface="Tinos"/>
              <a:ea typeface="Tinos"/>
              <a:cs typeface="Tinos"/>
              <a:sym typeface="Tinos"/>
            </a:endParaRPr>
          </a:p>
        </p:txBody>
      </p:sp>
      <p:sp>
        <p:nvSpPr>
          <p:cNvPr id="380" name="Google Shape;380;p39"/>
          <p:cNvSpPr txBox="1"/>
          <p:nvPr/>
        </p:nvSpPr>
        <p:spPr>
          <a:xfrm rot="-3431318">
            <a:off x="3704486" y="1976707"/>
            <a:ext cx="868097"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nos"/>
                <a:ea typeface="Tinos"/>
                <a:cs typeface="Tinos"/>
                <a:sym typeface="Tinos"/>
              </a:rPr>
              <a:t>2013-14</a:t>
            </a:r>
            <a:endParaRPr dirty="0">
              <a:latin typeface="Tinos"/>
              <a:ea typeface="Tinos"/>
              <a:cs typeface="Tinos"/>
              <a:sym typeface="Tinos"/>
            </a:endParaRPr>
          </a:p>
        </p:txBody>
      </p:sp>
      <p:sp>
        <p:nvSpPr>
          <p:cNvPr id="381" name="Google Shape;381;p39"/>
          <p:cNvSpPr txBox="1"/>
          <p:nvPr/>
        </p:nvSpPr>
        <p:spPr>
          <a:xfrm rot="-3430555">
            <a:off x="3707972" y="2997828"/>
            <a:ext cx="941406"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2014-15</a:t>
            </a:r>
            <a:endParaRPr>
              <a:latin typeface="Tinos"/>
              <a:ea typeface="Tinos"/>
              <a:cs typeface="Tinos"/>
              <a:sym typeface="Tinos"/>
            </a:endParaRPr>
          </a:p>
        </p:txBody>
      </p:sp>
      <p:sp>
        <p:nvSpPr>
          <p:cNvPr id="382" name="Google Shape;382;p39"/>
          <p:cNvSpPr txBox="1"/>
          <p:nvPr/>
        </p:nvSpPr>
        <p:spPr>
          <a:xfrm rot="-3431191">
            <a:off x="4915604" y="1970703"/>
            <a:ext cx="897388"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2015-16</a:t>
            </a:r>
            <a:endParaRPr>
              <a:latin typeface="Tinos"/>
              <a:ea typeface="Tinos"/>
              <a:cs typeface="Tinos"/>
              <a:sym typeface="Tinos"/>
            </a:endParaRPr>
          </a:p>
        </p:txBody>
      </p:sp>
      <p:sp>
        <p:nvSpPr>
          <p:cNvPr id="383" name="Google Shape;383;p39"/>
          <p:cNvSpPr txBox="1"/>
          <p:nvPr/>
        </p:nvSpPr>
        <p:spPr>
          <a:xfrm rot="-3431697">
            <a:off x="4929264" y="2987383"/>
            <a:ext cx="931924"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2016-17</a:t>
            </a:r>
            <a:endParaRPr>
              <a:latin typeface="Tinos"/>
              <a:ea typeface="Tinos"/>
              <a:cs typeface="Tinos"/>
              <a:sym typeface="Tinos"/>
            </a:endParaRPr>
          </a:p>
        </p:txBody>
      </p:sp>
      <p:sp>
        <p:nvSpPr>
          <p:cNvPr id="384" name="Google Shape;384;p39"/>
          <p:cNvSpPr txBox="1"/>
          <p:nvPr/>
        </p:nvSpPr>
        <p:spPr>
          <a:xfrm rot="-3430876">
            <a:off x="6112800" y="1962155"/>
            <a:ext cx="902796" cy="3745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2017-18</a:t>
            </a:r>
            <a:endParaRPr>
              <a:latin typeface="Tinos"/>
              <a:ea typeface="Tinos"/>
              <a:cs typeface="Tinos"/>
              <a:sym typeface="Tinos"/>
            </a:endParaRPr>
          </a:p>
        </p:txBody>
      </p:sp>
      <p:sp>
        <p:nvSpPr>
          <p:cNvPr id="385" name="Google Shape;385;p39"/>
          <p:cNvSpPr txBox="1"/>
          <p:nvPr/>
        </p:nvSpPr>
        <p:spPr>
          <a:xfrm rot="-3362025">
            <a:off x="7216665" y="1959117"/>
            <a:ext cx="1052972" cy="3745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2019 -20</a:t>
            </a:r>
            <a:endParaRPr>
              <a:latin typeface="Tinos"/>
              <a:ea typeface="Tinos"/>
              <a:cs typeface="Tinos"/>
              <a:sym typeface="Tinos"/>
            </a:endParaRPr>
          </a:p>
        </p:txBody>
      </p:sp>
      <p:sp>
        <p:nvSpPr>
          <p:cNvPr id="386" name="Google Shape;386;p39"/>
          <p:cNvSpPr txBox="1"/>
          <p:nvPr/>
        </p:nvSpPr>
        <p:spPr>
          <a:xfrm rot="-3292577">
            <a:off x="6315594" y="2954290"/>
            <a:ext cx="844712" cy="3746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nos"/>
                <a:ea typeface="Tinos"/>
                <a:cs typeface="Tinos"/>
                <a:sym typeface="Tinos"/>
              </a:rPr>
              <a:t>2018-19</a:t>
            </a:r>
            <a:endParaRPr>
              <a:latin typeface="Tinos"/>
              <a:ea typeface="Tinos"/>
              <a:cs typeface="Tinos"/>
              <a:sym typeface="Tinos"/>
            </a:endParaRPr>
          </a:p>
        </p:txBody>
      </p:sp>
      <p:sp>
        <p:nvSpPr>
          <p:cNvPr id="387" name="Google Shape;387;p39" descr="Training and Implementation "/>
          <p:cNvSpPr/>
          <p:nvPr/>
        </p:nvSpPr>
        <p:spPr>
          <a:xfrm>
            <a:off x="2025275" y="1025275"/>
            <a:ext cx="2116500" cy="1206300"/>
          </a:xfrm>
          <a:prstGeom prst="mathMinus">
            <a:avLst>
              <a:gd name="adj1" fmla="val 2352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latin typeface="Tinos"/>
                <a:ea typeface="Tinos"/>
                <a:cs typeface="Tinos"/>
                <a:sym typeface="Tinos"/>
              </a:rPr>
              <a:t>Training and Implementation</a:t>
            </a:r>
            <a:endParaRPr sz="900" dirty="0">
              <a:latin typeface="Tinos"/>
              <a:ea typeface="Tinos"/>
              <a:cs typeface="Tinos"/>
              <a:sym typeface="Tinos"/>
            </a:endParaRPr>
          </a:p>
        </p:txBody>
      </p:sp>
      <p:sp>
        <p:nvSpPr>
          <p:cNvPr id="388" name="Google Shape;388;p39"/>
          <p:cNvSpPr/>
          <p:nvPr/>
        </p:nvSpPr>
        <p:spPr>
          <a:xfrm>
            <a:off x="3156400" y="1058125"/>
            <a:ext cx="5739000" cy="1140600"/>
          </a:xfrm>
          <a:prstGeom prst="mathMinus">
            <a:avLst>
              <a:gd name="adj1" fmla="val 2352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nos"/>
                <a:ea typeface="Tinos"/>
                <a:cs typeface="Tinos"/>
                <a:sym typeface="Tinos"/>
              </a:rPr>
              <a:t>...Sustaining...</a:t>
            </a:r>
            <a:endParaRPr dirty="0">
              <a:latin typeface="Tinos"/>
              <a:ea typeface="Tinos"/>
              <a:cs typeface="Tinos"/>
              <a:sym typeface="Tinos"/>
            </a:endParaRPr>
          </a:p>
        </p:txBody>
      </p:sp>
      <p:sp>
        <p:nvSpPr>
          <p:cNvPr id="389" name="Google Shape;389;p39"/>
          <p:cNvSpPr txBox="1"/>
          <p:nvPr/>
        </p:nvSpPr>
        <p:spPr>
          <a:xfrm>
            <a:off x="1463550" y="1428825"/>
            <a:ext cx="651300" cy="4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Tinos"/>
                <a:ea typeface="Tinos"/>
                <a:cs typeface="Tinos"/>
                <a:sym typeface="Tinos"/>
              </a:rPr>
              <a:t>Apply for Cohort 6</a:t>
            </a:r>
            <a:endParaRPr sz="900">
              <a:latin typeface="Tinos"/>
              <a:ea typeface="Tinos"/>
              <a:cs typeface="Tinos"/>
              <a:sym typeface="Tino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Sustaining PBIS</a:t>
            </a:r>
            <a:endParaRPr/>
          </a:p>
        </p:txBody>
      </p:sp>
      <p:pic>
        <p:nvPicPr>
          <p:cNvPr id="395" name="Google Shape;395;p40" descr="1. Are core/enhanced features of practices &amp; systems implemented with fidelity? 2. Are all individuals achieving desired outcomes? 3. What is the nature of the problem?  Review the data based decision making flow charts for practices and systems. 4. What action plan will enhance implementation?  " title="Flow Chart for Data Based Decision Making"/>
          <p:cNvPicPr preferRelativeResize="0"/>
          <p:nvPr/>
        </p:nvPicPr>
        <p:blipFill>
          <a:blip r:embed="rId3">
            <a:alphaModFix/>
          </a:blip>
          <a:stretch>
            <a:fillRect/>
          </a:stretch>
        </p:blipFill>
        <p:spPr>
          <a:xfrm>
            <a:off x="3908750" y="902150"/>
            <a:ext cx="4264224" cy="3419425"/>
          </a:xfrm>
          <a:prstGeom prst="rect">
            <a:avLst/>
          </a:prstGeom>
          <a:noFill/>
          <a:ln>
            <a:noFill/>
          </a:ln>
        </p:spPr>
      </p:pic>
      <p:sp>
        <p:nvSpPr>
          <p:cNvPr id="396" name="Google Shape;396;p40"/>
          <p:cNvSpPr txBox="1"/>
          <p:nvPr/>
        </p:nvSpPr>
        <p:spPr>
          <a:xfrm>
            <a:off x="5423300" y="4321575"/>
            <a:ext cx="2697300" cy="2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hlink"/>
                </a:solidFill>
                <a:hlinkClick r:id="rId4"/>
              </a:rPr>
              <a:t>https://www.pbis.org/school/pbis-in-the-classroom/classroom-pbis-data</a:t>
            </a:r>
            <a:endParaRPr sz="600">
              <a:latin typeface="Tinos"/>
              <a:ea typeface="Tinos"/>
              <a:cs typeface="Tinos"/>
              <a:sym typeface="Tino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1" descr="Life is like riding a bicycle.  In order to keep your balance you must keep moving. " title="Quote"/>
          <p:cNvPicPr preferRelativeResize="0"/>
          <p:nvPr/>
        </p:nvPicPr>
        <p:blipFill>
          <a:blip r:embed="rId3">
            <a:alphaModFix/>
          </a:blip>
          <a:stretch>
            <a:fillRect/>
          </a:stretch>
        </p:blipFill>
        <p:spPr>
          <a:xfrm>
            <a:off x="2701872" y="1040524"/>
            <a:ext cx="3740275" cy="3401360"/>
          </a:xfrm>
          <a:prstGeom prst="rect">
            <a:avLst/>
          </a:prstGeom>
          <a:noFill/>
          <a:ln w="38100" cap="flat" cmpd="sng">
            <a:solidFill>
              <a:schemeClr val="dk2"/>
            </a:solidFill>
            <a:prstDash val="solid"/>
            <a:round/>
            <a:headEnd type="none" w="sm" len="sm"/>
            <a:tailEnd type="none" w="sm" len="sm"/>
          </a:ln>
        </p:spPr>
      </p:pic>
      <p:sp>
        <p:nvSpPr>
          <p:cNvPr id="2" name="Title 1"/>
          <p:cNvSpPr>
            <a:spLocks noGrp="1"/>
          </p:cNvSpPr>
          <p:nvPr>
            <p:ph type="title"/>
          </p:nvPr>
        </p:nvSpPr>
        <p:spPr/>
        <p:txBody>
          <a:bodyPr/>
          <a:lstStyle/>
          <a:p>
            <a:r>
              <a:rPr lang="en-US" sz="500" dirty="0" smtClean="0">
                <a:solidFill>
                  <a:schemeClr val="bg1">
                    <a:lumMod val="85000"/>
                  </a:schemeClr>
                </a:solidFill>
              </a:rPr>
              <a:t>Quote</a:t>
            </a:r>
            <a:endParaRPr lang="en-US" sz="5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Matrices</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ctrTitle"/>
          </p:nvPr>
        </p:nvSpPr>
        <p:spPr>
          <a:xfrm>
            <a:off x="2348450" y="968725"/>
            <a:ext cx="5307900" cy="207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t>Our PBIS Journey at</a:t>
            </a:r>
            <a:endParaRPr sz="3000" dirty="0"/>
          </a:p>
          <a:p>
            <a:pPr marL="0" lvl="0" indent="0" algn="ctr" rtl="0">
              <a:spcBef>
                <a:spcPts val="0"/>
              </a:spcBef>
              <a:spcAft>
                <a:spcPts val="0"/>
              </a:spcAft>
              <a:buNone/>
            </a:pPr>
            <a:r>
              <a:rPr lang="en" sz="3000" dirty="0"/>
              <a:t>Isanti Intermediate School and School For All Seasons</a:t>
            </a:r>
            <a:endParaRPr sz="3000" dirty="0"/>
          </a:p>
          <a:p>
            <a:pPr marL="0" lvl="0" indent="0" algn="ctr" rtl="0">
              <a:spcBef>
                <a:spcPts val="0"/>
              </a:spcBef>
              <a:spcAft>
                <a:spcPts val="0"/>
              </a:spcAft>
              <a:buNone/>
            </a:pPr>
            <a:endParaRPr sz="2400" dirty="0"/>
          </a:p>
          <a:p>
            <a:pPr marL="0" lvl="0" indent="0" algn="ctr" rtl="0">
              <a:spcBef>
                <a:spcPts val="0"/>
              </a:spcBef>
              <a:spcAft>
                <a:spcPts val="0"/>
              </a:spcAft>
              <a:buNone/>
            </a:pPr>
            <a:r>
              <a:rPr lang="en" sz="1800" dirty="0"/>
              <a:t>June 11, 2019</a:t>
            </a:r>
            <a:endParaRPr sz="1800" dirty="0"/>
          </a:p>
        </p:txBody>
      </p:sp>
      <p:pic>
        <p:nvPicPr>
          <p:cNvPr id="212" name="Google Shape;212;p25" descr="Words Minneosta PBIS" title="MN PBIS"/>
          <p:cNvPicPr preferRelativeResize="0"/>
          <p:nvPr/>
        </p:nvPicPr>
        <p:blipFill>
          <a:blip r:embed="rId3">
            <a:alphaModFix/>
          </a:blip>
          <a:stretch>
            <a:fillRect/>
          </a:stretch>
        </p:blipFill>
        <p:spPr>
          <a:xfrm>
            <a:off x="5614575" y="3101425"/>
            <a:ext cx="2676525" cy="1212025"/>
          </a:xfrm>
          <a:prstGeom prst="rect">
            <a:avLst/>
          </a:prstGeom>
          <a:noFill/>
          <a:ln>
            <a:noFill/>
          </a:ln>
        </p:spPr>
      </p:pic>
      <p:sp>
        <p:nvSpPr>
          <p:cNvPr id="213" name="Google Shape;213;p25"/>
          <p:cNvSpPr txBox="1"/>
          <p:nvPr/>
        </p:nvSpPr>
        <p:spPr>
          <a:xfrm>
            <a:off x="1463425" y="3375950"/>
            <a:ext cx="3462600" cy="93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1000"/>
              </a:spcAft>
              <a:buNone/>
            </a:pPr>
            <a:r>
              <a:rPr lang="en" sz="1200" i="1" dirty="0">
                <a:solidFill>
                  <a:srgbClr val="003865"/>
                </a:solidFill>
                <a:latin typeface="Calibri"/>
                <a:ea typeface="Calibri"/>
                <a:cs typeface="Calibri"/>
                <a:sym typeface="Calibri"/>
              </a:rPr>
              <a:t>Funding for this program is made possible by a grant from the MN Department of Education, Federal Award CFDA#84.027A – Special Education – Grants to States, IDEA Part B-611</a:t>
            </a:r>
            <a:endParaRPr sz="1200" i="1" dirty="0">
              <a:solidFill>
                <a:srgbClr val="003865"/>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3"/>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Matrices</a:t>
            </a:r>
            <a:endParaRPr/>
          </a:p>
        </p:txBody>
      </p:sp>
      <p:sp>
        <p:nvSpPr>
          <p:cNvPr id="412" name="Google Shape;412;p43"/>
          <p:cNvSpPr txBox="1">
            <a:spLocks noGrp="1"/>
          </p:cNvSpPr>
          <p:nvPr>
            <p:ph type="body" idx="1"/>
          </p:nvPr>
        </p:nvSpPr>
        <p:spPr>
          <a:xfrm>
            <a:off x="1556175" y="1536000"/>
            <a:ext cx="6616800" cy="20715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000" i="1"/>
              <a:t>Developed lists that contain 3-5 positively stated rules or expectations that support the school’s mission/purpose. These rules should consist of common vocabulary and few words (e.g., Respect Others, Respect Yourself, Respect Property), and should apply to all students and staff members.</a:t>
            </a:r>
            <a:endParaRPr sz="2000" i="1"/>
          </a:p>
          <a:p>
            <a:pPr marL="0" lvl="0" indent="0" algn="l" rtl="0">
              <a:spcBef>
                <a:spcPts val="600"/>
              </a:spcBef>
              <a:spcAft>
                <a:spcPts val="0"/>
              </a:spcAft>
              <a:buNone/>
            </a:pPr>
            <a:endParaRPr sz="1800" i="1"/>
          </a:p>
        </p:txBody>
      </p:sp>
      <p:sp>
        <p:nvSpPr>
          <p:cNvPr id="413" name="Google Shape;413;p43"/>
          <p:cNvSpPr txBox="1"/>
          <p:nvPr/>
        </p:nvSpPr>
        <p:spPr>
          <a:xfrm>
            <a:off x="3041625" y="3978975"/>
            <a:ext cx="4857600" cy="393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000">
                <a:latin typeface="Tinos"/>
                <a:ea typeface="Tinos"/>
                <a:cs typeface="Tinos"/>
                <a:sym typeface="Tinos"/>
              </a:rPr>
              <a:t>Sugai, G. (1998).  School-wide positive behavior supports: School-wide expectations - teaching matrix.  Retrieved from </a:t>
            </a:r>
            <a:r>
              <a:rPr lang="en" sz="1000" u="sng">
                <a:solidFill>
                  <a:schemeClr val="hlink"/>
                </a:solidFill>
                <a:latin typeface="Tinos"/>
                <a:ea typeface="Tinos"/>
                <a:cs typeface="Tinos"/>
                <a:sym typeface="Tinos"/>
                <a:hlinkClick r:id="rId3"/>
              </a:rPr>
              <a:t>https://www.pbis.org/common/cms/documents/NewTeam/manuals/teaching%20matrix.doc</a:t>
            </a:r>
            <a:r>
              <a:rPr lang="en" sz="1000">
                <a:latin typeface="Tinos"/>
                <a:ea typeface="Tinos"/>
                <a:cs typeface="Tinos"/>
                <a:sym typeface="Tinos"/>
              </a:rPr>
              <a:t> </a:t>
            </a:r>
            <a:endParaRPr sz="1000">
              <a:latin typeface="Tinos"/>
              <a:ea typeface="Tinos"/>
              <a:cs typeface="Tinos"/>
              <a:sym typeface="Tino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4"/>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First Matrix</a:t>
            </a:r>
            <a:endParaRPr/>
          </a:p>
        </p:txBody>
      </p:sp>
      <p:pic>
        <p:nvPicPr>
          <p:cNvPr id="419" name="Google Shape;419;p44" descr="Respect...Myself, Others, Property, Community&#10;" title="Original Bluejacket Pride Matrix"/>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52775" y="862050"/>
            <a:ext cx="5251450" cy="353135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5" descr="PRIDE stands for Practicing Respect in daily education"/>
          <p:cNvSpPr/>
          <p:nvPr/>
        </p:nvSpPr>
        <p:spPr>
          <a:xfrm>
            <a:off x="5050250" y="526075"/>
            <a:ext cx="2958300" cy="3892800"/>
          </a:xfrm>
          <a:prstGeom prst="rect">
            <a:avLst/>
          </a:prstGeom>
          <a:solidFill>
            <a:srgbClr val="000000">
              <a:alpha val="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45" descr="Practicing Respect in Daily Education was the original saying for IIS/SFAS PBIS program." title="P-R-I-D-E Post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85887" y="631275"/>
            <a:ext cx="2515576" cy="3662198"/>
          </a:xfrm>
          <a:prstGeom prst="rect">
            <a:avLst/>
          </a:prstGeom>
          <a:noFill/>
          <a:ln>
            <a:noFill/>
          </a:ln>
        </p:spPr>
      </p:pic>
      <p:sp>
        <p:nvSpPr>
          <p:cNvPr id="2" name="Title 1"/>
          <p:cNvSpPr>
            <a:spLocks noGrp="1"/>
          </p:cNvSpPr>
          <p:nvPr>
            <p:ph type="title"/>
          </p:nvPr>
        </p:nvSpPr>
        <p:spPr/>
        <p:txBody>
          <a:bodyPr/>
          <a:lstStyle/>
          <a:p>
            <a:r>
              <a:rPr lang="en-US" sz="500" dirty="0" smtClean="0">
                <a:solidFill>
                  <a:schemeClr val="bg1">
                    <a:lumMod val="95000"/>
                  </a:schemeClr>
                </a:solidFill>
              </a:rPr>
              <a:t>PRIDE</a:t>
            </a:r>
            <a:endParaRPr lang="en-US" sz="500" dirty="0">
              <a:solidFill>
                <a:schemeClr val="bg1">
                  <a:lumMod val="95000"/>
                </a:schemeClr>
              </a:solidFill>
            </a:endParaRPr>
          </a:p>
        </p:txBody>
      </p:sp>
      <p:sp>
        <p:nvSpPr>
          <p:cNvPr id="426" name="Google Shape;426;p4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t>P-R-I-D-E</a:t>
            </a:r>
            <a:endParaRPr b="1" dirty="0"/>
          </a:p>
          <a:p>
            <a:pPr marL="0" lvl="0" indent="0" algn="l" rtl="0">
              <a:spcBef>
                <a:spcPts val="600"/>
              </a:spcBef>
              <a:spcAft>
                <a:spcPts val="0"/>
              </a:spcAft>
              <a:buClr>
                <a:schemeClr val="dk1"/>
              </a:buClr>
              <a:buSzPts val="1100"/>
              <a:buFont typeface="Arial"/>
              <a:buNone/>
            </a:pPr>
            <a:endParaRPr sz="1800" dirty="0"/>
          </a:p>
          <a:p>
            <a:pPr marL="0" lvl="0" indent="0" algn="l" rtl="0">
              <a:spcBef>
                <a:spcPts val="600"/>
              </a:spcBef>
              <a:spcAft>
                <a:spcPts val="0"/>
              </a:spcAft>
              <a:buClr>
                <a:schemeClr val="dk1"/>
              </a:buClr>
              <a:buSzPts val="1100"/>
              <a:buFont typeface="Arial"/>
              <a:buNone/>
            </a:pPr>
            <a:r>
              <a:rPr lang="en" sz="1800" dirty="0"/>
              <a:t>In the beginning of our PBIS journey, we tied everything to PRIDE and respecting myself, others, property, and community. </a:t>
            </a:r>
            <a:endParaRPr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6" descr="Globe with 2 hands shaking and teh words Honest, respect responsibility self0discipline and compassion on it"/>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72975" y="635700"/>
            <a:ext cx="4084200" cy="3738200"/>
          </a:xfrm>
          <a:prstGeom prst="rect">
            <a:avLst/>
          </a:prstGeom>
          <a:noFill/>
          <a:ln>
            <a:noFill/>
          </a:ln>
        </p:spPr>
      </p:pic>
      <p:sp>
        <p:nvSpPr>
          <p:cNvPr id="432" name="Google Shape;432;p46"/>
          <p:cNvSpPr txBox="1"/>
          <p:nvPr/>
        </p:nvSpPr>
        <p:spPr>
          <a:xfrm>
            <a:off x="5403050" y="784325"/>
            <a:ext cx="2496300" cy="2955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666666"/>
              </a:buClr>
              <a:buSzPts val="2400"/>
              <a:buFont typeface="Tinos"/>
              <a:buChar char="●"/>
            </a:pPr>
            <a:r>
              <a:rPr lang="en" sz="2400" i="1">
                <a:solidFill>
                  <a:srgbClr val="666666"/>
                </a:solidFill>
                <a:latin typeface="Tinos"/>
                <a:ea typeface="Tinos"/>
                <a:cs typeface="Tinos"/>
                <a:sym typeface="Tinos"/>
              </a:rPr>
              <a:t>Honesty</a:t>
            </a:r>
            <a:endParaRPr sz="2400" i="1">
              <a:solidFill>
                <a:srgbClr val="666666"/>
              </a:solidFill>
              <a:latin typeface="Tinos"/>
              <a:ea typeface="Tinos"/>
              <a:cs typeface="Tinos"/>
              <a:sym typeface="Tinos"/>
            </a:endParaRPr>
          </a:p>
          <a:p>
            <a:pPr marL="457200" lvl="0" indent="0" algn="l" rtl="0">
              <a:spcBef>
                <a:spcPts val="0"/>
              </a:spcBef>
              <a:spcAft>
                <a:spcPts val="0"/>
              </a:spcAft>
              <a:buNone/>
            </a:pPr>
            <a:endParaRPr sz="2400" i="1">
              <a:solidFill>
                <a:srgbClr val="666666"/>
              </a:solidFill>
              <a:latin typeface="Tinos"/>
              <a:ea typeface="Tinos"/>
              <a:cs typeface="Tinos"/>
              <a:sym typeface="Tinos"/>
            </a:endParaRPr>
          </a:p>
          <a:p>
            <a:pPr marL="457200" lvl="0" indent="-381000" algn="l" rtl="0">
              <a:spcBef>
                <a:spcPts val="0"/>
              </a:spcBef>
              <a:spcAft>
                <a:spcPts val="0"/>
              </a:spcAft>
              <a:buClr>
                <a:srgbClr val="666666"/>
              </a:buClr>
              <a:buSzPts val="2400"/>
              <a:buFont typeface="Tinos"/>
              <a:buChar char="●"/>
            </a:pPr>
            <a:r>
              <a:rPr lang="en" sz="2400" i="1">
                <a:solidFill>
                  <a:srgbClr val="666666"/>
                </a:solidFill>
                <a:latin typeface="Tinos"/>
                <a:ea typeface="Tinos"/>
                <a:cs typeface="Tinos"/>
                <a:sym typeface="Tinos"/>
              </a:rPr>
              <a:t>Respect</a:t>
            </a:r>
            <a:endParaRPr sz="2400" i="1">
              <a:solidFill>
                <a:srgbClr val="666666"/>
              </a:solidFill>
              <a:latin typeface="Tinos"/>
              <a:ea typeface="Tinos"/>
              <a:cs typeface="Tinos"/>
              <a:sym typeface="Tinos"/>
            </a:endParaRPr>
          </a:p>
          <a:p>
            <a:pPr marL="457200" lvl="0" indent="0" algn="l" rtl="0">
              <a:spcBef>
                <a:spcPts val="0"/>
              </a:spcBef>
              <a:spcAft>
                <a:spcPts val="0"/>
              </a:spcAft>
              <a:buNone/>
            </a:pPr>
            <a:endParaRPr sz="2400" i="1">
              <a:solidFill>
                <a:srgbClr val="666666"/>
              </a:solidFill>
              <a:latin typeface="Tinos"/>
              <a:ea typeface="Tinos"/>
              <a:cs typeface="Tinos"/>
              <a:sym typeface="Tinos"/>
            </a:endParaRPr>
          </a:p>
          <a:p>
            <a:pPr marL="457200" lvl="0" indent="-381000" algn="l" rtl="0">
              <a:spcBef>
                <a:spcPts val="0"/>
              </a:spcBef>
              <a:spcAft>
                <a:spcPts val="0"/>
              </a:spcAft>
              <a:buClr>
                <a:srgbClr val="666666"/>
              </a:buClr>
              <a:buSzPts val="2400"/>
              <a:buFont typeface="Tinos"/>
              <a:buChar char="●"/>
            </a:pPr>
            <a:r>
              <a:rPr lang="en" sz="2400" i="1">
                <a:solidFill>
                  <a:srgbClr val="666666"/>
                </a:solidFill>
                <a:latin typeface="Tinos"/>
                <a:ea typeface="Tinos"/>
                <a:cs typeface="Tinos"/>
                <a:sym typeface="Tinos"/>
              </a:rPr>
              <a:t>Responsibility</a:t>
            </a:r>
            <a:endParaRPr sz="2400" i="1">
              <a:solidFill>
                <a:srgbClr val="666666"/>
              </a:solidFill>
              <a:latin typeface="Tinos"/>
              <a:ea typeface="Tinos"/>
              <a:cs typeface="Tinos"/>
              <a:sym typeface="Tinos"/>
            </a:endParaRPr>
          </a:p>
          <a:p>
            <a:pPr marL="457200" lvl="0" indent="0" algn="l" rtl="0">
              <a:spcBef>
                <a:spcPts val="0"/>
              </a:spcBef>
              <a:spcAft>
                <a:spcPts val="0"/>
              </a:spcAft>
              <a:buNone/>
            </a:pPr>
            <a:endParaRPr sz="2400" i="1">
              <a:solidFill>
                <a:srgbClr val="666666"/>
              </a:solidFill>
              <a:latin typeface="Tinos"/>
              <a:ea typeface="Tinos"/>
              <a:cs typeface="Tinos"/>
              <a:sym typeface="Tinos"/>
            </a:endParaRPr>
          </a:p>
          <a:p>
            <a:pPr marL="457200" lvl="0" indent="-381000" algn="l" rtl="0">
              <a:spcBef>
                <a:spcPts val="0"/>
              </a:spcBef>
              <a:spcAft>
                <a:spcPts val="0"/>
              </a:spcAft>
              <a:buClr>
                <a:srgbClr val="666666"/>
              </a:buClr>
              <a:buSzPts val="2400"/>
              <a:buFont typeface="Tinos"/>
              <a:buChar char="●"/>
            </a:pPr>
            <a:r>
              <a:rPr lang="en" sz="2400" i="1">
                <a:solidFill>
                  <a:srgbClr val="666666"/>
                </a:solidFill>
                <a:latin typeface="Tinos"/>
                <a:ea typeface="Tinos"/>
                <a:cs typeface="Tinos"/>
                <a:sym typeface="Tinos"/>
              </a:rPr>
              <a:t>Self-discipline</a:t>
            </a:r>
            <a:endParaRPr sz="2400" i="1">
              <a:solidFill>
                <a:srgbClr val="666666"/>
              </a:solidFill>
              <a:latin typeface="Tinos"/>
              <a:ea typeface="Tinos"/>
              <a:cs typeface="Tinos"/>
              <a:sym typeface="Tinos"/>
            </a:endParaRPr>
          </a:p>
          <a:p>
            <a:pPr marL="457200" lvl="0" indent="0" algn="l" rtl="0">
              <a:spcBef>
                <a:spcPts val="0"/>
              </a:spcBef>
              <a:spcAft>
                <a:spcPts val="0"/>
              </a:spcAft>
              <a:buNone/>
            </a:pPr>
            <a:endParaRPr sz="2400" i="1">
              <a:solidFill>
                <a:srgbClr val="666666"/>
              </a:solidFill>
              <a:latin typeface="Tinos"/>
              <a:ea typeface="Tinos"/>
              <a:cs typeface="Tinos"/>
              <a:sym typeface="Tinos"/>
            </a:endParaRPr>
          </a:p>
          <a:p>
            <a:pPr marL="457200" lvl="0" indent="-381000" algn="l" rtl="0">
              <a:spcBef>
                <a:spcPts val="0"/>
              </a:spcBef>
              <a:spcAft>
                <a:spcPts val="0"/>
              </a:spcAft>
              <a:buClr>
                <a:srgbClr val="666666"/>
              </a:buClr>
              <a:buSzPts val="2400"/>
              <a:buFont typeface="Tinos"/>
              <a:buChar char="●"/>
            </a:pPr>
            <a:r>
              <a:rPr lang="en" sz="2400" i="1">
                <a:solidFill>
                  <a:srgbClr val="666666"/>
                </a:solidFill>
                <a:latin typeface="Tinos"/>
                <a:ea typeface="Tinos"/>
                <a:cs typeface="Tinos"/>
                <a:sym typeface="Tinos"/>
              </a:rPr>
              <a:t>Compassion </a:t>
            </a:r>
            <a:endParaRPr sz="2400" i="1">
              <a:solidFill>
                <a:srgbClr val="666666"/>
              </a:solidFill>
              <a:latin typeface="Tinos"/>
              <a:ea typeface="Tinos"/>
              <a:cs typeface="Tinos"/>
              <a:sym typeface="Tinos"/>
            </a:endParaRPr>
          </a:p>
        </p:txBody>
      </p:sp>
      <p:sp>
        <p:nvSpPr>
          <p:cNvPr id="2" name="Title 1"/>
          <p:cNvSpPr>
            <a:spLocks noGrp="1"/>
          </p:cNvSpPr>
          <p:nvPr>
            <p:ph type="title"/>
          </p:nvPr>
        </p:nvSpPr>
        <p:spPr/>
        <p:txBody>
          <a:bodyPr/>
          <a:lstStyle/>
          <a:p>
            <a:r>
              <a:rPr lang="en-US" sz="400" dirty="0" smtClean="0">
                <a:solidFill>
                  <a:schemeClr val="bg1">
                    <a:lumMod val="85000"/>
                  </a:schemeClr>
                </a:solidFill>
              </a:rPr>
              <a:t>Honesty</a:t>
            </a:r>
            <a:endParaRPr lang="en-US" sz="4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47" descr="Honesty: Going directly where I need to go.&#10;Respect: Having my voice off.&#10;Responsibility: Walking on the right side of the hall with quiet feet. &#10;Self-discipline: Having my hands to my side. &#10;Compassion: Encouraging others to make good choices. " title="2016 Hallway Matrix"/>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86900" y="732525"/>
            <a:ext cx="4411200" cy="3369049"/>
          </a:xfrm>
          <a:prstGeom prst="rect">
            <a:avLst/>
          </a:prstGeom>
          <a:noFill/>
          <a:ln>
            <a:noFill/>
          </a:ln>
        </p:spPr>
      </p:pic>
      <p:pic>
        <p:nvPicPr>
          <p:cNvPr id="438" name="Google Shape;438;p47" descr="Honesty: Leaving other's property alone.&#10;Respect: Following directions.&#10;Responsibility: Doing work that I am proud of.&#10;Self-discipline: Using materials appropriately.&#10;Compassion: Caring for those around me. " title="2016 Classroom Matrix"/>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929139">
            <a:off x="5041826" y="1424524"/>
            <a:ext cx="3127198" cy="2396989"/>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Bluejacket pride</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8" descr="Display of all the Bluejacket Pride Matrices by the entrance of the building. " title="Bulletin Boar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6175" y="1658750"/>
            <a:ext cx="6451599" cy="2550851"/>
          </a:xfrm>
          <a:prstGeom prst="rect">
            <a:avLst/>
          </a:prstGeom>
          <a:noFill/>
          <a:ln>
            <a:noFill/>
          </a:ln>
        </p:spPr>
      </p:pic>
      <p:sp>
        <p:nvSpPr>
          <p:cNvPr id="444" name="Google Shape;444;p4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Bulletin Board by the Entrance</a:t>
            </a: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9" descr="Honesty Using the bathroom only when needed.&#10;Respect Waiting patiently for your turn.&#10;Responsibility Using the bathroom facilities in appropriate ways.&#10;Self-Discipline Washing your hands 2 pumps of soap and keeping water in the sink.&#10;Compassion Letting someone go before you  if it is an emergency" title="I show Bluejacket Pride in the bathroom"/>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35575" y="515175"/>
            <a:ext cx="6190546" cy="3976850"/>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bathroom</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0" descr="Honesty Telling the truth the first time.&#10;Respect Following bus rules about talking.&#10;Responsibility Sitting seat to seat and back to back.&#10;Self-discipline  Cleaning up after myself.&#10;Compassion Helping others in need.  Being kind. " title="I show Bluejacket Pride on the bu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38057" y="573175"/>
            <a:ext cx="6061293" cy="3918850"/>
          </a:xfrm>
          <a:prstGeom prst="rect">
            <a:avLst/>
          </a:prstGeom>
          <a:noFill/>
          <a:ln>
            <a:noFill/>
          </a:ln>
        </p:spPr>
      </p:pic>
      <p:sp>
        <p:nvSpPr>
          <p:cNvPr id="6" name="Title 5"/>
          <p:cNvSpPr>
            <a:spLocks noGrp="1"/>
          </p:cNvSpPr>
          <p:nvPr>
            <p:ph type="title"/>
          </p:nvPr>
        </p:nvSpPr>
        <p:spPr/>
        <p:txBody>
          <a:bodyPr/>
          <a:lstStyle/>
          <a:p>
            <a:r>
              <a:rPr lang="en-US" sz="400" dirty="0" smtClean="0">
                <a:solidFill>
                  <a:schemeClr val="bg1"/>
                </a:solidFill>
              </a:rPr>
              <a:t>Bus</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51" descr="Honesty Be truthful to others.&#10;Respect Line up neatly.  Keep voices low.&#10;Responsibility Keep your table area clean and picked up. &#10;Self-Discipline Take only what you will eat. &#10;Compassion Be kind to others. " title="I show Bluejacket Pride in the cafeteria"/>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59925" y="585425"/>
            <a:ext cx="6139426" cy="3940700"/>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Cafeteria</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2" descr="Honesty Leaving other's property alone.&#10;Respect Walking on the right side  of the hallway.&#10;Responsibility Walking safely to my destination.&#10;Self-Discipline Keeping my hands and words   to my self.&#10;Compassion Teaching others how to be a Bluejacket by modeling excellent behaviors." title="I show Bluejacket Pride when entering and exiting the buildi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85725" y="564325"/>
            <a:ext cx="6088311" cy="3927700"/>
          </a:xfrm>
          <a:prstGeom prst="rect">
            <a:avLst/>
          </a:prstGeom>
          <a:noFill/>
          <a:ln>
            <a:noFill/>
          </a:ln>
        </p:spPr>
      </p:pic>
      <p:sp>
        <p:nvSpPr>
          <p:cNvPr id="6" name="Title 5"/>
          <p:cNvSpPr>
            <a:spLocks noGrp="1"/>
          </p:cNvSpPr>
          <p:nvPr>
            <p:ph type="title"/>
          </p:nvPr>
        </p:nvSpPr>
        <p:spPr/>
        <p:txBody>
          <a:bodyPr/>
          <a:lstStyle/>
          <a:p>
            <a:r>
              <a:rPr lang="en-US" sz="400" dirty="0" smtClean="0">
                <a:solidFill>
                  <a:schemeClr val="bg1"/>
                </a:solidFill>
              </a:rPr>
              <a:t>Exiting and entering building</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descr="Photo of 10 staff members " title="Picture"/>
          <p:cNvSpPr/>
          <p:nvPr/>
        </p:nvSpPr>
        <p:spPr>
          <a:xfrm>
            <a:off x="5051925" y="1082904"/>
            <a:ext cx="2956500" cy="2956500"/>
          </a:xfrm>
          <a:prstGeom prst="rect">
            <a:avLst/>
          </a:prstGeom>
          <a:solidFill>
            <a:srgbClr val="000000">
              <a:alpha val="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9" name="Google Shape;219;p26" descr="Picture of the core team members" title="PBIS Tea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68775" y="929225"/>
            <a:ext cx="3522801" cy="2991652"/>
          </a:xfrm>
          <a:prstGeom prst="rect">
            <a:avLst/>
          </a:prstGeom>
          <a:noFill/>
          <a:ln w="114300" cap="flat" cmpd="sng">
            <a:solidFill>
              <a:srgbClr val="FFFFFF"/>
            </a:solidFill>
            <a:prstDash val="solid"/>
            <a:miter lim="8000"/>
            <a:headEnd type="none" w="sm" len="sm"/>
            <a:tailEnd type="none" w="sm" len="sm"/>
          </a:ln>
        </p:spPr>
      </p:pic>
      <p:sp>
        <p:nvSpPr>
          <p:cNvPr id="220" name="Google Shape;220;p26"/>
          <p:cNvSpPr txBox="1">
            <a:spLocks noGrp="1"/>
          </p:cNvSpPr>
          <p:nvPr>
            <p:ph type="ctrTitle" idx="4294967295"/>
          </p:nvPr>
        </p:nvSpPr>
        <p:spPr>
          <a:xfrm>
            <a:off x="1544775" y="1049950"/>
            <a:ext cx="32343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a:t>HELLO!</a:t>
            </a:r>
            <a:endParaRPr sz="6000"/>
          </a:p>
        </p:txBody>
      </p:sp>
      <p:sp>
        <p:nvSpPr>
          <p:cNvPr id="221" name="Google Shape;221;p26"/>
          <p:cNvSpPr txBox="1">
            <a:spLocks noGrp="1"/>
          </p:cNvSpPr>
          <p:nvPr>
            <p:ph type="subTitle" idx="4294967295"/>
          </p:nvPr>
        </p:nvSpPr>
        <p:spPr>
          <a:xfrm>
            <a:off x="1544775" y="2582500"/>
            <a:ext cx="3333300" cy="2117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t>Mark Ziebarth, Principal</a:t>
            </a:r>
            <a:endParaRPr sz="1400"/>
          </a:p>
          <a:p>
            <a:pPr marL="0" lvl="0" indent="0" algn="l" rtl="0">
              <a:spcBef>
                <a:spcPts val="600"/>
              </a:spcBef>
              <a:spcAft>
                <a:spcPts val="0"/>
              </a:spcAft>
              <a:buClr>
                <a:schemeClr val="dk1"/>
              </a:buClr>
              <a:buSzPts val="1100"/>
              <a:buFont typeface="Arial"/>
              <a:buNone/>
            </a:pPr>
            <a:r>
              <a:rPr lang="en" sz="1400"/>
              <a:t>Sara Edwards, Academic Coach</a:t>
            </a:r>
            <a:endParaRPr sz="1400"/>
          </a:p>
          <a:p>
            <a:pPr marL="0" lvl="0" indent="0" algn="l" rtl="0">
              <a:spcBef>
                <a:spcPts val="600"/>
              </a:spcBef>
              <a:spcAft>
                <a:spcPts val="0"/>
              </a:spcAft>
              <a:buClr>
                <a:schemeClr val="dk1"/>
              </a:buClr>
              <a:buSzPts val="1100"/>
              <a:buFont typeface="Arial"/>
              <a:buNone/>
            </a:pPr>
            <a:r>
              <a:rPr lang="en" sz="1400"/>
              <a:t>Cindy Paulson, School Counselor</a:t>
            </a:r>
            <a:endParaRPr sz="1400"/>
          </a:p>
          <a:p>
            <a:pPr marL="0" lvl="0" indent="0" algn="l" rtl="0">
              <a:spcBef>
                <a:spcPts val="600"/>
              </a:spcBef>
              <a:spcAft>
                <a:spcPts val="0"/>
              </a:spcAft>
              <a:buClr>
                <a:schemeClr val="dk1"/>
              </a:buClr>
              <a:buSzPts val="1100"/>
              <a:buFont typeface="Arial"/>
              <a:buNone/>
            </a:pPr>
            <a:endParaRPr sz="1400"/>
          </a:p>
          <a:p>
            <a:pPr marL="0" lvl="0" indent="0" algn="l" rtl="0">
              <a:spcBef>
                <a:spcPts val="600"/>
              </a:spcBef>
              <a:spcAft>
                <a:spcPts val="0"/>
              </a:spcAft>
              <a:buClr>
                <a:schemeClr val="dk1"/>
              </a:buClr>
              <a:buSzPts val="1100"/>
              <a:buFont typeface="Arial"/>
              <a:buNone/>
            </a:pPr>
            <a:r>
              <a:rPr lang="en" sz="1400" i="1"/>
              <a:t>If you’d like to follow along with the</a:t>
            </a:r>
            <a:endParaRPr sz="1400" i="1"/>
          </a:p>
          <a:p>
            <a:pPr marL="0" lvl="0" indent="0" algn="l" rtl="0">
              <a:spcBef>
                <a:spcPts val="600"/>
              </a:spcBef>
              <a:spcAft>
                <a:spcPts val="0"/>
              </a:spcAft>
              <a:buClr>
                <a:schemeClr val="dk1"/>
              </a:buClr>
              <a:buSzPts val="1100"/>
              <a:buFont typeface="Arial"/>
              <a:buNone/>
            </a:pPr>
            <a:r>
              <a:rPr lang="en" sz="1400" i="1"/>
              <a:t>Presentation:</a:t>
            </a:r>
            <a:r>
              <a:rPr lang="en" sz="1400"/>
              <a:t> </a:t>
            </a:r>
            <a:r>
              <a:rPr lang="en" sz="1800" b="1"/>
              <a:t>http://bit.ly/2JeiJXx</a:t>
            </a:r>
            <a:endParaRPr sz="18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3" descr="Honesty Go only where you need to go. &#10;Respect Line up neatly.  Keep voices off.&#10;Responsibility Walk on the right side of the hall or stairs. &#10;Self-Discipline Hands to your side. &#10;Compassion Encourage others to make good choices. " title="I show Bluejacket Pride in the  hallway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50375" y="554537"/>
            <a:ext cx="6044976" cy="3880075"/>
          </a:xfrm>
          <a:prstGeom prst="rect">
            <a:avLst/>
          </a:prstGeom>
          <a:noFill/>
          <a:ln>
            <a:noFill/>
          </a:ln>
        </p:spPr>
      </p:pic>
      <p:sp>
        <p:nvSpPr>
          <p:cNvPr id="4" name="Title 3"/>
          <p:cNvSpPr>
            <a:spLocks noGrp="1"/>
          </p:cNvSpPr>
          <p:nvPr>
            <p:ph type="title"/>
          </p:nvPr>
        </p:nvSpPr>
        <p:spPr/>
        <p:txBody>
          <a:bodyPr/>
          <a:lstStyle/>
          <a:p>
            <a:r>
              <a:rPr lang="en-US" sz="400" dirty="0" smtClean="0">
                <a:solidFill>
                  <a:schemeClr val="bg1"/>
                </a:solidFill>
              </a:rPr>
              <a:t>Hallways</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54" descr="I show Bluejacket Pride when in the office&#10;honesty:  enter the office and do only what you are supposed to do.&#10;respect: enter quietly and wait your turn&#10;responsibility: turn in notes and money right away.&#10;self discipline: wait your turn. don't blurt out.&#10;compassion: be nice to other students and adult&#10;The Bluejacket Way!" title="I show Bluejacket Pride in the office"/>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795751" y="592688"/>
            <a:ext cx="5976000" cy="3843326"/>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Office</a:t>
            </a:r>
            <a:endParaRPr lang="en-US" sz="400" dirty="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5" descr="I show Bluejacket Pride when at the playground&#10;honesty: be truthful to others&#10;respect: line up neatly and on time&#10;Responsibility: have appropriate clothing for the weather.  be responsible for belongings&#10;Self discipline.  stay within the playground area.&#10;compassion. be kind to others.&#10;the bluejacket way!." title="I show Bluejacket Pride at the playground"/>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36450" y="521200"/>
            <a:ext cx="6182974" cy="3970825"/>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Playground</a:t>
            </a:r>
            <a:endParaRPr lang="en-US" sz="4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6" descr="I show Bluejacket Pride when at specials &#10;Honesty telling the truth the first time.&#10;Respect: listening to directions&#10;Responsibility : Working hard and working safely.&#10;Self Discipline: Controlling my body, actions, and words.&#10;Compassion: helping others in need. being kind." title="I show Bluejacket Pride at specials classes"/>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06425" y="549650"/>
            <a:ext cx="6099350" cy="3899575"/>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Specials</a:t>
            </a:r>
            <a:endParaRPr lang="en-US" sz="4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Matrix</a:t>
            </a:r>
            <a:br>
              <a:rPr lang="en-US" dirty="0"/>
            </a:br>
            <a:endParaRPr lang="en-US" dirty="0"/>
          </a:p>
        </p:txBody>
      </p:sp>
      <p:sp>
        <p:nvSpPr>
          <p:cNvPr id="490" name="Google Shape;490;p5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1800" dirty="0"/>
          </a:p>
          <a:p>
            <a:pPr marL="0" lvl="0" indent="0" algn="l" rtl="0">
              <a:spcBef>
                <a:spcPts val="600"/>
              </a:spcBef>
              <a:spcAft>
                <a:spcPts val="0"/>
              </a:spcAft>
              <a:buClr>
                <a:schemeClr val="dk1"/>
              </a:buClr>
              <a:buSzPts val="1100"/>
              <a:buFont typeface="Arial"/>
              <a:buNone/>
            </a:pPr>
            <a:r>
              <a:rPr lang="en" sz="1800" dirty="0"/>
              <a:t>Blending Responsive Classroom and PBIS, we have mixed rule creation and the classroom matrix.  Teachers guide their students in creating the matrix that applies to their classroom. </a:t>
            </a:r>
            <a:endParaRPr sz="1800" dirty="0"/>
          </a:p>
        </p:txBody>
      </p:sp>
      <p:pic>
        <p:nvPicPr>
          <p:cNvPr id="491" name="Google Shape;491;p57" descr="Picture of Bluejacket Pride Classroom matrix.  At the beginning of the year, teachers with their students will discuss/create/fill in their Bluejacket Pride Classroom Matrix." title="Bluejacket Pride Matrix"/>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21700" y="1176214"/>
            <a:ext cx="3234301" cy="2499224"/>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8"/>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Office Discipline Referrals (ODRs)</a:t>
            </a:r>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9"/>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Minor Behaviors - 2016</a:t>
            </a:r>
            <a:endParaRPr/>
          </a:p>
        </p:txBody>
      </p:sp>
      <p:sp>
        <p:nvSpPr>
          <p:cNvPr id="502" name="Google Shape;502;p59"/>
          <p:cNvSpPr txBox="1">
            <a:spLocks noGrp="1"/>
          </p:cNvSpPr>
          <p:nvPr>
            <p:ph type="body" idx="1"/>
          </p:nvPr>
        </p:nvSpPr>
        <p:spPr>
          <a:xfrm>
            <a:off x="1556175" y="1419275"/>
            <a:ext cx="3211800" cy="2999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100" b="1" u="sng"/>
              <a:t>Classroom Behaviors</a:t>
            </a:r>
            <a:endParaRPr sz="1100" b="1" u="sng"/>
          </a:p>
          <a:p>
            <a:pPr marL="457200" lvl="0" indent="-298450" algn="l" rtl="0">
              <a:spcBef>
                <a:spcPts val="600"/>
              </a:spcBef>
              <a:spcAft>
                <a:spcPts val="0"/>
              </a:spcAft>
              <a:buSzPts val="1100"/>
              <a:buChar char="●"/>
            </a:pPr>
            <a:r>
              <a:rPr lang="en" sz="1100"/>
              <a:t>Crawling on the floor</a:t>
            </a:r>
            <a:endParaRPr sz="1100"/>
          </a:p>
          <a:p>
            <a:pPr marL="457200" lvl="0" indent="-298450" algn="l" rtl="0">
              <a:spcBef>
                <a:spcPts val="0"/>
              </a:spcBef>
              <a:spcAft>
                <a:spcPts val="0"/>
              </a:spcAft>
              <a:buSzPts val="1100"/>
              <a:buChar char="●"/>
            </a:pPr>
            <a:r>
              <a:rPr lang="en" sz="1100"/>
              <a:t>Off task</a:t>
            </a:r>
            <a:endParaRPr sz="1100"/>
          </a:p>
          <a:p>
            <a:pPr marL="457200" lvl="0" indent="-298450" algn="l" rtl="0">
              <a:spcBef>
                <a:spcPts val="0"/>
              </a:spcBef>
              <a:spcAft>
                <a:spcPts val="0"/>
              </a:spcAft>
              <a:buSzPts val="1100"/>
              <a:buChar char="●"/>
            </a:pPr>
            <a:r>
              <a:rPr lang="en" sz="1100"/>
              <a:t>Drawing inappropriate pictures</a:t>
            </a:r>
            <a:endParaRPr sz="1100"/>
          </a:p>
          <a:p>
            <a:pPr marL="457200" lvl="0" indent="-298450" algn="l" rtl="0">
              <a:spcBef>
                <a:spcPts val="0"/>
              </a:spcBef>
              <a:spcAft>
                <a:spcPts val="0"/>
              </a:spcAft>
              <a:buSzPts val="1100"/>
              <a:buChar char="●"/>
            </a:pPr>
            <a:r>
              <a:rPr lang="en" sz="1100"/>
              <a:t>Missing school work</a:t>
            </a:r>
            <a:endParaRPr sz="1100"/>
          </a:p>
          <a:p>
            <a:pPr marL="457200" lvl="0" indent="-298450" algn="l" rtl="0">
              <a:spcBef>
                <a:spcPts val="0"/>
              </a:spcBef>
              <a:spcAft>
                <a:spcPts val="0"/>
              </a:spcAft>
              <a:buSzPts val="1100"/>
              <a:buChar char="●"/>
            </a:pPr>
            <a:r>
              <a:rPr lang="en" sz="1100"/>
              <a:t>Leaving class without permission</a:t>
            </a:r>
            <a:endParaRPr sz="1100"/>
          </a:p>
          <a:p>
            <a:pPr marL="457200" lvl="0" indent="-298450" algn="l" rtl="0">
              <a:spcBef>
                <a:spcPts val="0"/>
              </a:spcBef>
              <a:spcAft>
                <a:spcPts val="0"/>
              </a:spcAft>
              <a:buSzPts val="1100"/>
              <a:buChar char="●"/>
            </a:pPr>
            <a:r>
              <a:rPr lang="en" sz="1100"/>
              <a:t>Throwing or spitting objects</a:t>
            </a:r>
            <a:endParaRPr sz="1100"/>
          </a:p>
          <a:p>
            <a:pPr marL="457200" lvl="0" indent="-298450" algn="l" rtl="0">
              <a:spcBef>
                <a:spcPts val="0"/>
              </a:spcBef>
              <a:spcAft>
                <a:spcPts val="0"/>
              </a:spcAft>
              <a:buSzPts val="1100"/>
              <a:buChar char="●"/>
            </a:pPr>
            <a:r>
              <a:rPr lang="en" sz="1100"/>
              <a:t>Inappropriate gestures</a:t>
            </a:r>
            <a:endParaRPr sz="1100"/>
          </a:p>
          <a:p>
            <a:pPr marL="457200" lvl="0" indent="-298450" algn="l" rtl="0">
              <a:spcBef>
                <a:spcPts val="0"/>
              </a:spcBef>
              <a:spcAft>
                <a:spcPts val="0"/>
              </a:spcAft>
              <a:buSzPts val="1100"/>
              <a:buChar char="●"/>
            </a:pPr>
            <a:r>
              <a:rPr lang="en" sz="1100"/>
              <a:t>Impolite behavior or comments</a:t>
            </a:r>
            <a:endParaRPr sz="1100"/>
          </a:p>
          <a:p>
            <a:pPr marL="0" lvl="0" indent="0" algn="l" rtl="0">
              <a:spcBef>
                <a:spcPts val="600"/>
              </a:spcBef>
              <a:spcAft>
                <a:spcPts val="0"/>
              </a:spcAft>
              <a:buNone/>
            </a:pPr>
            <a:r>
              <a:rPr lang="en" sz="1100" b="1" u="sng"/>
              <a:t>Disruptive Behavior</a:t>
            </a:r>
            <a:endParaRPr sz="1100" b="1" u="sng"/>
          </a:p>
          <a:p>
            <a:pPr marL="457200" lvl="0" indent="-298450" algn="l" rtl="0">
              <a:spcBef>
                <a:spcPts val="600"/>
              </a:spcBef>
              <a:spcAft>
                <a:spcPts val="0"/>
              </a:spcAft>
              <a:buSzPts val="1100"/>
              <a:buChar char="●"/>
            </a:pPr>
            <a:r>
              <a:rPr lang="en" sz="1100"/>
              <a:t>Blurting</a:t>
            </a:r>
            <a:endParaRPr sz="1100"/>
          </a:p>
          <a:p>
            <a:pPr marL="457200" lvl="0" indent="-298450" algn="l" rtl="0">
              <a:spcBef>
                <a:spcPts val="0"/>
              </a:spcBef>
              <a:spcAft>
                <a:spcPts val="0"/>
              </a:spcAft>
              <a:buSzPts val="1100"/>
              <a:buChar char="●"/>
            </a:pPr>
            <a:r>
              <a:rPr lang="en" sz="1100"/>
              <a:t>Running around</a:t>
            </a:r>
            <a:endParaRPr sz="1100"/>
          </a:p>
          <a:p>
            <a:pPr marL="457200" lvl="0" indent="-298450" algn="l" rtl="0">
              <a:spcBef>
                <a:spcPts val="0"/>
              </a:spcBef>
              <a:spcAft>
                <a:spcPts val="0"/>
              </a:spcAft>
              <a:buSzPts val="1100"/>
              <a:buChar char="●"/>
            </a:pPr>
            <a:r>
              <a:rPr lang="en" sz="1100"/>
              <a:t>Up out of desk </a:t>
            </a:r>
            <a:endParaRPr sz="1100"/>
          </a:p>
          <a:p>
            <a:pPr marL="457200" lvl="0" indent="-298450" algn="l" rtl="0">
              <a:spcBef>
                <a:spcPts val="0"/>
              </a:spcBef>
              <a:spcAft>
                <a:spcPts val="0"/>
              </a:spcAft>
              <a:buSzPts val="1100"/>
              <a:buChar char="●"/>
            </a:pPr>
            <a:r>
              <a:rPr lang="en" sz="1100"/>
              <a:t>Inappropriate language</a:t>
            </a:r>
            <a:endParaRPr sz="1100"/>
          </a:p>
        </p:txBody>
      </p:sp>
      <p:sp>
        <p:nvSpPr>
          <p:cNvPr id="503" name="Google Shape;503;p59"/>
          <p:cNvSpPr txBox="1">
            <a:spLocks noGrp="1"/>
          </p:cNvSpPr>
          <p:nvPr>
            <p:ph type="body" idx="2"/>
          </p:nvPr>
        </p:nvSpPr>
        <p:spPr>
          <a:xfrm>
            <a:off x="4961275" y="1479375"/>
            <a:ext cx="3211800" cy="2604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100" b="1" u="sng"/>
              <a:t>Recess/Lunch Behavior</a:t>
            </a:r>
            <a:endParaRPr sz="1100" b="1" u="sng"/>
          </a:p>
          <a:p>
            <a:pPr marL="457200" lvl="0" indent="-298450" algn="l" rtl="0">
              <a:spcBef>
                <a:spcPts val="600"/>
              </a:spcBef>
              <a:spcAft>
                <a:spcPts val="0"/>
              </a:spcAft>
              <a:buSzPts val="1100"/>
              <a:buChar char="●"/>
            </a:pPr>
            <a:r>
              <a:rPr lang="en" sz="1100"/>
              <a:t>Safety issues</a:t>
            </a:r>
            <a:endParaRPr sz="1100"/>
          </a:p>
          <a:p>
            <a:pPr marL="457200" lvl="0" indent="-298450" algn="l" rtl="0">
              <a:spcBef>
                <a:spcPts val="0"/>
              </a:spcBef>
              <a:spcAft>
                <a:spcPts val="0"/>
              </a:spcAft>
              <a:buSzPts val="1100"/>
              <a:buChar char="●"/>
            </a:pPr>
            <a:r>
              <a:rPr lang="en" sz="1100"/>
              <a:t>Pushing/shoving/kicking</a:t>
            </a:r>
            <a:endParaRPr sz="1100"/>
          </a:p>
          <a:p>
            <a:pPr marL="457200" lvl="0" indent="-298450" algn="l" rtl="0">
              <a:spcBef>
                <a:spcPts val="0"/>
              </a:spcBef>
              <a:spcAft>
                <a:spcPts val="0"/>
              </a:spcAft>
              <a:buSzPts val="1100"/>
              <a:buChar char="●"/>
            </a:pPr>
            <a:r>
              <a:rPr lang="en" sz="1100"/>
              <a:t>Throwing/spitting objects</a:t>
            </a:r>
            <a:endParaRPr sz="1100"/>
          </a:p>
          <a:p>
            <a:pPr marL="457200" lvl="0" indent="-298450" algn="l" rtl="0">
              <a:spcBef>
                <a:spcPts val="0"/>
              </a:spcBef>
              <a:spcAft>
                <a:spcPts val="0"/>
              </a:spcAft>
              <a:buSzPts val="1100"/>
              <a:buChar char="●"/>
            </a:pPr>
            <a:r>
              <a:rPr lang="en" sz="1100"/>
              <a:t>Taking another’s food</a:t>
            </a:r>
            <a:endParaRPr sz="1100"/>
          </a:p>
          <a:p>
            <a:pPr marL="457200" lvl="0" indent="0" algn="l" rtl="0">
              <a:spcBef>
                <a:spcPts val="600"/>
              </a:spcBef>
              <a:spcAft>
                <a:spcPts val="0"/>
              </a:spcAft>
              <a:buNone/>
            </a:pPr>
            <a:endParaRPr sz="1100"/>
          </a:p>
          <a:p>
            <a:pPr marL="0" lvl="0" indent="0" algn="l" rtl="0">
              <a:spcBef>
                <a:spcPts val="600"/>
              </a:spcBef>
              <a:spcAft>
                <a:spcPts val="0"/>
              </a:spcAft>
              <a:buClr>
                <a:schemeClr val="dk1"/>
              </a:buClr>
              <a:buSzPts val="1100"/>
              <a:buFont typeface="Arial"/>
              <a:buNone/>
            </a:pPr>
            <a:r>
              <a:rPr lang="en" sz="1100" b="1" u="sng"/>
              <a:t>Hallway Behavior</a:t>
            </a:r>
            <a:endParaRPr sz="1100" b="1" u="sng"/>
          </a:p>
          <a:p>
            <a:pPr marL="457200" lvl="0" indent="-298450" algn="l" rtl="0">
              <a:spcBef>
                <a:spcPts val="600"/>
              </a:spcBef>
              <a:spcAft>
                <a:spcPts val="0"/>
              </a:spcAft>
              <a:buSzPts val="1100"/>
              <a:buChar char="●"/>
            </a:pPr>
            <a:r>
              <a:rPr lang="en" sz="1100"/>
              <a:t>Tripping or shoving (could become Major)</a:t>
            </a:r>
            <a:endParaRPr sz="1100"/>
          </a:p>
          <a:p>
            <a:pPr marL="457200" lvl="0" indent="-298450" algn="l" rtl="0">
              <a:spcBef>
                <a:spcPts val="0"/>
              </a:spcBef>
              <a:spcAft>
                <a:spcPts val="0"/>
              </a:spcAft>
              <a:buSzPts val="1100"/>
              <a:buChar char="●"/>
            </a:pPr>
            <a:r>
              <a:rPr lang="en" sz="1100"/>
              <a:t>Running</a:t>
            </a:r>
            <a:endParaRPr sz="1100"/>
          </a:p>
          <a:p>
            <a:pPr marL="457200" lvl="0" indent="-298450" algn="l" rtl="0">
              <a:spcBef>
                <a:spcPts val="0"/>
              </a:spcBef>
              <a:spcAft>
                <a:spcPts val="0"/>
              </a:spcAft>
              <a:buSzPts val="1100"/>
              <a:buChar char="●"/>
            </a:pPr>
            <a:r>
              <a:rPr lang="en" sz="1100"/>
              <a:t>Inappropriate bathroom behavior</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0"/>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Major Behaviors - 2016</a:t>
            </a:r>
            <a:endParaRPr/>
          </a:p>
        </p:txBody>
      </p:sp>
      <p:sp>
        <p:nvSpPr>
          <p:cNvPr id="509" name="Google Shape;509;p60"/>
          <p:cNvSpPr txBox="1">
            <a:spLocks noGrp="1"/>
          </p:cNvSpPr>
          <p:nvPr>
            <p:ph type="body" idx="1"/>
          </p:nvPr>
        </p:nvSpPr>
        <p:spPr>
          <a:xfrm>
            <a:off x="1556175" y="1479375"/>
            <a:ext cx="7061700" cy="3140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a:t>1. Stealing					2. Lying/ Cheating/ Forgery</a:t>
            </a:r>
            <a:endParaRPr sz="1800"/>
          </a:p>
          <a:p>
            <a:pPr marL="0" lvl="0" indent="0" algn="l" rtl="0">
              <a:spcBef>
                <a:spcPts val="600"/>
              </a:spcBef>
              <a:spcAft>
                <a:spcPts val="0"/>
              </a:spcAft>
              <a:buNone/>
            </a:pPr>
            <a:r>
              <a:rPr lang="en" sz="1800"/>
              <a:t>3. Suicidal comments			4. Weapons at school</a:t>
            </a:r>
            <a:endParaRPr sz="1800"/>
          </a:p>
          <a:p>
            <a:pPr marL="0" lvl="0" indent="0" algn="l" rtl="0">
              <a:spcBef>
                <a:spcPts val="600"/>
              </a:spcBef>
              <a:spcAft>
                <a:spcPts val="0"/>
              </a:spcAft>
              <a:buNone/>
            </a:pPr>
            <a:r>
              <a:rPr lang="en" sz="1800"/>
              <a:t>5. Mimicking drug use			6. Talking about guns/ killing</a:t>
            </a:r>
            <a:endParaRPr sz="1800"/>
          </a:p>
          <a:p>
            <a:pPr marL="0" lvl="0" indent="0" algn="l" rtl="0">
              <a:spcBef>
                <a:spcPts val="600"/>
              </a:spcBef>
              <a:spcAft>
                <a:spcPts val="0"/>
              </a:spcAft>
              <a:buNone/>
            </a:pPr>
            <a:r>
              <a:rPr lang="en" sz="1800"/>
              <a:t>7. Bullying/ Harassment			8. Not following acceptable use policy</a:t>
            </a:r>
            <a:endParaRPr sz="1800"/>
          </a:p>
          <a:p>
            <a:pPr marL="0" lvl="0" indent="0" algn="l" rtl="0">
              <a:spcBef>
                <a:spcPts val="600"/>
              </a:spcBef>
              <a:spcAft>
                <a:spcPts val="0"/>
              </a:spcAft>
              <a:buNone/>
            </a:pPr>
            <a:r>
              <a:rPr lang="en" sz="1800"/>
              <a:t>9.</a:t>
            </a:r>
            <a:r>
              <a:rPr lang="en" sz="1700"/>
              <a:t> Destruction of school property </a:t>
            </a:r>
            <a:r>
              <a:rPr lang="en" sz="1800"/>
              <a:t>     10. In the wrong location at school</a:t>
            </a:r>
            <a:endParaRPr sz="1800"/>
          </a:p>
          <a:p>
            <a:pPr marL="0" lvl="0" indent="0" algn="l" rtl="0">
              <a:spcBef>
                <a:spcPts val="600"/>
              </a:spcBef>
              <a:spcAft>
                <a:spcPts val="0"/>
              </a:spcAft>
              <a:buNone/>
            </a:pPr>
            <a:r>
              <a:rPr lang="en" sz="1800"/>
              <a:t>11. Disrespect-Swearing, giving the finger, or arguing with adults.</a:t>
            </a:r>
            <a:endParaRPr sz="1800"/>
          </a:p>
          <a:p>
            <a:pPr marL="0" lvl="0" indent="0" algn="l" rtl="0">
              <a:spcBef>
                <a:spcPts val="600"/>
              </a:spcBef>
              <a:spcAft>
                <a:spcPts val="0"/>
              </a:spcAft>
              <a:buNone/>
            </a:pPr>
            <a:r>
              <a:rPr lang="en" sz="1800"/>
              <a:t>12. Fighting		</a:t>
            </a:r>
            <a:endParaRPr sz="18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61" descr="Picture of Bluejacket Pride Behavior Flow Chart" title="Bluejacket Pride Behaviors Flow 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407824" y="597124"/>
            <a:ext cx="2988900" cy="3852716"/>
          </a:xfrm>
          <a:prstGeom prst="rect">
            <a:avLst/>
          </a:prstGeom>
          <a:noFill/>
          <a:ln>
            <a:noFill/>
          </a:ln>
        </p:spPr>
      </p:pic>
      <p:pic>
        <p:nvPicPr>
          <p:cNvPr id="515" name="Google Shape;515;p61" descr="A picture of Bluejacket Pride above the line and below the line  Behaviors " title="Bluejacket Pride Behaviors"/>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363100" y="1157325"/>
            <a:ext cx="3899526" cy="2512150"/>
          </a:xfrm>
          <a:prstGeom prst="rect">
            <a:avLst/>
          </a:prstGeom>
          <a:noFill/>
          <a:ln>
            <a:noFill/>
          </a:ln>
        </p:spPr>
      </p:pic>
      <p:sp>
        <p:nvSpPr>
          <p:cNvPr id="4" name="Title 3"/>
          <p:cNvSpPr>
            <a:spLocks noGrp="1"/>
          </p:cNvSpPr>
          <p:nvPr>
            <p:ph type="title"/>
          </p:nvPr>
        </p:nvSpPr>
        <p:spPr>
          <a:xfrm>
            <a:off x="1556175" y="719375"/>
            <a:ext cx="6616800" cy="437950"/>
          </a:xfrm>
        </p:spPr>
        <p:txBody>
          <a:bodyPr/>
          <a:lstStyle/>
          <a:p>
            <a:r>
              <a:rPr lang="en-US" sz="400" dirty="0" smtClean="0">
                <a:solidFill>
                  <a:schemeClr val="bg1">
                    <a:lumMod val="85000"/>
                  </a:schemeClr>
                </a:solidFill>
              </a:rPr>
              <a:t>Flowchart</a:t>
            </a:r>
            <a:endParaRPr lang="en-US" sz="400" dirty="0">
              <a:solidFill>
                <a:schemeClr val="bg1">
                  <a:lumMod val="85000"/>
                </a:schemeClr>
              </a:solidFill>
            </a:endParaRPr>
          </a:p>
        </p:txBody>
      </p:sp>
      <p:sp>
        <p:nvSpPr>
          <p:cNvPr id="517" name="Google Shape;517;p6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dirty="0"/>
              <a:t>2017							2019</a:t>
            </a:r>
            <a:endParaRP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p:cNvSpPr>
            <a:spLocks noGrp="1"/>
          </p:cNvSpPr>
          <p:nvPr>
            <p:ph type="title"/>
          </p:nvPr>
        </p:nvSpPr>
        <p:spPr>
          <a:xfrm>
            <a:off x="1556175" y="525523"/>
            <a:ext cx="6616800" cy="683551"/>
          </a:xfrm>
        </p:spPr>
        <p:txBody>
          <a:bodyPr/>
          <a:lstStyle/>
          <a:p>
            <a:r>
              <a:rPr lang="en-US" sz="400" dirty="0" smtClean="0">
                <a:solidFill>
                  <a:schemeClr val="bg1"/>
                </a:solidFill>
              </a:rPr>
              <a:t>Resource Room Referral </a:t>
            </a:r>
            <a:endParaRPr lang="en-US" sz="400" dirty="0">
              <a:solidFill>
                <a:schemeClr val="bg1"/>
              </a:solidFill>
            </a:endParaRPr>
          </a:p>
        </p:txBody>
      </p:sp>
      <p:sp>
        <p:nvSpPr>
          <p:cNvPr id="522" name="Google Shape;522;p6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a:t>Referral Forms</a:t>
            </a:r>
            <a:endParaRPr/>
          </a:p>
        </p:txBody>
      </p:sp>
      <p:pic>
        <p:nvPicPr>
          <p:cNvPr id="523" name="Google Shape;523;p62" descr="Picture of Isanti Intermediate Schools current Resource Room Referral form." title="Referral Form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465999">
            <a:off x="1396475" y="915775"/>
            <a:ext cx="4021924" cy="2704325"/>
          </a:xfrm>
          <a:prstGeom prst="rect">
            <a:avLst/>
          </a:prstGeom>
          <a:noFill/>
          <a:ln>
            <a:noFill/>
          </a:ln>
        </p:spPr>
      </p:pic>
      <p:pic>
        <p:nvPicPr>
          <p:cNvPr id="524" name="Google Shape;524;p62" descr="picture of Isanti Intermediate School's previous referral form." title="Resource Room Referral F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83250">
            <a:off x="4941671" y="786956"/>
            <a:ext cx="2974610" cy="347818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PBIS Basics</a:t>
            </a:r>
            <a:endParaRPr/>
          </a:p>
        </p:txBody>
      </p:sp>
      <p:sp>
        <p:nvSpPr>
          <p:cNvPr id="227" name="Google Shape;227;p27"/>
          <p:cNvSpPr txBox="1"/>
          <p:nvPr/>
        </p:nvSpPr>
        <p:spPr>
          <a:xfrm>
            <a:off x="4552875" y="3873775"/>
            <a:ext cx="3778200" cy="5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latin typeface="Tinos"/>
                <a:ea typeface="Tinos"/>
                <a:cs typeface="Tinos"/>
                <a:sym typeface="Tinos"/>
              </a:rPr>
              <a:t>Slides in this section are adapted from previous presentations given by Erin Engness, North MN PBIS Coordinator</a:t>
            </a:r>
            <a:endParaRPr sz="1100" i="1">
              <a:latin typeface="Tinos"/>
              <a:ea typeface="Tinos"/>
              <a:cs typeface="Tinos"/>
              <a:sym typeface="Tino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3"/>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Using the Data</a:t>
            </a: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4"/>
          <p:cNvSpPr txBox="1">
            <a:spLocks noGrp="1"/>
          </p:cNvSpPr>
          <p:nvPr>
            <p:ph type="title"/>
          </p:nvPr>
        </p:nvSpPr>
        <p:spPr>
          <a:xfrm>
            <a:off x="1556175" y="719375"/>
            <a:ext cx="15141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Skyward</a:t>
            </a:r>
            <a:endParaRPr/>
          </a:p>
        </p:txBody>
      </p:sp>
      <p:sp>
        <p:nvSpPr>
          <p:cNvPr id="535" name="Google Shape;535;p64"/>
          <p:cNvSpPr txBox="1">
            <a:spLocks noGrp="1"/>
          </p:cNvSpPr>
          <p:nvPr>
            <p:ph type="body" idx="1"/>
          </p:nvPr>
        </p:nvSpPr>
        <p:spPr>
          <a:xfrm>
            <a:off x="1556175" y="1378825"/>
            <a:ext cx="1514100" cy="304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Sample of our data</a:t>
            </a:r>
            <a:endParaRPr/>
          </a:p>
        </p:txBody>
      </p:sp>
      <p:pic>
        <p:nvPicPr>
          <p:cNvPr id="536" name="Google Shape;536;p64" descr="Picture of our Skyward data of referrals showing referrals by month, incident, location, and hour of the day." title="Skyward Data"/>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128450" y="587200"/>
            <a:ext cx="5207125" cy="38339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Variety of Data</a:t>
            </a:r>
            <a:endParaRPr sz="3000"/>
          </a:p>
        </p:txBody>
      </p:sp>
      <p:sp>
        <p:nvSpPr>
          <p:cNvPr id="542" name="Google Shape;542;p6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SzPts val="2600"/>
              <a:buChar char="●"/>
            </a:pPr>
            <a:r>
              <a:rPr lang="en"/>
              <a:t>Skyward Data</a:t>
            </a:r>
            <a:endParaRPr/>
          </a:p>
          <a:p>
            <a:pPr marL="914400" lvl="1" indent="-393700" algn="l" rtl="0">
              <a:spcBef>
                <a:spcPts val="0"/>
              </a:spcBef>
              <a:spcAft>
                <a:spcPts val="0"/>
              </a:spcAft>
              <a:buSzPts val="2600"/>
              <a:buChar char="○"/>
            </a:pPr>
            <a:r>
              <a:rPr lang="en"/>
              <a:t>Attendance</a:t>
            </a:r>
            <a:endParaRPr/>
          </a:p>
          <a:p>
            <a:pPr marL="914400" lvl="1" indent="-393700" algn="l" rtl="0">
              <a:spcBef>
                <a:spcPts val="0"/>
              </a:spcBef>
              <a:spcAft>
                <a:spcPts val="0"/>
              </a:spcAft>
              <a:buSzPts val="2600"/>
              <a:buChar char="○"/>
            </a:pPr>
            <a:r>
              <a:rPr lang="en"/>
              <a:t>Behavior</a:t>
            </a:r>
            <a:endParaRPr/>
          </a:p>
          <a:p>
            <a:pPr marL="914400" lvl="1" indent="-393700" algn="l" rtl="0">
              <a:spcBef>
                <a:spcPts val="0"/>
              </a:spcBef>
              <a:spcAft>
                <a:spcPts val="0"/>
              </a:spcAft>
              <a:buSzPts val="2600"/>
              <a:buChar char="○"/>
            </a:pPr>
            <a:r>
              <a:rPr lang="en"/>
              <a:t>Academic</a:t>
            </a:r>
            <a:endParaRPr/>
          </a:p>
          <a:p>
            <a:pPr marL="457200" lvl="0" indent="-393700" algn="l" rtl="0">
              <a:spcBef>
                <a:spcPts val="0"/>
              </a:spcBef>
              <a:spcAft>
                <a:spcPts val="0"/>
              </a:spcAft>
              <a:buSzPts val="2600"/>
              <a:buChar char="●"/>
            </a:pPr>
            <a:r>
              <a:rPr lang="en"/>
              <a:t>OLWEUS Bully Prevention Questionnaire</a:t>
            </a:r>
            <a:endParaRPr/>
          </a:p>
          <a:p>
            <a:pPr marL="457200" lvl="0" indent="-393700" algn="l" rtl="0">
              <a:spcBef>
                <a:spcPts val="0"/>
              </a:spcBef>
              <a:spcAft>
                <a:spcPts val="0"/>
              </a:spcAft>
              <a:buSzPts val="2600"/>
              <a:buChar char="●"/>
            </a:pPr>
            <a:r>
              <a:rPr lang="en"/>
              <a:t>SAEBRS - behavior screener</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6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Addressing an Issue and Learning Together</a:t>
            </a:r>
            <a:endParaRPr/>
          </a:p>
        </p:txBody>
      </p:sp>
      <p:pic>
        <p:nvPicPr>
          <p:cNvPr id="548" name="Google Shape;548;p66" descr="Picture of Isanti Intermediate School teachers discussing articles read.  Learning together. " title="Addressing an Issue and Learning Togethe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13853" y="1419275"/>
            <a:ext cx="4549500" cy="2601650"/>
          </a:xfrm>
          <a:prstGeom prst="rect">
            <a:avLst/>
          </a:prstGeom>
          <a:noFill/>
          <a:ln>
            <a:noFill/>
          </a:ln>
        </p:spPr>
      </p:pic>
      <p:pic>
        <p:nvPicPr>
          <p:cNvPr id="549" name="Google Shape;549;p66" descr="picture of teacher input from articles read.  Teachers learning together." title="Addressing an Issue and Learning Togethe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1349" y="2864949"/>
            <a:ext cx="3312676" cy="1506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7"/>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Bluejacket Pride Tickets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8" descr="Picture of Isanti Intermediate School and School for All Season's Bluejacket Pride ticket." title="Bluejacket Pride Ticket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0800000">
            <a:off x="1725273" y="1559053"/>
            <a:ext cx="2773002" cy="2833597"/>
          </a:xfrm>
          <a:prstGeom prst="rect">
            <a:avLst/>
          </a:prstGeom>
          <a:noFill/>
          <a:ln>
            <a:noFill/>
          </a:ln>
        </p:spPr>
      </p:pic>
      <p:sp>
        <p:nvSpPr>
          <p:cNvPr id="560" name="Google Shape;560;p6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3 Different Types of Tickets</a:t>
            </a:r>
            <a:endParaRPr/>
          </a:p>
        </p:txBody>
      </p:sp>
      <p:sp>
        <p:nvSpPr>
          <p:cNvPr id="561" name="Google Shape;561;p68"/>
          <p:cNvSpPr txBox="1">
            <a:spLocks noGrp="1"/>
          </p:cNvSpPr>
          <p:nvPr>
            <p:ph type="body" idx="2"/>
          </p:nvPr>
        </p:nvSpPr>
        <p:spPr>
          <a:xfrm>
            <a:off x="4760300" y="2771000"/>
            <a:ext cx="3412800" cy="168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b="1"/>
              <a:t>Orange tickets on the substitute lanyards.</a:t>
            </a:r>
            <a:endParaRPr sz="1400" b="1"/>
          </a:p>
          <a:p>
            <a:pPr marL="0" lvl="0" indent="0" algn="l" rtl="0">
              <a:spcBef>
                <a:spcPts val="600"/>
              </a:spcBef>
              <a:spcAft>
                <a:spcPts val="0"/>
              </a:spcAft>
              <a:buNone/>
            </a:pPr>
            <a:r>
              <a:rPr lang="en" sz="1200"/>
              <a:t>Students will earn these ONLY from subs.  These tickets will go into a special monthly drawing for an exciting prize .  </a:t>
            </a:r>
            <a:endParaRPr sz="1200"/>
          </a:p>
          <a:p>
            <a:pPr marL="0" lvl="0" indent="0" algn="l" rtl="0">
              <a:spcBef>
                <a:spcPts val="600"/>
              </a:spcBef>
              <a:spcAft>
                <a:spcPts val="0"/>
              </a:spcAft>
              <a:buNone/>
            </a:pPr>
            <a:endParaRPr sz="1200"/>
          </a:p>
          <a:p>
            <a:pPr marL="0" lvl="0" indent="0" algn="l" rtl="0">
              <a:spcBef>
                <a:spcPts val="600"/>
              </a:spcBef>
              <a:spcAft>
                <a:spcPts val="0"/>
              </a:spcAft>
              <a:buNone/>
            </a:pPr>
            <a:r>
              <a:rPr lang="en" sz="1200"/>
              <a:t>We still have Ride with Pride tickets too.  </a:t>
            </a:r>
            <a:endParaRPr sz="1200"/>
          </a:p>
          <a:p>
            <a:pPr marL="0" lvl="0" indent="0" algn="l" rtl="0">
              <a:spcBef>
                <a:spcPts val="600"/>
              </a:spcBef>
              <a:spcAft>
                <a:spcPts val="0"/>
              </a:spcAft>
              <a:buNone/>
            </a:pPr>
            <a:endParaRPr/>
          </a:p>
        </p:txBody>
      </p:sp>
      <p:pic>
        <p:nvPicPr>
          <p:cNvPr id="562" name="Google Shape;562;p68" descr="Picture of Isanti Intermediate School and School for All Season's Bluejacket Pride ticket.orange substitute tickets" title=" Bluejacket Pride Substitute Tickets"/>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516149" y="602225"/>
            <a:ext cx="2101852" cy="2101852"/>
          </a:xfrm>
          <a:prstGeom prst="rect">
            <a:avLst/>
          </a:prstGeom>
          <a:noFill/>
          <a:ln>
            <a:noFill/>
          </a:ln>
        </p:spPr>
      </p:pic>
      <p:pic>
        <p:nvPicPr>
          <p:cNvPr id="563" name="Google Shape;563;p68" descr="School, Bus - Free images on Pixabay"/>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229700" y="3644200"/>
            <a:ext cx="1037825" cy="5189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9" descr="Picture of Isanti Intermediate and Schools for All Seasons clear bin holding many Bluejacket Pride tickets." title="Bluejacket Pride Ticket Bin"/>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63525" y="672375"/>
            <a:ext cx="2659676" cy="3546225"/>
          </a:xfrm>
          <a:prstGeom prst="rect">
            <a:avLst/>
          </a:prstGeom>
          <a:noFill/>
          <a:ln>
            <a:noFill/>
          </a:ln>
        </p:spPr>
      </p:pic>
      <p:pic>
        <p:nvPicPr>
          <p:cNvPr id="569" name="Google Shape;569;p69" descr="Picture of our Bluejacket Pride Ticket Drawing Bin.  A plastic bin: Each drawer holds a grade level Bluejacket Pride Tickets.  Each Friday the announcers or Mr. Ziebarth will draw out 3 names out of the grade level, these students will receive weekly prizes." title=" Bluejacket Pride Ticket Drawing Bi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29475" y="672376"/>
            <a:ext cx="2247752" cy="3605499"/>
          </a:xfrm>
          <a:prstGeom prst="rect">
            <a:avLst/>
          </a:prstGeom>
          <a:noFill/>
          <a:ln>
            <a:noFill/>
          </a:ln>
        </p:spPr>
      </p:pic>
      <p:sp>
        <p:nvSpPr>
          <p:cNvPr id="2" name="Title 1"/>
          <p:cNvSpPr>
            <a:spLocks noGrp="1"/>
          </p:cNvSpPr>
          <p:nvPr>
            <p:ph type="title"/>
          </p:nvPr>
        </p:nvSpPr>
        <p:spPr/>
        <p:txBody>
          <a:bodyPr/>
          <a:lstStyle/>
          <a:p>
            <a:r>
              <a:rPr lang="en-US" sz="400" dirty="0" smtClean="0">
                <a:solidFill>
                  <a:schemeClr val="bg1"/>
                </a:solidFill>
              </a:rPr>
              <a:t>Acknowledgements</a:t>
            </a:r>
            <a:endParaRPr lang="en-US" sz="400" dirty="0">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IS Theme 2019-19 Good chaaracter is our anch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 y="518160"/>
            <a:ext cx="7294880" cy="3982720"/>
          </a:xfrm>
          <a:prstGeom prst="rect">
            <a:avLst/>
          </a:prstGeom>
        </p:spPr>
      </p:pic>
      <p:sp>
        <p:nvSpPr>
          <p:cNvPr id="3" name="Title 2"/>
          <p:cNvSpPr>
            <a:spLocks noGrp="1"/>
          </p:cNvSpPr>
          <p:nvPr>
            <p:ph type="title"/>
          </p:nvPr>
        </p:nvSpPr>
        <p:spPr>
          <a:xfrm>
            <a:off x="1556175" y="73582"/>
            <a:ext cx="6616800" cy="715093"/>
          </a:xfrm>
        </p:spPr>
        <p:txBody>
          <a:bodyPr/>
          <a:lstStyle/>
          <a:p>
            <a:r>
              <a:rPr lang="en-US" dirty="0" smtClean="0"/>
              <a:t/>
            </a:r>
            <a:br>
              <a:rPr lang="en-US" dirty="0" smtClean="0"/>
            </a:br>
            <a:r>
              <a:rPr lang="en-US" dirty="0"/>
              <a:t/>
            </a:r>
            <a:br>
              <a:rPr lang="en-US" dirty="0"/>
            </a:br>
            <a:r>
              <a:rPr lang="en-US" dirty="0" smtClean="0"/>
              <a:t/>
            </a:r>
            <a:br>
              <a:rPr lang="en-US" dirty="0" smtClean="0"/>
            </a:br>
            <a:endParaRPr lang="en-US" dirty="0"/>
          </a:p>
        </p:txBody>
      </p:sp>
    </p:spTree>
    <p:extLst>
      <p:ext uri="{BB962C8B-B14F-4D97-AF65-F5344CB8AC3E}">
        <p14:creationId xmlns:p14="http://schemas.microsoft.com/office/powerpoint/2010/main" val="1774128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97" name="Google Shape;597;p71"/>
          <p:cNvSpPr txBox="1"/>
          <p:nvPr/>
        </p:nvSpPr>
        <p:spPr>
          <a:xfrm>
            <a:off x="6972775" y="1090400"/>
            <a:ext cx="1320000" cy="2955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360"/>
              </a:spcBef>
              <a:spcAft>
                <a:spcPts val="0"/>
              </a:spcAft>
              <a:buNone/>
            </a:pPr>
            <a:r>
              <a:rPr lang="en" sz="1600" i="1" dirty="0">
                <a:solidFill>
                  <a:srgbClr val="666666"/>
                </a:solidFill>
                <a:latin typeface="Tinos"/>
                <a:ea typeface="Tinos"/>
                <a:cs typeface="Tinos"/>
                <a:sym typeface="Tinos"/>
              </a:rPr>
              <a:t>Some of the prize options for winners in our weekly drawings.</a:t>
            </a:r>
            <a:endParaRPr sz="1600" i="1" dirty="0">
              <a:solidFill>
                <a:srgbClr val="666666"/>
              </a:solidFill>
              <a:latin typeface="Tinos"/>
              <a:ea typeface="Tinos"/>
              <a:cs typeface="Tinos"/>
              <a:sym typeface="Tinos"/>
            </a:endParaRPr>
          </a:p>
        </p:txBody>
      </p:sp>
      <p:pic>
        <p:nvPicPr>
          <p:cNvPr id="2" name="Picture 1" descr="PBIS bingo card"/>
          <p:cNvPicPr>
            <a:picLocks noChangeAspect="1"/>
          </p:cNvPicPr>
          <p:nvPr/>
        </p:nvPicPr>
        <p:blipFill>
          <a:blip r:embed="rId3"/>
          <a:stretch>
            <a:fillRect/>
          </a:stretch>
        </p:blipFill>
        <p:spPr>
          <a:xfrm>
            <a:off x="2001520" y="928687"/>
            <a:ext cx="4876800" cy="3286125"/>
          </a:xfrm>
          <a:prstGeom prst="rect">
            <a:avLst/>
          </a:prstGeom>
        </p:spPr>
      </p:pic>
      <p:sp>
        <p:nvSpPr>
          <p:cNvPr id="3" name="Title 2"/>
          <p:cNvSpPr>
            <a:spLocks noGrp="1"/>
          </p:cNvSpPr>
          <p:nvPr>
            <p:ph type="title"/>
          </p:nvPr>
        </p:nvSpPr>
        <p:spPr>
          <a:xfrm>
            <a:off x="1556175" y="309485"/>
            <a:ext cx="6616800" cy="699900"/>
          </a:xfrm>
        </p:spPr>
        <p:txBody>
          <a:bodyPr/>
          <a:lstStyle/>
          <a:p>
            <a:r>
              <a:rPr lang="en-US" sz="400" dirty="0" smtClean="0">
                <a:solidFill>
                  <a:schemeClr val="bg1">
                    <a:lumMod val="85000"/>
                  </a:schemeClr>
                </a:solidFill>
              </a:rPr>
              <a:t>PBIS Bingo</a:t>
            </a:r>
            <a:endParaRPr lang="en-US" sz="400" dirty="0">
              <a:solidFill>
                <a:schemeClr val="bg1">
                  <a:lumMod val="85000"/>
                </a:schemeClr>
              </a:solidFill>
            </a:endParaRPr>
          </a:p>
        </p:txBody>
      </p:sp>
    </p:spTree>
    <p:extLst>
      <p:ext uri="{BB962C8B-B14F-4D97-AF65-F5344CB8AC3E}">
        <p14:creationId xmlns:p14="http://schemas.microsoft.com/office/powerpoint/2010/main" val="1630605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72" descr="Picture of our Bulletin board by the lunchroom containing the Bluejacket Pride Prizes students can earn using their Bluejacket Pride Tickets." title="School Sto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44600" y="719818"/>
            <a:ext cx="6857999" cy="2831451"/>
          </a:xfrm>
          <a:prstGeom prst="rect">
            <a:avLst/>
          </a:prstGeom>
          <a:noFill/>
          <a:ln>
            <a:noFill/>
          </a:ln>
        </p:spPr>
      </p:pic>
      <p:sp>
        <p:nvSpPr>
          <p:cNvPr id="3" name="Title 2"/>
          <p:cNvSpPr>
            <a:spLocks noGrp="1"/>
          </p:cNvSpPr>
          <p:nvPr>
            <p:ph type="title"/>
          </p:nvPr>
        </p:nvSpPr>
        <p:spPr>
          <a:xfrm>
            <a:off x="1556175" y="67755"/>
            <a:ext cx="6616800" cy="699900"/>
          </a:xfrm>
        </p:spPr>
        <p:txBody>
          <a:bodyPr/>
          <a:lstStyle/>
          <a:p>
            <a:r>
              <a:rPr lang="en-US" sz="800" dirty="0">
                <a:solidFill>
                  <a:schemeClr val="bg1"/>
                </a:solidFill>
              </a:rPr>
              <a:t>School Store</a:t>
            </a:r>
          </a:p>
        </p:txBody>
      </p:sp>
      <p:sp>
        <p:nvSpPr>
          <p:cNvPr id="603" name="Google Shape;603;p7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en"/>
              <a:t>School Store - Students can redeem their tickets for a variety of items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28" descr="Tier 1 Research based core instruction &#10;Tier 2 Targeted intervention&#10;Tier 3 Intensive intervention " title="Tiered Triangle"/>
          <p:cNvPicPr preferRelativeResize="0"/>
          <p:nvPr/>
        </p:nvPicPr>
        <p:blipFill>
          <a:blip r:embed="rId3">
            <a:alphaModFix/>
          </a:blip>
          <a:stretch>
            <a:fillRect/>
          </a:stretch>
        </p:blipFill>
        <p:spPr>
          <a:xfrm>
            <a:off x="2652250" y="1425200"/>
            <a:ext cx="3329475" cy="2976775"/>
          </a:xfrm>
          <a:prstGeom prst="rect">
            <a:avLst/>
          </a:prstGeom>
          <a:noFill/>
          <a:ln>
            <a:noFill/>
          </a:ln>
        </p:spPr>
      </p:pic>
      <p:sp>
        <p:nvSpPr>
          <p:cNvPr id="233" name="Google Shape;233;p2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dirty="0"/>
              <a:t>Overview of Tier 1 System</a:t>
            </a:r>
            <a:endParaRPr sz="3000" dirty="0"/>
          </a:p>
        </p:txBody>
      </p:sp>
      <p:cxnSp>
        <p:nvCxnSpPr>
          <p:cNvPr id="234" name="Google Shape;234;p28" descr="Grey arrow" title="grey arrow"/>
          <p:cNvCxnSpPr/>
          <p:nvPr/>
        </p:nvCxnSpPr>
        <p:spPr>
          <a:xfrm flipH="1">
            <a:off x="5483600" y="2706756"/>
            <a:ext cx="2019300" cy="1185900"/>
          </a:xfrm>
          <a:prstGeom prst="straightConnector1">
            <a:avLst/>
          </a:prstGeom>
          <a:noFill/>
          <a:ln w="114300" cap="flat" cmpd="sng">
            <a:solidFill>
              <a:schemeClr val="dk2"/>
            </a:solidFill>
            <a:prstDash val="solid"/>
            <a:round/>
            <a:headEnd type="none" w="med" len="med"/>
            <a:tailEnd type="triangle" w="med" len="med"/>
          </a:ln>
        </p:spPr>
      </p:cxnSp>
      <p:pic>
        <p:nvPicPr>
          <p:cNvPr id="235" name="Google Shape;235;p28" descr="Words Minnesota  PBIS" title="MN PBIS"/>
          <p:cNvPicPr preferRelativeResize="0"/>
          <p:nvPr/>
        </p:nvPicPr>
        <p:blipFill>
          <a:blip r:embed="rId4">
            <a:alphaModFix/>
          </a:blip>
          <a:stretch>
            <a:fillRect/>
          </a:stretch>
        </p:blipFill>
        <p:spPr>
          <a:xfrm>
            <a:off x="6963225" y="3712150"/>
            <a:ext cx="1327875" cy="6013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3"/>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Morning Announcements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4"/>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Pledge of Allegiance </a:t>
            </a:r>
            <a:endParaRPr/>
          </a:p>
        </p:txBody>
      </p:sp>
      <p:sp>
        <p:nvSpPr>
          <p:cNvPr id="614" name="Google Shape;614;p74"/>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Each classroom has been assigned 1 week for leading the school in the pledge prior to our video announcements. </a:t>
            </a:r>
            <a:endParaRPr/>
          </a:p>
        </p:txBody>
      </p:sp>
      <p:pic>
        <p:nvPicPr>
          <p:cNvPr id="615" name="Google Shape;615;p74" descr="Piciture of the American Flag"/>
          <p:cNvPicPr preferRelativeResize="0"/>
          <p:nvPr/>
        </p:nvPicPr>
        <p:blipFill>
          <a:blip r:embed="rId3">
            <a:alphaModFix/>
          </a:blip>
          <a:stretch>
            <a:fillRect/>
          </a:stretch>
        </p:blipFill>
        <p:spPr>
          <a:xfrm>
            <a:off x="4765887" y="2553800"/>
            <a:ext cx="3170350" cy="1733400"/>
          </a:xfrm>
          <a:prstGeom prst="rect">
            <a:avLst/>
          </a:prstGeom>
          <a:noFill/>
          <a:ln>
            <a:noFill/>
          </a:ln>
        </p:spPr>
      </p:pic>
      <p:pic>
        <p:nvPicPr>
          <p:cNvPr id="616" name="Google Shape;616;p74" descr="Picture of the United States Flag." title="Pledge of Allegianc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63300" y="2553800"/>
            <a:ext cx="3175525" cy="1733401"/>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75" descr="Picture of our Bluejacket Pride Announcer Application" title="Bluejacket Pride News Announcer Application"/>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40125" y="610438"/>
            <a:ext cx="2917926" cy="3807824"/>
          </a:xfrm>
          <a:prstGeom prst="rect">
            <a:avLst/>
          </a:prstGeom>
          <a:noFill/>
          <a:ln>
            <a:noFill/>
          </a:ln>
        </p:spPr>
      </p:pic>
      <p:sp>
        <p:nvSpPr>
          <p:cNvPr id="622" name="Google Shape;622;p75"/>
          <p:cNvSpPr txBox="1"/>
          <p:nvPr/>
        </p:nvSpPr>
        <p:spPr>
          <a:xfrm>
            <a:off x="5260675" y="1272125"/>
            <a:ext cx="2505900" cy="26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nos"/>
                <a:ea typeface="Tinos"/>
                <a:cs typeface="Tinos"/>
                <a:sym typeface="Tinos"/>
              </a:rPr>
              <a:t>The PBIS Team reviews the applications and selects students that have demonstrated responsibility and self-discipline.</a:t>
            </a:r>
            <a:endParaRPr sz="1800">
              <a:latin typeface="Tinos"/>
              <a:ea typeface="Tinos"/>
              <a:cs typeface="Tinos"/>
              <a:sym typeface="Tinos"/>
            </a:endParaRPr>
          </a:p>
        </p:txBody>
      </p:sp>
      <p:sp>
        <p:nvSpPr>
          <p:cNvPr id="2" name="Title 1"/>
          <p:cNvSpPr>
            <a:spLocks noGrp="1"/>
          </p:cNvSpPr>
          <p:nvPr>
            <p:ph type="title"/>
          </p:nvPr>
        </p:nvSpPr>
        <p:spPr>
          <a:xfrm>
            <a:off x="1556175" y="330505"/>
            <a:ext cx="6616800" cy="699900"/>
          </a:xfrm>
        </p:spPr>
        <p:txBody>
          <a:bodyPr/>
          <a:lstStyle/>
          <a:p>
            <a:r>
              <a:rPr lang="en-US" dirty="0" smtClean="0"/>
              <a:t>				</a:t>
            </a:r>
            <a:r>
              <a:rPr lang="en-US" sz="300" dirty="0" smtClean="0">
                <a:solidFill>
                  <a:schemeClr val="bg1">
                    <a:lumMod val="85000"/>
                  </a:schemeClr>
                </a:solidFill>
              </a:rPr>
              <a:t>Application</a:t>
            </a:r>
            <a:endParaRPr lang="en-US" sz="3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76" descr="Picture of Isanti Intermediate and School for All Season's Announcements video. We create these using TouchCast and upload them to YouTube. " title="Announcements">
            <a:hlinkClick r:id="rId3"/>
          </p:cNvPr>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1922550" y="765000"/>
            <a:ext cx="5782950" cy="3372525"/>
          </a:xfrm>
          <a:prstGeom prst="rect">
            <a:avLst/>
          </a:prstGeom>
          <a:noFill/>
          <a:ln>
            <a:noFill/>
          </a:ln>
        </p:spPr>
      </p:pic>
      <p:sp>
        <p:nvSpPr>
          <p:cNvPr id="2" name="Title 1"/>
          <p:cNvSpPr>
            <a:spLocks noGrp="1"/>
          </p:cNvSpPr>
          <p:nvPr>
            <p:ph type="title"/>
          </p:nvPr>
        </p:nvSpPr>
        <p:spPr>
          <a:xfrm>
            <a:off x="1556175" y="94610"/>
            <a:ext cx="6616800" cy="799165"/>
          </a:xfrm>
        </p:spPr>
        <p:txBody>
          <a:bodyPr/>
          <a:lstStyle/>
          <a:p>
            <a:r>
              <a:rPr lang="en-US" sz="400" dirty="0" smtClean="0">
                <a:solidFill>
                  <a:schemeClr val="bg1">
                    <a:lumMod val="95000"/>
                  </a:schemeClr>
                </a:solidFill>
              </a:rPr>
              <a:t>Video</a:t>
            </a:r>
            <a:endParaRPr lang="en-US" sz="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7"/>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Assemblies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8" descr="Sporadic and principal led&#10;" title="Evolving Over Time"/>
          <p:cNvSpPr/>
          <p:nvPr/>
        </p:nvSpPr>
        <p:spPr>
          <a:xfrm>
            <a:off x="1415600" y="1573600"/>
            <a:ext cx="2180700" cy="23337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Tinos"/>
                <a:ea typeface="Tinos"/>
                <a:cs typeface="Tinos"/>
                <a:sym typeface="Tinos"/>
              </a:rPr>
              <a:t>Sporadic and principal led</a:t>
            </a:r>
            <a:endParaRPr>
              <a:latin typeface="Tinos"/>
              <a:ea typeface="Tinos"/>
              <a:cs typeface="Tinos"/>
              <a:sym typeface="Tinos"/>
            </a:endParaRPr>
          </a:p>
        </p:txBody>
      </p:sp>
      <p:sp>
        <p:nvSpPr>
          <p:cNvPr id="638" name="Google Shape;638;p78" descr="Scheduled monthly, but still principal led&#10;" title="Evolving Over Time"/>
          <p:cNvSpPr/>
          <p:nvPr/>
        </p:nvSpPr>
        <p:spPr>
          <a:xfrm>
            <a:off x="2649475" y="1573450"/>
            <a:ext cx="3290400" cy="23337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Tinos"/>
                <a:ea typeface="Tinos"/>
                <a:cs typeface="Tinos"/>
                <a:sym typeface="Tinos"/>
              </a:rPr>
              <a:t>Scheduled monthly, but still principal led</a:t>
            </a:r>
            <a:endParaRPr>
              <a:latin typeface="Tinos"/>
              <a:ea typeface="Tinos"/>
              <a:cs typeface="Tinos"/>
              <a:sym typeface="Tinos"/>
            </a:endParaRPr>
          </a:p>
        </p:txBody>
      </p:sp>
      <p:sp>
        <p:nvSpPr>
          <p:cNvPr id="639" name="Google Shape;639;p78" descr="Scheduled monthly and led by teacher teams&#10;" title="Evolving Over Time"/>
          <p:cNvSpPr/>
          <p:nvPr/>
        </p:nvSpPr>
        <p:spPr>
          <a:xfrm>
            <a:off x="4906125" y="1530700"/>
            <a:ext cx="3376500" cy="24192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Tinos"/>
                <a:ea typeface="Tinos"/>
                <a:cs typeface="Tinos"/>
                <a:sym typeface="Tinos"/>
              </a:rPr>
              <a:t>Scheduled monthly and led by teacher teams</a:t>
            </a:r>
            <a:endParaRPr>
              <a:latin typeface="Tinos"/>
              <a:ea typeface="Tinos"/>
              <a:cs typeface="Tinos"/>
              <a:sym typeface="Tinos"/>
            </a:endParaRPr>
          </a:p>
        </p:txBody>
      </p:sp>
      <p:sp>
        <p:nvSpPr>
          <p:cNvPr id="640" name="Google Shape;640;p7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Evolving Over Time</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5" name="Title 4"/>
          <p:cNvSpPr>
            <a:spLocks noGrp="1"/>
          </p:cNvSpPr>
          <p:nvPr>
            <p:ph type="title"/>
          </p:nvPr>
        </p:nvSpPr>
        <p:spPr/>
        <p:txBody>
          <a:bodyPr/>
          <a:lstStyle/>
          <a:p>
            <a:r>
              <a:rPr lang="en-US" sz="400" dirty="0" smtClean="0">
                <a:solidFill>
                  <a:schemeClr val="bg1">
                    <a:lumMod val="95000"/>
                  </a:schemeClr>
                </a:solidFill>
              </a:rPr>
              <a:t>Seating Chart</a:t>
            </a:r>
            <a:endParaRPr lang="en-US" sz="400" dirty="0">
              <a:solidFill>
                <a:schemeClr val="bg1">
                  <a:lumMod val="95000"/>
                </a:schemeClr>
              </a:solidFill>
            </a:endParaRPr>
          </a:p>
        </p:txBody>
      </p:sp>
      <p:sp>
        <p:nvSpPr>
          <p:cNvPr id="645" name="Google Shape;645;p79"/>
          <p:cNvSpPr txBox="1">
            <a:spLocks noGrp="1"/>
          </p:cNvSpPr>
          <p:nvPr>
            <p:ph type="body" idx="4294967295"/>
          </p:nvPr>
        </p:nvSpPr>
        <p:spPr>
          <a:xfrm>
            <a:off x="1556175" y="3871913"/>
            <a:ext cx="7293535" cy="519112"/>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sz="1200" dirty="0"/>
              <a:t>Assemblies now follow the structure of a Morning Meeting to blend Responsive Classroom practices</a:t>
            </a:r>
            <a:endParaRPr sz="1200" dirty="0"/>
          </a:p>
        </p:txBody>
      </p:sp>
      <p:pic>
        <p:nvPicPr>
          <p:cNvPr id="646" name="Google Shape;646;p79" descr="Picture of Isanti Intermediate and School for Seasons seating chart for monthly assembly" title="Bluejacket Pride Assembly Seating Chart"/>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10525" y="768115"/>
            <a:ext cx="4722950" cy="31244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0" descr="Bl;ank slide"/>
          <p:cNvSpPr/>
          <p:nvPr/>
        </p:nvSpPr>
        <p:spPr>
          <a:xfrm>
            <a:off x="2658965" y="849036"/>
            <a:ext cx="5504100" cy="3338400"/>
          </a:xfrm>
          <a:prstGeom prst="rect">
            <a:avLst/>
          </a:prstGeom>
          <a:solidFill>
            <a:srgbClr val="000000">
              <a:alpha val="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0"/>
          <p:cNvSpPr txBox="1">
            <a:spLocks noGrp="1"/>
          </p:cNvSpPr>
          <p:nvPr>
            <p:ph type="title" idx="4294967295"/>
          </p:nvPr>
        </p:nvSpPr>
        <p:spPr>
          <a:xfrm>
            <a:off x="1362175" y="3385526"/>
            <a:ext cx="1344600" cy="801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b="0" i="1">
                <a:latin typeface="Tinos"/>
                <a:ea typeface="Tinos"/>
                <a:cs typeface="Tinos"/>
                <a:sym typeface="Tinos"/>
              </a:rPr>
              <a:t>Monthly</a:t>
            </a:r>
            <a:endParaRPr sz="1800" b="0" i="1">
              <a:latin typeface="Tinos"/>
              <a:ea typeface="Tinos"/>
              <a:cs typeface="Tinos"/>
              <a:sym typeface="Tinos"/>
            </a:endParaRPr>
          </a:p>
          <a:p>
            <a:pPr marL="0" lvl="0" indent="0" algn="l" rtl="0">
              <a:spcBef>
                <a:spcPts val="0"/>
              </a:spcBef>
              <a:spcAft>
                <a:spcPts val="0"/>
              </a:spcAft>
              <a:buNone/>
            </a:pPr>
            <a:r>
              <a:rPr lang="en" sz="1800" b="0" i="1">
                <a:latin typeface="Tinos"/>
                <a:ea typeface="Tinos"/>
                <a:cs typeface="Tinos"/>
                <a:sym typeface="Tinos"/>
              </a:rPr>
              <a:t>Assemblies</a:t>
            </a:r>
            <a:endParaRPr sz="1800" b="0" i="1">
              <a:latin typeface="Tinos"/>
              <a:ea typeface="Tinos"/>
              <a:cs typeface="Tinos"/>
              <a:sym typeface="Tino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Spirit Events</a:t>
            </a:r>
            <a:endParaRPr/>
          </a:p>
        </p:txBody>
      </p:sp>
      <p:sp>
        <p:nvSpPr>
          <p:cNvPr id="666" name="Google Shape;666;p82" descr="List of the spirit events we currently do at Isanti Intermediate and School for All Seasons." title="Spirit Events"/>
          <p:cNvSpPr txBox="1"/>
          <p:nvPr/>
        </p:nvSpPr>
        <p:spPr>
          <a:xfrm>
            <a:off x="5863250" y="1023450"/>
            <a:ext cx="2352900" cy="28980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Tinos"/>
              <a:buChar char="●"/>
            </a:pPr>
            <a:r>
              <a:rPr lang="en">
                <a:latin typeface="Tinos"/>
                <a:ea typeface="Tinos"/>
                <a:cs typeface="Tinos"/>
                <a:sym typeface="Tinos"/>
              </a:rPr>
              <a:t>Homecoming</a:t>
            </a:r>
            <a:endParaRPr>
              <a:latin typeface="Tinos"/>
              <a:ea typeface="Tinos"/>
              <a:cs typeface="Tinos"/>
              <a:sym typeface="Tinos"/>
            </a:endParaRPr>
          </a:p>
          <a:p>
            <a:pPr marL="457200" lvl="0" indent="-317500" algn="l" rtl="0">
              <a:lnSpc>
                <a:spcPct val="115000"/>
              </a:lnSpc>
              <a:spcBef>
                <a:spcPts val="0"/>
              </a:spcBef>
              <a:spcAft>
                <a:spcPts val="0"/>
              </a:spcAft>
              <a:buSzPts val="1400"/>
              <a:buFont typeface="Tinos"/>
              <a:buChar char="●"/>
            </a:pPr>
            <a:r>
              <a:rPr lang="en">
                <a:latin typeface="Tinos"/>
                <a:ea typeface="Tinos"/>
                <a:cs typeface="Tinos"/>
                <a:sym typeface="Tinos"/>
              </a:rPr>
              <a:t>Red Ribbon Week</a:t>
            </a:r>
            <a:endParaRPr>
              <a:latin typeface="Tinos"/>
              <a:ea typeface="Tinos"/>
              <a:cs typeface="Tinos"/>
              <a:sym typeface="Tinos"/>
            </a:endParaRPr>
          </a:p>
          <a:p>
            <a:pPr marL="457200" lvl="0" indent="-317500" algn="l" rtl="0">
              <a:lnSpc>
                <a:spcPct val="115000"/>
              </a:lnSpc>
              <a:spcBef>
                <a:spcPts val="0"/>
              </a:spcBef>
              <a:spcAft>
                <a:spcPts val="0"/>
              </a:spcAft>
              <a:buSzPts val="1400"/>
              <a:buFont typeface="Tinos"/>
              <a:buChar char="●"/>
            </a:pPr>
            <a:r>
              <a:rPr lang="en">
                <a:latin typeface="Tinos"/>
                <a:ea typeface="Tinos"/>
                <a:cs typeface="Tinos"/>
                <a:sym typeface="Tinos"/>
              </a:rPr>
              <a:t>I Love to Read Month</a:t>
            </a:r>
            <a:endParaRPr>
              <a:latin typeface="Tinos"/>
              <a:ea typeface="Tinos"/>
              <a:cs typeface="Tinos"/>
              <a:sym typeface="Tinos"/>
            </a:endParaRPr>
          </a:p>
          <a:p>
            <a:pPr marL="457200" lvl="0" indent="-317500" algn="l" rtl="0">
              <a:lnSpc>
                <a:spcPct val="115000"/>
              </a:lnSpc>
              <a:spcBef>
                <a:spcPts val="0"/>
              </a:spcBef>
              <a:spcAft>
                <a:spcPts val="0"/>
              </a:spcAft>
              <a:buSzPts val="1400"/>
              <a:buFont typeface="Tinos"/>
              <a:buChar char="●"/>
            </a:pPr>
            <a:r>
              <a:rPr lang="en">
                <a:latin typeface="Tinos"/>
                <a:ea typeface="Tinos"/>
                <a:cs typeface="Tinos"/>
                <a:sym typeface="Tinos"/>
              </a:rPr>
              <a:t>Acts of Kindness</a:t>
            </a:r>
            <a:endParaRPr>
              <a:latin typeface="Tinos"/>
              <a:ea typeface="Tinos"/>
              <a:cs typeface="Tinos"/>
              <a:sym typeface="Tinos"/>
            </a:endParaRPr>
          </a:p>
          <a:p>
            <a:pPr marL="457200" lvl="0" indent="-317500" algn="l" rtl="0">
              <a:lnSpc>
                <a:spcPct val="115000"/>
              </a:lnSpc>
              <a:spcBef>
                <a:spcPts val="0"/>
              </a:spcBef>
              <a:spcAft>
                <a:spcPts val="0"/>
              </a:spcAft>
              <a:buClr>
                <a:schemeClr val="dk1"/>
              </a:buClr>
              <a:buSzPts val="1400"/>
              <a:buFont typeface="Tinos"/>
              <a:buChar char="●"/>
            </a:pPr>
            <a:r>
              <a:rPr lang="en">
                <a:solidFill>
                  <a:schemeClr val="dk1"/>
                </a:solidFill>
                <a:latin typeface="Tinos"/>
                <a:ea typeface="Tinos"/>
                <a:cs typeface="Tinos"/>
                <a:sym typeface="Tinos"/>
              </a:rPr>
              <a:t>Reaching our BJP Ticket goal</a:t>
            </a:r>
            <a:endParaRPr>
              <a:solidFill>
                <a:schemeClr val="dk1"/>
              </a:solidFill>
              <a:latin typeface="Tinos"/>
              <a:ea typeface="Tinos"/>
              <a:cs typeface="Tinos"/>
              <a:sym typeface="Tinos"/>
            </a:endParaRPr>
          </a:p>
          <a:p>
            <a:pPr marL="457200" lvl="0" indent="-317500" algn="l" rtl="0">
              <a:lnSpc>
                <a:spcPct val="115000"/>
              </a:lnSpc>
              <a:spcBef>
                <a:spcPts val="0"/>
              </a:spcBef>
              <a:spcAft>
                <a:spcPts val="0"/>
              </a:spcAft>
              <a:buClr>
                <a:schemeClr val="dk1"/>
              </a:buClr>
              <a:buSzPts val="1400"/>
              <a:buFont typeface="Tinos"/>
              <a:buChar char="●"/>
            </a:pPr>
            <a:r>
              <a:rPr lang="en">
                <a:solidFill>
                  <a:schemeClr val="dk1"/>
                </a:solidFill>
                <a:latin typeface="Tinos"/>
                <a:ea typeface="Tinos"/>
                <a:cs typeface="Tinos"/>
                <a:sym typeface="Tinos"/>
              </a:rPr>
              <a:t>Payday Breakfast</a:t>
            </a:r>
            <a:endParaRPr>
              <a:solidFill>
                <a:schemeClr val="dk1"/>
              </a:solidFill>
              <a:latin typeface="Tinos"/>
              <a:ea typeface="Tinos"/>
              <a:cs typeface="Tinos"/>
              <a:sym typeface="Tinos"/>
            </a:endParaRPr>
          </a:p>
          <a:p>
            <a:pPr marL="457200" lvl="0" indent="-317500" algn="l" rtl="0">
              <a:lnSpc>
                <a:spcPct val="115000"/>
              </a:lnSpc>
              <a:spcBef>
                <a:spcPts val="0"/>
              </a:spcBef>
              <a:spcAft>
                <a:spcPts val="0"/>
              </a:spcAft>
              <a:buClr>
                <a:schemeClr val="dk1"/>
              </a:buClr>
              <a:buSzPts val="1400"/>
              <a:buFont typeface="Tinos"/>
              <a:buChar char="●"/>
            </a:pPr>
            <a:r>
              <a:rPr lang="en">
                <a:solidFill>
                  <a:schemeClr val="dk1"/>
                </a:solidFill>
                <a:latin typeface="Tinos"/>
                <a:ea typeface="Tinos"/>
                <a:cs typeface="Tinos"/>
                <a:sym typeface="Tinos"/>
              </a:rPr>
              <a:t>Staff potlucks</a:t>
            </a:r>
            <a:endParaRPr>
              <a:solidFill>
                <a:schemeClr val="dk1"/>
              </a:solidFill>
              <a:latin typeface="Tinos"/>
              <a:ea typeface="Tinos"/>
              <a:cs typeface="Tinos"/>
              <a:sym typeface="Tinos"/>
            </a:endParaRPr>
          </a:p>
          <a:p>
            <a:pPr marL="457200" lvl="0" indent="-317500" algn="l" rtl="0">
              <a:lnSpc>
                <a:spcPct val="115000"/>
              </a:lnSpc>
              <a:spcBef>
                <a:spcPts val="0"/>
              </a:spcBef>
              <a:spcAft>
                <a:spcPts val="0"/>
              </a:spcAft>
              <a:buClr>
                <a:schemeClr val="dk1"/>
              </a:buClr>
              <a:buSzPts val="1400"/>
              <a:buFont typeface="Tinos"/>
              <a:buChar char="●"/>
            </a:pPr>
            <a:r>
              <a:rPr lang="en">
                <a:solidFill>
                  <a:schemeClr val="dk1"/>
                </a:solidFill>
                <a:latin typeface="Tinos"/>
                <a:ea typeface="Tinos"/>
                <a:cs typeface="Tinos"/>
                <a:sym typeface="Tinos"/>
              </a:rPr>
              <a:t>After-school gatherings 2x year</a:t>
            </a:r>
            <a:endParaRPr>
              <a:solidFill>
                <a:schemeClr val="dk1"/>
              </a:solidFill>
              <a:latin typeface="Tinos"/>
              <a:ea typeface="Tinos"/>
              <a:cs typeface="Tinos"/>
              <a:sym typeface="Tino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83" descr="picture of our bulletin board by the lunchroom.  Currently as shown, pictures of staff as students.  This bulletin board changes throughout the year with different pictures/theme." title="Bulletin board by lunchroom"/>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8775" y="1184825"/>
            <a:ext cx="6451599" cy="3261727"/>
          </a:xfrm>
          <a:prstGeom prst="rect">
            <a:avLst/>
          </a:prstGeom>
          <a:noFill/>
          <a:ln>
            <a:noFill/>
          </a:ln>
        </p:spPr>
      </p:pic>
      <p:sp>
        <p:nvSpPr>
          <p:cNvPr id="672" name="Google Shape;672;p83"/>
          <p:cNvSpPr txBox="1">
            <a:spLocks noGrp="1"/>
          </p:cNvSpPr>
          <p:nvPr>
            <p:ph type="title"/>
          </p:nvPr>
        </p:nvSpPr>
        <p:spPr>
          <a:xfrm>
            <a:off x="1556175" y="48492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Bulletin Board by the Lunchroom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3" name="Title 2"/>
          <p:cNvSpPr>
            <a:spLocks noGrp="1"/>
          </p:cNvSpPr>
          <p:nvPr>
            <p:ph type="title"/>
          </p:nvPr>
        </p:nvSpPr>
        <p:spPr>
          <a:xfrm>
            <a:off x="1556175" y="243840"/>
            <a:ext cx="6616800" cy="1175435"/>
          </a:xfrm>
        </p:spPr>
        <p:txBody>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Why </a:t>
            </a:r>
            <a:r>
              <a:rPr lang="en-US" sz="3600" dirty="0"/>
              <a:t>School-wide </a:t>
            </a:r>
            <a:r>
              <a:rPr lang="en-US" sz="3600" dirty="0" smtClean="0"/>
              <a:t>PBIS</a:t>
            </a:r>
            <a:endParaRPr lang="en-US" dirty="0">
              <a:solidFill>
                <a:schemeClr val="bg1">
                  <a:lumMod val="95000"/>
                </a:schemeClr>
              </a:solidFill>
            </a:endParaRPr>
          </a:p>
        </p:txBody>
      </p:sp>
      <p:sp>
        <p:nvSpPr>
          <p:cNvPr id="240" name="Google Shape;240;p29"/>
          <p:cNvSpPr txBox="1">
            <a:spLocks noGrp="1"/>
          </p:cNvSpPr>
          <p:nvPr>
            <p:ph type="body" idx="1"/>
          </p:nvPr>
        </p:nvSpPr>
        <p:spPr/>
        <p:txBody>
          <a:bodyPr/>
          <a:lstStyle/>
          <a:p>
            <a:pPr lvl="0"/>
            <a:r>
              <a:rPr lang="en-US" dirty="0" smtClean="0">
                <a:sym typeface="Questrial"/>
              </a:rPr>
              <a:t>The fundamental purpose of SWPBIS is to make schools more effective and equitable learning environments for all students. </a:t>
            </a:r>
          </a:p>
          <a:p>
            <a:pPr lvl="0"/>
            <a:endParaRPr lang="en-US" dirty="0" smtClean="0">
              <a:sym typeface="Questrial"/>
            </a:endParaRPr>
          </a:p>
          <a:p>
            <a:pPr lvl="0"/>
            <a:endParaRPr lang="en-US" dirty="0">
              <a:sym typeface="Questrial"/>
            </a:endParaRPr>
          </a:p>
        </p:txBody>
      </p:sp>
      <p:sp>
        <p:nvSpPr>
          <p:cNvPr id="242" name="Google Shape;242;p29"/>
          <p:cNvSpPr/>
          <p:nvPr/>
        </p:nvSpPr>
        <p:spPr>
          <a:xfrm>
            <a:off x="1797100" y="2951502"/>
            <a:ext cx="1906800" cy="897000"/>
          </a:xfrm>
          <a:prstGeom prst="ellipse">
            <a:avLst/>
          </a:prstGeom>
          <a:solidFill>
            <a:srgbClr val="C3D7D7"/>
          </a:solidFill>
          <a:ln w="25400" cap="flat" cmpd="sng">
            <a:solidFill>
              <a:srgbClr val="7C79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2B20"/>
              </a:buClr>
              <a:buFont typeface="Arial"/>
              <a:buNone/>
            </a:pPr>
            <a:r>
              <a:rPr lang="en" b="1" i="0" u="none" strike="noStrike" cap="none">
                <a:solidFill>
                  <a:srgbClr val="2F2B20"/>
                </a:solidFill>
                <a:latin typeface="Arial"/>
                <a:ea typeface="Arial"/>
                <a:cs typeface="Arial"/>
                <a:sym typeface="Arial"/>
              </a:rPr>
              <a:t>Predictable</a:t>
            </a:r>
            <a:endParaRPr/>
          </a:p>
        </p:txBody>
      </p:sp>
      <p:sp>
        <p:nvSpPr>
          <p:cNvPr id="243" name="Google Shape;243;p29"/>
          <p:cNvSpPr/>
          <p:nvPr/>
        </p:nvSpPr>
        <p:spPr>
          <a:xfrm>
            <a:off x="3268228" y="3399984"/>
            <a:ext cx="1906800" cy="897000"/>
          </a:xfrm>
          <a:prstGeom prst="ellipse">
            <a:avLst/>
          </a:prstGeom>
          <a:solidFill>
            <a:srgbClr val="C3D7D7"/>
          </a:solidFill>
          <a:ln w="25400" cap="flat" cmpd="sng">
            <a:solidFill>
              <a:srgbClr val="7C79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2B20"/>
              </a:buClr>
              <a:buFont typeface="Arial"/>
              <a:buNone/>
            </a:pPr>
            <a:r>
              <a:rPr lang="en" b="1" i="0" u="none" strike="noStrike" cap="none">
                <a:solidFill>
                  <a:srgbClr val="2F2B20"/>
                </a:solidFill>
                <a:latin typeface="Arial"/>
                <a:ea typeface="Arial"/>
                <a:cs typeface="Arial"/>
                <a:sym typeface="Arial"/>
              </a:rPr>
              <a:t>Consistent</a:t>
            </a:r>
            <a:endParaRPr/>
          </a:p>
        </p:txBody>
      </p:sp>
      <p:sp>
        <p:nvSpPr>
          <p:cNvPr id="244" name="Google Shape;244;p29"/>
          <p:cNvSpPr/>
          <p:nvPr/>
        </p:nvSpPr>
        <p:spPr>
          <a:xfrm>
            <a:off x="4684869" y="2951502"/>
            <a:ext cx="1906800" cy="897000"/>
          </a:xfrm>
          <a:prstGeom prst="ellipse">
            <a:avLst/>
          </a:prstGeom>
          <a:solidFill>
            <a:srgbClr val="C3D7D7"/>
          </a:solidFill>
          <a:ln w="25400" cap="flat" cmpd="sng">
            <a:solidFill>
              <a:srgbClr val="7C79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2B20"/>
              </a:buClr>
              <a:buFont typeface="Arial"/>
              <a:buNone/>
            </a:pPr>
            <a:r>
              <a:rPr lang="en" b="1" i="0" u="none" strike="noStrike" cap="none">
                <a:solidFill>
                  <a:srgbClr val="2F2B20"/>
                </a:solidFill>
                <a:latin typeface="Arial"/>
                <a:ea typeface="Arial"/>
                <a:cs typeface="Arial"/>
                <a:sym typeface="Arial"/>
              </a:rPr>
              <a:t>Positive</a:t>
            </a:r>
            <a:endParaRPr/>
          </a:p>
        </p:txBody>
      </p:sp>
      <p:sp>
        <p:nvSpPr>
          <p:cNvPr id="245" name="Google Shape;245;p29"/>
          <p:cNvSpPr/>
          <p:nvPr/>
        </p:nvSpPr>
        <p:spPr>
          <a:xfrm>
            <a:off x="5992538" y="3434483"/>
            <a:ext cx="1906800" cy="897000"/>
          </a:xfrm>
          <a:prstGeom prst="ellipse">
            <a:avLst/>
          </a:prstGeom>
          <a:solidFill>
            <a:srgbClr val="C3D7D7"/>
          </a:solidFill>
          <a:ln w="25400" cap="flat" cmpd="sng">
            <a:solidFill>
              <a:srgbClr val="7C79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2B20"/>
              </a:buClr>
              <a:buFont typeface="Arial"/>
              <a:buNone/>
            </a:pPr>
            <a:r>
              <a:rPr lang="en" b="1" i="0" u="none" strike="noStrike" cap="none">
                <a:solidFill>
                  <a:srgbClr val="2F2B20"/>
                </a:solidFill>
                <a:latin typeface="Arial"/>
                <a:ea typeface="Arial"/>
                <a:cs typeface="Arial"/>
                <a:sym typeface="Arial"/>
              </a:rPr>
              <a:t>Safe</a:t>
            </a:r>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4"/>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a:t>Homecoming Spirit Days</a:t>
            </a:r>
            <a:endParaRPr/>
          </a:p>
        </p:txBody>
      </p:sp>
      <p:pic>
        <p:nvPicPr>
          <p:cNvPr id="678" name="Google Shape;678;p84" descr="picture of IIS/SFAS's daily dress up theme for Homecoming Spirit days" title="Spirit Week Dress up days"/>
          <p:cNvPicPr preferRelativeResize="0"/>
          <p:nvPr/>
        </p:nvPicPr>
        <p:blipFill>
          <a:blip r:embed="rId3">
            <a:alphaModFix/>
          </a:blip>
          <a:stretch>
            <a:fillRect/>
          </a:stretch>
        </p:blipFill>
        <p:spPr>
          <a:xfrm>
            <a:off x="1556175" y="1463400"/>
            <a:ext cx="3994799" cy="2687750"/>
          </a:xfrm>
          <a:prstGeom prst="rect">
            <a:avLst/>
          </a:prstGeom>
          <a:noFill/>
          <a:ln>
            <a:noFill/>
          </a:ln>
        </p:spPr>
      </p:pic>
      <p:pic>
        <p:nvPicPr>
          <p:cNvPr id="679" name="Google Shape;679;p84" descr="picture of  Cambridge Isanti Homecoming Royalty being introduced to students at a school wide assembly." title="Homecoming assembly"/>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40650" y="816050"/>
            <a:ext cx="2564568" cy="341942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Red Ribbon Week</a:t>
            </a:r>
            <a:endParaRPr/>
          </a:p>
        </p:txBody>
      </p:sp>
      <p:sp>
        <p:nvSpPr>
          <p:cNvPr id="685" name="Google Shape;685;p85"/>
          <p:cNvSpPr txBox="1">
            <a:spLocks noGrp="1"/>
          </p:cNvSpPr>
          <p:nvPr>
            <p:ph type="body" idx="1"/>
          </p:nvPr>
        </p:nvSpPr>
        <p:spPr>
          <a:xfrm>
            <a:off x="1556175" y="1378825"/>
            <a:ext cx="5005200" cy="3042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t>An alcohol, tobacco, and other drug and violence prevention awareness campaign observed annually in October in the United States</a:t>
            </a:r>
            <a:endParaRPr sz="1400"/>
          </a:p>
        </p:txBody>
      </p:sp>
      <p:pic>
        <p:nvPicPr>
          <p:cNvPr id="686" name="Google Shape;686;p85" descr="picture of the daily dress up theme to celebrate Red Ribbon Week. " title="Dress up for Red Ribbon Day"/>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708985">
            <a:off x="1538175" y="2260374"/>
            <a:ext cx="2651722" cy="1738925"/>
          </a:xfrm>
          <a:prstGeom prst="rect">
            <a:avLst/>
          </a:prstGeom>
          <a:noFill/>
          <a:ln>
            <a:noFill/>
          </a:ln>
        </p:spPr>
      </p:pic>
      <p:pic>
        <p:nvPicPr>
          <p:cNvPr id="687" name="Google Shape;687;p85" descr="Picture of students pledges (students pledged on a red sticky note to stay drug free) and placed them all in the front of our school entry during Red Ribbon week. " title="Red Ribbon Week Pledg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602812">
            <a:off x="4509937" y="2507349"/>
            <a:ext cx="1516273" cy="1004175"/>
          </a:xfrm>
          <a:prstGeom prst="rect">
            <a:avLst/>
          </a:prstGeom>
          <a:noFill/>
          <a:ln>
            <a:noFill/>
          </a:ln>
        </p:spPr>
      </p:pic>
      <p:pic>
        <p:nvPicPr>
          <p:cNvPr id="688" name="Google Shape;688;p85" descr="Picture of students placing a red ribbon around our school lights outside to kick off Red Ribbon Week." title="Red Ribbon Week"/>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455999" y="992301"/>
            <a:ext cx="1928724" cy="3428823"/>
          </a:xfrm>
          <a:prstGeom prst="rect">
            <a:avLst/>
          </a:prstGeom>
          <a:noFill/>
          <a:ln>
            <a:noFill/>
          </a:ln>
        </p:spPr>
      </p:pic>
      <p:sp>
        <p:nvSpPr>
          <p:cNvPr id="689" name="Google Shape;689;p85"/>
          <p:cNvSpPr txBox="1"/>
          <p:nvPr/>
        </p:nvSpPr>
        <p:spPr>
          <a:xfrm rot="483231">
            <a:off x="4372386" y="3439308"/>
            <a:ext cx="1434650" cy="5641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latin typeface="Tinos"/>
                <a:ea typeface="Tinos"/>
                <a:cs typeface="Tinos"/>
                <a:sym typeface="Tinos"/>
              </a:rPr>
              <a:t>Our students pledge to be drug free</a:t>
            </a:r>
            <a:endParaRPr sz="1200" i="1">
              <a:latin typeface="Tinos"/>
              <a:ea typeface="Tinos"/>
              <a:cs typeface="Tinos"/>
              <a:sym typeface="Tino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6"/>
          <p:cNvSpPr txBox="1">
            <a:spLocks noGrp="1"/>
          </p:cNvSpPr>
          <p:nvPr>
            <p:ph type="title"/>
          </p:nvPr>
        </p:nvSpPr>
        <p:spPr>
          <a:xfrm>
            <a:off x="1527550" y="673650"/>
            <a:ext cx="6616800" cy="64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Acts of Kindness </a:t>
            </a:r>
            <a:endParaRPr sz="3000"/>
          </a:p>
        </p:txBody>
      </p:sp>
      <p:sp>
        <p:nvSpPr>
          <p:cNvPr id="695" name="Google Shape;695;p86"/>
          <p:cNvSpPr txBox="1">
            <a:spLocks noGrp="1"/>
          </p:cNvSpPr>
          <p:nvPr>
            <p:ph type="body" idx="1"/>
          </p:nvPr>
        </p:nvSpPr>
        <p:spPr>
          <a:xfrm>
            <a:off x="1527550" y="1176475"/>
            <a:ext cx="6872400" cy="226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a:t>30 day Kindness focus during the month of May to “The Breakfast Club” where random Acts of Kindness are shown in many ways all year.</a:t>
            </a:r>
            <a:endParaRPr sz="1400"/>
          </a:p>
          <a:p>
            <a:pPr marL="0" lvl="0" indent="0" algn="l" rtl="0">
              <a:spcBef>
                <a:spcPts val="600"/>
              </a:spcBef>
              <a:spcAft>
                <a:spcPts val="0"/>
              </a:spcAft>
              <a:buNone/>
            </a:pPr>
            <a:endParaRPr sz="1400"/>
          </a:p>
        </p:txBody>
      </p:sp>
      <p:pic>
        <p:nvPicPr>
          <p:cNvPr id="696" name="Google Shape;696;p86" descr="Picture of Mrs. Goebels and students of the &quot;Breakfast Club&quot;  did many random acts of kindness around Isanti Intermediate and School for All Seasons throughout the school year. " title="Acts of Kindness"/>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09875" y="1800300"/>
            <a:ext cx="5393299" cy="262224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87" descr="Picture of Isanti Intermediate and School for All Seasons students practicing voting and learning about the voting process." title="Voting with a purpose"/>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84075" y="588975"/>
            <a:ext cx="2990500" cy="3855224"/>
          </a:xfrm>
          <a:prstGeom prst="rect">
            <a:avLst/>
          </a:prstGeom>
          <a:noFill/>
          <a:ln>
            <a:noFill/>
          </a:ln>
        </p:spPr>
      </p:pic>
      <p:pic>
        <p:nvPicPr>
          <p:cNvPr id="702" name="Google Shape;702;p87" descr="An image of the voting results for a school choice of activity.  Movie was the top choice in the voting held on election day." title="School Vo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78150" y="1793775"/>
            <a:ext cx="3347700" cy="1678275"/>
          </a:xfrm>
          <a:prstGeom prst="rect">
            <a:avLst/>
          </a:prstGeom>
          <a:noFill/>
          <a:ln>
            <a:noFill/>
          </a:ln>
        </p:spPr>
      </p:pic>
      <p:sp>
        <p:nvSpPr>
          <p:cNvPr id="703" name="Google Shape;703;p87" descr="Images posted to our School Facebook Account showing students voting in the school election for their end of the year celebration option.." title="Facebook Post on Student Voting"/>
          <p:cNvSpPr txBox="1">
            <a:spLocks noGrp="1"/>
          </p:cNvSpPr>
          <p:nvPr>
            <p:ph type="title"/>
          </p:nvPr>
        </p:nvSpPr>
        <p:spPr>
          <a:xfrm>
            <a:off x="1575350" y="680600"/>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Voting with a Purpose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p88" descr="An image of our Facebook Post where we highlighted students who were winners during all-school bingo.  This was used as an example of an all school incentive that can be earned in Tier 1." title="Facebook Post on Bluejacket Pride Bingo"/>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68000" y="591475"/>
            <a:ext cx="3013550" cy="3836026"/>
          </a:xfrm>
          <a:prstGeom prst="rect">
            <a:avLst/>
          </a:prstGeom>
          <a:noFill/>
          <a:ln>
            <a:noFill/>
          </a:ln>
        </p:spPr>
      </p:pic>
      <p:sp>
        <p:nvSpPr>
          <p:cNvPr id="709" name="Google Shape;709;p88"/>
          <p:cNvSpPr txBox="1"/>
          <p:nvPr/>
        </p:nvSpPr>
        <p:spPr>
          <a:xfrm>
            <a:off x="4973725" y="2831200"/>
            <a:ext cx="3110100" cy="1267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n" sz="2000" i="1">
                <a:solidFill>
                  <a:srgbClr val="25212A"/>
                </a:solidFill>
                <a:latin typeface="Tinos"/>
                <a:ea typeface="Tinos"/>
                <a:cs typeface="Tinos"/>
                <a:sym typeface="Tinos"/>
              </a:rPr>
              <a:t>We celebrate when we have filled our CI bucket with BJP slips</a:t>
            </a:r>
            <a:endParaRPr sz="2000" i="1">
              <a:solidFill>
                <a:srgbClr val="25212A"/>
              </a:solidFill>
              <a:latin typeface="Tinos"/>
              <a:ea typeface="Tinos"/>
              <a:cs typeface="Tinos"/>
              <a:sym typeface="Tinos"/>
            </a:endParaRPr>
          </a:p>
          <a:p>
            <a:pPr marL="0" marR="0" lvl="0" indent="0" algn="l" rtl="0">
              <a:lnSpc>
                <a:spcPct val="100000"/>
              </a:lnSpc>
              <a:spcBef>
                <a:spcPts val="0"/>
              </a:spcBef>
              <a:spcAft>
                <a:spcPts val="0"/>
              </a:spcAft>
              <a:buNone/>
            </a:pPr>
            <a:endParaRPr sz="1800" i="1">
              <a:solidFill>
                <a:srgbClr val="25212A"/>
              </a:solidFill>
              <a:latin typeface="Tinos"/>
              <a:ea typeface="Tinos"/>
              <a:cs typeface="Tinos"/>
              <a:sym typeface="Tinos"/>
            </a:endParaRPr>
          </a:p>
          <a:p>
            <a:pPr marL="457200" marR="0" lvl="0" indent="-342900" algn="l" rtl="0">
              <a:lnSpc>
                <a:spcPct val="100000"/>
              </a:lnSpc>
              <a:spcBef>
                <a:spcPts val="0"/>
              </a:spcBef>
              <a:spcAft>
                <a:spcPts val="0"/>
              </a:spcAft>
              <a:buClr>
                <a:srgbClr val="25212A"/>
              </a:buClr>
              <a:buSzPts val="1800"/>
              <a:buFont typeface="Tinos"/>
              <a:buChar char="●"/>
            </a:pPr>
            <a:r>
              <a:rPr lang="en" sz="1800" i="1">
                <a:solidFill>
                  <a:srgbClr val="25212A"/>
                </a:solidFill>
                <a:latin typeface="Tinos"/>
                <a:ea typeface="Tinos"/>
                <a:cs typeface="Tinos"/>
                <a:sym typeface="Tinos"/>
              </a:rPr>
              <a:t>BINGO</a:t>
            </a:r>
            <a:endParaRPr sz="1800" i="1">
              <a:solidFill>
                <a:srgbClr val="25212A"/>
              </a:solidFill>
              <a:latin typeface="Tinos"/>
              <a:ea typeface="Tinos"/>
              <a:cs typeface="Tinos"/>
              <a:sym typeface="Tinos"/>
            </a:endParaRPr>
          </a:p>
          <a:p>
            <a:pPr marL="457200" marR="0" lvl="0" indent="-342900" algn="l" rtl="0">
              <a:lnSpc>
                <a:spcPct val="100000"/>
              </a:lnSpc>
              <a:spcBef>
                <a:spcPts val="0"/>
              </a:spcBef>
              <a:spcAft>
                <a:spcPts val="0"/>
              </a:spcAft>
              <a:buClr>
                <a:srgbClr val="25212A"/>
              </a:buClr>
              <a:buSzPts val="1800"/>
              <a:buFont typeface="Tinos"/>
              <a:buChar char="●"/>
            </a:pPr>
            <a:r>
              <a:rPr lang="en" sz="1800" i="1">
                <a:solidFill>
                  <a:srgbClr val="25212A"/>
                </a:solidFill>
                <a:latin typeface="Tinos"/>
                <a:ea typeface="Tinos"/>
                <a:cs typeface="Tinos"/>
                <a:sym typeface="Tinos"/>
              </a:rPr>
              <a:t>Inflatables</a:t>
            </a:r>
            <a:endParaRPr sz="1800" i="1">
              <a:solidFill>
                <a:srgbClr val="25212A"/>
              </a:solidFill>
              <a:latin typeface="Tinos"/>
              <a:ea typeface="Tinos"/>
              <a:cs typeface="Tinos"/>
              <a:sym typeface="Tinos"/>
            </a:endParaRPr>
          </a:p>
          <a:p>
            <a:pPr marL="457200" marR="0" lvl="0" indent="-342900" algn="l" rtl="0">
              <a:lnSpc>
                <a:spcPct val="100000"/>
              </a:lnSpc>
              <a:spcBef>
                <a:spcPts val="0"/>
              </a:spcBef>
              <a:spcAft>
                <a:spcPts val="0"/>
              </a:spcAft>
              <a:buClr>
                <a:srgbClr val="25212A"/>
              </a:buClr>
              <a:buSzPts val="1800"/>
              <a:buFont typeface="Tinos"/>
              <a:buChar char="●"/>
            </a:pPr>
            <a:r>
              <a:rPr lang="en" sz="1800" i="1">
                <a:solidFill>
                  <a:srgbClr val="25212A"/>
                </a:solidFill>
                <a:latin typeface="Tinos"/>
                <a:ea typeface="Tinos"/>
                <a:cs typeface="Tinos"/>
                <a:sym typeface="Tinos"/>
              </a:rPr>
              <a:t>Movie choice day</a:t>
            </a:r>
            <a:endParaRPr sz="1800" i="1">
              <a:solidFill>
                <a:srgbClr val="25212A"/>
              </a:solidFill>
              <a:latin typeface="Tinos"/>
              <a:ea typeface="Tinos"/>
              <a:cs typeface="Tinos"/>
              <a:sym typeface="Tinos"/>
            </a:endParaRPr>
          </a:p>
        </p:txBody>
      </p:sp>
      <p:sp>
        <p:nvSpPr>
          <p:cNvPr id="710" name="Google Shape;710;p88"/>
          <p:cNvSpPr txBox="1">
            <a:spLocks noGrp="1"/>
          </p:cNvSpPr>
          <p:nvPr>
            <p:ph type="title"/>
          </p:nvPr>
        </p:nvSpPr>
        <p:spPr>
          <a:xfrm>
            <a:off x="4744175" y="719375"/>
            <a:ext cx="34287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End of Year Celebrations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graphicFrame>
        <p:nvGraphicFramePr>
          <p:cNvPr id="715" name="Google Shape;715;p89" descr="calendar draft of staff events"/>
          <p:cNvGraphicFramePr/>
          <p:nvPr>
            <p:extLst>
              <p:ext uri="{D42A27DB-BD31-4B8C-83A1-F6EECF244321}">
                <p14:modId xmlns:p14="http://schemas.microsoft.com/office/powerpoint/2010/main" val="877282421"/>
              </p:ext>
            </p:extLst>
          </p:nvPr>
        </p:nvGraphicFramePr>
        <p:xfrm>
          <a:off x="6295000" y="567470"/>
          <a:ext cx="2031150" cy="3795242"/>
        </p:xfrm>
        <a:graphic>
          <a:graphicData uri="http://schemas.openxmlformats.org/drawingml/2006/table">
            <a:tbl>
              <a:tblPr firstRow="1">
                <a:noFill/>
                <a:tableStyleId>{C9B4DE77-7FB2-45C4-A69E-52EC4970C081}</a:tableStyleId>
              </a:tblPr>
              <a:tblGrid>
                <a:gridCol w="1087125">
                  <a:extLst>
                    <a:ext uri="{9D8B030D-6E8A-4147-A177-3AD203B41FA5}">
                      <a16:colId xmlns:a16="http://schemas.microsoft.com/office/drawing/2014/main" val="20000"/>
                    </a:ext>
                  </a:extLst>
                </a:gridCol>
                <a:gridCol w="944025">
                  <a:extLst>
                    <a:ext uri="{9D8B030D-6E8A-4147-A177-3AD203B41FA5}">
                      <a16:colId xmlns:a16="http://schemas.microsoft.com/office/drawing/2014/main" val="20001"/>
                    </a:ext>
                  </a:extLst>
                </a:gridCol>
              </a:tblGrid>
              <a:tr h="333075">
                <a:tc>
                  <a:txBody>
                    <a:bodyPr/>
                    <a:lstStyle/>
                    <a:p>
                      <a:pPr marL="0" lvl="0" indent="0" algn="l" rtl="0">
                        <a:lnSpc>
                          <a:spcPct val="115000"/>
                        </a:lnSpc>
                        <a:spcBef>
                          <a:spcPts val="0"/>
                        </a:spcBef>
                        <a:spcAft>
                          <a:spcPts val="0"/>
                        </a:spcAft>
                        <a:buNone/>
                      </a:pPr>
                      <a:r>
                        <a:rPr lang="en" sz="600" b="1" dirty="0"/>
                        <a:t>Staff Social, Etc.</a:t>
                      </a:r>
                      <a:endParaRPr sz="600" b="1" dirty="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600" b="1"/>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3175">
                <a:tc>
                  <a:txBody>
                    <a:bodyPr/>
                    <a:lstStyle/>
                    <a:p>
                      <a:pPr marL="0" lvl="0" indent="0" algn="l" rtl="0">
                        <a:lnSpc>
                          <a:spcPct val="115000"/>
                        </a:lnSpc>
                        <a:spcBef>
                          <a:spcPts val="0"/>
                        </a:spcBef>
                        <a:spcAft>
                          <a:spcPts val="0"/>
                        </a:spcAft>
                        <a:buNone/>
                      </a:pPr>
                      <a:r>
                        <a:rPr lang="en" sz="600"/>
                        <a:t>August-October 22nd(end of MEA); Staff Social</a:t>
                      </a: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August</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3175">
                <a:tc>
                  <a:txBody>
                    <a:bodyPr/>
                    <a:lstStyle/>
                    <a:p>
                      <a:pPr marL="0" lvl="0" indent="0" algn="l" rtl="0">
                        <a:lnSpc>
                          <a:spcPct val="115000"/>
                        </a:lnSpc>
                        <a:spcBef>
                          <a:spcPts val="0"/>
                        </a:spcBef>
                        <a:spcAft>
                          <a:spcPts val="0"/>
                        </a:spcAft>
                        <a:buNone/>
                      </a:pPr>
                      <a:r>
                        <a:rPr lang="en" sz="600">
                          <a:solidFill>
                            <a:srgbClr val="FF9900"/>
                          </a:solidFill>
                        </a:rPr>
                        <a:t>Back to School Staff Social FridaySept 7th 3:30pm-whenever @Wintergreens</a:t>
                      </a:r>
                      <a:endParaRPr sz="600">
                        <a:solidFill>
                          <a:srgbClr val="FF9900"/>
                        </a:solidFill>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September</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3175">
                <a:tc>
                  <a:txBody>
                    <a:bodyPr/>
                    <a:lstStyle/>
                    <a:p>
                      <a:pPr marL="0" lvl="0" indent="0" algn="l" rtl="0">
                        <a:lnSpc>
                          <a:spcPct val="115000"/>
                        </a:lnSpc>
                        <a:spcBef>
                          <a:spcPts val="0"/>
                        </a:spcBef>
                        <a:spcAft>
                          <a:spcPts val="0"/>
                        </a:spcAft>
                        <a:buNone/>
                      </a:pPr>
                      <a:r>
                        <a:rPr lang="en" sz="600"/>
                        <a:t>After MEA (Oct. 23rd)- January 6th (end of winter break for SFAS) Jan. 1 (end for traditional)</a:t>
                      </a: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October</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3175">
                <a:tc>
                  <a:txBody>
                    <a:bodyPr/>
                    <a:lstStyle/>
                    <a:p>
                      <a:pPr marL="0" lvl="0" indent="0" algn="l" rtl="0">
                        <a:lnSpc>
                          <a:spcPct val="115000"/>
                        </a:lnSpc>
                        <a:spcBef>
                          <a:spcPts val="0"/>
                        </a:spcBef>
                        <a:spcAft>
                          <a:spcPts val="0"/>
                        </a:spcAft>
                        <a:buNone/>
                      </a:pPr>
                      <a:r>
                        <a:rPr lang="en" sz="600">
                          <a:solidFill>
                            <a:srgbClr val="FF9900"/>
                          </a:solidFill>
                        </a:rPr>
                        <a:t>School Staff Potluck/Social Taco Bar</a:t>
                      </a:r>
                      <a:endParaRPr sz="600">
                        <a:solidFill>
                          <a:srgbClr val="FF9900"/>
                        </a:solidFill>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November</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3175">
                <a:tc>
                  <a:txBody>
                    <a:bodyPr/>
                    <a:lstStyle/>
                    <a:p>
                      <a:pPr marL="0" lvl="0" indent="0" algn="l" rtl="0">
                        <a:lnSpc>
                          <a:spcPct val="115000"/>
                        </a:lnSpc>
                        <a:spcBef>
                          <a:spcPts val="0"/>
                        </a:spcBef>
                        <a:spcAft>
                          <a:spcPts val="0"/>
                        </a:spcAft>
                        <a:buNone/>
                      </a:pPr>
                      <a:r>
                        <a:rPr lang="en" sz="600">
                          <a:solidFill>
                            <a:srgbClr val="FF9900"/>
                          </a:solidFill>
                        </a:rPr>
                        <a:t>Staff Social- Wintergreens? - Krisanne and Rachel</a:t>
                      </a:r>
                      <a:endParaRPr sz="600">
                        <a:solidFill>
                          <a:srgbClr val="FF9900"/>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December</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3175">
                <a:tc>
                  <a:txBody>
                    <a:bodyPr/>
                    <a:lstStyle/>
                    <a:p>
                      <a:pPr marL="0" lvl="0" indent="0" algn="l" rtl="0">
                        <a:lnSpc>
                          <a:spcPct val="115000"/>
                        </a:lnSpc>
                        <a:spcBef>
                          <a:spcPts val="0"/>
                        </a:spcBef>
                        <a:spcAft>
                          <a:spcPts val="0"/>
                        </a:spcAft>
                        <a:buNone/>
                      </a:pPr>
                      <a:r>
                        <a:rPr lang="en" sz="600"/>
                        <a:t>January 7th- March 17th</a:t>
                      </a: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January</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03175">
                <a:tc>
                  <a:txBody>
                    <a:bodyPr/>
                    <a:lstStyle/>
                    <a:p>
                      <a:pPr marL="0" lvl="0" indent="0" algn="l" rtl="0">
                        <a:lnSpc>
                          <a:spcPct val="115000"/>
                        </a:lnSpc>
                        <a:spcBef>
                          <a:spcPts val="0"/>
                        </a:spcBef>
                        <a:spcAft>
                          <a:spcPts val="0"/>
                        </a:spcAft>
                        <a:buNone/>
                      </a:pPr>
                      <a:r>
                        <a:rPr lang="en" sz="600">
                          <a:solidFill>
                            <a:srgbClr val="FF9900"/>
                          </a:solidFill>
                        </a:rPr>
                        <a:t>Staff Activity Random Acts of Kindness</a:t>
                      </a:r>
                      <a:endParaRPr sz="600">
                        <a:solidFill>
                          <a:srgbClr val="FF9900"/>
                        </a:solidFill>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February</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03175">
                <a:tc>
                  <a:txBody>
                    <a:bodyPr/>
                    <a:lstStyle/>
                    <a:p>
                      <a:pPr marL="0" lvl="0" indent="0" algn="l" rtl="0">
                        <a:lnSpc>
                          <a:spcPct val="115000"/>
                        </a:lnSpc>
                        <a:spcBef>
                          <a:spcPts val="0"/>
                        </a:spcBef>
                        <a:spcAft>
                          <a:spcPts val="0"/>
                        </a:spcAft>
                        <a:buNone/>
                      </a:pPr>
                      <a:r>
                        <a:rPr lang="en" sz="600"/>
                        <a:t>March 18th- end of year</a:t>
                      </a: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March</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03175">
                <a:tc>
                  <a:txBody>
                    <a:bodyPr/>
                    <a:lstStyle/>
                    <a:p>
                      <a:pPr marL="0" lvl="0" indent="0" algn="l" rtl="0">
                        <a:lnSpc>
                          <a:spcPct val="115000"/>
                        </a:lnSpc>
                        <a:spcBef>
                          <a:spcPts val="0"/>
                        </a:spcBef>
                        <a:spcAft>
                          <a:spcPts val="0"/>
                        </a:spcAft>
                        <a:buNone/>
                      </a:pPr>
                      <a:r>
                        <a:rPr lang="en" sz="600">
                          <a:solidFill>
                            <a:srgbClr val="FF9900"/>
                          </a:solidFill>
                        </a:rPr>
                        <a:t>School Staff Potluck Appetizers</a:t>
                      </a:r>
                      <a:endParaRPr sz="600">
                        <a:solidFill>
                          <a:srgbClr val="FF9900"/>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April</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03175">
                <a:tc>
                  <a:txBody>
                    <a:bodyPr/>
                    <a:lstStyle/>
                    <a:p>
                      <a:pPr marL="0" lvl="0" indent="0" algn="l" rtl="0">
                        <a:spcBef>
                          <a:spcPts val="0"/>
                        </a:spcBef>
                        <a:spcAft>
                          <a:spcPts val="0"/>
                        </a:spcAft>
                        <a:buNone/>
                      </a:pP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a:solidFill>
                            <a:srgbClr val="0000FF"/>
                          </a:solidFill>
                        </a:rPr>
                        <a:t>May</a:t>
                      </a:r>
                      <a:endParaRPr sz="60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24475">
                <a:tc>
                  <a:txBody>
                    <a:bodyPr/>
                    <a:lstStyle/>
                    <a:p>
                      <a:pPr marL="0" lvl="0" indent="0" algn="l" rtl="0">
                        <a:lnSpc>
                          <a:spcPct val="115000"/>
                        </a:lnSpc>
                        <a:spcBef>
                          <a:spcPts val="0"/>
                        </a:spcBef>
                        <a:spcAft>
                          <a:spcPts val="0"/>
                        </a:spcAft>
                        <a:buNone/>
                      </a:pPr>
                      <a:r>
                        <a:rPr lang="en" sz="600"/>
                        <a:t>Staff Social June 6th</a:t>
                      </a:r>
                      <a:endParaRPr sz="600"/>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600" dirty="0">
                          <a:solidFill>
                            <a:srgbClr val="0000FF"/>
                          </a:solidFill>
                        </a:rPr>
                        <a:t>Last day of school/ June</a:t>
                      </a:r>
                      <a:endParaRPr sz="600" dirty="0">
                        <a:solidFill>
                          <a:srgbClr val="0000FF"/>
                        </a:solidFill>
                      </a:endParaRPr>
                    </a:p>
                  </a:txBody>
                  <a:tcPr marL="28575" marR="28575" marT="19050" marB="19050" anchor="b">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716" name="Google Shape;716;p89"/>
          <p:cNvSpPr txBox="1"/>
          <p:nvPr/>
        </p:nvSpPr>
        <p:spPr>
          <a:xfrm>
            <a:off x="1330950" y="607200"/>
            <a:ext cx="4197600" cy="8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Oswald"/>
                <a:ea typeface="Oswald"/>
                <a:cs typeface="Oswald"/>
                <a:sym typeface="Oswald"/>
              </a:rPr>
              <a:t>PBIS Planned Social Events</a:t>
            </a:r>
            <a:endParaRPr sz="2400" b="1">
              <a:latin typeface="Oswald"/>
              <a:ea typeface="Oswald"/>
              <a:cs typeface="Oswald"/>
              <a:sym typeface="Oswald"/>
            </a:endParaRPr>
          </a:p>
        </p:txBody>
      </p:sp>
      <p:pic>
        <p:nvPicPr>
          <p:cNvPr id="717" name="Google Shape;717;p89" descr="Invitation for End of the Year Celebration get together in June" title="Invitation for End of the Year Celebration"/>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442300" y="1758634"/>
            <a:ext cx="2535975" cy="1875366"/>
          </a:xfrm>
          <a:prstGeom prst="rect">
            <a:avLst/>
          </a:prstGeom>
          <a:noFill/>
          <a:ln>
            <a:noFill/>
          </a:ln>
        </p:spPr>
      </p:pic>
      <p:pic>
        <p:nvPicPr>
          <p:cNvPr id="718" name="Google Shape;718;p89" descr="An image showing the food that was brought for an employee potluck as part of our PBIS program." title="Food Pictur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353447">
            <a:off x="1536854" y="1473100"/>
            <a:ext cx="1962845" cy="2617148"/>
          </a:xfrm>
          <a:prstGeom prst="rect">
            <a:avLst/>
          </a:prstGeom>
          <a:noFill/>
          <a:ln>
            <a:noFill/>
          </a:ln>
        </p:spPr>
      </p:pic>
      <p:sp>
        <p:nvSpPr>
          <p:cNvPr id="719" name="Google Shape;719;p89" descr="donuts"/>
          <p:cNvSpPr txBox="1"/>
          <p:nvPr/>
        </p:nvSpPr>
        <p:spPr>
          <a:xfrm>
            <a:off x="1266649" y="2724475"/>
            <a:ext cx="930000" cy="7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Tinos"/>
              <a:ea typeface="Tinos"/>
              <a:cs typeface="Tinos"/>
              <a:sym typeface="Tinos"/>
            </a:endParaRPr>
          </a:p>
        </p:txBody>
      </p:sp>
      <p:sp>
        <p:nvSpPr>
          <p:cNvPr id="2" name="Title 1"/>
          <p:cNvSpPr>
            <a:spLocks noGrp="1"/>
          </p:cNvSpPr>
          <p:nvPr>
            <p:ph type="title"/>
          </p:nvPr>
        </p:nvSpPr>
        <p:spPr/>
        <p:txBody>
          <a:bodyPr/>
          <a:lstStyle/>
          <a:p>
            <a:r>
              <a:rPr lang="en-US" sz="400" b="0" dirty="0" smtClean="0">
                <a:solidFill>
                  <a:schemeClr val="bg1"/>
                </a:solidFill>
              </a:rPr>
              <a:t>PBIS Planned events</a:t>
            </a:r>
            <a:endParaRPr lang="en-US" sz="400" b="0" dirty="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0"/>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Bluejacket Pride Training - Students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1"/>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 to School - Expectations for Common Areas</a:t>
            </a:r>
            <a:endParaRPr/>
          </a:p>
        </p:txBody>
      </p:sp>
      <p:sp>
        <p:nvSpPr>
          <p:cNvPr id="730" name="Google Shape;730;p91"/>
          <p:cNvSpPr txBox="1">
            <a:spLocks noGrp="1"/>
          </p:cNvSpPr>
          <p:nvPr>
            <p:ph type="body" idx="1"/>
          </p:nvPr>
        </p:nvSpPr>
        <p:spPr>
          <a:xfrm>
            <a:off x="1556175" y="1555025"/>
            <a:ext cx="6616800" cy="2866200"/>
          </a:xfrm>
          <a:prstGeom prst="rect">
            <a:avLst/>
          </a:prstGeom>
        </p:spPr>
        <p:txBody>
          <a:bodyPr spcFirstLastPara="1" wrap="square" lIns="91425" tIns="91425" rIns="91425" bIns="91425" anchor="t" anchorCtr="0">
            <a:noAutofit/>
          </a:bodyPr>
          <a:lstStyle/>
          <a:p>
            <a:pPr marL="0" lvl="0" indent="0" algn="l" rtl="0">
              <a:lnSpc>
                <a:spcPct val="138000"/>
              </a:lnSpc>
              <a:spcBef>
                <a:spcPts val="0"/>
              </a:spcBef>
              <a:spcAft>
                <a:spcPts val="0"/>
              </a:spcAft>
              <a:buNone/>
            </a:pPr>
            <a:r>
              <a:rPr lang="en" sz="1800" i="1"/>
              <a:t>Schedule for PBIS Expectations Review in the Cafeteria:</a:t>
            </a:r>
            <a:endParaRPr sz="1800" i="1"/>
          </a:p>
          <a:p>
            <a:pPr marL="0" lvl="0" indent="0" algn="l" rtl="0">
              <a:lnSpc>
                <a:spcPct val="138000"/>
              </a:lnSpc>
              <a:spcBef>
                <a:spcPts val="0"/>
              </a:spcBef>
              <a:spcAft>
                <a:spcPts val="0"/>
              </a:spcAft>
              <a:buClr>
                <a:schemeClr val="dk1"/>
              </a:buClr>
              <a:buSzPts val="1100"/>
              <a:buFont typeface="Arial"/>
              <a:buNone/>
            </a:pPr>
            <a:endParaRPr sz="1800"/>
          </a:p>
          <a:p>
            <a:pPr marL="0" lvl="0" indent="0" algn="l" rtl="0">
              <a:lnSpc>
                <a:spcPct val="138000"/>
              </a:lnSpc>
              <a:spcBef>
                <a:spcPts val="0"/>
              </a:spcBef>
              <a:spcAft>
                <a:spcPts val="0"/>
              </a:spcAft>
              <a:buClr>
                <a:schemeClr val="dk1"/>
              </a:buClr>
              <a:buSzPts val="1100"/>
              <a:buFont typeface="Arial"/>
              <a:buNone/>
            </a:pPr>
            <a:r>
              <a:rPr lang="en" sz="1600"/>
              <a:t>8:35-Czeck/Petrik/Goebel				8:55-Anderson/Morley/Jennissen</a:t>
            </a:r>
            <a:endParaRPr sz="1600"/>
          </a:p>
          <a:p>
            <a:pPr marL="0" lvl="0" indent="0" algn="l" rtl="0">
              <a:lnSpc>
                <a:spcPct val="138000"/>
              </a:lnSpc>
              <a:spcBef>
                <a:spcPts val="0"/>
              </a:spcBef>
              <a:spcAft>
                <a:spcPts val="0"/>
              </a:spcAft>
              <a:buClr>
                <a:schemeClr val="dk1"/>
              </a:buClr>
              <a:buSzPts val="1100"/>
              <a:buFont typeface="Arial"/>
              <a:buNone/>
            </a:pPr>
            <a:r>
              <a:rPr lang="en" sz="1600"/>
              <a:t>9:15-Becker/Utzman/Wyszynski			9:25-Fredrickson/Schoot</a:t>
            </a:r>
            <a:endParaRPr sz="1600"/>
          </a:p>
          <a:p>
            <a:pPr marL="0" lvl="0" indent="0" algn="l" rtl="0">
              <a:lnSpc>
                <a:spcPct val="138000"/>
              </a:lnSpc>
              <a:spcBef>
                <a:spcPts val="0"/>
              </a:spcBef>
              <a:spcAft>
                <a:spcPts val="0"/>
              </a:spcAft>
              <a:buClr>
                <a:schemeClr val="dk1"/>
              </a:buClr>
              <a:buSzPts val="1100"/>
              <a:buFont typeface="Arial"/>
              <a:buNone/>
            </a:pPr>
            <a:r>
              <a:rPr lang="en" sz="1600"/>
              <a:t>9:35-Ott/Larson						9:50- Gorka/ Jennissen</a:t>
            </a:r>
            <a:endParaRPr sz="1600"/>
          </a:p>
          <a:p>
            <a:pPr marL="0" lvl="0" indent="0" algn="l" rtl="0">
              <a:lnSpc>
                <a:spcPct val="138000"/>
              </a:lnSpc>
              <a:spcBef>
                <a:spcPts val="0"/>
              </a:spcBef>
              <a:spcAft>
                <a:spcPts val="0"/>
              </a:spcAft>
              <a:buClr>
                <a:schemeClr val="dk1"/>
              </a:buClr>
              <a:buSzPts val="1100"/>
              <a:buFont typeface="Arial"/>
              <a:buNone/>
            </a:pPr>
            <a:r>
              <a:rPr lang="en" sz="1600"/>
              <a:t>10:00-Krings/Olson					10:10-Ferreira/Wessel</a:t>
            </a:r>
            <a:endParaRPr sz="1600"/>
          </a:p>
          <a:p>
            <a:pPr marL="0" lvl="0" indent="0" algn="l" rtl="0">
              <a:lnSpc>
                <a:spcPct val="138000"/>
              </a:lnSpc>
              <a:spcBef>
                <a:spcPts val="0"/>
              </a:spcBef>
              <a:spcAft>
                <a:spcPts val="0"/>
              </a:spcAft>
              <a:buClr>
                <a:schemeClr val="dk1"/>
              </a:buClr>
              <a:buSzPts val="1100"/>
              <a:buFont typeface="Arial"/>
              <a:buNone/>
            </a:pPr>
            <a:endParaRPr sz="1400"/>
          </a:p>
          <a:p>
            <a:pPr marL="0" lvl="0" indent="0" algn="l" rtl="0">
              <a:spcBef>
                <a:spcPts val="60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92" descr="Blue computer screen that reads The Bluejacket Pride Network Presents"/>
          <p:cNvSpPr/>
          <p:nvPr/>
        </p:nvSpPr>
        <p:spPr>
          <a:xfrm>
            <a:off x="3995025" y="996062"/>
            <a:ext cx="3993203" cy="310875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alpha val="962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2"/>
          <p:cNvSpPr/>
          <p:nvPr/>
        </p:nvSpPr>
        <p:spPr>
          <a:xfrm>
            <a:off x="4162131" y="1161154"/>
            <a:ext cx="3659100" cy="233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Tinos"/>
                <a:ea typeface="Tinos"/>
                <a:cs typeface="Tinos"/>
                <a:sym typeface="Tinos"/>
              </a:rPr>
              <a:t>Place your screenshot here</a:t>
            </a:r>
            <a:endParaRPr sz="1000">
              <a:solidFill>
                <a:srgbClr val="999999"/>
              </a:solidFill>
              <a:latin typeface="Tinos"/>
              <a:ea typeface="Tinos"/>
              <a:cs typeface="Tinos"/>
              <a:sym typeface="Tinos"/>
            </a:endParaRPr>
          </a:p>
        </p:txBody>
      </p:sp>
      <p:sp>
        <p:nvSpPr>
          <p:cNvPr id="2" name="Title 1"/>
          <p:cNvSpPr>
            <a:spLocks noGrp="1"/>
          </p:cNvSpPr>
          <p:nvPr>
            <p:ph type="title"/>
          </p:nvPr>
        </p:nvSpPr>
        <p:spPr/>
        <p:txBody>
          <a:bodyPr/>
          <a:lstStyle/>
          <a:p>
            <a:r>
              <a:rPr lang="en-US" sz="400" dirty="0" smtClean="0">
                <a:solidFill>
                  <a:schemeClr val="bg1"/>
                </a:solidFill>
              </a:rPr>
              <a:t>Video</a:t>
            </a:r>
            <a:endParaRPr lang="en-US" sz="400" dirty="0">
              <a:solidFill>
                <a:schemeClr val="bg1"/>
              </a:solidFill>
            </a:endParaRPr>
          </a:p>
        </p:txBody>
      </p:sp>
      <p:sp>
        <p:nvSpPr>
          <p:cNvPr id="737" name="Google Shape;737;p9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b="1">
                <a:latin typeface="Oswald"/>
                <a:ea typeface="Oswald"/>
                <a:cs typeface="Oswald"/>
                <a:sym typeface="Oswald"/>
              </a:rPr>
              <a:t>Video</a:t>
            </a:r>
            <a:endParaRPr sz="1800" b="1">
              <a:latin typeface="Oswald"/>
              <a:ea typeface="Oswald"/>
              <a:cs typeface="Oswald"/>
              <a:sym typeface="Oswald"/>
            </a:endParaRPr>
          </a:p>
          <a:p>
            <a:pPr marL="0" lvl="0" indent="0" algn="l" rtl="0">
              <a:spcBef>
                <a:spcPts val="600"/>
              </a:spcBef>
              <a:spcAft>
                <a:spcPts val="0"/>
              </a:spcAft>
              <a:buNone/>
            </a:pPr>
            <a:endParaRPr sz="1800" b="1">
              <a:latin typeface="Oswald"/>
              <a:ea typeface="Oswald"/>
              <a:cs typeface="Oswald"/>
              <a:sym typeface="Oswald"/>
            </a:endParaRPr>
          </a:p>
          <a:p>
            <a:pPr marL="0" lvl="0" indent="0" algn="l" rtl="0">
              <a:spcBef>
                <a:spcPts val="600"/>
              </a:spcBef>
              <a:spcAft>
                <a:spcPts val="0"/>
              </a:spcAft>
              <a:buNone/>
            </a:pPr>
            <a:r>
              <a:rPr lang="en" sz="1800"/>
              <a:t>This video was created in our implementation years as a way to show students the hallway expectations</a:t>
            </a:r>
            <a:endParaRPr sz="1800"/>
          </a:p>
        </p:txBody>
      </p:sp>
      <p:pic>
        <p:nvPicPr>
          <p:cNvPr id="738" name="Google Shape;738;p92" descr="Picture of computer screen">
            <a:hlinkClick r:id="rId3"/>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62125" y="1161150"/>
            <a:ext cx="3659101" cy="2336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3"/>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Bus Safety</a:t>
            </a:r>
            <a:endParaRPr/>
          </a:p>
        </p:txBody>
      </p:sp>
      <p:pic>
        <p:nvPicPr>
          <p:cNvPr id="744" name="Google Shape;744;p93" descr="An Image of Ride with Pride Bus Safety with an Image of a school bus.  " title="Ride with Pride">
            <a:hlinkClick r:id="rId3"/>
          </p:cNvPr>
          <p:cNvPicPr preferRelativeResize="0"/>
          <p:nvPr/>
        </p:nvPicPr>
        <p:blipFill>
          <a:blip r:embed="rId4">
            <a:alphaModFix/>
          </a:blip>
          <a:stretch>
            <a:fillRect/>
          </a:stretch>
        </p:blipFill>
        <p:spPr>
          <a:xfrm>
            <a:off x="3118175" y="919561"/>
            <a:ext cx="5246100" cy="33043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Wide PBIS is:</a:t>
            </a:r>
            <a:endParaRPr lang="en-US" dirty="0"/>
          </a:p>
        </p:txBody>
      </p:sp>
      <p:sp>
        <p:nvSpPr>
          <p:cNvPr id="250" name="Google Shape;250;p3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dirty="0" smtClean="0">
                <a:latin typeface="Questrial"/>
                <a:ea typeface="Questrial"/>
                <a:cs typeface="Questrial"/>
                <a:sym typeface="Questrial"/>
              </a:rPr>
              <a:t>A </a:t>
            </a:r>
            <a:r>
              <a:rPr lang="en" sz="1800" b="1" dirty="0">
                <a:solidFill>
                  <a:srgbClr val="3C78D8"/>
                </a:solidFill>
                <a:latin typeface="Questrial"/>
                <a:ea typeface="Questrial"/>
                <a:cs typeface="Questrial"/>
                <a:sym typeface="Questrial"/>
              </a:rPr>
              <a:t>multi-tiered framework</a:t>
            </a:r>
            <a:r>
              <a:rPr lang="en" sz="1800" dirty="0">
                <a:latin typeface="Questrial"/>
                <a:ea typeface="Questrial"/>
                <a:cs typeface="Questrial"/>
                <a:sym typeface="Questrial"/>
              </a:rPr>
              <a:t> for establishing the </a:t>
            </a:r>
            <a:r>
              <a:rPr lang="en" sz="1800" b="1" dirty="0">
                <a:solidFill>
                  <a:srgbClr val="3C78D8"/>
                </a:solidFill>
                <a:latin typeface="Questrial"/>
                <a:ea typeface="Questrial"/>
                <a:cs typeface="Questrial"/>
                <a:sym typeface="Questrial"/>
              </a:rPr>
              <a:t>social culture </a:t>
            </a:r>
            <a:r>
              <a:rPr lang="en" sz="1800" dirty="0">
                <a:latin typeface="Questrial"/>
                <a:ea typeface="Questrial"/>
                <a:cs typeface="Questrial"/>
                <a:sym typeface="Questrial"/>
              </a:rPr>
              <a:t>and behavioral supports needed for a school to achieve behavioral and academic outcomes for all students.</a:t>
            </a:r>
            <a:endParaRPr sz="1800" dirty="0">
              <a:latin typeface="Questrial"/>
              <a:ea typeface="Questrial"/>
              <a:cs typeface="Questrial"/>
              <a:sym typeface="Questrial"/>
            </a:endParaRPr>
          </a:p>
          <a:p>
            <a:pPr marL="0" lvl="0" indent="0" algn="l" rtl="0">
              <a:spcBef>
                <a:spcPts val="600"/>
              </a:spcBef>
              <a:spcAft>
                <a:spcPts val="0"/>
              </a:spcAft>
              <a:buNone/>
            </a:pPr>
            <a:endParaRPr sz="800" dirty="0"/>
          </a:p>
          <a:p>
            <a:pPr marL="0" lvl="0" indent="0" algn="l" rtl="0">
              <a:spcBef>
                <a:spcPts val="600"/>
              </a:spcBef>
              <a:spcAft>
                <a:spcPts val="0"/>
              </a:spcAft>
              <a:buNone/>
            </a:pPr>
            <a:r>
              <a:rPr lang="en" sz="1800" b="1" u="sng" dirty="0"/>
              <a:t>Evidence-based features of SWPBIS</a:t>
            </a:r>
            <a:endParaRPr sz="1800" b="1" u="sng" dirty="0"/>
          </a:p>
          <a:p>
            <a:pPr marL="457200" lvl="0" indent="-317500" algn="l" rtl="0">
              <a:spcBef>
                <a:spcPts val="600"/>
              </a:spcBef>
              <a:spcAft>
                <a:spcPts val="0"/>
              </a:spcAft>
              <a:buSzPts val="1400"/>
              <a:buChar char="◈"/>
            </a:pPr>
            <a:r>
              <a:rPr lang="en" sz="1400" dirty="0"/>
              <a:t>Prevention</a:t>
            </a:r>
            <a:endParaRPr sz="1400" dirty="0"/>
          </a:p>
          <a:p>
            <a:pPr marL="457200" lvl="0" indent="-317500" algn="l" rtl="0">
              <a:spcBef>
                <a:spcPts val="0"/>
              </a:spcBef>
              <a:spcAft>
                <a:spcPts val="0"/>
              </a:spcAft>
              <a:buSzPts val="1400"/>
              <a:buChar char="◈"/>
            </a:pPr>
            <a:r>
              <a:rPr lang="en" sz="1400" dirty="0"/>
              <a:t>Define and teach positive social expectations</a:t>
            </a:r>
            <a:endParaRPr sz="1400" dirty="0"/>
          </a:p>
          <a:p>
            <a:pPr marL="457200" lvl="0" indent="-317500" algn="l" rtl="0">
              <a:spcBef>
                <a:spcPts val="0"/>
              </a:spcBef>
              <a:spcAft>
                <a:spcPts val="0"/>
              </a:spcAft>
              <a:buSzPts val="1400"/>
              <a:buChar char="◈"/>
            </a:pPr>
            <a:r>
              <a:rPr lang="en" sz="1400" dirty="0"/>
              <a:t>Acknowledge positive behavior</a:t>
            </a:r>
            <a:endParaRPr sz="1400" dirty="0"/>
          </a:p>
          <a:p>
            <a:pPr marL="457200" lvl="0" indent="-317500" algn="l" rtl="0">
              <a:spcBef>
                <a:spcPts val="0"/>
              </a:spcBef>
              <a:spcAft>
                <a:spcPts val="0"/>
              </a:spcAft>
              <a:buSzPts val="1400"/>
              <a:buChar char="◈"/>
            </a:pPr>
            <a:r>
              <a:rPr lang="en" sz="1400" dirty="0"/>
              <a:t>Arrange consistent consequences for problem behavior</a:t>
            </a:r>
            <a:endParaRPr sz="1400" dirty="0"/>
          </a:p>
          <a:p>
            <a:pPr marL="457200" lvl="0" indent="-317500" algn="l" rtl="0">
              <a:spcBef>
                <a:spcPts val="0"/>
              </a:spcBef>
              <a:spcAft>
                <a:spcPts val="0"/>
              </a:spcAft>
              <a:buSzPts val="1400"/>
              <a:buChar char="◈"/>
            </a:pPr>
            <a:r>
              <a:rPr lang="en" sz="1400" dirty="0"/>
              <a:t>Ongoing collection and use of data for decision-making</a:t>
            </a:r>
            <a:endParaRPr sz="1400" dirty="0"/>
          </a:p>
          <a:p>
            <a:pPr marL="457200" lvl="0" indent="-317500" algn="l" rtl="0">
              <a:spcBef>
                <a:spcPts val="0"/>
              </a:spcBef>
              <a:spcAft>
                <a:spcPts val="0"/>
              </a:spcAft>
              <a:buSzPts val="1400"/>
              <a:buChar char="◈"/>
            </a:pPr>
            <a:r>
              <a:rPr lang="en" sz="1400" dirty="0"/>
              <a:t>Continuum of intensive, individual intervention supports. </a:t>
            </a:r>
            <a:endParaRPr sz="1400" dirty="0"/>
          </a:p>
          <a:p>
            <a:pPr marL="457200" lvl="0" indent="-317500" algn="l" rtl="0">
              <a:spcBef>
                <a:spcPts val="0"/>
              </a:spcBef>
              <a:spcAft>
                <a:spcPts val="0"/>
              </a:spcAft>
              <a:buSzPts val="1400"/>
              <a:buChar char="◈"/>
            </a:pPr>
            <a:r>
              <a:rPr lang="en" sz="1400" dirty="0"/>
              <a:t>Implementation of the systems that support effective practices</a:t>
            </a:r>
            <a:endParaRPr sz="1400" dirty="0"/>
          </a:p>
          <a:p>
            <a:pPr marL="0" lvl="0" indent="0" algn="l" rtl="0">
              <a:spcBef>
                <a:spcPts val="600"/>
              </a:spcBef>
              <a:spcAft>
                <a:spcPts val="0"/>
              </a:spcAft>
              <a:buNone/>
            </a:pPr>
            <a:endParaRPr sz="1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4" descr="Vide title Bluejacket Pride Enterign teh Building Expectations"/>
          <p:cNvSpPr/>
          <p:nvPr/>
        </p:nvSpPr>
        <p:spPr>
          <a:xfrm>
            <a:off x="3995025" y="996062"/>
            <a:ext cx="3993203" cy="310875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alpha val="962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4"/>
          <p:cNvSpPr/>
          <p:nvPr/>
        </p:nvSpPr>
        <p:spPr>
          <a:xfrm>
            <a:off x="4162131" y="1161154"/>
            <a:ext cx="3659100" cy="233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Tinos"/>
                <a:ea typeface="Tinos"/>
                <a:cs typeface="Tinos"/>
                <a:sym typeface="Tinos"/>
              </a:rPr>
              <a:t>Place your screenshot here</a:t>
            </a:r>
            <a:endParaRPr sz="1000">
              <a:solidFill>
                <a:srgbClr val="999999"/>
              </a:solidFill>
              <a:latin typeface="Tinos"/>
              <a:ea typeface="Tinos"/>
              <a:cs typeface="Tinos"/>
              <a:sym typeface="Tinos"/>
            </a:endParaRPr>
          </a:p>
        </p:txBody>
      </p:sp>
      <p:sp>
        <p:nvSpPr>
          <p:cNvPr id="2" name="Title 1"/>
          <p:cNvSpPr>
            <a:spLocks noGrp="1"/>
          </p:cNvSpPr>
          <p:nvPr>
            <p:ph type="title"/>
          </p:nvPr>
        </p:nvSpPr>
        <p:spPr/>
        <p:txBody>
          <a:bodyPr/>
          <a:lstStyle/>
          <a:p>
            <a:r>
              <a:rPr lang="en-US" sz="400" dirty="0" smtClean="0">
                <a:solidFill>
                  <a:schemeClr val="bg1"/>
                </a:solidFill>
              </a:rPr>
              <a:t>Video</a:t>
            </a:r>
            <a:endParaRPr lang="en-US" sz="400" dirty="0">
              <a:solidFill>
                <a:schemeClr val="bg1"/>
              </a:solidFill>
            </a:endParaRPr>
          </a:p>
        </p:txBody>
      </p:sp>
      <p:sp>
        <p:nvSpPr>
          <p:cNvPr id="751" name="Google Shape;751;p9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800" b="1">
                <a:latin typeface="Oswald"/>
                <a:ea typeface="Oswald"/>
                <a:cs typeface="Oswald"/>
                <a:sym typeface="Oswald"/>
              </a:rPr>
              <a:t>Video</a:t>
            </a:r>
            <a:endParaRPr sz="1800" b="1">
              <a:latin typeface="Oswald"/>
              <a:ea typeface="Oswald"/>
              <a:cs typeface="Oswald"/>
              <a:sym typeface="Oswald"/>
            </a:endParaRPr>
          </a:p>
          <a:p>
            <a:pPr marL="0" lvl="0" indent="0" algn="l" rtl="0">
              <a:spcBef>
                <a:spcPts val="600"/>
              </a:spcBef>
              <a:spcAft>
                <a:spcPts val="0"/>
              </a:spcAft>
              <a:buNone/>
            </a:pPr>
            <a:endParaRPr sz="1800" b="1">
              <a:latin typeface="Oswald"/>
              <a:ea typeface="Oswald"/>
              <a:cs typeface="Oswald"/>
              <a:sym typeface="Oswald"/>
            </a:endParaRPr>
          </a:p>
          <a:p>
            <a:pPr marL="0" lvl="0" indent="0" algn="l" rtl="0">
              <a:spcBef>
                <a:spcPts val="600"/>
              </a:spcBef>
              <a:spcAft>
                <a:spcPts val="0"/>
              </a:spcAft>
              <a:buNone/>
            </a:pPr>
            <a:r>
              <a:rPr lang="en" sz="1800"/>
              <a:t>This video was created in our implementation years as a way to show students the expectations for entering and exiting the building</a:t>
            </a:r>
            <a:endParaRPr sz="1800"/>
          </a:p>
        </p:txBody>
      </p:sp>
      <p:pic>
        <p:nvPicPr>
          <p:cNvPr id="752" name="Google Shape;752;p94" descr="A video demonstrating Bluejacket Pride expectations in a visual way by a short film." title="Bluejacket Pride Expectations">
            <a:hlinkClick r:id="rId3"/>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162125" y="1161150"/>
            <a:ext cx="3659100" cy="22884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5" descr="The words Bluejacket pride Training Staff are pasted to the slide in black" title="Bluejacket Pride Training Staff"/>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Bluejacket Pride Training - Staff</a:t>
            </a:r>
            <a:endParaRPr/>
          </a:p>
        </p:txBody>
      </p:sp>
      <p:sp>
        <p:nvSpPr>
          <p:cNvPr id="758" name="Google Shape;758;p95"/>
          <p:cNvSpPr txBox="1"/>
          <p:nvPr/>
        </p:nvSpPr>
        <p:spPr>
          <a:xfrm>
            <a:off x="5566750" y="3902475"/>
            <a:ext cx="26685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999999"/>
                </a:solidFill>
                <a:latin typeface="Tinos"/>
                <a:ea typeface="Tinos"/>
                <a:cs typeface="Tinos"/>
                <a:sym typeface="Tinos"/>
                <a:hlinkClick r:id="rId3"/>
              </a:rPr>
              <a:t>Edpuzzle</a:t>
            </a:r>
            <a:r>
              <a:rPr lang="en" sz="1100">
                <a:solidFill>
                  <a:srgbClr val="999999"/>
                </a:solidFill>
                <a:latin typeface="Tinos"/>
                <a:ea typeface="Tinos"/>
                <a:cs typeface="Tinos"/>
                <a:sym typeface="Tinos"/>
              </a:rPr>
              <a:t> activity that was done in teams at our back to school workshop</a:t>
            </a:r>
            <a:endParaRPr sz="1100">
              <a:solidFill>
                <a:srgbClr val="999999"/>
              </a:solidFill>
              <a:latin typeface="Tinos"/>
              <a:ea typeface="Tinos"/>
              <a:cs typeface="Tinos"/>
              <a:sym typeface="Tino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96"/>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Building POSITIVE Relationships</a:t>
            </a:r>
            <a:endParaRPr sz="3000"/>
          </a:p>
        </p:txBody>
      </p:sp>
      <p:sp>
        <p:nvSpPr>
          <p:cNvPr id="764" name="Google Shape;764;p96"/>
          <p:cNvSpPr txBox="1">
            <a:spLocks noGrp="1"/>
          </p:cNvSpPr>
          <p:nvPr>
            <p:ph type="body" idx="1"/>
          </p:nvPr>
        </p:nvSpPr>
        <p:spPr>
          <a:xfrm>
            <a:off x="1114425" y="1316095"/>
            <a:ext cx="6915300" cy="330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600" i="1" dirty="0"/>
              <a:t>“Teachers who are effective behavior managers build and maintain relationships with kids while managing their behavior. Building positive relationships is the key factor in any successful behavior management program or discipline plan.”</a:t>
            </a:r>
            <a:r>
              <a:rPr lang="en" i="1" dirty="0"/>
              <a:t> </a:t>
            </a:r>
            <a:endParaRPr i="1" dirty="0"/>
          </a:p>
          <a:p>
            <a:pPr marL="4114800" lvl="0" indent="457200" algn="l" rtl="0">
              <a:spcBef>
                <a:spcPts val="600"/>
              </a:spcBef>
              <a:spcAft>
                <a:spcPts val="0"/>
              </a:spcAft>
              <a:buNone/>
            </a:pPr>
            <a:r>
              <a:rPr lang="en" dirty="0"/>
              <a:t>-C.Kronenberg</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7"/>
          <p:cNvSpPr txBox="1">
            <a:spLocks noGrp="1"/>
          </p:cNvSpPr>
          <p:nvPr>
            <p:ph type="ctrTitle"/>
          </p:nvPr>
        </p:nvSpPr>
        <p:spPr>
          <a:xfrm>
            <a:off x="1638300" y="1991825"/>
            <a:ext cx="58674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Bluejacket Pride at </a:t>
            </a:r>
            <a:endParaRPr/>
          </a:p>
          <a:p>
            <a:pPr marL="0" lvl="0" indent="0" algn="ctr" rtl="0">
              <a:spcBef>
                <a:spcPts val="0"/>
              </a:spcBef>
              <a:spcAft>
                <a:spcPts val="0"/>
              </a:spcAft>
              <a:buNone/>
            </a:pPr>
            <a:r>
              <a:rPr lang="en"/>
              <a:t>IIS | SFAS</a:t>
            </a:r>
            <a:endParaRPr/>
          </a:p>
        </p:txBody>
      </p:sp>
      <p:sp>
        <p:nvSpPr>
          <p:cNvPr id="770" name="Google Shape;770;p97"/>
          <p:cNvSpPr txBox="1">
            <a:spLocks noGrp="1"/>
          </p:cNvSpPr>
          <p:nvPr>
            <p:ph type="subTitle" idx="4294967295"/>
          </p:nvPr>
        </p:nvSpPr>
        <p:spPr>
          <a:xfrm>
            <a:off x="3044700" y="3650652"/>
            <a:ext cx="3054600" cy="4392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a:t>2018-19</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8"/>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Today’s Objectives</a:t>
            </a:r>
            <a:endParaRPr sz="3000"/>
          </a:p>
        </p:txBody>
      </p:sp>
      <p:sp>
        <p:nvSpPr>
          <p:cNvPr id="776" name="Google Shape;776;p98"/>
          <p:cNvSpPr txBox="1">
            <a:spLocks noGrp="1"/>
          </p:cNvSpPr>
          <p:nvPr>
            <p:ph type="body" idx="1"/>
          </p:nvPr>
        </p:nvSpPr>
        <p:spPr>
          <a:xfrm>
            <a:off x="1114425" y="1189700"/>
            <a:ext cx="6915300" cy="3429900"/>
          </a:xfrm>
          <a:prstGeom prst="rect">
            <a:avLst/>
          </a:prstGeom>
        </p:spPr>
        <p:txBody>
          <a:bodyPr spcFirstLastPara="1" wrap="square" lIns="91425" tIns="91425" rIns="91425" bIns="91425" anchor="t" anchorCtr="0">
            <a:noAutofit/>
          </a:bodyPr>
          <a:lstStyle/>
          <a:p>
            <a:pPr marL="457200" marR="0" lvl="0" indent="-381000" algn="l" rtl="0">
              <a:lnSpc>
                <a:spcPct val="200000"/>
              </a:lnSpc>
              <a:spcBef>
                <a:spcPts val="600"/>
              </a:spcBef>
              <a:spcAft>
                <a:spcPts val="0"/>
              </a:spcAft>
              <a:buSzPts val="2400"/>
              <a:buChar char="●"/>
            </a:pPr>
            <a:r>
              <a:rPr lang="en"/>
              <a:t>What</a:t>
            </a:r>
            <a:r>
              <a:rPr lang="en" sz="2400"/>
              <a:t> is PBIS</a:t>
            </a:r>
            <a:endParaRPr sz="2400"/>
          </a:p>
          <a:p>
            <a:pPr marL="457200" lvl="0" indent="-381000" algn="l" rtl="0">
              <a:lnSpc>
                <a:spcPct val="200000"/>
              </a:lnSpc>
              <a:spcBef>
                <a:spcPts val="0"/>
              </a:spcBef>
              <a:spcAft>
                <a:spcPts val="0"/>
              </a:spcAft>
              <a:buSzPts val="2400"/>
              <a:buChar char="●"/>
            </a:pPr>
            <a:r>
              <a:rPr lang="en" sz="2400"/>
              <a:t>Why PBIS in ISD #911</a:t>
            </a:r>
            <a:endParaRPr sz="2400"/>
          </a:p>
          <a:p>
            <a:pPr marL="457200" lvl="0" indent="-381000" algn="l" rtl="0">
              <a:lnSpc>
                <a:spcPct val="200000"/>
              </a:lnSpc>
              <a:spcBef>
                <a:spcPts val="0"/>
              </a:spcBef>
              <a:spcAft>
                <a:spcPts val="0"/>
              </a:spcAft>
              <a:buSzPts val="2400"/>
              <a:buChar char="●"/>
            </a:pPr>
            <a:r>
              <a:rPr lang="en" sz="2400"/>
              <a:t>What PBIS looks like at IIS/SFAS</a:t>
            </a:r>
            <a:endParaRPr sz="2400"/>
          </a:p>
          <a:p>
            <a:pPr marL="457200" lvl="0" indent="-381000" algn="l" rtl="0">
              <a:lnSpc>
                <a:spcPct val="200000"/>
              </a:lnSpc>
              <a:spcBef>
                <a:spcPts val="0"/>
              </a:spcBef>
              <a:spcAft>
                <a:spcPts val="0"/>
              </a:spcAft>
              <a:buSzPts val="2400"/>
              <a:buChar char="●"/>
            </a:pPr>
            <a:r>
              <a:rPr lang="en" sz="2400"/>
              <a:t>How we recognize students</a:t>
            </a:r>
            <a:endParaRPr sz="2400"/>
          </a:p>
          <a:p>
            <a:pPr marL="457200" lvl="0" indent="-381000" algn="l" rtl="0">
              <a:lnSpc>
                <a:spcPct val="200000"/>
              </a:lnSpc>
              <a:spcBef>
                <a:spcPts val="0"/>
              </a:spcBef>
              <a:spcAft>
                <a:spcPts val="0"/>
              </a:spcAft>
              <a:buSzPts val="2400"/>
              <a:buChar char="●"/>
            </a:pPr>
            <a:r>
              <a:rPr lang="en" sz="2400"/>
              <a:t>The schedule for our celebrations</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99"/>
          <p:cNvSpPr txBox="1">
            <a:spLocks noGrp="1"/>
          </p:cNvSpPr>
          <p:nvPr>
            <p:ph type="title"/>
          </p:nvPr>
        </p:nvSpPr>
        <p:spPr>
          <a:xfrm>
            <a:off x="2094450" y="199150"/>
            <a:ext cx="6739200" cy="80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Font typeface="Rokkitt"/>
              <a:buNone/>
            </a:pPr>
            <a:r>
              <a:rPr lang="en" sz="3600" b="1" i="0" u="none" strike="noStrike" cap="none">
                <a:solidFill>
                  <a:srgbClr val="FFFFFF"/>
                </a:solidFill>
                <a:latin typeface="Rokkitt"/>
                <a:ea typeface="Rokkitt"/>
                <a:cs typeface="Rokkitt"/>
                <a:sym typeface="Rokkitt"/>
              </a:rPr>
              <a:t>School-wide Positive Behavioral Intervention and Supports (PBIS)</a:t>
            </a:r>
            <a:endParaRPr>
              <a:solidFill>
                <a:srgbClr val="FFFFFF"/>
              </a:solidFill>
            </a:endParaRPr>
          </a:p>
        </p:txBody>
      </p:sp>
      <p:sp>
        <p:nvSpPr>
          <p:cNvPr id="782" name="Google Shape;782;p99"/>
          <p:cNvSpPr txBox="1">
            <a:spLocks noGrp="1"/>
          </p:cNvSpPr>
          <p:nvPr>
            <p:ph type="body" idx="1"/>
          </p:nvPr>
        </p:nvSpPr>
        <p:spPr>
          <a:xfrm>
            <a:off x="228600" y="1085850"/>
            <a:ext cx="8536500" cy="3771900"/>
          </a:xfrm>
          <a:prstGeom prst="rect">
            <a:avLst/>
          </a:prstGeom>
          <a:noFill/>
          <a:ln>
            <a:noFill/>
          </a:ln>
        </p:spPr>
        <p:txBody>
          <a:bodyPr spcFirstLastPara="1" wrap="square" lIns="91425" tIns="45700" rIns="91425" bIns="45700" anchor="t" anchorCtr="0">
            <a:noAutofit/>
          </a:bodyPr>
          <a:lstStyle/>
          <a:p>
            <a:pPr marL="342900" marR="0" lvl="0" indent="0" algn="l" rtl="0">
              <a:lnSpc>
                <a:spcPct val="80000"/>
              </a:lnSpc>
              <a:spcBef>
                <a:spcPts val="0"/>
              </a:spcBef>
              <a:spcAft>
                <a:spcPts val="0"/>
              </a:spcAft>
              <a:buNone/>
            </a:pPr>
            <a:r>
              <a:rPr lang="en" sz="1800" i="0" u="sng" strike="noStrike" cap="none">
                <a:solidFill>
                  <a:srgbClr val="FFFFFF"/>
                </a:solidFill>
              </a:rPr>
              <a:t>School-wide PBIS is</a:t>
            </a:r>
            <a:r>
              <a:rPr lang="en" sz="1800" i="0" u="none" strike="noStrike" cap="none">
                <a:solidFill>
                  <a:srgbClr val="FFFFFF"/>
                </a:solidFill>
              </a:rPr>
              <a:t>:</a:t>
            </a:r>
            <a:endParaRPr sz="1800">
              <a:solidFill>
                <a:srgbClr val="FFFFFF"/>
              </a:solidFill>
            </a:endParaRPr>
          </a:p>
          <a:p>
            <a:pPr marL="639762" marR="0" lvl="0" indent="0" algn="l" rtl="0">
              <a:lnSpc>
                <a:spcPct val="80000"/>
              </a:lnSpc>
              <a:spcBef>
                <a:spcPts val="480"/>
              </a:spcBef>
              <a:spcAft>
                <a:spcPts val="0"/>
              </a:spcAft>
              <a:buNone/>
            </a:pPr>
            <a:r>
              <a:rPr lang="en" sz="1800" i="0" u="none" strike="noStrike" cap="none">
                <a:solidFill>
                  <a:srgbClr val="FFFFFF"/>
                </a:solidFill>
              </a:rPr>
              <a:t>A </a:t>
            </a:r>
            <a:r>
              <a:rPr lang="en" sz="1800" b="1" i="0" u="none" strike="noStrike" cap="none">
                <a:solidFill>
                  <a:schemeClr val="accent6"/>
                </a:solidFill>
              </a:rPr>
              <a:t>multi-tiered framework</a:t>
            </a:r>
            <a:r>
              <a:rPr lang="en" sz="1800" b="1" i="0" u="none" strike="noStrike" cap="none">
                <a:solidFill>
                  <a:srgbClr val="FFFFFF"/>
                </a:solidFill>
              </a:rPr>
              <a:t> </a:t>
            </a:r>
            <a:r>
              <a:rPr lang="en" sz="1800" i="0" u="none" strike="noStrike" cap="none">
                <a:solidFill>
                  <a:srgbClr val="FFFFFF"/>
                </a:solidFill>
              </a:rPr>
              <a:t>for establishing the</a:t>
            </a:r>
            <a:r>
              <a:rPr lang="en" sz="1800" i="0" u="none" strike="noStrike" cap="none">
                <a:solidFill>
                  <a:srgbClr val="000000"/>
                </a:solidFill>
              </a:rPr>
              <a:t> </a:t>
            </a:r>
            <a:r>
              <a:rPr lang="en" sz="1800" b="1" i="0" u="none" strike="noStrike" cap="none">
                <a:solidFill>
                  <a:srgbClr val="F79646"/>
                </a:solidFill>
              </a:rPr>
              <a:t>social culture </a:t>
            </a:r>
            <a:r>
              <a:rPr lang="en" sz="1800" i="0" u="none" strike="noStrike" cap="none">
                <a:solidFill>
                  <a:srgbClr val="FFFFFF"/>
                </a:solidFill>
              </a:rPr>
              <a:t>and behavioral supports needed for a school to achieve behavioral and academic outcomes for all students.</a:t>
            </a:r>
            <a:endParaRPr sz="1800" i="0" u="sng" strike="noStrike" cap="none">
              <a:solidFill>
                <a:srgbClr val="FFFFFF"/>
              </a:solidFill>
            </a:endParaRPr>
          </a:p>
          <a:p>
            <a:pPr marL="114300" marR="0" lvl="0" indent="0" algn="l" rtl="0">
              <a:lnSpc>
                <a:spcPct val="80000"/>
              </a:lnSpc>
              <a:spcBef>
                <a:spcPts val="560"/>
              </a:spcBef>
              <a:spcAft>
                <a:spcPts val="0"/>
              </a:spcAft>
              <a:buClr>
                <a:srgbClr val="FFFFFF"/>
              </a:buClr>
              <a:buFont typeface="Noto Symbol"/>
              <a:buNone/>
            </a:pPr>
            <a:r>
              <a:rPr lang="en" sz="1800" i="0" u="sng" strike="noStrike" cap="none">
                <a:solidFill>
                  <a:srgbClr val="FFFFFF"/>
                </a:solidFill>
              </a:rPr>
              <a:t>Evidence-based features of SWPBIS:</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Prevention</a:t>
            </a:r>
            <a:endParaRPr sz="1800" i="0" u="none" strike="noStrike" cap="none">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Define and teach positive social expectations</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Acknowledge positive behavior</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Arrange consistent consequences for problem behavior</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On-going collection and use of data for decision-making</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Continuum of intensive, individual intervention supports. </a:t>
            </a:r>
            <a:endParaRPr sz="1800">
              <a:solidFill>
                <a:srgbClr val="FFFFFF"/>
              </a:solidFill>
            </a:endParaRPr>
          </a:p>
          <a:p>
            <a:pPr marL="639762" marR="0" lvl="1" indent="-182562" algn="l" rtl="0">
              <a:lnSpc>
                <a:spcPct val="80000"/>
              </a:lnSpc>
              <a:spcBef>
                <a:spcPts val="480"/>
              </a:spcBef>
              <a:spcAft>
                <a:spcPts val="0"/>
              </a:spcAft>
              <a:buClr>
                <a:srgbClr val="FFFFFF"/>
              </a:buClr>
              <a:buSzPts val="1800"/>
              <a:buFont typeface="Abel"/>
              <a:buChar char="•"/>
            </a:pPr>
            <a:r>
              <a:rPr lang="en" sz="1800" i="0" u="none" strike="noStrike" cap="none">
                <a:solidFill>
                  <a:srgbClr val="FFFFFF"/>
                </a:solidFill>
              </a:rPr>
              <a:t>Implementation of the systems that support effective practices</a:t>
            </a:r>
            <a:endParaRPr sz="1800">
              <a:solidFill>
                <a:srgbClr val="FFFFFF"/>
              </a:solidFill>
            </a:endParaRPr>
          </a:p>
        </p:txBody>
      </p:sp>
      <p:pic>
        <p:nvPicPr>
          <p:cNvPr id="783" name="Google Shape;783;p99" descr="The Minnesota PBIS Logo has PBIS and a River Stream image for the Swith some pine trees." title="Minnesota PBIS"/>
          <p:cNvPicPr preferRelativeResize="0"/>
          <p:nvPr/>
        </p:nvPicPr>
        <p:blipFill>
          <a:blip r:embed="rId3">
            <a:alphaModFix/>
          </a:blip>
          <a:stretch>
            <a:fillRect/>
          </a:stretch>
        </p:blipFill>
        <p:spPr>
          <a:xfrm>
            <a:off x="117232" y="158675"/>
            <a:ext cx="1684718" cy="8001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0"/>
          <p:cNvSpPr txBox="1">
            <a:spLocks noGrp="1"/>
          </p:cNvSpPr>
          <p:nvPr>
            <p:ph type="title"/>
          </p:nvPr>
        </p:nvSpPr>
        <p:spPr>
          <a:xfrm>
            <a:off x="1604800" y="170200"/>
            <a:ext cx="6828000" cy="857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 sz="4800">
                <a:solidFill>
                  <a:srgbClr val="FFFFFF"/>
                </a:solidFill>
                <a:latin typeface="Rokkitt"/>
                <a:ea typeface="Rokkitt"/>
                <a:cs typeface="Rokkitt"/>
                <a:sym typeface="Rokkitt"/>
              </a:rPr>
              <a:t>Continuum of Support</a:t>
            </a:r>
            <a:endParaRPr sz="4800">
              <a:solidFill>
                <a:srgbClr val="FFFFFF"/>
              </a:solidFill>
            </a:endParaRPr>
          </a:p>
        </p:txBody>
      </p:sp>
      <p:pic>
        <p:nvPicPr>
          <p:cNvPr id="789" name="Google Shape;789;p100" descr="Three levels of behavior support are presented in color.  Tier 3 is individualized instruction and is in the color red.  Tier 2 is yellow and is some students targeted instruction and Tier 1 is green and covers all staff all students and all settings." title="Levels of Support"/>
          <p:cNvPicPr preferRelativeResize="0">
            <a:picLocks noGrp="1"/>
          </p:cNvPicPr>
          <p:nvPr>
            <p:ph type="body" idx="1"/>
          </p:nvPr>
        </p:nvPicPr>
        <p:blipFill rotWithShape="1">
          <a:blip r:embed="rId3">
            <a:alphaModFix/>
          </a:blip>
          <a:srcRect t="406" b="396"/>
          <a:stretch/>
        </p:blipFill>
        <p:spPr>
          <a:xfrm>
            <a:off x="498474" y="1425075"/>
            <a:ext cx="7556400" cy="3108900"/>
          </a:xfrm>
          <a:prstGeom prst="rect">
            <a:avLst/>
          </a:prstGeom>
          <a:noFill/>
          <a:ln>
            <a:noFill/>
          </a:ln>
        </p:spPr>
      </p:pic>
      <p:sp>
        <p:nvSpPr>
          <p:cNvPr id="790" name="Google Shape;790;p100"/>
          <p:cNvSpPr txBox="1"/>
          <p:nvPr/>
        </p:nvSpPr>
        <p:spPr>
          <a:xfrm>
            <a:off x="5130975" y="1424950"/>
            <a:ext cx="3387300" cy="1018200"/>
          </a:xfrm>
          <a:prstGeom prst="rect">
            <a:avLst/>
          </a:prstGeom>
          <a:solidFill>
            <a:srgbClr val="A4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Font typeface="Calibri"/>
              <a:buNone/>
            </a:pPr>
            <a:r>
              <a:rPr lang="en" sz="2400" b="1" i="1" u="none" strike="noStrike" cap="none">
                <a:solidFill>
                  <a:srgbClr val="FFFFFF"/>
                </a:solidFill>
                <a:latin typeface="Calibri"/>
                <a:ea typeface="Calibri"/>
                <a:cs typeface="Calibri"/>
                <a:sym typeface="Calibri"/>
              </a:rPr>
              <a:t>Tier III</a:t>
            </a:r>
            <a:endParaRPr/>
          </a:p>
          <a:p>
            <a:pPr marL="0" marR="0" lvl="0" indent="0" algn="l" rtl="0">
              <a:lnSpc>
                <a:spcPct val="100000"/>
              </a:lnSpc>
              <a:spcBef>
                <a:spcPts val="0"/>
              </a:spcBef>
              <a:spcAft>
                <a:spcPts val="0"/>
              </a:spcAft>
              <a:buClr>
                <a:srgbClr val="FFFFFF"/>
              </a:buClr>
              <a:buFont typeface="Calibri"/>
              <a:buNone/>
            </a:pPr>
            <a:r>
              <a:rPr lang="en" sz="1800" b="0" i="0" u="none" strike="noStrike" cap="none">
                <a:solidFill>
                  <a:srgbClr val="FFFFFF"/>
                </a:solidFill>
                <a:latin typeface="Calibri"/>
                <a:ea typeface="Calibri"/>
                <a:cs typeface="Calibri"/>
                <a:sym typeface="Calibri"/>
              </a:rPr>
              <a:t>Individualized</a:t>
            </a:r>
            <a:endParaRPr sz="1800"/>
          </a:p>
          <a:p>
            <a:pPr marL="0" marR="0" lvl="0" indent="0" algn="l" rtl="0">
              <a:lnSpc>
                <a:spcPct val="100000"/>
              </a:lnSpc>
              <a:spcBef>
                <a:spcPts val="0"/>
              </a:spcBef>
              <a:spcAft>
                <a:spcPts val="0"/>
              </a:spcAft>
              <a:buClr>
                <a:srgbClr val="FFFFFF"/>
              </a:buClr>
              <a:buFont typeface="Calibri"/>
              <a:buNone/>
            </a:pPr>
            <a:r>
              <a:rPr lang="en" sz="1800" b="0" i="0" u="none" strike="noStrike" cap="none">
                <a:solidFill>
                  <a:srgbClr val="FFFFFF"/>
                </a:solidFill>
                <a:latin typeface="Calibri"/>
                <a:ea typeface="Calibri"/>
                <a:cs typeface="Calibri"/>
                <a:sym typeface="Calibri"/>
              </a:rPr>
              <a:t>Intense Intervention</a:t>
            </a:r>
            <a:endParaRPr sz="1800"/>
          </a:p>
        </p:txBody>
      </p:sp>
      <p:sp>
        <p:nvSpPr>
          <p:cNvPr id="791" name="Google Shape;791;p100"/>
          <p:cNvSpPr txBox="1"/>
          <p:nvPr/>
        </p:nvSpPr>
        <p:spPr>
          <a:xfrm>
            <a:off x="4692675" y="2477621"/>
            <a:ext cx="3825600" cy="11310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 sz="2400" b="1" i="1" u="none" strike="noStrike" cap="none">
                <a:solidFill>
                  <a:schemeClr val="dk1"/>
                </a:solidFill>
                <a:latin typeface="Calibri"/>
                <a:ea typeface="Calibri"/>
                <a:cs typeface="Calibri"/>
                <a:sym typeface="Calibri"/>
              </a:rPr>
              <a:t>Tier II</a:t>
            </a:r>
            <a:endParaRPr sz="2400"/>
          </a:p>
          <a:p>
            <a:pPr marL="0" marR="0" lvl="0" indent="0" algn="l" rtl="0">
              <a:lnSpc>
                <a:spcPct val="100000"/>
              </a:lnSpc>
              <a:spcBef>
                <a:spcPts val="0"/>
              </a:spcBef>
              <a:spcAft>
                <a:spcPts val="0"/>
              </a:spcAft>
              <a:buClr>
                <a:schemeClr val="dk1"/>
              </a:buClr>
              <a:buFont typeface="Calibri"/>
              <a:buNone/>
            </a:pPr>
            <a:r>
              <a:rPr lang="en" sz="2000" b="1" i="0" u="none" strike="noStrike" cap="none">
                <a:solidFill>
                  <a:schemeClr val="dk1"/>
                </a:solidFill>
                <a:latin typeface="Calibri"/>
                <a:ea typeface="Calibri"/>
                <a:cs typeface="Calibri"/>
                <a:sym typeface="Calibri"/>
              </a:rPr>
              <a:t>Some Students</a:t>
            </a:r>
            <a:endParaRPr sz="2000"/>
          </a:p>
          <a:p>
            <a:pPr marL="0" marR="0" lvl="0" indent="0" algn="l" rtl="0">
              <a:lnSpc>
                <a:spcPct val="100000"/>
              </a:lnSpc>
              <a:spcBef>
                <a:spcPts val="0"/>
              </a:spcBef>
              <a:spcAft>
                <a:spcPts val="0"/>
              </a:spcAft>
              <a:buClr>
                <a:schemeClr val="dk1"/>
              </a:buClr>
              <a:buFont typeface="Calibri"/>
              <a:buNone/>
            </a:pPr>
            <a:r>
              <a:rPr lang="en" sz="2000" b="1" i="0" u="none" strike="noStrike" cap="none">
                <a:solidFill>
                  <a:schemeClr val="dk1"/>
                </a:solidFill>
                <a:latin typeface="Calibri"/>
                <a:ea typeface="Calibri"/>
                <a:cs typeface="Calibri"/>
                <a:sym typeface="Calibri"/>
              </a:rPr>
              <a:t>Targeted Intervention</a:t>
            </a:r>
            <a:endParaRPr sz="2000"/>
          </a:p>
        </p:txBody>
      </p:sp>
      <p:sp>
        <p:nvSpPr>
          <p:cNvPr id="792" name="Google Shape;792;p100"/>
          <p:cNvSpPr txBox="1"/>
          <p:nvPr/>
        </p:nvSpPr>
        <p:spPr>
          <a:xfrm>
            <a:off x="4281700" y="3643099"/>
            <a:ext cx="4236300" cy="1372200"/>
          </a:xfrm>
          <a:prstGeom prst="rect">
            <a:avLst/>
          </a:prstGeom>
          <a:solidFill>
            <a:srgbClr val="00B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 sz="2400" b="1" i="1" u="none" strike="noStrike" cap="none">
                <a:solidFill>
                  <a:schemeClr val="lt1"/>
                </a:solidFill>
                <a:latin typeface="Calibri"/>
                <a:ea typeface="Calibri"/>
                <a:cs typeface="Calibri"/>
                <a:sym typeface="Calibri"/>
              </a:rPr>
              <a:t>Tier I</a:t>
            </a:r>
            <a:endParaRPr sz="2400"/>
          </a:p>
          <a:p>
            <a:pPr marL="0" marR="0" lvl="0" indent="0" algn="l" rtl="0">
              <a:lnSpc>
                <a:spcPct val="100000"/>
              </a:lnSpc>
              <a:spcBef>
                <a:spcPts val="0"/>
              </a:spcBef>
              <a:spcAft>
                <a:spcPts val="0"/>
              </a:spcAft>
              <a:buClr>
                <a:schemeClr val="lt1"/>
              </a:buClr>
              <a:buFont typeface="Calibri"/>
              <a:buNone/>
            </a:pPr>
            <a:r>
              <a:rPr lang="en" sz="2000" b="0" i="0" u="none" strike="noStrike" cap="none">
                <a:solidFill>
                  <a:schemeClr val="lt1"/>
                </a:solidFill>
                <a:latin typeface="Calibri"/>
                <a:ea typeface="Calibri"/>
                <a:cs typeface="Calibri"/>
                <a:sym typeface="Calibri"/>
              </a:rPr>
              <a:t>All Students</a:t>
            </a:r>
            <a:endParaRPr sz="2000"/>
          </a:p>
          <a:p>
            <a:pPr marL="0" marR="0" lvl="0" indent="0" algn="l" rtl="0">
              <a:lnSpc>
                <a:spcPct val="100000"/>
              </a:lnSpc>
              <a:spcBef>
                <a:spcPts val="0"/>
              </a:spcBef>
              <a:spcAft>
                <a:spcPts val="0"/>
              </a:spcAft>
              <a:buClr>
                <a:schemeClr val="lt1"/>
              </a:buClr>
              <a:buFont typeface="Calibri"/>
              <a:buNone/>
            </a:pPr>
            <a:r>
              <a:rPr lang="en" sz="2000" b="0" i="0" u="none" strike="noStrike" cap="none">
                <a:solidFill>
                  <a:schemeClr val="lt1"/>
                </a:solidFill>
                <a:latin typeface="Calibri"/>
                <a:ea typeface="Calibri"/>
                <a:cs typeface="Calibri"/>
                <a:sym typeface="Calibri"/>
              </a:rPr>
              <a:t>All Staff</a:t>
            </a:r>
            <a:endParaRPr sz="2000"/>
          </a:p>
          <a:p>
            <a:pPr marL="0" marR="0" lvl="0" indent="0" algn="l" rtl="0">
              <a:lnSpc>
                <a:spcPct val="100000"/>
              </a:lnSpc>
              <a:spcBef>
                <a:spcPts val="0"/>
              </a:spcBef>
              <a:spcAft>
                <a:spcPts val="0"/>
              </a:spcAft>
              <a:buClr>
                <a:schemeClr val="lt1"/>
              </a:buClr>
              <a:buFont typeface="Calibri"/>
              <a:buNone/>
            </a:pPr>
            <a:r>
              <a:rPr lang="en" sz="2000" b="0" i="0" u="none" strike="noStrike" cap="none">
                <a:solidFill>
                  <a:schemeClr val="lt1"/>
                </a:solidFill>
                <a:latin typeface="Calibri"/>
                <a:ea typeface="Calibri"/>
                <a:cs typeface="Calibri"/>
                <a:sym typeface="Calibri"/>
              </a:rPr>
              <a:t>All Settings</a:t>
            </a:r>
            <a:endParaRPr sz="2000"/>
          </a:p>
        </p:txBody>
      </p:sp>
      <p:pic>
        <p:nvPicPr>
          <p:cNvPr id="793" name="Google Shape;793;p100" descr="MN PBIS logo"/>
          <p:cNvPicPr preferRelativeResize="0"/>
          <p:nvPr/>
        </p:nvPicPr>
        <p:blipFill>
          <a:blip r:embed="rId4">
            <a:alphaModFix/>
          </a:blip>
          <a:stretch>
            <a:fillRect/>
          </a:stretch>
        </p:blipFill>
        <p:spPr>
          <a:xfrm>
            <a:off x="187832" y="170200"/>
            <a:ext cx="1684718" cy="8001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7"/>
        <p:cNvGrpSpPr/>
        <p:nvPr/>
      </p:nvGrpSpPr>
      <p:grpSpPr>
        <a:xfrm>
          <a:off x="0" y="0"/>
          <a:ext cx="0" cy="0"/>
          <a:chOff x="0" y="0"/>
          <a:chExt cx="0" cy="0"/>
        </a:xfrm>
      </p:grpSpPr>
      <p:sp>
        <p:nvSpPr>
          <p:cNvPr id="798" name="Google Shape;798;p101"/>
          <p:cNvSpPr txBox="1">
            <a:spLocks noGrp="1"/>
          </p:cNvSpPr>
          <p:nvPr>
            <p:ph type="title"/>
          </p:nvPr>
        </p:nvSpPr>
        <p:spPr>
          <a:xfrm>
            <a:off x="1114425" y="358375"/>
            <a:ext cx="6915300" cy="7464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600">
                <a:solidFill>
                  <a:srgbClr val="0B5394"/>
                </a:solidFill>
              </a:rPr>
              <a:t>Why PBIS</a:t>
            </a:r>
            <a:endParaRPr sz="3600">
              <a:solidFill>
                <a:srgbClr val="0B5394"/>
              </a:solidFill>
            </a:endParaRPr>
          </a:p>
        </p:txBody>
      </p:sp>
      <p:sp>
        <p:nvSpPr>
          <p:cNvPr id="799" name="Google Shape;799;p101"/>
          <p:cNvSpPr txBox="1">
            <a:spLocks noGrp="1"/>
          </p:cNvSpPr>
          <p:nvPr>
            <p:ph type="body" idx="1"/>
          </p:nvPr>
        </p:nvSpPr>
        <p:spPr>
          <a:xfrm>
            <a:off x="1114425" y="1316095"/>
            <a:ext cx="6915300" cy="3303600"/>
          </a:xfrm>
          <a:prstGeom prst="rect">
            <a:avLst/>
          </a:prstGeom>
          <a:noFill/>
          <a:ln>
            <a:noFill/>
          </a:ln>
        </p:spPr>
        <p:txBody>
          <a:bodyPr spcFirstLastPara="1" wrap="square" lIns="79475" tIns="39725" rIns="79475" bIns="39725" anchor="ctr" anchorCtr="0">
            <a:noAutofit/>
          </a:bodyPr>
          <a:lstStyle/>
          <a:p>
            <a:pPr marL="457200" marR="0" lvl="0" indent="-381000" algn="l" rtl="0">
              <a:lnSpc>
                <a:spcPct val="100000"/>
              </a:lnSpc>
              <a:spcBef>
                <a:spcPts val="0"/>
              </a:spcBef>
              <a:spcAft>
                <a:spcPts val="0"/>
              </a:spcAft>
              <a:buClr>
                <a:srgbClr val="0B5394"/>
              </a:buClr>
              <a:buSzPts val="2400"/>
              <a:buChar char="●"/>
            </a:pPr>
            <a:r>
              <a:rPr lang="en" b="1">
                <a:solidFill>
                  <a:srgbClr val="0B5394"/>
                </a:solidFill>
              </a:rPr>
              <a:t>Organized system</a:t>
            </a:r>
            <a:r>
              <a:rPr lang="en">
                <a:solidFill>
                  <a:srgbClr val="0B5394"/>
                </a:solidFill>
              </a:rPr>
              <a:t> of Positive Behavior management  in all settings </a:t>
            </a:r>
            <a:endParaRPr>
              <a:solidFill>
                <a:srgbClr val="0B5394"/>
              </a:solidFill>
            </a:endParaRPr>
          </a:p>
          <a:p>
            <a:pPr marL="457200" marR="0" lvl="0" indent="-381000" algn="l" rtl="0">
              <a:lnSpc>
                <a:spcPct val="100000"/>
              </a:lnSpc>
              <a:spcBef>
                <a:spcPts val="0"/>
              </a:spcBef>
              <a:spcAft>
                <a:spcPts val="0"/>
              </a:spcAft>
              <a:buClr>
                <a:srgbClr val="0B5394"/>
              </a:buClr>
              <a:buSzPts val="2400"/>
              <a:buChar char="●"/>
            </a:pPr>
            <a:r>
              <a:rPr lang="en">
                <a:solidFill>
                  <a:srgbClr val="0B5394"/>
                </a:solidFill>
              </a:rPr>
              <a:t>Organized system of disciplinary actions</a:t>
            </a:r>
            <a:endParaRPr>
              <a:solidFill>
                <a:srgbClr val="0B5394"/>
              </a:solidFill>
            </a:endParaRPr>
          </a:p>
          <a:p>
            <a:pPr marL="457200" marR="0" lvl="0" indent="-381000" algn="l" rtl="0">
              <a:lnSpc>
                <a:spcPct val="100000"/>
              </a:lnSpc>
              <a:spcBef>
                <a:spcPts val="0"/>
              </a:spcBef>
              <a:spcAft>
                <a:spcPts val="0"/>
              </a:spcAft>
              <a:buClr>
                <a:srgbClr val="0B5394"/>
              </a:buClr>
              <a:buSzPts val="2400"/>
              <a:buChar char="●"/>
            </a:pPr>
            <a:r>
              <a:rPr lang="en" b="1">
                <a:solidFill>
                  <a:srgbClr val="0B5394"/>
                </a:solidFill>
              </a:rPr>
              <a:t>Clear school wide expectations</a:t>
            </a:r>
            <a:r>
              <a:rPr lang="en">
                <a:solidFill>
                  <a:srgbClr val="0B5394"/>
                </a:solidFill>
              </a:rPr>
              <a:t> with incentives and consequences</a:t>
            </a:r>
            <a:endParaRPr>
              <a:solidFill>
                <a:srgbClr val="0B5394"/>
              </a:solidFill>
            </a:endParaRPr>
          </a:p>
          <a:p>
            <a:pPr marL="457200" marR="0" lvl="0" indent="-381000" algn="l" rtl="0">
              <a:lnSpc>
                <a:spcPct val="100000"/>
              </a:lnSpc>
              <a:spcBef>
                <a:spcPts val="0"/>
              </a:spcBef>
              <a:spcAft>
                <a:spcPts val="0"/>
              </a:spcAft>
              <a:buClr>
                <a:srgbClr val="0B5394"/>
              </a:buClr>
              <a:buSzPts val="2400"/>
              <a:buChar char="●"/>
            </a:pPr>
            <a:r>
              <a:rPr lang="en">
                <a:solidFill>
                  <a:srgbClr val="0B5394"/>
                </a:solidFill>
              </a:rPr>
              <a:t>Actual </a:t>
            </a:r>
            <a:r>
              <a:rPr lang="en" b="1">
                <a:solidFill>
                  <a:srgbClr val="0B5394"/>
                </a:solidFill>
              </a:rPr>
              <a:t>teaching</a:t>
            </a:r>
            <a:r>
              <a:rPr lang="en">
                <a:solidFill>
                  <a:srgbClr val="0B5394"/>
                </a:solidFill>
              </a:rPr>
              <a:t> of Positive Behavior Expectations</a:t>
            </a:r>
            <a:endParaRPr>
              <a:solidFill>
                <a:srgbClr val="0B5394"/>
              </a:solidFill>
            </a:endParaRPr>
          </a:p>
          <a:p>
            <a:pPr marL="457200" marR="0" lvl="0" indent="-381000" algn="l" rtl="0">
              <a:lnSpc>
                <a:spcPct val="100000"/>
              </a:lnSpc>
              <a:spcBef>
                <a:spcPts val="0"/>
              </a:spcBef>
              <a:spcAft>
                <a:spcPts val="0"/>
              </a:spcAft>
              <a:buClr>
                <a:srgbClr val="0B5394"/>
              </a:buClr>
              <a:buSzPts val="2400"/>
              <a:buChar char="●"/>
            </a:pPr>
            <a:r>
              <a:rPr lang="en">
                <a:solidFill>
                  <a:srgbClr val="0B5394"/>
                </a:solidFill>
              </a:rPr>
              <a:t>Behavioral </a:t>
            </a:r>
            <a:r>
              <a:rPr lang="en" b="1">
                <a:solidFill>
                  <a:srgbClr val="0B5394"/>
                </a:solidFill>
              </a:rPr>
              <a:t>recognition</a:t>
            </a:r>
            <a:r>
              <a:rPr lang="en">
                <a:solidFill>
                  <a:srgbClr val="0B5394"/>
                </a:solidFill>
              </a:rPr>
              <a:t> system for kids doing the right thing</a:t>
            </a:r>
            <a:endParaRPr>
              <a:solidFill>
                <a:srgbClr val="0B5394"/>
              </a:solidFill>
            </a:endParaRPr>
          </a:p>
          <a:p>
            <a:pPr marL="317500" marR="0" lvl="0" indent="-152400" algn="l" rtl="0">
              <a:lnSpc>
                <a:spcPct val="100000"/>
              </a:lnSpc>
              <a:spcBef>
                <a:spcPts val="1600"/>
              </a:spcBef>
              <a:spcAft>
                <a:spcPts val="0"/>
              </a:spcAft>
              <a:buClr>
                <a:schemeClr val="dk1"/>
              </a:buClr>
              <a:buSzPts val="2600"/>
              <a:buFont typeface="Arial"/>
              <a:buNone/>
            </a:pPr>
            <a:endParaRPr sz="1400" b="1" i="0" u="none">
              <a:solidFill>
                <a:srgbClr val="0B539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9">
                                            <p:txEl>
                                              <p:pRg st="0" end="0"/>
                                            </p:txEl>
                                          </p:spTgt>
                                        </p:tgtEl>
                                        <p:attrNameLst>
                                          <p:attrName>style.visibility</p:attrName>
                                        </p:attrNameLst>
                                      </p:cBhvr>
                                      <p:to>
                                        <p:strVal val="visible"/>
                                      </p:to>
                                    </p:set>
                                    <p:animEffect transition="in" filter="fade">
                                      <p:cBhvr>
                                        <p:cTn id="7" dur="80"/>
                                        <p:tgtEl>
                                          <p:spTgt spid="7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9">
                                            <p:txEl>
                                              <p:pRg st="1" end="1"/>
                                            </p:txEl>
                                          </p:spTgt>
                                        </p:tgtEl>
                                        <p:attrNameLst>
                                          <p:attrName>style.visibility</p:attrName>
                                        </p:attrNameLst>
                                      </p:cBhvr>
                                      <p:to>
                                        <p:strVal val="visible"/>
                                      </p:to>
                                    </p:set>
                                    <p:animEffect transition="in" filter="fade">
                                      <p:cBhvr>
                                        <p:cTn id="10" dur="80"/>
                                        <p:tgtEl>
                                          <p:spTgt spid="7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99">
                                            <p:txEl>
                                              <p:pRg st="2" end="2"/>
                                            </p:txEl>
                                          </p:spTgt>
                                        </p:tgtEl>
                                        <p:attrNameLst>
                                          <p:attrName>style.visibility</p:attrName>
                                        </p:attrNameLst>
                                      </p:cBhvr>
                                      <p:to>
                                        <p:strVal val="visible"/>
                                      </p:to>
                                    </p:set>
                                    <p:animEffect transition="in" filter="fade">
                                      <p:cBhvr>
                                        <p:cTn id="13" dur="80"/>
                                        <p:tgtEl>
                                          <p:spTgt spid="7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99">
                                            <p:txEl>
                                              <p:pRg st="3" end="3"/>
                                            </p:txEl>
                                          </p:spTgt>
                                        </p:tgtEl>
                                        <p:attrNameLst>
                                          <p:attrName>style.visibility</p:attrName>
                                        </p:attrNameLst>
                                      </p:cBhvr>
                                      <p:to>
                                        <p:strVal val="visible"/>
                                      </p:to>
                                    </p:set>
                                    <p:animEffect transition="in" filter="fade">
                                      <p:cBhvr>
                                        <p:cTn id="16" dur="80"/>
                                        <p:tgtEl>
                                          <p:spTgt spid="79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99">
                                            <p:txEl>
                                              <p:pRg st="4" end="4"/>
                                            </p:txEl>
                                          </p:spTgt>
                                        </p:tgtEl>
                                        <p:attrNameLst>
                                          <p:attrName>style.visibility</p:attrName>
                                        </p:attrNameLst>
                                      </p:cBhvr>
                                      <p:to>
                                        <p:strVal val="visible"/>
                                      </p:to>
                                    </p:set>
                                    <p:animEffect transition="in" filter="fade">
                                      <p:cBhvr>
                                        <p:cTn id="19" dur="80"/>
                                        <p:tgtEl>
                                          <p:spTgt spid="79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99">
                                            <p:txEl>
                                              <p:pRg st="5" end="5"/>
                                            </p:txEl>
                                          </p:spTgt>
                                        </p:tgtEl>
                                        <p:attrNameLst>
                                          <p:attrName>style.visibility</p:attrName>
                                        </p:attrNameLst>
                                      </p:cBhvr>
                                      <p:to>
                                        <p:strVal val="visible"/>
                                      </p:to>
                                    </p:set>
                                    <p:animEffect transition="in" filter="fade">
                                      <p:cBhvr>
                                        <p:cTn id="22" dur="80"/>
                                        <p:tgtEl>
                                          <p:spTgt spid="7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3"/>
        <p:cNvGrpSpPr/>
        <p:nvPr/>
      </p:nvGrpSpPr>
      <p:grpSpPr>
        <a:xfrm>
          <a:off x="0" y="0"/>
          <a:ext cx="0" cy="0"/>
          <a:chOff x="0" y="0"/>
          <a:chExt cx="0" cy="0"/>
        </a:xfrm>
      </p:grpSpPr>
      <p:sp>
        <p:nvSpPr>
          <p:cNvPr id="804" name="Google Shape;804;p102" descr="The term The 3 Major Components of PBIS is pasted in the color blue" title="3 major Components of PBIS "/>
          <p:cNvSpPr txBox="1">
            <a:spLocks noGrp="1"/>
          </p:cNvSpPr>
          <p:nvPr>
            <p:ph type="title"/>
          </p:nvPr>
        </p:nvSpPr>
        <p:spPr>
          <a:xfrm>
            <a:off x="318550" y="383400"/>
            <a:ext cx="8738700" cy="10968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400">
                <a:solidFill>
                  <a:srgbClr val="0B5394"/>
                </a:solidFill>
              </a:rPr>
              <a:t>The 3 Major Components of PBIS</a:t>
            </a:r>
            <a:endParaRPr sz="2400">
              <a:solidFill>
                <a:srgbClr val="0B5394"/>
              </a:solidFill>
            </a:endParaRPr>
          </a:p>
        </p:txBody>
      </p:sp>
      <p:sp>
        <p:nvSpPr>
          <p:cNvPr id="805" name="Google Shape;805;p102"/>
          <p:cNvSpPr txBox="1">
            <a:spLocks noGrp="1"/>
          </p:cNvSpPr>
          <p:nvPr>
            <p:ph type="body" idx="1"/>
          </p:nvPr>
        </p:nvSpPr>
        <p:spPr>
          <a:xfrm>
            <a:off x="456600" y="1929975"/>
            <a:ext cx="8230800" cy="2528100"/>
          </a:xfrm>
          <a:prstGeom prst="rect">
            <a:avLst/>
          </a:prstGeom>
          <a:noFill/>
          <a:ln>
            <a:noFill/>
          </a:ln>
        </p:spPr>
        <p:txBody>
          <a:bodyPr spcFirstLastPara="1" wrap="square" lIns="79475" tIns="39725" rIns="79475" bIns="39725" anchor="ctr" anchorCtr="0">
            <a:noAutofit/>
          </a:bodyPr>
          <a:lstStyle/>
          <a:p>
            <a:pPr marL="457200" marR="0" lvl="0" indent="-381000" algn="l" rtl="0">
              <a:lnSpc>
                <a:spcPct val="200000"/>
              </a:lnSpc>
              <a:spcBef>
                <a:spcPts val="0"/>
              </a:spcBef>
              <a:spcAft>
                <a:spcPts val="0"/>
              </a:spcAft>
              <a:buSzPts val="2400"/>
              <a:buChar char="●"/>
            </a:pPr>
            <a:r>
              <a:rPr lang="en" sz="2400" b="1">
                <a:solidFill>
                  <a:schemeClr val="accent3"/>
                </a:solidFill>
              </a:rPr>
              <a:t>Teaching</a:t>
            </a:r>
            <a:r>
              <a:rPr lang="en" sz="2400"/>
              <a:t> </a:t>
            </a:r>
            <a:r>
              <a:rPr lang="en" sz="2400">
                <a:solidFill>
                  <a:srgbClr val="666666"/>
                </a:solidFill>
              </a:rPr>
              <a:t>appropriate behavior in all settings.</a:t>
            </a:r>
            <a:endParaRPr sz="2400">
              <a:solidFill>
                <a:srgbClr val="666666"/>
              </a:solidFill>
            </a:endParaRPr>
          </a:p>
          <a:p>
            <a:pPr marL="457200" marR="0" lvl="0" indent="-381000" algn="l" rtl="0">
              <a:lnSpc>
                <a:spcPct val="200000"/>
              </a:lnSpc>
              <a:spcBef>
                <a:spcPts val="0"/>
              </a:spcBef>
              <a:spcAft>
                <a:spcPts val="0"/>
              </a:spcAft>
              <a:buSzPts val="2400"/>
              <a:buChar char="●"/>
            </a:pPr>
            <a:r>
              <a:rPr lang="en" sz="2400" b="1">
                <a:solidFill>
                  <a:schemeClr val="accent4"/>
                </a:solidFill>
              </a:rPr>
              <a:t>Interventions</a:t>
            </a:r>
            <a:r>
              <a:rPr lang="en" sz="2400"/>
              <a:t> </a:t>
            </a:r>
            <a:r>
              <a:rPr lang="en" sz="2400">
                <a:solidFill>
                  <a:srgbClr val="666666"/>
                </a:solidFill>
              </a:rPr>
              <a:t>when behavior expectations are not met.</a:t>
            </a:r>
            <a:endParaRPr sz="2400">
              <a:solidFill>
                <a:srgbClr val="666666"/>
              </a:solidFill>
            </a:endParaRPr>
          </a:p>
          <a:p>
            <a:pPr marL="457200" marR="0" lvl="0" indent="-381000" algn="l" rtl="0">
              <a:lnSpc>
                <a:spcPct val="200000"/>
              </a:lnSpc>
              <a:spcBef>
                <a:spcPts val="0"/>
              </a:spcBef>
              <a:spcAft>
                <a:spcPts val="0"/>
              </a:spcAft>
              <a:buSzPts val="2400"/>
              <a:buChar char="●"/>
            </a:pPr>
            <a:r>
              <a:rPr lang="en" sz="2400" b="1">
                <a:solidFill>
                  <a:srgbClr val="6FA8DC"/>
                </a:solidFill>
              </a:rPr>
              <a:t>Recognition</a:t>
            </a:r>
            <a:r>
              <a:rPr lang="en" sz="2400">
                <a:solidFill>
                  <a:srgbClr val="666666"/>
                </a:solidFill>
              </a:rPr>
              <a:t> when behaviors are met. </a:t>
            </a:r>
            <a:endParaRPr sz="2400">
              <a:solidFill>
                <a:srgbClr val="66666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9"/>
        <p:cNvGrpSpPr/>
        <p:nvPr/>
      </p:nvGrpSpPr>
      <p:grpSpPr>
        <a:xfrm>
          <a:off x="0" y="0"/>
          <a:ext cx="0" cy="0"/>
          <a:chOff x="0" y="0"/>
          <a:chExt cx="0" cy="0"/>
        </a:xfrm>
      </p:grpSpPr>
      <p:sp>
        <p:nvSpPr>
          <p:cNvPr id="810" name="Google Shape;810;p103"/>
          <p:cNvSpPr txBox="1">
            <a:spLocks noGrp="1"/>
          </p:cNvSpPr>
          <p:nvPr>
            <p:ph type="title"/>
          </p:nvPr>
        </p:nvSpPr>
        <p:spPr>
          <a:xfrm>
            <a:off x="669773" y="188198"/>
            <a:ext cx="7803000" cy="7422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FF"/>
              </a:buClr>
              <a:buFont typeface="Comic Sans MS"/>
              <a:buNone/>
            </a:pPr>
            <a:r>
              <a:rPr lang="en" sz="3000">
                <a:solidFill>
                  <a:srgbClr val="0B5394"/>
                </a:solidFill>
              </a:rPr>
              <a:t>PBIS Depends on</a:t>
            </a:r>
            <a:endParaRPr sz="3000">
              <a:solidFill>
                <a:srgbClr val="0B5394"/>
              </a:solidFill>
            </a:endParaRPr>
          </a:p>
        </p:txBody>
      </p:sp>
      <p:sp>
        <p:nvSpPr>
          <p:cNvPr id="811" name="Google Shape;811;p103"/>
          <p:cNvSpPr txBox="1">
            <a:spLocks noGrp="1"/>
          </p:cNvSpPr>
          <p:nvPr>
            <p:ph type="body" idx="1"/>
          </p:nvPr>
        </p:nvSpPr>
        <p:spPr>
          <a:xfrm>
            <a:off x="1217950" y="873325"/>
            <a:ext cx="6492600" cy="790800"/>
          </a:xfrm>
          <a:prstGeom prst="rect">
            <a:avLst/>
          </a:prstGeom>
          <a:noFill/>
          <a:ln>
            <a:noFill/>
          </a:ln>
        </p:spPr>
        <p:txBody>
          <a:bodyPr spcFirstLastPara="1" wrap="square" lIns="79475" tIns="39725" rIns="79475" bIns="39725" anchor="ctr" anchorCtr="0">
            <a:noAutofit/>
          </a:bodyPr>
          <a:lstStyle/>
          <a:p>
            <a:pPr marL="0" marR="0" lvl="0" indent="0" algn="ctr" rtl="0">
              <a:lnSpc>
                <a:spcPct val="100000"/>
              </a:lnSpc>
              <a:spcBef>
                <a:spcPts val="0"/>
              </a:spcBef>
              <a:spcAft>
                <a:spcPts val="0"/>
              </a:spcAft>
              <a:buClr>
                <a:srgbClr val="0000FF"/>
              </a:buClr>
              <a:buFont typeface="Comic Sans MS"/>
              <a:buNone/>
            </a:pPr>
            <a:r>
              <a:rPr lang="en" sz="3000" b="1">
                <a:solidFill>
                  <a:srgbClr val="0B5394"/>
                </a:solidFill>
                <a:latin typeface="Roboto Slab"/>
                <a:ea typeface="Roboto Slab"/>
                <a:cs typeface="Roboto Slab"/>
                <a:sym typeface="Roboto Slab"/>
              </a:rPr>
              <a:t>CONSISTENCY</a:t>
            </a:r>
            <a:endParaRPr b="1">
              <a:solidFill>
                <a:srgbClr val="6D9EEB"/>
              </a:solidFill>
            </a:endParaRPr>
          </a:p>
        </p:txBody>
      </p:sp>
      <p:sp>
        <p:nvSpPr>
          <p:cNvPr id="812" name="Google Shape;812;p103" descr="An image with the words expectations, training, involvement, interpretation, implementation, and accountablity is pasted to the slide." title="PBIS Consistency"/>
          <p:cNvSpPr txBox="1"/>
          <p:nvPr/>
        </p:nvSpPr>
        <p:spPr>
          <a:xfrm>
            <a:off x="3390063" y="1840250"/>
            <a:ext cx="2354100" cy="2994000"/>
          </a:xfrm>
          <a:prstGeom prst="rect">
            <a:avLst/>
          </a:prstGeom>
          <a:noFill/>
          <a:ln w="50800" cap="rnd" cmpd="sng">
            <a:solidFill>
              <a:srgbClr val="EA2D00"/>
            </a:solidFill>
            <a:prstDash val="solid"/>
            <a:miter lim="8000"/>
            <a:headEnd type="none" w="sm" len="sm"/>
            <a:tailEnd type="none" w="sm" len="sm"/>
          </a:ln>
        </p:spPr>
        <p:txBody>
          <a:bodyPr spcFirstLastPara="1" wrap="square" lIns="84025" tIns="42000" rIns="84025" bIns="42000" anchor="t" anchorCtr="0">
            <a:noAutofit/>
          </a:bodyPr>
          <a:lstStyle/>
          <a:p>
            <a:pPr marL="317500" marR="0" lvl="0" indent="-317500" algn="ctr" rtl="0">
              <a:lnSpc>
                <a:spcPct val="100000"/>
              </a:lnSpc>
              <a:spcBef>
                <a:spcPts val="0"/>
              </a:spcBef>
              <a:spcAft>
                <a:spcPts val="0"/>
              </a:spcAft>
              <a:buClr>
                <a:schemeClr val="dk1"/>
              </a:buClr>
              <a:buFont typeface="Comic Sans MS"/>
              <a:buNone/>
            </a:pPr>
            <a:r>
              <a:rPr lang="en" sz="1700" b="1" i="0" u="none" dirty="0">
                <a:solidFill>
                  <a:schemeClr val="dk1"/>
                </a:solidFill>
                <a:latin typeface="Comic Sans MS"/>
                <a:ea typeface="Comic Sans MS"/>
                <a:cs typeface="Comic Sans MS"/>
                <a:sym typeface="Comic Sans MS"/>
              </a:rPr>
              <a:t>in</a:t>
            </a:r>
            <a:endParaRPr sz="1200" dirty="0"/>
          </a:p>
          <a:p>
            <a:pPr marL="317500" marR="0" lvl="0" indent="-317500" algn="ctr" rtl="0">
              <a:lnSpc>
                <a:spcPct val="100000"/>
              </a:lnSpc>
              <a:spcBef>
                <a:spcPts val="1000"/>
              </a:spcBef>
              <a:spcAft>
                <a:spcPts val="0"/>
              </a:spcAft>
              <a:buClr>
                <a:schemeClr val="dk2"/>
              </a:buClr>
              <a:buFont typeface="Comic Sans MS"/>
              <a:buNone/>
            </a:pPr>
            <a:r>
              <a:rPr lang="en" sz="2000" b="1" i="0" u="none" dirty="0">
                <a:solidFill>
                  <a:schemeClr val="dk2"/>
                </a:solidFill>
                <a:latin typeface="Comic Sans MS"/>
                <a:ea typeface="Comic Sans MS"/>
                <a:cs typeface="Comic Sans MS"/>
                <a:sym typeface="Comic Sans MS"/>
              </a:rPr>
              <a:t>Expectations</a:t>
            </a:r>
            <a:endParaRPr sz="1200" dirty="0"/>
          </a:p>
          <a:p>
            <a:pPr marL="317500" marR="0" lvl="0" indent="-317500" algn="ctr" rtl="0">
              <a:lnSpc>
                <a:spcPct val="100000"/>
              </a:lnSpc>
              <a:spcBef>
                <a:spcPts val="1000"/>
              </a:spcBef>
              <a:spcAft>
                <a:spcPts val="0"/>
              </a:spcAft>
              <a:buClr>
                <a:schemeClr val="hlink"/>
              </a:buClr>
              <a:buFont typeface="Comic Sans MS"/>
              <a:buNone/>
            </a:pPr>
            <a:r>
              <a:rPr lang="en" sz="2000" b="1" i="0" u="none" dirty="0">
                <a:solidFill>
                  <a:schemeClr val="hlink"/>
                </a:solidFill>
                <a:latin typeface="Comic Sans MS"/>
                <a:ea typeface="Comic Sans MS"/>
                <a:cs typeface="Comic Sans MS"/>
                <a:sym typeface="Comic Sans MS"/>
              </a:rPr>
              <a:t>Training</a:t>
            </a:r>
            <a:endParaRPr sz="1200" dirty="0"/>
          </a:p>
          <a:p>
            <a:pPr marL="317500" marR="0" lvl="0" indent="-317500" algn="ctr" rtl="0">
              <a:lnSpc>
                <a:spcPct val="100000"/>
              </a:lnSpc>
              <a:spcBef>
                <a:spcPts val="1000"/>
              </a:spcBef>
              <a:spcAft>
                <a:spcPts val="0"/>
              </a:spcAft>
              <a:buClr>
                <a:srgbClr val="FF0000"/>
              </a:buClr>
              <a:buFont typeface="Comic Sans MS"/>
              <a:buNone/>
            </a:pPr>
            <a:r>
              <a:rPr lang="en" sz="2000" b="1" i="0" u="none" dirty="0">
                <a:solidFill>
                  <a:schemeClr val="accent3"/>
                </a:solidFill>
                <a:latin typeface="Comic Sans MS"/>
                <a:ea typeface="Comic Sans MS"/>
                <a:cs typeface="Comic Sans MS"/>
                <a:sym typeface="Comic Sans MS"/>
              </a:rPr>
              <a:t>Involvement</a:t>
            </a:r>
            <a:endParaRPr sz="1200" dirty="0">
              <a:solidFill>
                <a:schemeClr val="accent3"/>
              </a:solidFill>
            </a:endParaRPr>
          </a:p>
          <a:p>
            <a:pPr marL="317500" marR="0" lvl="0" indent="-317500" algn="ctr" rtl="0">
              <a:lnSpc>
                <a:spcPct val="100000"/>
              </a:lnSpc>
              <a:spcBef>
                <a:spcPts val="1000"/>
              </a:spcBef>
              <a:spcAft>
                <a:spcPts val="0"/>
              </a:spcAft>
              <a:buClr>
                <a:srgbClr val="660066"/>
              </a:buClr>
              <a:buFont typeface="Comic Sans MS"/>
              <a:buNone/>
            </a:pPr>
            <a:r>
              <a:rPr lang="en" sz="2000" b="1" i="0" u="none" dirty="0">
                <a:solidFill>
                  <a:srgbClr val="660066"/>
                </a:solidFill>
                <a:latin typeface="Comic Sans MS"/>
                <a:ea typeface="Comic Sans MS"/>
                <a:cs typeface="Comic Sans MS"/>
                <a:sym typeface="Comic Sans MS"/>
              </a:rPr>
              <a:t>Interpretation</a:t>
            </a:r>
            <a:endParaRPr sz="1200" dirty="0"/>
          </a:p>
          <a:p>
            <a:pPr marL="317500" marR="0" lvl="0" indent="-317500" algn="ctr" rtl="0">
              <a:lnSpc>
                <a:spcPct val="100000"/>
              </a:lnSpc>
              <a:spcBef>
                <a:spcPts val="1000"/>
              </a:spcBef>
              <a:spcAft>
                <a:spcPts val="0"/>
              </a:spcAft>
              <a:buClr>
                <a:srgbClr val="FF6600"/>
              </a:buClr>
              <a:buFont typeface="Comic Sans MS"/>
              <a:buNone/>
            </a:pPr>
            <a:r>
              <a:rPr lang="en" sz="2000" b="1" i="0" u="none" dirty="0">
                <a:solidFill>
                  <a:srgbClr val="FF6600"/>
                </a:solidFill>
                <a:latin typeface="Comic Sans MS"/>
                <a:ea typeface="Comic Sans MS"/>
                <a:cs typeface="Comic Sans MS"/>
                <a:sym typeface="Comic Sans MS"/>
              </a:rPr>
              <a:t>Implementation</a:t>
            </a:r>
            <a:endParaRPr sz="1200" dirty="0"/>
          </a:p>
          <a:p>
            <a:pPr marL="317500" marR="0" lvl="0" indent="-317500" algn="ctr" rtl="0">
              <a:lnSpc>
                <a:spcPct val="100000"/>
              </a:lnSpc>
              <a:spcBef>
                <a:spcPts val="1000"/>
              </a:spcBef>
              <a:spcAft>
                <a:spcPts val="0"/>
              </a:spcAft>
              <a:buClr>
                <a:srgbClr val="006666"/>
              </a:buClr>
              <a:buFont typeface="Comic Sans MS"/>
              <a:buNone/>
            </a:pPr>
            <a:r>
              <a:rPr lang="en" sz="2000" b="1" i="0" u="none" dirty="0">
                <a:solidFill>
                  <a:srgbClr val="006666"/>
                </a:solidFill>
                <a:latin typeface="Comic Sans MS"/>
                <a:ea typeface="Comic Sans MS"/>
                <a:cs typeface="Comic Sans MS"/>
                <a:sym typeface="Comic Sans MS"/>
              </a:rPr>
              <a:t>Accountability</a:t>
            </a:r>
            <a:endParaRPr sz="1200" dirty="0"/>
          </a:p>
        </p:txBody>
      </p:sp>
      <p:sp>
        <p:nvSpPr>
          <p:cNvPr id="813" name="Google Shape;813;p103"/>
          <p:cNvSpPr txBox="1"/>
          <p:nvPr/>
        </p:nvSpPr>
        <p:spPr>
          <a:xfrm rot="-671195">
            <a:off x="294858" y="2406741"/>
            <a:ext cx="2514372" cy="322383"/>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Georgia"/>
              <a:buNone/>
            </a:pPr>
            <a:r>
              <a:rPr lang="en" sz="2000" b="1" i="0" u="none">
                <a:solidFill>
                  <a:schemeClr val="dk1"/>
                </a:solidFill>
                <a:latin typeface="Georgia"/>
                <a:ea typeface="Georgia"/>
                <a:cs typeface="Georgia"/>
                <a:sym typeface="Georgia"/>
              </a:rPr>
              <a:t>Administrators</a:t>
            </a:r>
            <a:endParaRPr sz="1200"/>
          </a:p>
        </p:txBody>
      </p:sp>
      <p:sp>
        <p:nvSpPr>
          <p:cNvPr id="814" name="Google Shape;814;p103"/>
          <p:cNvSpPr txBox="1"/>
          <p:nvPr/>
        </p:nvSpPr>
        <p:spPr>
          <a:xfrm>
            <a:off x="837595" y="3029396"/>
            <a:ext cx="1829400" cy="388200"/>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Lily Script One"/>
              <a:buNone/>
            </a:pPr>
            <a:r>
              <a:rPr lang="en" sz="2600" b="1" i="1" u="none">
                <a:solidFill>
                  <a:schemeClr val="dk1"/>
                </a:solidFill>
                <a:latin typeface="Lily Script One"/>
                <a:ea typeface="Lily Script One"/>
                <a:cs typeface="Lily Script One"/>
                <a:sym typeface="Lily Script One"/>
              </a:rPr>
              <a:t>Teachers  </a:t>
            </a:r>
            <a:endParaRPr sz="1200"/>
          </a:p>
        </p:txBody>
      </p:sp>
      <p:sp>
        <p:nvSpPr>
          <p:cNvPr id="815" name="Google Shape;815;p103"/>
          <p:cNvSpPr txBox="1"/>
          <p:nvPr/>
        </p:nvSpPr>
        <p:spPr>
          <a:xfrm rot="671205">
            <a:off x="6325366" y="2419199"/>
            <a:ext cx="2079816" cy="300367"/>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Schoolbell"/>
              <a:buNone/>
            </a:pPr>
            <a:r>
              <a:rPr lang="en" sz="1800" b="1" i="0" u="none">
                <a:solidFill>
                  <a:schemeClr val="dk1"/>
                </a:solidFill>
                <a:latin typeface="Schoolbell"/>
                <a:ea typeface="Schoolbell"/>
                <a:cs typeface="Schoolbell"/>
                <a:sym typeface="Schoolbell"/>
              </a:rPr>
              <a:t>Students</a:t>
            </a:r>
            <a:endParaRPr sz="1200"/>
          </a:p>
        </p:txBody>
      </p:sp>
      <p:sp>
        <p:nvSpPr>
          <p:cNvPr id="816" name="Google Shape;816;p103"/>
          <p:cNvSpPr txBox="1"/>
          <p:nvPr/>
        </p:nvSpPr>
        <p:spPr>
          <a:xfrm>
            <a:off x="6309178" y="3120926"/>
            <a:ext cx="1599600" cy="292500"/>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Verdana"/>
              <a:buNone/>
            </a:pPr>
            <a:r>
              <a:rPr lang="en" sz="1800" b="1" i="0" u="none">
                <a:solidFill>
                  <a:schemeClr val="dk1"/>
                </a:solidFill>
                <a:latin typeface="Verdana"/>
                <a:ea typeface="Verdana"/>
                <a:cs typeface="Verdana"/>
                <a:sym typeface="Verdana"/>
              </a:rPr>
              <a:t>Families</a:t>
            </a:r>
            <a:endParaRPr sz="1200"/>
          </a:p>
        </p:txBody>
      </p:sp>
      <p:sp>
        <p:nvSpPr>
          <p:cNvPr id="817" name="Google Shape;817;p103"/>
          <p:cNvSpPr txBox="1"/>
          <p:nvPr/>
        </p:nvSpPr>
        <p:spPr>
          <a:xfrm rot="-489833">
            <a:off x="1197123" y="3872197"/>
            <a:ext cx="2087252" cy="296887"/>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Century Schoolbook"/>
              <a:buNone/>
            </a:pPr>
            <a:r>
              <a:rPr lang="en" sz="1800" b="1" i="0" u="none">
                <a:solidFill>
                  <a:schemeClr val="dk1"/>
                </a:solidFill>
                <a:latin typeface="Century Schoolbook"/>
                <a:ea typeface="Century Schoolbook"/>
                <a:cs typeface="Century Schoolbook"/>
                <a:sym typeface="Century Schoolbook"/>
              </a:rPr>
              <a:t>School staff</a:t>
            </a:r>
            <a:endParaRPr sz="1200"/>
          </a:p>
        </p:txBody>
      </p:sp>
      <p:sp>
        <p:nvSpPr>
          <p:cNvPr id="818" name="Google Shape;818;p103"/>
          <p:cNvSpPr txBox="1"/>
          <p:nvPr/>
        </p:nvSpPr>
        <p:spPr>
          <a:xfrm rot="445059">
            <a:off x="5770545" y="3872732"/>
            <a:ext cx="2907028" cy="273525"/>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Ribeye"/>
              <a:buNone/>
            </a:pPr>
            <a:r>
              <a:rPr lang="en" sz="1700" b="0" i="0" u="none">
                <a:solidFill>
                  <a:schemeClr val="dk1"/>
                </a:solidFill>
                <a:latin typeface="Ribeye"/>
                <a:ea typeface="Ribeye"/>
                <a:cs typeface="Ribeye"/>
                <a:sym typeface="Ribeye"/>
              </a:rPr>
              <a:t>Support groups</a:t>
            </a:r>
            <a:endParaRPr sz="1200"/>
          </a:p>
        </p:txBody>
      </p:sp>
      <p:sp>
        <p:nvSpPr>
          <p:cNvPr id="819" name="Google Shape;819;p103"/>
          <p:cNvSpPr txBox="1"/>
          <p:nvPr/>
        </p:nvSpPr>
        <p:spPr>
          <a:xfrm>
            <a:off x="1006929" y="2091779"/>
            <a:ext cx="731700" cy="206400"/>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Comic Sans MS"/>
              <a:buNone/>
            </a:pPr>
            <a:r>
              <a:rPr lang="en" sz="1100" b="1" i="0" u="none">
                <a:solidFill>
                  <a:schemeClr val="dk1"/>
                </a:solidFill>
                <a:latin typeface="Comic Sans MS"/>
                <a:ea typeface="Comic Sans MS"/>
                <a:cs typeface="Comic Sans MS"/>
                <a:sym typeface="Comic Sans MS"/>
              </a:rPr>
              <a:t>BY</a:t>
            </a:r>
            <a:endParaRPr sz="1200"/>
          </a:p>
        </p:txBody>
      </p:sp>
      <p:sp>
        <p:nvSpPr>
          <p:cNvPr id="820" name="Google Shape;820;p103"/>
          <p:cNvSpPr txBox="1"/>
          <p:nvPr/>
        </p:nvSpPr>
        <p:spPr>
          <a:xfrm>
            <a:off x="7314595" y="2091779"/>
            <a:ext cx="731700" cy="206400"/>
          </a:xfrm>
          <a:prstGeom prst="rect">
            <a:avLst/>
          </a:prstGeom>
          <a:noFill/>
          <a:ln>
            <a:noFill/>
          </a:ln>
        </p:spPr>
        <p:txBody>
          <a:bodyPr spcFirstLastPara="1" wrap="square" lIns="84025" tIns="42000" rIns="84025" bIns="42000" anchor="t" anchorCtr="0">
            <a:noAutofit/>
          </a:bodyPr>
          <a:lstStyle/>
          <a:p>
            <a:pPr marL="0" marR="0" lvl="0" indent="0" algn="ctr" rtl="0">
              <a:lnSpc>
                <a:spcPct val="100000"/>
              </a:lnSpc>
              <a:spcBef>
                <a:spcPts val="0"/>
              </a:spcBef>
              <a:spcAft>
                <a:spcPts val="0"/>
              </a:spcAft>
              <a:buClr>
                <a:schemeClr val="dk1"/>
              </a:buClr>
              <a:buFont typeface="Comic Sans MS"/>
              <a:buNone/>
            </a:pPr>
            <a:r>
              <a:rPr lang="en" sz="1100" b="1" i="0" u="none">
                <a:solidFill>
                  <a:schemeClr val="dk1"/>
                </a:solidFill>
                <a:latin typeface="Comic Sans MS"/>
                <a:ea typeface="Comic Sans MS"/>
                <a:cs typeface="Comic Sans MS"/>
                <a:sym typeface="Comic Sans MS"/>
              </a:rPr>
              <a:t>BY</a:t>
            </a:r>
            <a:endParaRPr sz="1200"/>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31" descr="6 interconnected circles with the words improvinf classroom and school climate, decreasing reactive management, Inprovinsg support for students with EBD, integrating academics and behavior intitiaves," title="circles"/>
          <p:cNvGrpSpPr/>
          <p:nvPr/>
        </p:nvGrpSpPr>
        <p:grpSpPr>
          <a:xfrm>
            <a:off x="1367799" y="665551"/>
            <a:ext cx="7148004" cy="3727471"/>
            <a:chOff x="-533417" y="-460916"/>
            <a:chExt cx="8860796" cy="5413901"/>
          </a:xfrm>
        </p:grpSpPr>
        <p:sp>
          <p:nvSpPr>
            <p:cNvPr id="256" name="Google Shape;256;p31" descr="Graphic depicting 5 aspects of PBIS positively impacting schools" title="5 Point Venn Diagram"/>
            <p:cNvSpPr/>
            <p:nvPr/>
          </p:nvSpPr>
          <p:spPr>
            <a:xfrm>
              <a:off x="2946016" y="1411604"/>
              <a:ext cx="1733400" cy="1733400"/>
            </a:xfrm>
            <a:prstGeom prst="ellipse">
              <a:avLst/>
            </a:prstGeom>
            <a:solidFill>
              <a:srgbClr val="CCFF99">
                <a:alpha val="4941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57" name="Google Shape;257;p31"/>
            <p:cNvSpPr/>
            <p:nvPr/>
          </p:nvSpPr>
          <p:spPr>
            <a:xfrm>
              <a:off x="1873400" y="0"/>
              <a:ext cx="3878700" cy="1164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58" name="Google Shape;258;p31"/>
            <p:cNvSpPr txBox="1"/>
            <p:nvPr/>
          </p:nvSpPr>
          <p:spPr>
            <a:xfrm>
              <a:off x="2067347" y="-460916"/>
              <a:ext cx="3490800" cy="148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1260"/>
                </a:spcAft>
                <a:buClr>
                  <a:schemeClr val="dk1"/>
                </a:buClr>
                <a:buFont typeface="Arial"/>
                <a:buNone/>
              </a:pPr>
              <a:r>
                <a:rPr lang="en" sz="2400" i="0" u="none" strike="noStrike" cap="none" dirty="0">
                  <a:solidFill>
                    <a:srgbClr val="FF0000"/>
                  </a:solidFill>
                  <a:latin typeface="Tinos"/>
                  <a:ea typeface="Tinos"/>
                  <a:cs typeface="Tinos"/>
                  <a:sym typeface="Tinos"/>
                </a:rPr>
                <a:t>Improving classroom &amp; school climate</a:t>
              </a:r>
              <a:endParaRPr sz="2400" dirty="0">
                <a:solidFill>
                  <a:srgbClr val="FF0000"/>
                </a:solidFill>
                <a:latin typeface="Tinos"/>
                <a:ea typeface="Tinos"/>
                <a:cs typeface="Tinos"/>
                <a:sym typeface="Tinos"/>
              </a:endParaRPr>
            </a:p>
          </p:txBody>
        </p:sp>
        <p:sp>
          <p:nvSpPr>
            <p:cNvPr id="259" name="Google Shape;259;p31"/>
            <p:cNvSpPr/>
            <p:nvPr/>
          </p:nvSpPr>
          <p:spPr>
            <a:xfrm>
              <a:off x="3605457" y="1890559"/>
              <a:ext cx="1733400" cy="1733400"/>
            </a:xfrm>
            <a:prstGeom prst="ellipse">
              <a:avLst/>
            </a:prstGeom>
            <a:solidFill>
              <a:srgbClr val="CCFF99">
                <a:alpha val="4941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0" name="Google Shape;260;p31"/>
            <p:cNvSpPr/>
            <p:nvPr/>
          </p:nvSpPr>
          <p:spPr>
            <a:xfrm>
              <a:off x="4537512" y="1535429"/>
              <a:ext cx="3681900" cy="126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1" name="Google Shape;261;p31"/>
            <p:cNvSpPr txBox="1"/>
            <p:nvPr/>
          </p:nvSpPr>
          <p:spPr>
            <a:xfrm>
              <a:off x="4836579" y="1163991"/>
              <a:ext cx="3490800" cy="12630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1260"/>
                </a:spcAft>
                <a:buClr>
                  <a:schemeClr val="dk1"/>
                </a:buClr>
                <a:buFont typeface="Arial"/>
                <a:buNone/>
              </a:pPr>
              <a:r>
                <a:rPr lang="en" sz="2400" i="0" u="none" strike="noStrike" cap="none" dirty="0">
                  <a:solidFill>
                    <a:srgbClr val="FF9900"/>
                  </a:solidFill>
                  <a:latin typeface="Tinos"/>
                  <a:ea typeface="Tinos"/>
                  <a:cs typeface="Tinos"/>
                  <a:sym typeface="Tinos"/>
                </a:rPr>
                <a:t>Decreasing reactive management</a:t>
              </a:r>
              <a:endParaRPr sz="2400" dirty="0">
                <a:solidFill>
                  <a:srgbClr val="FF9900"/>
                </a:solidFill>
                <a:latin typeface="Tinos"/>
                <a:ea typeface="Tinos"/>
                <a:cs typeface="Tinos"/>
                <a:sym typeface="Tinos"/>
              </a:endParaRPr>
            </a:p>
          </p:txBody>
        </p:sp>
        <p:sp>
          <p:nvSpPr>
            <p:cNvPr id="262" name="Google Shape;262;p31"/>
            <p:cNvSpPr/>
            <p:nvPr/>
          </p:nvSpPr>
          <p:spPr>
            <a:xfrm>
              <a:off x="3353746" y="2666199"/>
              <a:ext cx="1733400" cy="1733400"/>
            </a:xfrm>
            <a:prstGeom prst="ellipse">
              <a:avLst/>
            </a:prstGeom>
            <a:solidFill>
              <a:srgbClr val="CCFF99">
                <a:alpha val="4941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3" name="Google Shape;263;p31"/>
            <p:cNvSpPr/>
            <p:nvPr/>
          </p:nvSpPr>
          <p:spPr>
            <a:xfrm>
              <a:off x="4454721" y="3689985"/>
              <a:ext cx="3292800" cy="126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4" name="Google Shape;264;p31"/>
            <p:cNvSpPr txBox="1"/>
            <p:nvPr/>
          </p:nvSpPr>
          <p:spPr>
            <a:xfrm>
              <a:off x="4836564" y="3579116"/>
              <a:ext cx="3292800" cy="12630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1260"/>
                </a:spcAft>
                <a:buClr>
                  <a:schemeClr val="dk1"/>
                </a:buClr>
                <a:buFont typeface="Arial"/>
                <a:buNone/>
              </a:pPr>
              <a:r>
                <a:rPr lang="en" sz="2400" i="0" u="none" strike="noStrike" cap="none">
                  <a:solidFill>
                    <a:srgbClr val="6AA84F"/>
                  </a:solidFill>
                  <a:latin typeface="Tinos"/>
                  <a:ea typeface="Tinos"/>
                  <a:cs typeface="Tinos"/>
                  <a:sym typeface="Tinos"/>
                </a:rPr>
                <a:t>Maximizing academic achievement</a:t>
              </a:r>
              <a:endParaRPr sz="2400">
                <a:solidFill>
                  <a:srgbClr val="6AA84F"/>
                </a:solidFill>
                <a:latin typeface="Tinos"/>
                <a:ea typeface="Tinos"/>
                <a:cs typeface="Tinos"/>
                <a:sym typeface="Tinos"/>
              </a:endParaRPr>
            </a:p>
          </p:txBody>
        </p:sp>
        <p:sp>
          <p:nvSpPr>
            <p:cNvPr id="265" name="Google Shape;265;p31"/>
            <p:cNvSpPr/>
            <p:nvPr/>
          </p:nvSpPr>
          <p:spPr>
            <a:xfrm>
              <a:off x="2538284" y="2666199"/>
              <a:ext cx="1733400" cy="1733400"/>
            </a:xfrm>
            <a:prstGeom prst="ellipse">
              <a:avLst/>
            </a:prstGeom>
            <a:solidFill>
              <a:srgbClr val="CCFF99">
                <a:alpha val="4941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6" name="Google Shape;266;p31"/>
            <p:cNvSpPr/>
            <p:nvPr/>
          </p:nvSpPr>
          <p:spPr>
            <a:xfrm>
              <a:off x="-38088" y="3689985"/>
              <a:ext cx="3125100" cy="126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7" name="Google Shape;267;p31"/>
            <p:cNvSpPr txBox="1"/>
            <p:nvPr/>
          </p:nvSpPr>
          <p:spPr>
            <a:xfrm>
              <a:off x="-454019" y="3468276"/>
              <a:ext cx="3242700" cy="14847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1260"/>
                </a:spcAft>
                <a:buClr>
                  <a:schemeClr val="dk1"/>
                </a:buClr>
                <a:buFont typeface="Arial"/>
                <a:buNone/>
              </a:pPr>
              <a:r>
                <a:rPr lang="en" sz="2400" i="0" u="none" strike="noStrike" cap="none" dirty="0">
                  <a:solidFill>
                    <a:srgbClr val="0000FF"/>
                  </a:solidFill>
                  <a:latin typeface="Tinos"/>
                  <a:ea typeface="Tinos"/>
                  <a:cs typeface="Tinos"/>
                  <a:sym typeface="Tinos"/>
                </a:rPr>
                <a:t>Improving support for students w/ EBD</a:t>
              </a:r>
              <a:endParaRPr sz="2400" dirty="0">
                <a:solidFill>
                  <a:srgbClr val="0000FF"/>
                </a:solidFill>
                <a:latin typeface="Tinos"/>
                <a:ea typeface="Tinos"/>
                <a:cs typeface="Tinos"/>
                <a:sym typeface="Tinos"/>
              </a:endParaRPr>
            </a:p>
          </p:txBody>
        </p:sp>
        <p:sp>
          <p:nvSpPr>
            <p:cNvPr id="268" name="Google Shape;268;p31" descr="Improving classroom and school climate, "/>
            <p:cNvSpPr/>
            <p:nvPr/>
          </p:nvSpPr>
          <p:spPr>
            <a:xfrm>
              <a:off x="2286574" y="1890559"/>
              <a:ext cx="1733400" cy="1733400"/>
            </a:xfrm>
            <a:prstGeom prst="ellipse">
              <a:avLst/>
            </a:prstGeom>
            <a:solidFill>
              <a:srgbClr val="CCFF99">
                <a:alpha val="4941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69" name="Google Shape;269;p31"/>
            <p:cNvSpPr/>
            <p:nvPr/>
          </p:nvSpPr>
          <p:spPr>
            <a:xfrm>
              <a:off x="-294578" y="1535429"/>
              <a:ext cx="3083400" cy="126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p:txBody>
        </p:sp>
        <p:sp>
          <p:nvSpPr>
            <p:cNvPr id="270" name="Google Shape;270;p31"/>
            <p:cNvSpPr txBox="1"/>
            <p:nvPr/>
          </p:nvSpPr>
          <p:spPr>
            <a:xfrm>
              <a:off x="-533417" y="1163991"/>
              <a:ext cx="3292800" cy="12630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1260"/>
                </a:spcAft>
                <a:buClr>
                  <a:srgbClr val="FF0000"/>
                </a:buClr>
                <a:buFont typeface="Arial"/>
                <a:buNone/>
              </a:pPr>
              <a:r>
                <a:rPr lang="en" sz="2400" i="0" u="none" strike="noStrike" cap="none" dirty="0">
                  <a:solidFill>
                    <a:srgbClr val="9900FF"/>
                  </a:solidFill>
                  <a:latin typeface="Tinos"/>
                  <a:ea typeface="Tinos"/>
                  <a:cs typeface="Tinos"/>
                  <a:sym typeface="Tinos"/>
                </a:rPr>
                <a:t>Integrating academic &amp; behavior initiatives</a:t>
              </a:r>
              <a:endParaRPr sz="2400" dirty="0">
                <a:solidFill>
                  <a:srgbClr val="9900FF"/>
                </a:solidFill>
                <a:latin typeface="Tinos"/>
                <a:ea typeface="Tinos"/>
                <a:cs typeface="Tinos"/>
                <a:sym typeface="Tinos"/>
              </a:endParaRPr>
            </a:p>
          </p:txBody>
        </p:sp>
      </p:grpSp>
      <p:pic>
        <p:nvPicPr>
          <p:cNvPr id="271" name="Google Shape;271;p31" descr="6 interconnected circles with the words improvinf classroom and school climate, decreasing reactive management, Inprovinsg support for students with EBD, integrating academics and behavior intitiaves," title="circles"/>
          <p:cNvPicPr preferRelativeResize="0"/>
          <p:nvPr/>
        </p:nvPicPr>
        <p:blipFill rotWithShape="1">
          <a:blip r:embed="rId3">
            <a:alphaModFix/>
          </a:blip>
          <a:srcRect t="28559" b="33643"/>
          <a:stretch/>
        </p:blipFill>
        <p:spPr>
          <a:xfrm>
            <a:off x="7754175" y="4648525"/>
            <a:ext cx="1190625" cy="430400"/>
          </a:xfrm>
          <a:prstGeom prst="rect">
            <a:avLst/>
          </a:prstGeom>
          <a:noFill/>
          <a:ln>
            <a:noFill/>
          </a:ln>
        </p:spPr>
      </p:pic>
      <p:sp>
        <p:nvSpPr>
          <p:cNvPr id="5" name="Title 4"/>
          <p:cNvSpPr>
            <a:spLocks noGrp="1"/>
          </p:cNvSpPr>
          <p:nvPr>
            <p:ph type="title"/>
          </p:nvPr>
        </p:nvSpPr>
        <p:spPr/>
        <p:txBody>
          <a:bodyPr/>
          <a:lstStyle/>
          <a:p>
            <a:r>
              <a:rPr lang="en-US" sz="500" dirty="0" smtClean="0">
                <a:solidFill>
                  <a:schemeClr val="bg1">
                    <a:lumMod val="85000"/>
                  </a:schemeClr>
                </a:solidFill>
              </a:rPr>
              <a:t>Improving classroom and school climate</a:t>
            </a:r>
            <a:endParaRPr lang="en-US" sz="5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04"/>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Where does Bluejacket Pride happen?</a:t>
            </a:r>
            <a:endParaRPr sz="2400"/>
          </a:p>
        </p:txBody>
      </p:sp>
      <p:sp>
        <p:nvSpPr>
          <p:cNvPr id="826" name="Google Shape;826;p104"/>
          <p:cNvSpPr txBox="1">
            <a:spLocks noGrp="1"/>
          </p:cNvSpPr>
          <p:nvPr>
            <p:ph type="body" idx="1"/>
          </p:nvPr>
        </p:nvSpPr>
        <p:spPr>
          <a:xfrm>
            <a:off x="769400" y="1272650"/>
            <a:ext cx="7693800" cy="3416400"/>
          </a:xfrm>
          <a:prstGeom prst="rect">
            <a:avLst/>
          </a:prstGeom>
          <a:ln>
            <a:noFill/>
          </a:ln>
        </p:spPr>
        <p:txBody>
          <a:bodyPr spcFirstLastPara="1" wrap="square" lIns="91425" tIns="91425" rIns="91425" bIns="91425" anchor="t" anchorCtr="0">
            <a:noAutofit/>
          </a:bodyPr>
          <a:lstStyle/>
          <a:p>
            <a:pPr marL="0" lvl="0" indent="0" algn="l" rtl="0">
              <a:spcBef>
                <a:spcPts val="600"/>
              </a:spcBef>
              <a:spcAft>
                <a:spcPts val="0"/>
              </a:spcAft>
              <a:buNone/>
            </a:pPr>
            <a:endParaRPr/>
          </a:p>
          <a:p>
            <a:pPr marL="0" lvl="0" indent="0" algn="ctr" rtl="0">
              <a:spcBef>
                <a:spcPts val="600"/>
              </a:spcBef>
              <a:spcAft>
                <a:spcPts val="0"/>
              </a:spcAft>
              <a:buNone/>
            </a:pPr>
            <a:r>
              <a:rPr lang="en" sz="3600">
                <a:latin typeface="Oswald"/>
                <a:ea typeface="Oswald"/>
                <a:cs typeface="Oswald"/>
                <a:sym typeface="Oswald"/>
              </a:rPr>
              <a:t>Bluejacket Pride happens </a:t>
            </a:r>
            <a:endParaRPr sz="3600">
              <a:latin typeface="Oswald"/>
              <a:ea typeface="Oswald"/>
              <a:cs typeface="Oswald"/>
              <a:sym typeface="Oswald"/>
            </a:endParaRPr>
          </a:p>
          <a:p>
            <a:pPr marL="0" lvl="0" indent="0" algn="ctr" rtl="0">
              <a:spcBef>
                <a:spcPts val="600"/>
              </a:spcBef>
              <a:spcAft>
                <a:spcPts val="0"/>
              </a:spcAft>
              <a:buNone/>
            </a:pPr>
            <a:r>
              <a:rPr lang="en" sz="3600">
                <a:solidFill>
                  <a:srgbClr val="CC0000"/>
                </a:solidFill>
                <a:latin typeface="Oswald"/>
                <a:ea typeface="Oswald"/>
                <a:cs typeface="Oswald"/>
                <a:sym typeface="Oswald"/>
              </a:rPr>
              <a:t>EVERYWHERE.</a:t>
            </a:r>
            <a:r>
              <a:rPr lang="en" sz="3600">
                <a:solidFill>
                  <a:srgbClr val="FF0000"/>
                </a:solidFill>
                <a:latin typeface="Cherry Cream Soda"/>
                <a:ea typeface="Cherry Cream Soda"/>
                <a:cs typeface="Cherry Cream Soda"/>
                <a:sym typeface="Cherry Cream Soda"/>
              </a:rPr>
              <a:t> </a:t>
            </a:r>
            <a:endParaRPr sz="3600">
              <a:solidFill>
                <a:srgbClr val="FF0000"/>
              </a:solidFill>
              <a:latin typeface="Cherry Cream Soda"/>
              <a:ea typeface="Cherry Cream Soda"/>
              <a:cs typeface="Cherry Cream Soda"/>
              <a:sym typeface="Cherry Cream Soda"/>
            </a:endParaRPr>
          </a:p>
          <a:p>
            <a:pPr marL="0" lvl="0" indent="0" algn="l" rtl="0">
              <a:spcBef>
                <a:spcPts val="600"/>
              </a:spcBef>
              <a:spcAft>
                <a:spcPts val="0"/>
              </a:spcAft>
              <a:buNone/>
            </a:pPr>
            <a:endParaRPr/>
          </a:p>
          <a:p>
            <a:pPr marL="0" lvl="0" indent="0" algn="ctr" rtl="0">
              <a:spcBef>
                <a:spcPts val="600"/>
              </a:spcBef>
              <a:spcAft>
                <a:spcPts val="0"/>
              </a:spcAft>
              <a:buNone/>
            </a:pPr>
            <a:r>
              <a:rPr lang="en">
                <a:solidFill>
                  <a:srgbClr val="F3F3F3"/>
                </a:solidFill>
              </a:rPr>
              <a:t>Bluejacket Pride needs to be shown and recognized in all areas of our school, not just individual classrooms.</a:t>
            </a:r>
            <a:endParaRPr sz="3000">
              <a:solidFill>
                <a:srgbClr val="F3F3F3"/>
              </a:solidFill>
              <a:latin typeface="Cherry Cream Soda"/>
              <a:ea typeface="Cherry Cream Soda"/>
              <a:cs typeface="Cherry Cream Soda"/>
              <a:sym typeface="Cherry Cream Sod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05" descr="The term halway is pasted on the slide and an image of how the five character traits apply to expectations in the hall is explained." title="Hallway"/>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Hallway</a:t>
            </a:r>
            <a:endParaRPr sz="3600"/>
          </a:p>
        </p:txBody>
      </p:sp>
      <p:sp>
        <p:nvSpPr>
          <p:cNvPr id="832" name="Google Shape;832;p105"/>
          <p:cNvSpPr txBox="1">
            <a:spLocks noGrp="1"/>
          </p:cNvSpPr>
          <p:nvPr>
            <p:ph type="body" idx="1"/>
          </p:nvPr>
        </p:nvSpPr>
        <p:spPr>
          <a:xfrm>
            <a:off x="311700" y="1225225"/>
            <a:ext cx="41178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FFFFFF"/>
                </a:solidFill>
              </a:rPr>
              <a:t>What does Bluejacket Pride look like?</a:t>
            </a:r>
            <a:endParaRPr b="1">
              <a:solidFill>
                <a:srgbClr val="FFFFFF"/>
              </a:solidFill>
            </a:endParaRPr>
          </a:p>
          <a:p>
            <a:pPr marL="0" lvl="0" indent="0" algn="l" rtl="0">
              <a:spcBef>
                <a:spcPts val="600"/>
              </a:spcBef>
              <a:spcAft>
                <a:spcPts val="0"/>
              </a:spcAft>
              <a:buNone/>
            </a:pPr>
            <a:endParaRPr b="1">
              <a:solidFill>
                <a:srgbClr val="FFFFFF"/>
              </a:solidFill>
            </a:endParaRPr>
          </a:p>
          <a:p>
            <a:pPr marL="0" lvl="0" indent="0" algn="l" rtl="0">
              <a:spcBef>
                <a:spcPts val="600"/>
              </a:spcBef>
              <a:spcAft>
                <a:spcPts val="0"/>
              </a:spcAft>
              <a:buNone/>
            </a:pPr>
            <a:r>
              <a:rPr lang="en" b="1">
                <a:solidFill>
                  <a:srgbClr val="FFFFFF"/>
                </a:solidFill>
              </a:rPr>
              <a:t>What is a consequence for bad behavior?</a:t>
            </a:r>
            <a:endParaRPr b="1">
              <a:solidFill>
                <a:srgbClr val="FFFFFF"/>
              </a:solidFill>
            </a:endParaRPr>
          </a:p>
          <a:p>
            <a:pPr marL="0" lvl="0" indent="0" algn="l" rtl="0">
              <a:spcBef>
                <a:spcPts val="600"/>
              </a:spcBef>
              <a:spcAft>
                <a:spcPts val="0"/>
              </a:spcAft>
              <a:buNone/>
            </a:pPr>
            <a:r>
              <a:rPr lang="en"/>
              <a:t/>
            </a:r>
            <a:br>
              <a:rPr lang="en"/>
            </a:br>
            <a:endParaRPr/>
          </a:p>
          <a:p>
            <a:pPr marL="0" lvl="0" indent="0" algn="l" rtl="0">
              <a:spcBef>
                <a:spcPts val="600"/>
              </a:spcBef>
              <a:spcAft>
                <a:spcPts val="0"/>
              </a:spcAft>
              <a:buNone/>
            </a:pPr>
            <a:endParaRPr/>
          </a:p>
          <a:p>
            <a:pPr marL="0" lvl="0" indent="0" algn="l" rtl="0">
              <a:spcBef>
                <a:spcPts val="600"/>
              </a:spcBef>
              <a:spcAft>
                <a:spcPts val="0"/>
              </a:spcAft>
              <a:buNone/>
            </a:pPr>
            <a:r>
              <a:rPr lang="en" u="sng">
                <a:solidFill>
                  <a:schemeClr val="hlink"/>
                </a:solidFill>
                <a:hlinkClick r:id="rId3"/>
              </a:rPr>
              <a:t>Video Link</a:t>
            </a:r>
            <a:r>
              <a:rPr lang="en"/>
              <a:t>   </a:t>
            </a:r>
            <a:r>
              <a:rPr lang="en" u="sng">
                <a:solidFill>
                  <a:schemeClr val="hlink"/>
                </a:solidFill>
                <a:hlinkClick r:id="rId4"/>
              </a:rPr>
              <a:t>Video Link</a:t>
            </a:r>
            <a:r>
              <a:rPr lang="en"/>
              <a:t> </a:t>
            </a:r>
            <a:endParaRPr/>
          </a:p>
        </p:txBody>
      </p:sp>
      <p:graphicFrame>
        <p:nvGraphicFramePr>
          <p:cNvPr id="833" name="Google Shape;833;p105" descr="Hallway expectation with teh words Honest, Respect, Responsibility, SelfDiscipline and compassion "/>
          <p:cNvGraphicFramePr/>
          <p:nvPr>
            <p:extLst>
              <p:ext uri="{D42A27DB-BD31-4B8C-83A1-F6EECF244321}">
                <p14:modId xmlns:p14="http://schemas.microsoft.com/office/powerpoint/2010/main" val="2291077082"/>
              </p:ext>
            </p:extLst>
          </p:nvPr>
        </p:nvGraphicFramePr>
        <p:xfrm>
          <a:off x="4525850" y="1152475"/>
          <a:ext cx="4306450" cy="2700250"/>
        </p:xfrm>
        <a:graphic>
          <a:graphicData uri="http://schemas.openxmlformats.org/drawingml/2006/table">
            <a:tbl>
              <a:tblPr firstRow="1">
                <a:noFill/>
                <a:tableStyleId>{E5C42A93-4D15-4BBC-84E1-0BE5D8917B49}</a:tableStyleId>
              </a:tblPr>
              <a:tblGrid>
                <a:gridCol w="1393725">
                  <a:extLst>
                    <a:ext uri="{9D8B030D-6E8A-4147-A177-3AD203B41FA5}">
                      <a16:colId xmlns:a16="http://schemas.microsoft.com/office/drawing/2014/main" val="20000"/>
                    </a:ext>
                  </a:extLst>
                </a:gridCol>
                <a:gridCol w="2912725">
                  <a:extLst>
                    <a:ext uri="{9D8B030D-6E8A-4147-A177-3AD203B41FA5}">
                      <a16:colId xmlns:a16="http://schemas.microsoft.com/office/drawing/2014/main" val="20001"/>
                    </a:ext>
                  </a:extLst>
                </a:gridCol>
              </a:tblGrid>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Honesty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Going only where you need to go</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Respect</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Voices off</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Responsibility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Walking feet on the right side of the hall or stairway.</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Self-Discipline</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Hands to your side.</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Compassion</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Encourage others to make good choices.</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834" name="Google Shape;834;p105"/>
          <p:cNvSpPr txBox="1"/>
          <p:nvPr/>
        </p:nvSpPr>
        <p:spPr>
          <a:xfrm>
            <a:off x="2607875" y="3987750"/>
            <a:ext cx="63639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Staff Expectation: Model voices off and monitor all students in the hallway.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06" descr="The term entering and exiting the building is pasted as well as an image showing how the five charater traits apply to exiting and entering the building each day." title="Entering and Exiting the Buildng"/>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Entering and Exiting the Building</a:t>
            </a:r>
            <a:endParaRPr sz="3000"/>
          </a:p>
        </p:txBody>
      </p:sp>
      <p:sp>
        <p:nvSpPr>
          <p:cNvPr id="840" name="Google Shape;840;p106"/>
          <p:cNvSpPr txBox="1">
            <a:spLocks noGrp="1"/>
          </p:cNvSpPr>
          <p:nvPr>
            <p:ph type="body" idx="1"/>
          </p:nvPr>
        </p:nvSpPr>
        <p:spPr>
          <a:xfrm>
            <a:off x="311700" y="1225225"/>
            <a:ext cx="41178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solidFill>
                  <a:srgbClr val="FFFFFF"/>
                </a:solidFill>
              </a:rPr>
              <a:t>What does Bluejacket Pride look like?</a:t>
            </a:r>
            <a:endParaRPr b="1">
              <a:solidFill>
                <a:srgbClr val="FFFFFF"/>
              </a:solidFill>
            </a:endParaRPr>
          </a:p>
          <a:p>
            <a:pPr marL="0" lvl="0" indent="0" algn="l" rtl="0">
              <a:spcBef>
                <a:spcPts val="600"/>
              </a:spcBef>
              <a:spcAft>
                <a:spcPts val="0"/>
              </a:spcAft>
              <a:buNone/>
            </a:pPr>
            <a:endParaRPr b="1">
              <a:solidFill>
                <a:srgbClr val="FFFFFF"/>
              </a:solidFill>
            </a:endParaRPr>
          </a:p>
          <a:p>
            <a:pPr marL="0" lvl="0" indent="0" algn="l" rtl="0">
              <a:spcBef>
                <a:spcPts val="600"/>
              </a:spcBef>
              <a:spcAft>
                <a:spcPts val="0"/>
              </a:spcAft>
              <a:buNone/>
            </a:pPr>
            <a:r>
              <a:rPr lang="en" b="1">
                <a:solidFill>
                  <a:srgbClr val="FFFFFF"/>
                </a:solidFill>
              </a:rPr>
              <a:t>What is a consequence for bad behavior?</a:t>
            </a:r>
            <a:endParaRPr b="1">
              <a:solidFill>
                <a:srgbClr val="FFFFFF"/>
              </a:solidFill>
            </a:endParaRPr>
          </a:p>
          <a:p>
            <a:pPr marL="0" lvl="0" indent="0" algn="l" rtl="0">
              <a:spcBef>
                <a:spcPts val="600"/>
              </a:spcBef>
              <a:spcAft>
                <a:spcPts val="0"/>
              </a:spcAft>
              <a:buNone/>
            </a:pPr>
            <a:r>
              <a:rPr lang="en"/>
              <a:t/>
            </a:r>
            <a:br>
              <a:rPr lang="en"/>
            </a:b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graphicFrame>
        <p:nvGraphicFramePr>
          <p:cNvPr id="841" name="Google Shape;841;p106" descr="Entering and Exiting the Building expectation with teh words Honest, Respect, Responsibility, SelfDiscipline and compassion "/>
          <p:cNvGraphicFramePr/>
          <p:nvPr>
            <p:extLst>
              <p:ext uri="{D42A27DB-BD31-4B8C-83A1-F6EECF244321}">
                <p14:modId xmlns:p14="http://schemas.microsoft.com/office/powerpoint/2010/main" val="3445150843"/>
              </p:ext>
            </p:extLst>
          </p:nvPr>
        </p:nvGraphicFramePr>
        <p:xfrm>
          <a:off x="4525850" y="1152475"/>
          <a:ext cx="4306450" cy="2934392"/>
        </p:xfrm>
        <a:graphic>
          <a:graphicData uri="http://schemas.openxmlformats.org/drawingml/2006/table">
            <a:tbl>
              <a:tblPr firstRow="1">
                <a:noFill/>
                <a:tableStyleId>{E5C42A93-4D15-4BBC-84E1-0BE5D8917B49}</a:tableStyleId>
              </a:tblPr>
              <a:tblGrid>
                <a:gridCol w="1393725">
                  <a:extLst>
                    <a:ext uri="{9D8B030D-6E8A-4147-A177-3AD203B41FA5}">
                      <a16:colId xmlns:a16="http://schemas.microsoft.com/office/drawing/2014/main" val="20000"/>
                    </a:ext>
                  </a:extLst>
                </a:gridCol>
                <a:gridCol w="2912725">
                  <a:extLst>
                    <a:ext uri="{9D8B030D-6E8A-4147-A177-3AD203B41FA5}">
                      <a16:colId xmlns:a16="http://schemas.microsoft.com/office/drawing/2014/main" val="20001"/>
                    </a:ext>
                  </a:extLst>
                </a:gridCol>
              </a:tblGrid>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Honesty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Leaving other’s property alone.</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Respect</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Average"/>
                          <a:ea typeface="Average"/>
                          <a:cs typeface="Average"/>
                          <a:sym typeface="Average"/>
                        </a:rPr>
                        <a:t>Walking feet on the right side of the hall or stairway.</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Responsibility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Walking safely to your destination.</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Self-Discipline</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Keeping my hands and words to myself.</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Compassion</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Teaching others how to be a Bluejacket by modeling excellent behavior. </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842" name="Google Shape;842;p106"/>
          <p:cNvSpPr txBox="1"/>
          <p:nvPr/>
        </p:nvSpPr>
        <p:spPr>
          <a:xfrm>
            <a:off x="1353550" y="4141425"/>
            <a:ext cx="76182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Staff Expectation: At the end of the day signal, walk your class outside to the bus transfer area</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7" descr="There is an image of how the five character traits apply to bathroom use." title="Bathroom"/>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Bathroom</a:t>
            </a:r>
            <a:endParaRPr sz="3600"/>
          </a:p>
        </p:txBody>
      </p:sp>
      <p:sp>
        <p:nvSpPr>
          <p:cNvPr id="848" name="Google Shape;848;p107"/>
          <p:cNvSpPr txBox="1">
            <a:spLocks noGrp="1"/>
          </p:cNvSpPr>
          <p:nvPr>
            <p:ph type="body" idx="1"/>
          </p:nvPr>
        </p:nvSpPr>
        <p:spPr>
          <a:xfrm>
            <a:off x="311700" y="1225225"/>
            <a:ext cx="40197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FFFF"/>
                </a:solidFill>
              </a:rPr>
              <a:t>What does Bluejacket Pride look like?</a:t>
            </a:r>
            <a:endParaRPr>
              <a:solidFill>
                <a:srgbClr val="FFFFFF"/>
              </a:solidFill>
            </a:endParaRPr>
          </a:p>
          <a:p>
            <a:pPr marL="0" lvl="0" indent="0" algn="l" rtl="0">
              <a:spcBef>
                <a:spcPts val="600"/>
              </a:spcBef>
              <a:spcAft>
                <a:spcPts val="0"/>
              </a:spcAft>
              <a:buNone/>
            </a:pPr>
            <a:endParaRPr>
              <a:solidFill>
                <a:srgbClr val="FFFFFF"/>
              </a:solidFill>
            </a:endParaRPr>
          </a:p>
          <a:p>
            <a:pPr marL="0" lvl="0" indent="0" algn="l" rtl="0">
              <a:spcBef>
                <a:spcPts val="600"/>
              </a:spcBef>
              <a:spcAft>
                <a:spcPts val="0"/>
              </a:spcAft>
              <a:buNone/>
            </a:pPr>
            <a:r>
              <a:rPr lang="en">
                <a:solidFill>
                  <a:srgbClr val="FFFFFF"/>
                </a:solidFill>
              </a:rPr>
              <a:t>What is a consequence for bad behavior? </a:t>
            </a:r>
            <a:endParaRPr>
              <a:solidFill>
                <a:srgbClr val="FFFFFF"/>
              </a:solidFill>
            </a:endParaRPr>
          </a:p>
        </p:txBody>
      </p:sp>
      <p:graphicFrame>
        <p:nvGraphicFramePr>
          <p:cNvPr id="849" name="Google Shape;849;p107" descr="Bathroom expectation with the words Honest, Respect, Responsibility, SelfDiscipline and compassion "/>
          <p:cNvGraphicFramePr/>
          <p:nvPr>
            <p:extLst>
              <p:ext uri="{D42A27DB-BD31-4B8C-83A1-F6EECF244321}">
                <p14:modId xmlns:p14="http://schemas.microsoft.com/office/powerpoint/2010/main" val="1331381151"/>
              </p:ext>
            </p:extLst>
          </p:nvPr>
        </p:nvGraphicFramePr>
        <p:xfrm>
          <a:off x="4525850" y="1152475"/>
          <a:ext cx="4306450" cy="2934392"/>
        </p:xfrm>
        <a:graphic>
          <a:graphicData uri="http://schemas.openxmlformats.org/drawingml/2006/table">
            <a:tbl>
              <a:tblPr firstRow="1">
                <a:noFill/>
                <a:tableStyleId>{E5C42A93-4D15-4BBC-84E1-0BE5D8917B49}</a:tableStyleId>
              </a:tblPr>
              <a:tblGrid>
                <a:gridCol w="1393725">
                  <a:extLst>
                    <a:ext uri="{9D8B030D-6E8A-4147-A177-3AD203B41FA5}">
                      <a16:colId xmlns:a16="http://schemas.microsoft.com/office/drawing/2014/main" val="20000"/>
                    </a:ext>
                  </a:extLst>
                </a:gridCol>
                <a:gridCol w="2912725">
                  <a:extLst>
                    <a:ext uri="{9D8B030D-6E8A-4147-A177-3AD203B41FA5}">
                      <a16:colId xmlns:a16="http://schemas.microsoft.com/office/drawing/2014/main" val="20001"/>
                    </a:ext>
                  </a:extLst>
                </a:gridCol>
              </a:tblGrid>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Honesty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Using the bathroom only when you need to.</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Respect</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Waiting patiently for your turn.</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Responsibility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Using the bathroom facilities in an appropriate way.</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Self-Discipline</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Washing your hands with the right amount of soap while keeping the water in the sink.</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Compassion</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Letting someone go before you if it's an emergency.</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850" name="Google Shape;850;p107"/>
          <p:cNvSpPr txBox="1"/>
          <p:nvPr/>
        </p:nvSpPr>
        <p:spPr>
          <a:xfrm>
            <a:off x="1339300" y="4330375"/>
            <a:ext cx="75483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Active supervision: Have clear expectations for bathroom use and monitor/limit bathroom use.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8"/>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Recess</a:t>
            </a:r>
            <a:endParaRPr sz="3600"/>
          </a:p>
        </p:txBody>
      </p:sp>
      <p:sp>
        <p:nvSpPr>
          <p:cNvPr id="856" name="Google Shape;856;p108"/>
          <p:cNvSpPr txBox="1">
            <a:spLocks noGrp="1"/>
          </p:cNvSpPr>
          <p:nvPr>
            <p:ph type="body" idx="1"/>
          </p:nvPr>
        </p:nvSpPr>
        <p:spPr>
          <a:xfrm>
            <a:off x="311700" y="1225225"/>
            <a:ext cx="39804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FFFF"/>
                </a:solidFill>
              </a:rPr>
              <a:t>What does Bluejacket Pride look like?</a:t>
            </a:r>
            <a:endParaRPr>
              <a:solidFill>
                <a:srgbClr val="FFFFFF"/>
              </a:solidFill>
            </a:endParaRPr>
          </a:p>
          <a:p>
            <a:pPr marL="0" lvl="0" indent="0" algn="l" rtl="0">
              <a:spcBef>
                <a:spcPts val="600"/>
              </a:spcBef>
              <a:spcAft>
                <a:spcPts val="0"/>
              </a:spcAft>
              <a:buNone/>
            </a:pPr>
            <a:endParaRPr>
              <a:solidFill>
                <a:srgbClr val="FFFFFF"/>
              </a:solidFill>
            </a:endParaRPr>
          </a:p>
          <a:p>
            <a:pPr marL="0" lvl="0" indent="0" algn="l" rtl="0">
              <a:spcBef>
                <a:spcPts val="600"/>
              </a:spcBef>
              <a:spcAft>
                <a:spcPts val="0"/>
              </a:spcAft>
              <a:buNone/>
            </a:pPr>
            <a:r>
              <a:rPr lang="en">
                <a:solidFill>
                  <a:srgbClr val="FFFFFF"/>
                </a:solidFill>
              </a:rPr>
              <a:t>What is a consequence for bad behavior? </a:t>
            </a:r>
            <a:endParaRPr>
              <a:solidFill>
                <a:srgbClr val="FFFFFF"/>
              </a:solidFill>
            </a:endParaRPr>
          </a:p>
          <a:p>
            <a:pPr marL="0" lvl="0" indent="0" algn="l" rtl="0">
              <a:spcBef>
                <a:spcPts val="600"/>
              </a:spcBef>
              <a:spcAft>
                <a:spcPts val="0"/>
              </a:spcAft>
              <a:buNone/>
            </a:pPr>
            <a:endParaRPr>
              <a:solidFill>
                <a:srgbClr val="000000"/>
              </a:solidFill>
            </a:endParaRPr>
          </a:p>
          <a:p>
            <a:pPr marL="0" lvl="0" indent="0" algn="l" rtl="0">
              <a:spcBef>
                <a:spcPts val="600"/>
              </a:spcBef>
              <a:spcAft>
                <a:spcPts val="0"/>
              </a:spcAft>
              <a:buNone/>
            </a:pPr>
            <a:endParaRPr>
              <a:solidFill>
                <a:srgbClr val="000000"/>
              </a:solidFill>
            </a:endParaRPr>
          </a:p>
          <a:p>
            <a:pPr marL="0" lvl="0" indent="0" algn="l" rtl="0">
              <a:spcBef>
                <a:spcPts val="600"/>
              </a:spcBef>
              <a:spcAft>
                <a:spcPts val="0"/>
              </a:spcAft>
              <a:buNone/>
            </a:pPr>
            <a:r>
              <a:rPr lang="en" u="sng">
                <a:solidFill>
                  <a:srgbClr val="000000"/>
                </a:solidFill>
                <a:hlinkClick r:id="rId3"/>
              </a:rPr>
              <a:t>Video Link </a:t>
            </a:r>
            <a:endParaRPr>
              <a:solidFill>
                <a:srgbClr val="000000"/>
              </a:solidFill>
            </a:endParaRPr>
          </a:p>
        </p:txBody>
      </p:sp>
      <p:graphicFrame>
        <p:nvGraphicFramePr>
          <p:cNvPr id="857" name="Google Shape;857;p108" descr="Recessexpectation with teh words Honest, Respect, Responsibility, SelfDiscipline and compassion "/>
          <p:cNvGraphicFramePr/>
          <p:nvPr>
            <p:extLst>
              <p:ext uri="{D42A27DB-BD31-4B8C-83A1-F6EECF244321}">
                <p14:modId xmlns:p14="http://schemas.microsoft.com/office/powerpoint/2010/main" val="2722639265"/>
              </p:ext>
            </p:extLst>
          </p:nvPr>
        </p:nvGraphicFramePr>
        <p:xfrm>
          <a:off x="4525850" y="1152475"/>
          <a:ext cx="4306450" cy="2934392"/>
        </p:xfrm>
        <a:graphic>
          <a:graphicData uri="http://schemas.openxmlformats.org/drawingml/2006/table">
            <a:tbl>
              <a:tblPr firstRow="1">
                <a:noFill/>
                <a:tableStyleId>{E5C42A93-4D15-4BBC-84E1-0BE5D8917B49}</a:tableStyleId>
              </a:tblPr>
              <a:tblGrid>
                <a:gridCol w="1393725">
                  <a:extLst>
                    <a:ext uri="{9D8B030D-6E8A-4147-A177-3AD203B41FA5}">
                      <a16:colId xmlns:a16="http://schemas.microsoft.com/office/drawing/2014/main" val="20000"/>
                    </a:ext>
                  </a:extLst>
                </a:gridCol>
                <a:gridCol w="2912725">
                  <a:extLst>
                    <a:ext uri="{9D8B030D-6E8A-4147-A177-3AD203B41FA5}">
                      <a16:colId xmlns:a16="http://schemas.microsoft.com/office/drawing/2014/main" val="20001"/>
                    </a:ext>
                  </a:extLst>
                </a:gridCol>
              </a:tblGrid>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Honesty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Be truthful to others.</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Respect</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Line up neatly on time.</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Responsibility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Have appropriate clothing for the weather and being responsible for your own belongings.</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Self-Discipline</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Stay within our playground area.</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Compassion</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Be kind to others.</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858" name="Google Shape;858;p108"/>
          <p:cNvSpPr txBox="1"/>
          <p:nvPr/>
        </p:nvSpPr>
        <p:spPr>
          <a:xfrm>
            <a:off x="2080100" y="4330375"/>
            <a:ext cx="68076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Active supervision: Walking in unpredictable paths monitoring student behavior.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09"/>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3600"/>
              <a:t>Lunch</a:t>
            </a:r>
            <a:endParaRPr sz="3600"/>
          </a:p>
        </p:txBody>
      </p:sp>
      <p:sp>
        <p:nvSpPr>
          <p:cNvPr id="864" name="Google Shape;864;p109"/>
          <p:cNvSpPr txBox="1">
            <a:spLocks noGrp="1"/>
          </p:cNvSpPr>
          <p:nvPr>
            <p:ph type="body" idx="1"/>
          </p:nvPr>
        </p:nvSpPr>
        <p:spPr>
          <a:xfrm>
            <a:off x="311700" y="1225225"/>
            <a:ext cx="42141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FFFF"/>
                </a:solidFill>
              </a:rPr>
              <a:t>What does Bluejacket Pride look like?</a:t>
            </a:r>
            <a:endParaRPr>
              <a:solidFill>
                <a:srgbClr val="FFFFFF"/>
              </a:solidFill>
            </a:endParaRPr>
          </a:p>
          <a:p>
            <a:pPr marL="0" lvl="0" indent="0" algn="l" rtl="0">
              <a:spcBef>
                <a:spcPts val="600"/>
              </a:spcBef>
              <a:spcAft>
                <a:spcPts val="0"/>
              </a:spcAft>
              <a:buNone/>
            </a:pPr>
            <a:endParaRPr>
              <a:solidFill>
                <a:srgbClr val="FFFFFF"/>
              </a:solidFill>
            </a:endParaRPr>
          </a:p>
          <a:p>
            <a:pPr marL="0" lvl="0" indent="0" algn="l" rtl="0">
              <a:spcBef>
                <a:spcPts val="600"/>
              </a:spcBef>
              <a:spcAft>
                <a:spcPts val="0"/>
              </a:spcAft>
              <a:buNone/>
            </a:pPr>
            <a:r>
              <a:rPr lang="en">
                <a:solidFill>
                  <a:srgbClr val="FFFFFF"/>
                </a:solidFill>
              </a:rPr>
              <a:t>What is a consequence for bad behavior? </a:t>
            </a:r>
            <a:endParaRPr>
              <a:solidFill>
                <a:srgbClr val="FFFFFF"/>
              </a:solidFill>
            </a:endParaRPr>
          </a:p>
        </p:txBody>
      </p:sp>
      <p:graphicFrame>
        <p:nvGraphicFramePr>
          <p:cNvPr id="865" name="Google Shape;865;p109" descr="Lunch expectation with teh words Honest, Respect, Responsibility, SelfDiscipline and compassion "/>
          <p:cNvGraphicFramePr/>
          <p:nvPr>
            <p:extLst>
              <p:ext uri="{D42A27DB-BD31-4B8C-83A1-F6EECF244321}">
                <p14:modId xmlns:p14="http://schemas.microsoft.com/office/powerpoint/2010/main" val="1994198796"/>
              </p:ext>
            </p:extLst>
          </p:nvPr>
        </p:nvGraphicFramePr>
        <p:xfrm>
          <a:off x="4525850" y="1152475"/>
          <a:ext cx="4306450" cy="2700250"/>
        </p:xfrm>
        <a:graphic>
          <a:graphicData uri="http://schemas.openxmlformats.org/drawingml/2006/table">
            <a:tbl>
              <a:tblPr firstRow="1">
                <a:noFill/>
                <a:tableStyleId>{E5C42A93-4D15-4BBC-84E1-0BE5D8917B49}</a:tableStyleId>
              </a:tblPr>
              <a:tblGrid>
                <a:gridCol w="1393725">
                  <a:extLst>
                    <a:ext uri="{9D8B030D-6E8A-4147-A177-3AD203B41FA5}">
                      <a16:colId xmlns:a16="http://schemas.microsoft.com/office/drawing/2014/main" val="20000"/>
                    </a:ext>
                  </a:extLst>
                </a:gridCol>
                <a:gridCol w="2912725">
                  <a:extLst>
                    <a:ext uri="{9D8B030D-6E8A-4147-A177-3AD203B41FA5}">
                      <a16:colId xmlns:a16="http://schemas.microsoft.com/office/drawing/2014/main" val="20001"/>
                    </a:ext>
                  </a:extLst>
                </a:gridCol>
              </a:tblGrid>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Honesty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Come down and do what you are supposed to do only.</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Respect</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Enter the lunch room quietly, stay seated.</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Responsibility</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Clean up your messes.</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Self-Discipline</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a:solidFill>
                            <a:schemeClr val="dk1"/>
                          </a:solidFill>
                          <a:latin typeface="Average"/>
                          <a:ea typeface="Average"/>
                          <a:cs typeface="Average"/>
                          <a:sym typeface="Average"/>
                        </a:rPr>
                        <a:t>Wait quietly to get dismissed from your table.</a:t>
                      </a:r>
                      <a:endParaRPr>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46550">
                <a:tc rowSpan="2">
                  <a:txBody>
                    <a:bodyPr/>
                    <a:lstStyle/>
                    <a:p>
                      <a:pPr marL="0" lvl="0" indent="0" algn="ctr" rtl="0">
                        <a:lnSpc>
                          <a:spcPct val="115000"/>
                        </a:lnSpc>
                        <a:spcBef>
                          <a:spcPts val="0"/>
                        </a:spcBef>
                        <a:spcAft>
                          <a:spcPts val="0"/>
                        </a:spcAft>
                        <a:buNone/>
                      </a:pPr>
                      <a:r>
                        <a:rPr lang="en" b="1">
                          <a:solidFill>
                            <a:schemeClr val="dk1"/>
                          </a:solidFill>
                          <a:latin typeface="Average"/>
                          <a:ea typeface="Average"/>
                          <a:cs typeface="Average"/>
                          <a:sym typeface="Average"/>
                        </a:rPr>
                        <a:t>Compassion</a:t>
                      </a:r>
                      <a:endParaRPr b="1">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rowSpan="2">
                  <a:txBody>
                    <a:bodyPr/>
                    <a:lstStyle/>
                    <a:p>
                      <a:pPr marL="0" lvl="0" indent="0" algn="l" rtl="0">
                        <a:lnSpc>
                          <a:spcPct val="115000"/>
                        </a:lnSpc>
                        <a:spcBef>
                          <a:spcPts val="0"/>
                        </a:spcBef>
                        <a:spcAft>
                          <a:spcPts val="0"/>
                        </a:spcAft>
                        <a:buNone/>
                      </a:pPr>
                      <a:r>
                        <a:rPr lang="en" dirty="0">
                          <a:solidFill>
                            <a:schemeClr val="dk1"/>
                          </a:solidFill>
                          <a:latin typeface="Average"/>
                          <a:ea typeface="Average"/>
                          <a:cs typeface="Average"/>
                          <a:sym typeface="Average"/>
                        </a:rPr>
                        <a:t>Be nice to others students and adults.</a:t>
                      </a:r>
                      <a:endParaRPr dirty="0">
                        <a:solidFill>
                          <a:schemeClr val="dk1"/>
                        </a:solidFill>
                        <a:latin typeface="Average"/>
                        <a:ea typeface="Average"/>
                        <a:cs typeface="Average"/>
                        <a:sym typeface="Average"/>
                      </a:endParaRPr>
                    </a:p>
                  </a:txBody>
                  <a:tcPr marL="28575" marR="28575" marT="19050" marB="1905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35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bl>
          </a:graphicData>
        </a:graphic>
      </p:graphicFrame>
      <p:sp>
        <p:nvSpPr>
          <p:cNvPr id="866" name="Google Shape;866;p109"/>
          <p:cNvSpPr txBox="1"/>
          <p:nvPr/>
        </p:nvSpPr>
        <p:spPr>
          <a:xfrm>
            <a:off x="2080100" y="4330375"/>
            <a:ext cx="68076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Active supervision: Walk students to the cafeteria and follow hallway expectations.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10"/>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3600"/>
              <a:t>Classroom</a:t>
            </a:r>
            <a:endParaRPr sz="3600">
              <a:solidFill>
                <a:srgbClr val="000000"/>
              </a:solidFill>
            </a:endParaRPr>
          </a:p>
        </p:txBody>
      </p:sp>
      <p:sp>
        <p:nvSpPr>
          <p:cNvPr id="872" name="Google Shape;872;p110"/>
          <p:cNvSpPr txBox="1">
            <a:spLocks noGrp="1"/>
          </p:cNvSpPr>
          <p:nvPr>
            <p:ph type="body" idx="1"/>
          </p:nvPr>
        </p:nvSpPr>
        <p:spPr>
          <a:xfrm>
            <a:off x="311700" y="1225225"/>
            <a:ext cx="4078500" cy="3354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FFFFFF"/>
                </a:solidFill>
              </a:rPr>
              <a:t>As a class, you and your students are going to make our own Bluejacket Pride Expectation Chart for our classroom!</a:t>
            </a:r>
            <a:endParaRPr>
              <a:solidFill>
                <a:srgbClr val="FFFFFF"/>
              </a:solidFill>
            </a:endParaRPr>
          </a:p>
          <a:p>
            <a:pPr marL="0" lvl="0" indent="0" algn="l" rtl="0">
              <a:spcBef>
                <a:spcPts val="600"/>
              </a:spcBef>
              <a:spcAft>
                <a:spcPts val="0"/>
              </a:spcAft>
              <a:buNone/>
            </a:pPr>
            <a:endParaRPr>
              <a:solidFill>
                <a:srgbClr val="FFFFFF"/>
              </a:solidFill>
            </a:endParaRPr>
          </a:p>
          <a:p>
            <a:pPr marL="0" lvl="0" indent="0" algn="l" rtl="0">
              <a:spcBef>
                <a:spcPts val="600"/>
              </a:spcBef>
              <a:spcAft>
                <a:spcPts val="0"/>
              </a:spcAft>
              <a:buNone/>
            </a:pPr>
            <a:r>
              <a:rPr lang="en">
                <a:solidFill>
                  <a:srgbClr val="FFFFFF"/>
                </a:solidFill>
              </a:rPr>
              <a:t>We will be focusing on our </a:t>
            </a:r>
            <a:endParaRPr>
              <a:solidFill>
                <a:srgbClr val="FFFFFF"/>
              </a:solidFill>
            </a:endParaRPr>
          </a:p>
          <a:p>
            <a:pPr marL="0" lvl="0" indent="0" algn="l" rtl="0">
              <a:spcBef>
                <a:spcPts val="600"/>
              </a:spcBef>
              <a:spcAft>
                <a:spcPts val="0"/>
              </a:spcAft>
              <a:buNone/>
            </a:pPr>
            <a:r>
              <a:rPr lang="en">
                <a:solidFill>
                  <a:srgbClr val="FFFFFF"/>
                </a:solidFill>
              </a:rPr>
              <a:t>Five Bluejacket Pride Character Traits!</a:t>
            </a:r>
            <a:endParaRPr>
              <a:solidFill>
                <a:srgbClr val="FFFFFF"/>
              </a:solidFill>
            </a:endParaRPr>
          </a:p>
        </p:txBody>
      </p:sp>
      <p:sp>
        <p:nvSpPr>
          <p:cNvPr id="873" name="Google Shape;873;p110"/>
          <p:cNvSpPr txBox="1"/>
          <p:nvPr/>
        </p:nvSpPr>
        <p:spPr>
          <a:xfrm>
            <a:off x="2158550" y="4510000"/>
            <a:ext cx="6729300" cy="4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Active supervision: Clearly define all procedures for your classroom - assume nothing! Remember to be consistent. </a:t>
            </a:r>
            <a:endParaRPr/>
          </a:p>
        </p:txBody>
      </p:sp>
      <p:pic>
        <p:nvPicPr>
          <p:cNvPr id="874" name="Google Shape;874;p110" descr="An image of a copy of the classroom expectations document is pasted for the viewer." title="An Image of Classroom Expectations"/>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4390200" y="1104775"/>
            <a:ext cx="4229975" cy="31194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8"/>
        <p:cNvGrpSpPr/>
        <p:nvPr/>
      </p:nvGrpSpPr>
      <p:grpSpPr>
        <a:xfrm>
          <a:off x="0" y="0"/>
          <a:ext cx="0" cy="0"/>
          <a:chOff x="0" y="0"/>
          <a:chExt cx="0" cy="0"/>
        </a:xfrm>
      </p:grpSpPr>
      <p:sp>
        <p:nvSpPr>
          <p:cNvPr id="879" name="Google Shape;879;p111" descr="The types of behaviors that are Bluejacket Pride Behaviors are listed on the slide" title="Bluejacket Pride Behaviors"/>
          <p:cNvSpPr txBox="1">
            <a:spLocks noGrp="1"/>
          </p:cNvSpPr>
          <p:nvPr>
            <p:ph type="title"/>
          </p:nvPr>
        </p:nvSpPr>
        <p:spPr>
          <a:xfrm>
            <a:off x="311700" y="288475"/>
            <a:ext cx="8520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solidFill>
                  <a:srgbClr val="000000"/>
                </a:solidFill>
              </a:rPr>
              <a:t>Bluejacket Pride Behaviors</a:t>
            </a:r>
            <a:endParaRPr sz="3600">
              <a:solidFill>
                <a:srgbClr val="000000"/>
              </a:solidFill>
            </a:endParaRPr>
          </a:p>
        </p:txBody>
      </p:sp>
      <p:sp>
        <p:nvSpPr>
          <p:cNvPr id="880" name="Google Shape;880;p111" descr="Green row taht reasds above the line way to go"/>
          <p:cNvSpPr/>
          <p:nvPr/>
        </p:nvSpPr>
        <p:spPr>
          <a:xfrm>
            <a:off x="0" y="987125"/>
            <a:ext cx="9144000" cy="1382100"/>
          </a:xfrm>
          <a:prstGeom prst="rect">
            <a:avLst/>
          </a:prstGeom>
          <a:solidFill>
            <a:schemeClr val="accent3"/>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881" name="Google Shape;881;p111" descr="Bluejacket Pride Behaviors Above the line - Below the line" title="Bluejacket Pride Behaviors Above the line - Below the line"/>
          <p:cNvSpPr/>
          <p:nvPr/>
        </p:nvSpPr>
        <p:spPr>
          <a:xfrm>
            <a:off x="0" y="2369225"/>
            <a:ext cx="9144000" cy="1382100"/>
          </a:xfrm>
          <a:prstGeom prst="rect">
            <a:avLst/>
          </a:prstGeom>
          <a:solidFill>
            <a:srgbClr val="FFFF00"/>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882" name="Google Shape;882;p111" descr="Red row that reads bottom line behavio never tolerated"/>
          <p:cNvSpPr/>
          <p:nvPr/>
        </p:nvSpPr>
        <p:spPr>
          <a:xfrm>
            <a:off x="0" y="3751325"/>
            <a:ext cx="9144000" cy="1382100"/>
          </a:xfrm>
          <a:prstGeom prst="rect">
            <a:avLst/>
          </a:prstGeom>
          <a:solidFill>
            <a:srgbClr val="E06666"/>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cxnSp>
        <p:nvCxnSpPr>
          <p:cNvPr id="883" name="Google Shape;883;p111" descr="black horizontal "/>
          <p:cNvCxnSpPr/>
          <p:nvPr/>
        </p:nvCxnSpPr>
        <p:spPr>
          <a:xfrm>
            <a:off x="51950" y="2348350"/>
            <a:ext cx="8998500" cy="10500"/>
          </a:xfrm>
          <a:prstGeom prst="straightConnector1">
            <a:avLst/>
          </a:prstGeom>
          <a:noFill/>
          <a:ln w="76200" cap="flat" cmpd="sng">
            <a:solidFill>
              <a:srgbClr val="000000"/>
            </a:solidFill>
            <a:prstDash val="lgDash"/>
            <a:round/>
            <a:headEnd type="triangle" w="med" len="med"/>
            <a:tailEnd type="triangle" w="med" len="med"/>
          </a:ln>
        </p:spPr>
      </p:cxnSp>
      <p:sp>
        <p:nvSpPr>
          <p:cNvPr id="884" name="Google Shape;884;p111"/>
          <p:cNvSpPr txBox="1"/>
          <p:nvPr/>
        </p:nvSpPr>
        <p:spPr>
          <a:xfrm>
            <a:off x="51950" y="9415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b="1">
                <a:latin typeface="Oswald"/>
                <a:ea typeface="Oswald"/>
                <a:cs typeface="Oswald"/>
                <a:sym typeface="Oswald"/>
              </a:rPr>
              <a:t>Above the line</a:t>
            </a:r>
            <a:endParaRPr sz="1800" b="1">
              <a:latin typeface="Oswald"/>
              <a:ea typeface="Oswald"/>
              <a:cs typeface="Oswald"/>
              <a:sym typeface="Oswald"/>
            </a:endParaRPr>
          </a:p>
          <a:p>
            <a:pPr marL="0" lvl="0" indent="0" algn="ctr" rtl="0">
              <a:spcBef>
                <a:spcPts val="0"/>
              </a:spcBef>
              <a:spcAft>
                <a:spcPts val="0"/>
              </a:spcAft>
              <a:buNone/>
            </a:pPr>
            <a:r>
              <a:rPr lang="en" sz="1800" b="1">
                <a:latin typeface="Oswald"/>
                <a:ea typeface="Oswald"/>
                <a:cs typeface="Oswald"/>
                <a:sym typeface="Oswald"/>
              </a:rPr>
              <a:t>Behavior</a:t>
            </a:r>
            <a:endParaRPr sz="1800" b="1">
              <a:latin typeface="Oswald"/>
              <a:ea typeface="Oswald"/>
              <a:cs typeface="Oswald"/>
              <a:sym typeface="Oswald"/>
            </a:endParaRPr>
          </a:p>
          <a:p>
            <a:pPr marL="0" lvl="0" indent="0" algn="ctr" rtl="0">
              <a:spcBef>
                <a:spcPts val="0"/>
              </a:spcBef>
              <a:spcAft>
                <a:spcPts val="0"/>
              </a:spcAft>
              <a:buNone/>
            </a:pPr>
            <a:endParaRPr sz="1800" b="1">
              <a:latin typeface="Oswald"/>
              <a:ea typeface="Oswald"/>
              <a:cs typeface="Oswald"/>
              <a:sym typeface="Oswald"/>
            </a:endParaRPr>
          </a:p>
          <a:p>
            <a:pPr marL="0" lvl="0" indent="0" algn="ctr" rtl="0">
              <a:spcBef>
                <a:spcPts val="0"/>
              </a:spcBef>
              <a:spcAft>
                <a:spcPts val="0"/>
              </a:spcAft>
              <a:buNone/>
            </a:pPr>
            <a:r>
              <a:rPr lang="en" sz="1800" b="1">
                <a:latin typeface="Oswald"/>
                <a:ea typeface="Oswald"/>
                <a:cs typeface="Oswald"/>
                <a:sym typeface="Oswald"/>
              </a:rPr>
              <a:t>“Way to go!”</a:t>
            </a:r>
            <a:endParaRPr sz="1800" b="1">
              <a:latin typeface="Oswald"/>
              <a:ea typeface="Oswald"/>
              <a:cs typeface="Oswald"/>
              <a:sym typeface="Oswald"/>
            </a:endParaRPr>
          </a:p>
        </p:txBody>
      </p:sp>
      <p:sp>
        <p:nvSpPr>
          <p:cNvPr id="885" name="Google Shape;885;p111"/>
          <p:cNvSpPr txBox="1"/>
          <p:nvPr/>
        </p:nvSpPr>
        <p:spPr>
          <a:xfrm>
            <a:off x="51950" y="252577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b="1">
                <a:latin typeface="Oswald"/>
                <a:ea typeface="Oswald"/>
                <a:cs typeface="Oswald"/>
                <a:sym typeface="Oswald"/>
              </a:rPr>
              <a:t>Below the line</a:t>
            </a:r>
            <a:endParaRPr sz="1800" b="1">
              <a:latin typeface="Oswald"/>
              <a:ea typeface="Oswald"/>
              <a:cs typeface="Oswald"/>
              <a:sym typeface="Oswald"/>
            </a:endParaRPr>
          </a:p>
          <a:p>
            <a:pPr marL="0" lvl="0" indent="0" algn="ctr" rtl="0">
              <a:spcBef>
                <a:spcPts val="0"/>
              </a:spcBef>
              <a:spcAft>
                <a:spcPts val="0"/>
              </a:spcAft>
              <a:buNone/>
            </a:pPr>
            <a:r>
              <a:rPr lang="en" sz="1800" b="1">
                <a:latin typeface="Oswald"/>
                <a:ea typeface="Oswald"/>
                <a:cs typeface="Oswald"/>
                <a:sym typeface="Oswald"/>
              </a:rPr>
              <a:t>Behavior</a:t>
            </a:r>
            <a:endParaRPr sz="1800" b="1">
              <a:latin typeface="Oswald"/>
              <a:ea typeface="Oswald"/>
              <a:cs typeface="Oswald"/>
              <a:sym typeface="Oswald"/>
            </a:endParaRPr>
          </a:p>
          <a:p>
            <a:pPr marL="0" lvl="0" indent="0" algn="ctr" rtl="0">
              <a:spcBef>
                <a:spcPts val="0"/>
              </a:spcBef>
              <a:spcAft>
                <a:spcPts val="0"/>
              </a:spcAft>
              <a:buNone/>
            </a:pPr>
            <a:endParaRPr sz="1400" b="1">
              <a:latin typeface="Oswald"/>
              <a:ea typeface="Oswald"/>
              <a:cs typeface="Oswald"/>
              <a:sym typeface="Oswald"/>
            </a:endParaRPr>
          </a:p>
          <a:p>
            <a:pPr marL="0" lvl="0" indent="0" algn="ctr" rtl="0">
              <a:spcBef>
                <a:spcPts val="0"/>
              </a:spcBef>
              <a:spcAft>
                <a:spcPts val="0"/>
              </a:spcAft>
              <a:buNone/>
            </a:pPr>
            <a:r>
              <a:rPr lang="en" sz="1400" b="1">
                <a:latin typeface="Oswald"/>
                <a:ea typeface="Oswald"/>
                <a:cs typeface="Oswald"/>
                <a:sym typeface="Oswald"/>
              </a:rPr>
              <a:t>You need to come up with a “Fix It”</a:t>
            </a:r>
            <a:endParaRPr sz="1400" b="1">
              <a:latin typeface="Oswald"/>
              <a:ea typeface="Oswald"/>
              <a:cs typeface="Oswald"/>
              <a:sym typeface="Oswald"/>
            </a:endParaRPr>
          </a:p>
        </p:txBody>
      </p:sp>
      <p:sp>
        <p:nvSpPr>
          <p:cNvPr id="886" name="Google Shape;886;p111"/>
          <p:cNvSpPr txBox="1"/>
          <p:nvPr/>
        </p:nvSpPr>
        <p:spPr>
          <a:xfrm>
            <a:off x="51950" y="38460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b="1">
                <a:latin typeface="Oswald"/>
                <a:ea typeface="Oswald"/>
                <a:cs typeface="Oswald"/>
                <a:sym typeface="Oswald"/>
              </a:rPr>
              <a:t>BOTTOM LINE</a:t>
            </a:r>
            <a:endParaRPr sz="1800" b="1">
              <a:latin typeface="Oswald"/>
              <a:ea typeface="Oswald"/>
              <a:cs typeface="Oswald"/>
              <a:sym typeface="Oswald"/>
            </a:endParaRPr>
          </a:p>
          <a:p>
            <a:pPr marL="0" lvl="0" indent="0" algn="ctr" rtl="0">
              <a:spcBef>
                <a:spcPts val="0"/>
              </a:spcBef>
              <a:spcAft>
                <a:spcPts val="0"/>
              </a:spcAft>
              <a:buNone/>
            </a:pPr>
            <a:r>
              <a:rPr lang="en" sz="1800" b="1">
                <a:latin typeface="Oswald"/>
                <a:ea typeface="Oswald"/>
                <a:cs typeface="Oswald"/>
                <a:sym typeface="Oswald"/>
              </a:rPr>
              <a:t>Behavior</a:t>
            </a:r>
            <a:endParaRPr sz="1800" b="1">
              <a:latin typeface="Oswald"/>
              <a:ea typeface="Oswald"/>
              <a:cs typeface="Oswald"/>
              <a:sym typeface="Oswald"/>
            </a:endParaRPr>
          </a:p>
          <a:p>
            <a:pPr marL="0" lvl="0" indent="0" algn="ctr" rtl="0">
              <a:spcBef>
                <a:spcPts val="0"/>
              </a:spcBef>
              <a:spcAft>
                <a:spcPts val="0"/>
              </a:spcAft>
              <a:buNone/>
            </a:pPr>
            <a:endParaRPr sz="1400" b="1">
              <a:latin typeface="Oswald"/>
              <a:ea typeface="Oswald"/>
              <a:cs typeface="Oswald"/>
              <a:sym typeface="Oswald"/>
            </a:endParaRPr>
          </a:p>
          <a:p>
            <a:pPr marL="0" lvl="0" indent="0" algn="ctr" rtl="0">
              <a:spcBef>
                <a:spcPts val="0"/>
              </a:spcBef>
              <a:spcAft>
                <a:spcPts val="0"/>
              </a:spcAft>
              <a:buNone/>
            </a:pPr>
            <a:r>
              <a:rPr lang="en" sz="1400" b="1" u="sng">
                <a:latin typeface="Oswald"/>
                <a:ea typeface="Oswald"/>
                <a:cs typeface="Oswald"/>
                <a:sym typeface="Oswald"/>
              </a:rPr>
              <a:t>Never Tolerated</a:t>
            </a:r>
            <a:endParaRPr sz="1400" b="1" u="sng">
              <a:latin typeface="Oswald"/>
              <a:ea typeface="Oswald"/>
              <a:cs typeface="Oswald"/>
              <a:sym typeface="Oswald"/>
            </a:endParaRPr>
          </a:p>
        </p:txBody>
      </p:sp>
      <p:sp>
        <p:nvSpPr>
          <p:cNvPr id="887" name="Google Shape;887;p111"/>
          <p:cNvSpPr txBox="1"/>
          <p:nvPr/>
        </p:nvSpPr>
        <p:spPr>
          <a:xfrm>
            <a:off x="2261750" y="10177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Caring</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Cooperative</a:t>
            </a:r>
            <a:endParaRPr sz="1800">
              <a:latin typeface="Oswald"/>
              <a:ea typeface="Oswald"/>
              <a:cs typeface="Oswald"/>
              <a:sym typeface="Oswald"/>
            </a:endParaRPr>
          </a:p>
        </p:txBody>
      </p:sp>
      <p:sp>
        <p:nvSpPr>
          <p:cNvPr id="888" name="Google Shape;888;p111"/>
          <p:cNvSpPr txBox="1"/>
          <p:nvPr/>
        </p:nvSpPr>
        <p:spPr>
          <a:xfrm>
            <a:off x="4227363" y="10177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dirty="0">
                <a:latin typeface="Oswald"/>
                <a:ea typeface="Oswald"/>
                <a:cs typeface="Oswald"/>
                <a:sym typeface="Oswald"/>
              </a:rPr>
              <a:t>Fair</a:t>
            </a:r>
            <a:endParaRPr sz="1800" dirty="0">
              <a:latin typeface="Oswald"/>
              <a:ea typeface="Oswald"/>
              <a:cs typeface="Oswald"/>
              <a:sym typeface="Oswald"/>
            </a:endParaRPr>
          </a:p>
          <a:p>
            <a:pPr marL="0" lvl="0" indent="0" algn="ctr" rtl="0">
              <a:spcBef>
                <a:spcPts val="0"/>
              </a:spcBef>
              <a:spcAft>
                <a:spcPts val="0"/>
              </a:spcAft>
              <a:buNone/>
            </a:pPr>
            <a:endParaRPr sz="1800" dirty="0">
              <a:latin typeface="Oswald"/>
              <a:ea typeface="Oswald"/>
              <a:cs typeface="Oswald"/>
              <a:sym typeface="Oswald"/>
            </a:endParaRPr>
          </a:p>
          <a:p>
            <a:pPr marL="0" lvl="0" indent="0" algn="ctr" rtl="0">
              <a:spcBef>
                <a:spcPts val="0"/>
              </a:spcBef>
              <a:spcAft>
                <a:spcPts val="0"/>
              </a:spcAft>
              <a:buNone/>
            </a:pPr>
            <a:r>
              <a:rPr lang="en" sz="1800" dirty="0">
                <a:latin typeface="Oswald"/>
                <a:ea typeface="Oswald"/>
                <a:cs typeface="Oswald"/>
                <a:sym typeface="Oswald"/>
              </a:rPr>
              <a:t>Productive</a:t>
            </a:r>
            <a:endParaRPr sz="1800" dirty="0">
              <a:latin typeface="Oswald"/>
              <a:ea typeface="Oswald"/>
              <a:cs typeface="Oswald"/>
              <a:sym typeface="Oswald"/>
            </a:endParaRPr>
          </a:p>
        </p:txBody>
      </p:sp>
      <p:sp>
        <p:nvSpPr>
          <p:cNvPr id="889" name="Google Shape;889;p111"/>
          <p:cNvSpPr txBox="1"/>
          <p:nvPr/>
        </p:nvSpPr>
        <p:spPr>
          <a:xfrm>
            <a:off x="5957550" y="1022901"/>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Respectful</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Responsible</a:t>
            </a:r>
            <a:endParaRPr sz="1800">
              <a:latin typeface="Oswald"/>
              <a:ea typeface="Oswald"/>
              <a:cs typeface="Oswald"/>
              <a:sym typeface="Oswald"/>
            </a:endParaRPr>
          </a:p>
        </p:txBody>
      </p:sp>
      <p:sp>
        <p:nvSpPr>
          <p:cNvPr id="890" name="Google Shape;890;p111"/>
          <p:cNvSpPr txBox="1"/>
          <p:nvPr/>
        </p:nvSpPr>
        <p:spPr>
          <a:xfrm>
            <a:off x="7377425" y="102290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Safe</a:t>
            </a:r>
            <a:endParaRPr sz="1800">
              <a:latin typeface="Oswald"/>
              <a:ea typeface="Oswald"/>
              <a:cs typeface="Oswald"/>
              <a:sym typeface="Oswald"/>
            </a:endParaRPr>
          </a:p>
        </p:txBody>
      </p:sp>
      <p:sp>
        <p:nvSpPr>
          <p:cNvPr id="891" name="Google Shape;891;p111"/>
          <p:cNvSpPr txBox="1"/>
          <p:nvPr/>
        </p:nvSpPr>
        <p:spPr>
          <a:xfrm>
            <a:off x="2261750" y="252577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Uncaring</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Uncooperative</a:t>
            </a:r>
            <a:endParaRPr sz="1800">
              <a:latin typeface="Oswald"/>
              <a:ea typeface="Oswald"/>
              <a:cs typeface="Oswald"/>
              <a:sym typeface="Oswald"/>
            </a:endParaRPr>
          </a:p>
        </p:txBody>
      </p:sp>
      <p:sp>
        <p:nvSpPr>
          <p:cNvPr id="892" name="Google Shape;892;p111" title="Bluejacket Pride "/>
          <p:cNvSpPr txBox="1"/>
          <p:nvPr/>
        </p:nvSpPr>
        <p:spPr>
          <a:xfrm>
            <a:off x="4227375" y="252577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Unfair</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Unproductive</a:t>
            </a:r>
            <a:endParaRPr sz="1800">
              <a:latin typeface="Oswald"/>
              <a:ea typeface="Oswald"/>
              <a:cs typeface="Oswald"/>
              <a:sym typeface="Oswald"/>
            </a:endParaRPr>
          </a:p>
        </p:txBody>
      </p:sp>
      <p:sp>
        <p:nvSpPr>
          <p:cNvPr id="893" name="Google Shape;893;p111"/>
          <p:cNvSpPr txBox="1"/>
          <p:nvPr/>
        </p:nvSpPr>
        <p:spPr>
          <a:xfrm>
            <a:off x="5957550" y="2530564"/>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Disrespectful</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Irresponsible</a:t>
            </a:r>
            <a:endParaRPr sz="1800">
              <a:latin typeface="Oswald"/>
              <a:ea typeface="Oswald"/>
              <a:cs typeface="Oswald"/>
              <a:sym typeface="Oswald"/>
            </a:endParaRPr>
          </a:p>
        </p:txBody>
      </p:sp>
      <p:sp>
        <p:nvSpPr>
          <p:cNvPr id="894" name="Google Shape;894;p111"/>
          <p:cNvSpPr txBox="1"/>
          <p:nvPr/>
        </p:nvSpPr>
        <p:spPr>
          <a:xfrm>
            <a:off x="7377425" y="2530576"/>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Unsafe</a:t>
            </a:r>
            <a:endParaRPr sz="1800">
              <a:latin typeface="Oswald"/>
              <a:ea typeface="Oswald"/>
              <a:cs typeface="Oswald"/>
              <a:sym typeface="Oswald"/>
            </a:endParaRPr>
          </a:p>
        </p:txBody>
      </p:sp>
      <p:sp>
        <p:nvSpPr>
          <p:cNvPr id="895" name="Google Shape;895;p111"/>
          <p:cNvSpPr txBox="1"/>
          <p:nvPr/>
        </p:nvSpPr>
        <p:spPr>
          <a:xfrm>
            <a:off x="2261750" y="38460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Cheating</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Foul Language</a:t>
            </a:r>
            <a:endParaRPr sz="1800">
              <a:latin typeface="Oswald"/>
              <a:ea typeface="Oswald"/>
              <a:cs typeface="Oswald"/>
              <a:sym typeface="Oswald"/>
            </a:endParaRPr>
          </a:p>
        </p:txBody>
      </p:sp>
      <p:sp>
        <p:nvSpPr>
          <p:cNvPr id="896" name="Google Shape;896;p111"/>
          <p:cNvSpPr txBox="1"/>
          <p:nvPr/>
        </p:nvSpPr>
        <p:spPr>
          <a:xfrm>
            <a:off x="4227375" y="3846025"/>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Lying</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Stealing</a:t>
            </a:r>
            <a:endParaRPr sz="1800">
              <a:latin typeface="Oswald"/>
              <a:ea typeface="Oswald"/>
              <a:cs typeface="Oswald"/>
              <a:sym typeface="Oswald"/>
            </a:endParaRPr>
          </a:p>
        </p:txBody>
      </p:sp>
      <p:sp>
        <p:nvSpPr>
          <p:cNvPr id="897" name="Google Shape;897;p111"/>
          <p:cNvSpPr txBox="1"/>
          <p:nvPr/>
        </p:nvSpPr>
        <p:spPr>
          <a:xfrm>
            <a:off x="5957550" y="3855619"/>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Threats</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Vandalism</a:t>
            </a:r>
            <a:endParaRPr sz="1800">
              <a:latin typeface="Oswald"/>
              <a:ea typeface="Oswald"/>
              <a:cs typeface="Oswald"/>
              <a:sym typeface="Oswald"/>
            </a:endParaRPr>
          </a:p>
        </p:txBody>
      </p:sp>
      <p:sp>
        <p:nvSpPr>
          <p:cNvPr id="898" name="Google Shape;898;p111"/>
          <p:cNvSpPr txBox="1"/>
          <p:nvPr/>
        </p:nvSpPr>
        <p:spPr>
          <a:xfrm>
            <a:off x="7377425" y="3855638"/>
            <a:ext cx="1610700" cy="1163700"/>
          </a:xfrm>
          <a:prstGeom prst="rect">
            <a:avLst/>
          </a:prstGeom>
          <a:noFill/>
          <a:ln>
            <a:noFill/>
          </a:ln>
        </p:spPr>
        <p:txBody>
          <a:bodyPr spcFirstLastPara="1" wrap="square" lIns="93500" tIns="93500" rIns="93500" bIns="93500" anchor="ctr" anchorCtr="0">
            <a:noAutofit/>
          </a:bodyPr>
          <a:lstStyle/>
          <a:p>
            <a:pPr marL="0" lvl="0" indent="0" algn="ctr" rtl="0">
              <a:spcBef>
                <a:spcPts val="0"/>
              </a:spcBef>
              <a:spcAft>
                <a:spcPts val="0"/>
              </a:spcAft>
              <a:buNone/>
            </a:pPr>
            <a:r>
              <a:rPr lang="en" sz="1800">
                <a:latin typeface="Oswald"/>
                <a:ea typeface="Oswald"/>
                <a:cs typeface="Oswald"/>
                <a:sym typeface="Oswald"/>
              </a:rPr>
              <a:t>Physical Harm</a:t>
            </a:r>
            <a:endParaRPr sz="1800">
              <a:latin typeface="Oswald"/>
              <a:ea typeface="Oswald"/>
              <a:cs typeface="Oswald"/>
              <a:sym typeface="Oswald"/>
            </a:endParaRPr>
          </a:p>
          <a:p>
            <a:pPr marL="0" lvl="0" indent="0" algn="ctr" rtl="0">
              <a:spcBef>
                <a:spcPts val="0"/>
              </a:spcBef>
              <a:spcAft>
                <a:spcPts val="0"/>
              </a:spcAft>
              <a:buNone/>
            </a:pP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Weapons</a:t>
            </a:r>
            <a:endParaRPr sz="1800">
              <a:latin typeface="Oswald"/>
              <a:ea typeface="Oswald"/>
              <a:cs typeface="Oswald"/>
              <a:sym typeface="Oswa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2"/>
        <p:cNvGrpSpPr/>
        <p:nvPr/>
      </p:nvGrpSpPr>
      <p:grpSpPr>
        <a:xfrm>
          <a:off x="0" y="0"/>
          <a:ext cx="0" cy="0"/>
          <a:chOff x="0" y="0"/>
          <a:chExt cx="0" cy="0"/>
        </a:xfrm>
      </p:grpSpPr>
      <p:sp>
        <p:nvSpPr>
          <p:cNvPr id="903" name="Google Shape;903;p112" descr="The term is pasted on the top of the slide." title="Office Managed Behaviors"/>
          <p:cNvSpPr txBox="1">
            <a:spLocks noGrp="1"/>
          </p:cNvSpPr>
          <p:nvPr>
            <p:ph type="title"/>
          </p:nvPr>
        </p:nvSpPr>
        <p:spPr>
          <a:xfrm>
            <a:off x="1114425" y="358375"/>
            <a:ext cx="6915300" cy="7464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600">
                <a:solidFill>
                  <a:srgbClr val="0B5394"/>
                </a:solidFill>
              </a:rPr>
              <a:t>Staff Managed Behaviors</a:t>
            </a:r>
            <a:endParaRPr sz="3600">
              <a:solidFill>
                <a:srgbClr val="0B5394"/>
              </a:solidFill>
            </a:endParaRPr>
          </a:p>
        </p:txBody>
      </p:sp>
      <p:sp>
        <p:nvSpPr>
          <p:cNvPr id="904" name="Google Shape;904;p112" descr="Staff Managed Behaviors is pasted in black." title="The Term Staff Manged Behaviors is Pasted"/>
          <p:cNvSpPr txBox="1">
            <a:spLocks noGrp="1"/>
          </p:cNvSpPr>
          <p:nvPr>
            <p:ph type="body" idx="1"/>
          </p:nvPr>
        </p:nvSpPr>
        <p:spPr>
          <a:xfrm>
            <a:off x="907350" y="1104775"/>
            <a:ext cx="3644700" cy="3464100"/>
          </a:xfrm>
          <a:prstGeom prst="rect">
            <a:avLst/>
          </a:prstGeom>
          <a:noFill/>
          <a:ln>
            <a:noFill/>
          </a:ln>
        </p:spPr>
        <p:txBody>
          <a:bodyPr spcFirstLastPara="1" wrap="square" lIns="79475" tIns="39725" rIns="79475" bIns="39725" anchor="t" anchorCtr="0">
            <a:noAutofit/>
          </a:bodyPr>
          <a:lstStyle/>
          <a:p>
            <a:pPr marL="317500" marR="0" lvl="0" indent="-292100" algn="l" rtl="0">
              <a:lnSpc>
                <a:spcPct val="80000"/>
              </a:lnSpc>
              <a:spcBef>
                <a:spcPts val="0"/>
              </a:spcBef>
              <a:spcAft>
                <a:spcPts val="0"/>
              </a:spcAft>
              <a:buClr>
                <a:srgbClr val="0B5394"/>
              </a:buClr>
              <a:buSzPts val="1400"/>
              <a:buFont typeface="Noto Sans Symbols"/>
              <a:buChar char="▪"/>
            </a:pPr>
            <a:r>
              <a:rPr lang="en" sz="1400" i="0" u="none">
                <a:solidFill>
                  <a:srgbClr val="0B5394"/>
                </a:solidFill>
                <a:latin typeface="Arial"/>
                <a:ea typeface="Arial"/>
                <a:cs typeface="Arial"/>
                <a:sym typeface="Arial"/>
              </a:rPr>
              <a:t>Ta</a:t>
            </a:r>
            <a:r>
              <a:rPr lang="en" sz="1400">
                <a:solidFill>
                  <a:srgbClr val="0B5394"/>
                </a:solidFill>
                <a:latin typeface="Arial"/>
                <a:ea typeface="Arial"/>
                <a:cs typeface="Arial"/>
                <a:sym typeface="Arial"/>
              </a:rPr>
              <a:t>rdiness returning to class from transitions (Dyads, specials, bathroom, recess)</a:t>
            </a:r>
            <a:endParaRPr sz="1400">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Bullying (first offense)</a:t>
            </a:r>
            <a:endParaRPr sz="1400">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i="0" u="none">
                <a:solidFill>
                  <a:srgbClr val="0B5394"/>
                </a:solidFill>
                <a:latin typeface="Arial"/>
                <a:ea typeface="Arial"/>
                <a:cs typeface="Arial"/>
                <a:sym typeface="Arial"/>
              </a:rPr>
              <a:t>Non-compliance with staff direction</a:t>
            </a:r>
            <a:endParaRPr sz="1400">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i="0" u="none">
                <a:solidFill>
                  <a:srgbClr val="0B5394"/>
                </a:solidFill>
                <a:latin typeface="Arial"/>
                <a:ea typeface="Arial"/>
                <a:cs typeface="Arial"/>
                <a:sym typeface="Arial"/>
              </a:rPr>
              <a:t>Classroom disruption</a:t>
            </a:r>
            <a:endParaRPr sz="1400">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i="0" u="none">
                <a:solidFill>
                  <a:srgbClr val="0B5394"/>
                </a:solidFill>
                <a:latin typeface="Arial"/>
                <a:ea typeface="Arial"/>
                <a:cs typeface="Arial"/>
                <a:sym typeface="Arial"/>
              </a:rPr>
              <a:t>Inappropriate language</a:t>
            </a:r>
            <a:endParaRPr sz="1400">
              <a:solidFill>
                <a:srgbClr val="0B5394"/>
              </a:solidFill>
            </a:endParaRPr>
          </a:p>
          <a:p>
            <a:pPr marL="31750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Non-district issued electronic devices/cell phones in the classroom (students can keep these in lockers)</a:t>
            </a:r>
            <a:endParaRPr sz="1400">
              <a:solidFill>
                <a:srgbClr val="0B5394"/>
              </a:solidFill>
              <a:latin typeface="Arial"/>
              <a:ea typeface="Arial"/>
              <a:cs typeface="Arial"/>
              <a:sym typeface="Arial"/>
            </a:endParaRPr>
          </a:p>
          <a:p>
            <a:pPr marL="317500" lvl="0" indent="-292100" algn="l" rtl="0">
              <a:lnSpc>
                <a:spcPct val="100000"/>
              </a:lnSpc>
              <a:spcBef>
                <a:spcPts val="1000"/>
              </a:spcBef>
              <a:spcAft>
                <a:spcPts val="1000"/>
              </a:spcAft>
              <a:buClr>
                <a:srgbClr val="0B5394"/>
              </a:buClr>
              <a:buSzPts val="1400"/>
              <a:buFont typeface="Arial"/>
              <a:buChar char="▪"/>
            </a:pPr>
            <a:r>
              <a:rPr lang="en" sz="1400">
                <a:solidFill>
                  <a:srgbClr val="0B5394"/>
                </a:solidFill>
                <a:latin typeface="Arial"/>
                <a:ea typeface="Arial"/>
                <a:cs typeface="Arial"/>
                <a:sym typeface="Arial"/>
              </a:rPr>
              <a:t>Unprepared for class</a:t>
            </a:r>
            <a:endParaRPr sz="1400">
              <a:solidFill>
                <a:srgbClr val="0B5394"/>
              </a:solidFill>
              <a:latin typeface="Arial"/>
              <a:ea typeface="Arial"/>
              <a:cs typeface="Arial"/>
              <a:sym typeface="Arial"/>
            </a:endParaRPr>
          </a:p>
        </p:txBody>
      </p:sp>
      <p:sp>
        <p:nvSpPr>
          <p:cNvPr id="905" name="Google Shape;905;p112" descr="A list of all the types of behaviors is listed in the slide for example purposes." title="Types of Behaviors"/>
          <p:cNvSpPr txBox="1">
            <a:spLocks noGrp="1"/>
          </p:cNvSpPr>
          <p:nvPr>
            <p:ph type="body" idx="2"/>
          </p:nvPr>
        </p:nvSpPr>
        <p:spPr>
          <a:xfrm>
            <a:off x="4832400" y="1017450"/>
            <a:ext cx="3581100" cy="3551400"/>
          </a:xfrm>
          <a:prstGeom prst="rect">
            <a:avLst/>
          </a:prstGeom>
        </p:spPr>
        <p:txBody>
          <a:bodyPr spcFirstLastPara="1" wrap="square" lIns="91425" tIns="91425" rIns="91425" bIns="91425" anchor="t" anchorCtr="0">
            <a:noAutofit/>
          </a:bodyPr>
          <a:lstStyle/>
          <a:p>
            <a:pPr marL="317500" marR="0" lvl="0" indent="-292100" algn="l" rtl="0">
              <a:lnSpc>
                <a:spcPct val="80000"/>
              </a:lnSpc>
              <a:spcBef>
                <a:spcPts val="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Leaving the classroom without permission</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Inappropriate computer use </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Inappropriate locker behavior</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Dress code violation</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Throwing objects</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Eating/drinking in class</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Academic dishonesty </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Inappropriate language </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Sleeping in class (first offense)</a:t>
            </a:r>
            <a:endParaRPr sz="1400">
              <a:solidFill>
                <a:srgbClr val="0B5394"/>
              </a:solidFill>
              <a:latin typeface="Arial"/>
              <a:ea typeface="Arial"/>
              <a:cs typeface="Arial"/>
              <a:sym typeface="Arial"/>
            </a:endParaRPr>
          </a:p>
          <a:p>
            <a:pPr marL="0" marR="0" lvl="0" indent="0" algn="l" rtl="0">
              <a:lnSpc>
                <a:spcPct val="80000"/>
              </a:lnSpc>
              <a:spcBef>
                <a:spcPts val="1000"/>
              </a:spcBef>
              <a:spcAft>
                <a:spcPts val="0"/>
              </a:spcAft>
              <a:buNone/>
            </a:pPr>
            <a:endParaRPr sz="1800">
              <a:solidFill>
                <a:srgbClr val="999999"/>
              </a:solidFill>
              <a:latin typeface="Arial"/>
              <a:ea typeface="Arial"/>
              <a:cs typeface="Arial"/>
              <a:sym typeface="Arial"/>
            </a:endParaRPr>
          </a:p>
          <a:p>
            <a:pPr marL="0" lvl="0" indent="0" algn="l" rtl="0">
              <a:lnSpc>
                <a:spcPct val="80000"/>
              </a:lnSpc>
              <a:spcBef>
                <a:spcPts val="1000"/>
              </a:spcBef>
              <a:spcAft>
                <a:spcPts val="0"/>
              </a:spcAft>
              <a:buNone/>
            </a:pPr>
            <a:endParaRPr sz="18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09"/>
        <p:cNvGrpSpPr/>
        <p:nvPr/>
      </p:nvGrpSpPr>
      <p:grpSpPr>
        <a:xfrm>
          <a:off x="0" y="0"/>
          <a:ext cx="0" cy="0"/>
          <a:chOff x="0" y="0"/>
          <a:chExt cx="0" cy="0"/>
        </a:xfrm>
      </p:grpSpPr>
      <p:sp>
        <p:nvSpPr>
          <p:cNvPr id="910" name="Google Shape;910;p113"/>
          <p:cNvSpPr txBox="1">
            <a:spLocks noGrp="1"/>
          </p:cNvSpPr>
          <p:nvPr>
            <p:ph type="title"/>
          </p:nvPr>
        </p:nvSpPr>
        <p:spPr>
          <a:xfrm>
            <a:off x="456595" y="470054"/>
            <a:ext cx="8230800" cy="5715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000">
                <a:solidFill>
                  <a:srgbClr val="0B5394"/>
                </a:solidFill>
              </a:rPr>
              <a:t>Office Managed Student Behaviors</a:t>
            </a:r>
            <a:endParaRPr sz="3000">
              <a:solidFill>
                <a:srgbClr val="0B5394"/>
              </a:solidFill>
            </a:endParaRPr>
          </a:p>
        </p:txBody>
      </p:sp>
      <p:sp>
        <p:nvSpPr>
          <p:cNvPr id="911" name="Google Shape;911;p113" descr="Office Managed Student Behaviors" title="Office Managed Student Behaviors"/>
          <p:cNvSpPr txBox="1">
            <a:spLocks noGrp="1"/>
          </p:cNvSpPr>
          <p:nvPr>
            <p:ph type="body" idx="1"/>
          </p:nvPr>
        </p:nvSpPr>
        <p:spPr>
          <a:xfrm>
            <a:off x="1111350" y="1125575"/>
            <a:ext cx="3635400" cy="3350700"/>
          </a:xfrm>
          <a:prstGeom prst="rect">
            <a:avLst/>
          </a:prstGeom>
          <a:noFill/>
          <a:ln>
            <a:noFill/>
          </a:ln>
        </p:spPr>
        <p:txBody>
          <a:bodyPr spcFirstLastPara="1" wrap="square" lIns="79475" tIns="39725" rIns="79475" bIns="39725" anchor="t" anchorCtr="0">
            <a:noAutofit/>
          </a:bodyPr>
          <a:lstStyle/>
          <a:p>
            <a:pPr marL="317500" marR="0" lvl="0" indent="-292100" algn="l" rtl="0">
              <a:lnSpc>
                <a:spcPct val="80000"/>
              </a:lnSpc>
              <a:spcBef>
                <a:spcPts val="3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Bomb Threat/False Alarm</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Bullying </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Possession of a Weapon/Explosive Device</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Threats of bringing/using Weapons</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Fighting/Physical Aggression</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Physical Assault/Harassment</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Intimidation</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Sexual Harassment/Sexual Offense</a:t>
            </a:r>
            <a:endParaRPr sz="1400">
              <a:solidFill>
                <a:srgbClr val="0B5394"/>
              </a:solidFill>
              <a:latin typeface="Arial"/>
              <a:ea typeface="Arial"/>
              <a:cs typeface="Arial"/>
              <a:sym typeface="Aria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sz="1400">
                <a:solidFill>
                  <a:srgbClr val="0B5394"/>
                </a:solidFill>
                <a:latin typeface="Arial"/>
                <a:ea typeface="Arial"/>
                <a:cs typeface="Arial"/>
                <a:sym typeface="Arial"/>
              </a:rPr>
              <a:t>Theft/Burglary</a:t>
            </a:r>
            <a:endParaRPr>
              <a:solidFill>
                <a:srgbClr val="0B5394"/>
              </a:solidFill>
            </a:endParaRPr>
          </a:p>
          <a:p>
            <a:pPr marL="0" marR="0" lvl="0" indent="0" algn="l" rtl="0">
              <a:lnSpc>
                <a:spcPct val="80000"/>
              </a:lnSpc>
              <a:spcBef>
                <a:spcPts val="1000"/>
              </a:spcBef>
              <a:spcAft>
                <a:spcPts val="0"/>
              </a:spcAft>
              <a:buNone/>
            </a:pPr>
            <a:endParaRPr/>
          </a:p>
        </p:txBody>
      </p:sp>
      <p:sp>
        <p:nvSpPr>
          <p:cNvPr id="912" name="Google Shape;912;p113" descr="Office Managed Student Behaviors" title="Office Managed Student Behaviors"/>
          <p:cNvSpPr txBox="1"/>
          <p:nvPr/>
        </p:nvSpPr>
        <p:spPr>
          <a:xfrm>
            <a:off x="4915875" y="1175450"/>
            <a:ext cx="3525900" cy="3729300"/>
          </a:xfrm>
          <a:prstGeom prst="rect">
            <a:avLst/>
          </a:prstGeom>
          <a:noFill/>
          <a:ln>
            <a:noFill/>
          </a:ln>
        </p:spPr>
        <p:txBody>
          <a:bodyPr spcFirstLastPara="1" wrap="square" lIns="91425" tIns="91425" rIns="91425" bIns="91425" anchor="t" anchorCtr="0">
            <a:noAutofit/>
          </a:bodyPr>
          <a:lstStyle/>
          <a:p>
            <a:pPr marL="317500" marR="0" lvl="0" indent="-292100" algn="l" rtl="0">
              <a:lnSpc>
                <a:spcPct val="80000"/>
              </a:lnSpc>
              <a:spcBef>
                <a:spcPts val="300"/>
              </a:spcBef>
              <a:spcAft>
                <a:spcPts val="0"/>
              </a:spcAft>
              <a:buClr>
                <a:srgbClr val="0B5394"/>
              </a:buClr>
              <a:buSzPts val="1400"/>
              <a:buFont typeface="Noto Sans Symbols"/>
              <a:buChar char="▪"/>
            </a:pPr>
            <a:r>
              <a:rPr lang="en">
                <a:solidFill>
                  <a:srgbClr val="0B5394"/>
                </a:solidFill>
              </a:rPr>
              <a:t>Verbal Abuse and/or Threat of Violence</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Inappropriate Bus Behavior</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Truancy</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Vandalism/ Property Damage</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False Fire Alarm or Arson</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Leaving the Classroom without Permission</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Chronic Violation of Teacher Managed Behaviors </a:t>
            </a:r>
            <a:endParaRPr>
              <a:solidFill>
                <a:srgbClr val="0B5394"/>
              </a:solidFill>
            </a:endParaRPr>
          </a:p>
          <a:p>
            <a:pPr marL="317500" marR="0" lvl="0" indent="-292100" algn="l" rtl="0">
              <a:lnSpc>
                <a:spcPct val="80000"/>
              </a:lnSpc>
              <a:spcBef>
                <a:spcPts val="1000"/>
              </a:spcBef>
              <a:spcAft>
                <a:spcPts val="0"/>
              </a:spcAft>
              <a:buClr>
                <a:srgbClr val="0B5394"/>
              </a:buClr>
              <a:buSzPts val="1400"/>
              <a:buFont typeface="Noto Sans Symbols"/>
              <a:buChar char="▪"/>
            </a:pPr>
            <a:r>
              <a:rPr lang="en">
                <a:solidFill>
                  <a:srgbClr val="0B5394"/>
                </a:solidFill>
              </a:rPr>
              <a:t>Possession of weapons or drugs</a:t>
            </a:r>
            <a:endParaRPr>
              <a:solidFill>
                <a:srgbClr val="0B5394"/>
              </a:solidFill>
            </a:endParaRPr>
          </a:p>
          <a:p>
            <a:pPr marL="0" marR="0" lvl="0" indent="0" algn="l" rtl="0">
              <a:lnSpc>
                <a:spcPct val="80000"/>
              </a:lnSpc>
              <a:spcBef>
                <a:spcPts val="1000"/>
              </a:spcBef>
              <a:spcAft>
                <a:spcPts val="1000"/>
              </a:spcAft>
              <a:buNone/>
            </a:pPr>
            <a:endParaRPr>
              <a:solidFill>
                <a:srgbClr val="0B539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Tinos"/>
                <a:ea typeface="Tinos"/>
                <a:cs typeface="Tinos"/>
                <a:sym typeface="Tinos"/>
              </a:rPr>
              <a:t>What is PBIS? </a:t>
            </a:r>
            <a:endParaRPr sz="3000">
              <a:latin typeface="Tinos"/>
              <a:ea typeface="Tinos"/>
              <a:cs typeface="Tinos"/>
              <a:sym typeface="Tinos"/>
            </a:endParaRPr>
          </a:p>
        </p:txBody>
      </p:sp>
      <p:sp>
        <p:nvSpPr>
          <p:cNvPr id="277" name="Google Shape;277;p32" descr="three ovals with the words, data , systems and practices. Outcomes is a the top" title="venn diagram"/>
          <p:cNvSpPr/>
          <p:nvPr/>
        </p:nvSpPr>
        <p:spPr>
          <a:xfrm>
            <a:off x="3379541" y="2069837"/>
            <a:ext cx="2709000" cy="1934700"/>
          </a:xfrm>
          <a:prstGeom prst="ellipse">
            <a:avLst/>
          </a:prstGeom>
          <a:solidFill>
            <a:srgbClr val="FFFFFF">
              <a:alpha val="98430"/>
            </a:srgbClr>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a:solidFill>
                <a:srgbClr val="000000"/>
              </a:solidFill>
              <a:latin typeface="Tinos"/>
              <a:ea typeface="Tinos"/>
              <a:cs typeface="Tinos"/>
              <a:sym typeface="Tinos"/>
            </a:endParaRPr>
          </a:p>
        </p:txBody>
      </p:sp>
      <p:sp>
        <p:nvSpPr>
          <p:cNvPr id="278" name="Google Shape;278;p32" descr="oval with the work practice" title="oval "/>
          <p:cNvSpPr/>
          <p:nvPr/>
        </p:nvSpPr>
        <p:spPr>
          <a:xfrm>
            <a:off x="3971108" y="3014128"/>
            <a:ext cx="1499400" cy="947400"/>
          </a:xfrm>
          <a:prstGeom prst="ellipse">
            <a:avLst/>
          </a:prstGeom>
          <a:noFill/>
          <a:ln w="63500" cap="flat" cmpd="sng">
            <a:solidFill>
              <a:srgbClr val="99CC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a:solidFill>
                <a:srgbClr val="000000"/>
              </a:solidFill>
              <a:latin typeface="Tinos"/>
              <a:ea typeface="Tinos"/>
              <a:cs typeface="Tinos"/>
              <a:sym typeface="Tinos"/>
            </a:endParaRPr>
          </a:p>
        </p:txBody>
      </p:sp>
      <p:sp>
        <p:nvSpPr>
          <p:cNvPr id="279" name="Google Shape;279;p32" descr="data with aanpink oval" title="data"/>
          <p:cNvSpPr/>
          <p:nvPr/>
        </p:nvSpPr>
        <p:spPr>
          <a:xfrm>
            <a:off x="4441332" y="2441221"/>
            <a:ext cx="1451100" cy="947400"/>
          </a:xfrm>
          <a:prstGeom prst="ellipse">
            <a:avLst/>
          </a:prstGeom>
          <a:no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a:solidFill>
                <a:srgbClr val="000000"/>
              </a:solidFill>
              <a:latin typeface="Tinos"/>
              <a:ea typeface="Tinos"/>
              <a:cs typeface="Tinos"/>
              <a:sym typeface="Tinos"/>
            </a:endParaRPr>
          </a:p>
        </p:txBody>
      </p:sp>
      <p:sp>
        <p:nvSpPr>
          <p:cNvPr id="280" name="Google Shape;280;p32" descr="Systems, data, and practices all affect outcomes." title="Venn Diagram"/>
          <p:cNvSpPr/>
          <p:nvPr/>
        </p:nvSpPr>
        <p:spPr>
          <a:xfrm>
            <a:off x="3505932" y="2441221"/>
            <a:ext cx="1402800" cy="947400"/>
          </a:xfrm>
          <a:prstGeom prst="ellipse">
            <a:avLst/>
          </a:prstGeom>
          <a:noFill/>
          <a:ln w="63500" cap="flat" cmpd="sng">
            <a:solidFill>
              <a:srgbClr val="00FF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a:solidFill>
                <a:srgbClr val="000000"/>
              </a:solidFill>
              <a:latin typeface="Tinos"/>
              <a:ea typeface="Tinos"/>
              <a:cs typeface="Tinos"/>
              <a:sym typeface="Tinos"/>
            </a:endParaRPr>
          </a:p>
        </p:txBody>
      </p:sp>
      <p:sp>
        <p:nvSpPr>
          <p:cNvPr id="281" name="Google Shape;281;p32"/>
          <p:cNvSpPr txBox="1"/>
          <p:nvPr/>
        </p:nvSpPr>
        <p:spPr>
          <a:xfrm rot="-2547059">
            <a:off x="3494844" y="2662687"/>
            <a:ext cx="1154292" cy="29550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200" b="1" i="0" u="none" strike="noStrike" cap="none">
                <a:solidFill>
                  <a:srgbClr val="000000"/>
                </a:solidFill>
                <a:latin typeface="Tinos"/>
                <a:ea typeface="Tinos"/>
                <a:cs typeface="Tinos"/>
                <a:sym typeface="Tinos"/>
              </a:rPr>
              <a:t>SYSTEMS</a:t>
            </a:r>
            <a:endParaRPr sz="1200" b="1">
              <a:latin typeface="Tinos"/>
              <a:ea typeface="Tinos"/>
              <a:cs typeface="Tinos"/>
              <a:sym typeface="Tinos"/>
            </a:endParaRPr>
          </a:p>
        </p:txBody>
      </p:sp>
      <p:sp>
        <p:nvSpPr>
          <p:cNvPr id="282" name="Google Shape;282;p32"/>
          <p:cNvSpPr txBox="1"/>
          <p:nvPr/>
        </p:nvSpPr>
        <p:spPr>
          <a:xfrm>
            <a:off x="4011147" y="3462061"/>
            <a:ext cx="13896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200" b="1" i="0" u="none" strike="noStrike" cap="none">
                <a:solidFill>
                  <a:srgbClr val="000000"/>
                </a:solidFill>
                <a:latin typeface="Tinos"/>
                <a:ea typeface="Tinos"/>
                <a:cs typeface="Tinos"/>
                <a:sym typeface="Tinos"/>
              </a:rPr>
              <a:t>PRACTICES</a:t>
            </a:r>
            <a:endParaRPr sz="1200" b="1">
              <a:latin typeface="Tinos"/>
              <a:ea typeface="Tinos"/>
              <a:cs typeface="Tinos"/>
              <a:sym typeface="Tinos"/>
            </a:endParaRPr>
          </a:p>
        </p:txBody>
      </p:sp>
      <p:sp>
        <p:nvSpPr>
          <p:cNvPr id="283" name="Google Shape;283;p32"/>
          <p:cNvSpPr txBox="1"/>
          <p:nvPr/>
        </p:nvSpPr>
        <p:spPr>
          <a:xfrm rot="2419238">
            <a:off x="5032451" y="2724676"/>
            <a:ext cx="790493" cy="29167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200" b="1" i="0" u="none" strike="noStrike" cap="none">
                <a:solidFill>
                  <a:srgbClr val="000000"/>
                </a:solidFill>
                <a:latin typeface="Tinos"/>
                <a:ea typeface="Tinos"/>
                <a:cs typeface="Tinos"/>
                <a:sym typeface="Tinos"/>
              </a:rPr>
              <a:t>DATA</a:t>
            </a:r>
            <a:endParaRPr sz="1200" b="1">
              <a:latin typeface="Tinos"/>
              <a:ea typeface="Tinos"/>
              <a:cs typeface="Tinos"/>
              <a:sym typeface="Tinos"/>
            </a:endParaRPr>
          </a:p>
        </p:txBody>
      </p:sp>
      <p:sp>
        <p:nvSpPr>
          <p:cNvPr id="284" name="Google Shape;284;p32"/>
          <p:cNvSpPr txBox="1"/>
          <p:nvPr/>
        </p:nvSpPr>
        <p:spPr>
          <a:xfrm>
            <a:off x="4054391" y="2162725"/>
            <a:ext cx="1373700" cy="21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 sz="1200" b="1" i="0" u="none" strike="noStrike" cap="none">
                <a:solidFill>
                  <a:srgbClr val="000000"/>
                </a:solidFill>
                <a:latin typeface="Tinos"/>
                <a:ea typeface="Tinos"/>
                <a:cs typeface="Tinos"/>
                <a:sym typeface="Tinos"/>
              </a:rPr>
              <a:t>OUTCOMES</a:t>
            </a:r>
            <a:endParaRPr sz="1200" b="1">
              <a:latin typeface="Tinos"/>
              <a:ea typeface="Tinos"/>
              <a:cs typeface="Tinos"/>
              <a:sym typeface="Tinos"/>
            </a:endParaRPr>
          </a:p>
        </p:txBody>
      </p:sp>
      <p:sp>
        <p:nvSpPr>
          <p:cNvPr id="285" name="Google Shape;285;p32"/>
          <p:cNvSpPr/>
          <p:nvPr/>
        </p:nvSpPr>
        <p:spPr>
          <a:xfrm>
            <a:off x="2970675" y="1361175"/>
            <a:ext cx="3787800" cy="631500"/>
          </a:xfrm>
          <a:prstGeom prst="roundRect">
            <a:avLst>
              <a:gd name="adj" fmla="val 16667"/>
            </a:avLst>
          </a:prstGeom>
          <a:no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0000"/>
              </a:buClr>
              <a:buFont typeface="Arial"/>
              <a:buNone/>
            </a:pPr>
            <a:r>
              <a:rPr lang="en" sz="1800" b="1" i="1" u="none" strike="noStrike" cap="none">
                <a:solidFill>
                  <a:srgbClr val="FF0000"/>
                </a:solidFill>
                <a:latin typeface="Tinos"/>
                <a:ea typeface="Tinos"/>
                <a:cs typeface="Tinos"/>
                <a:sym typeface="Tinos"/>
              </a:rPr>
              <a:t>Culturally Equitable</a:t>
            </a:r>
            <a:r>
              <a:rPr lang="en" sz="1800" i="1" u="none" strike="noStrike" cap="none">
                <a:solidFill>
                  <a:srgbClr val="000000"/>
                </a:solidFill>
                <a:latin typeface="Tinos"/>
                <a:ea typeface="Tinos"/>
                <a:cs typeface="Tinos"/>
                <a:sym typeface="Tinos"/>
              </a:rPr>
              <a:t> </a:t>
            </a:r>
            <a:r>
              <a:rPr lang="en" sz="1800" i="0" u="none" strike="noStrike" cap="none">
                <a:solidFill>
                  <a:srgbClr val="000000"/>
                </a:solidFill>
                <a:latin typeface="Tinos"/>
                <a:ea typeface="Tinos"/>
                <a:cs typeface="Tinos"/>
                <a:sym typeface="Tinos"/>
              </a:rPr>
              <a:t>Academic &amp; Social Behavior Expectations</a:t>
            </a:r>
            <a:endParaRPr sz="1800">
              <a:latin typeface="Tinos"/>
              <a:ea typeface="Tinos"/>
              <a:cs typeface="Tinos"/>
              <a:sym typeface="Tinos"/>
            </a:endParaRPr>
          </a:p>
        </p:txBody>
      </p:sp>
      <p:sp>
        <p:nvSpPr>
          <p:cNvPr id="286" name="Google Shape;286;p32"/>
          <p:cNvSpPr/>
          <p:nvPr/>
        </p:nvSpPr>
        <p:spPr>
          <a:xfrm>
            <a:off x="2869450" y="4035725"/>
            <a:ext cx="4275600" cy="519000"/>
          </a:xfrm>
          <a:prstGeom prst="roundRect">
            <a:avLst>
              <a:gd name="adj" fmla="val 16667"/>
            </a:avLst>
          </a:prstGeom>
          <a:no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FF0000"/>
              </a:buClr>
              <a:buFont typeface="Arial"/>
              <a:buNone/>
            </a:pPr>
            <a:r>
              <a:rPr lang="en" sz="1800" b="1" i="1" u="none" strike="noStrike" cap="none">
                <a:solidFill>
                  <a:srgbClr val="FF0000"/>
                </a:solidFill>
                <a:latin typeface="Tinos"/>
                <a:ea typeface="Tinos"/>
                <a:cs typeface="Tinos"/>
                <a:sym typeface="Tinos"/>
              </a:rPr>
              <a:t>Culturally Relevant </a:t>
            </a:r>
            <a:r>
              <a:rPr lang="en" sz="1800" i="0" u="none" strike="noStrike" cap="none">
                <a:solidFill>
                  <a:srgbClr val="000000"/>
                </a:solidFill>
                <a:latin typeface="Tinos"/>
                <a:ea typeface="Tinos"/>
                <a:cs typeface="Tinos"/>
                <a:sym typeface="Tinos"/>
              </a:rPr>
              <a:t>&amp; Effective Instruction</a:t>
            </a:r>
            <a:endParaRPr sz="1800">
              <a:latin typeface="Tinos"/>
              <a:ea typeface="Tinos"/>
              <a:cs typeface="Tinos"/>
              <a:sym typeface="Tinos"/>
            </a:endParaRPr>
          </a:p>
        </p:txBody>
      </p:sp>
      <p:sp>
        <p:nvSpPr>
          <p:cNvPr id="287" name="Google Shape;287;p32"/>
          <p:cNvSpPr/>
          <p:nvPr/>
        </p:nvSpPr>
        <p:spPr>
          <a:xfrm>
            <a:off x="1617100" y="2383175"/>
            <a:ext cx="1895400" cy="974700"/>
          </a:xfrm>
          <a:prstGeom prst="roundRect">
            <a:avLst>
              <a:gd name="adj" fmla="val 16667"/>
            </a:avLst>
          </a:prstGeom>
          <a:noFill/>
          <a:ln>
            <a:noFill/>
          </a:ln>
        </p:spPr>
        <p:txBody>
          <a:bodyPr spcFirstLastPara="1" wrap="square" lIns="91425" tIns="45700" rIns="91425" bIns="45700" anchor="ctr" anchorCtr="1">
            <a:noAutofit/>
          </a:bodyPr>
          <a:lstStyle/>
          <a:p>
            <a:pPr marL="0" marR="0" lvl="0" indent="0" algn="l" rtl="0">
              <a:lnSpc>
                <a:spcPct val="100000"/>
              </a:lnSpc>
              <a:spcBef>
                <a:spcPts val="0"/>
              </a:spcBef>
              <a:spcAft>
                <a:spcPts val="0"/>
              </a:spcAft>
              <a:buClr>
                <a:srgbClr val="FF0000"/>
              </a:buClr>
              <a:buFont typeface="Arial"/>
              <a:buNone/>
            </a:pPr>
            <a:r>
              <a:rPr lang="en" sz="1800" b="1" i="1" u="none" strike="noStrike" cap="none">
                <a:solidFill>
                  <a:srgbClr val="FF0000"/>
                </a:solidFill>
                <a:latin typeface="Tinos"/>
                <a:ea typeface="Tinos"/>
                <a:cs typeface="Tinos"/>
                <a:sym typeface="Tinos"/>
              </a:rPr>
              <a:t>Culturally Knowledgeable </a:t>
            </a:r>
            <a:r>
              <a:rPr lang="en" sz="1800" i="0" u="none" strike="noStrike" cap="none">
                <a:solidFill>
                  <a:srgbClr val="000000"/>
                </a:solidFill>
                <a:latin typeface="Tinos"/>
                <a:ea typeface="Tinos"/>
                <a:cs typeface="Tinos"/>
                <a:sym typeface="Tinos"/>
              </a:rPr>
              <a:t>Staff</a:t>
            </a:r>
            <a:endParaRPr sz="1800">
              <a:latin typeface="Tinos"/>
              <a:ea typeface="Tinos"/>
              <a:cs typeface="Tinos"/>
              <a:sym typeface="Tinos"/>
            </a:endParaRPr>
          </a:p>
        </p:txBody>
      </p:sp>
      <p:sp>
        <p:nvSpPr>
          <p:cNvPr id="288" name="Google Shape;288;p32"/>
          <p:cNvSpPr/>
          <p:nvPr/>
        </p:nvSpPr>
        <p:spPr>
          <a:xfrm>
            <a:off x="6088556" y="2323104"/>
            <a:ext cx="1895400" cy="974700"/>
          </a:xfrm>
          <a:prstGeom prst="roundRect">
            <a:avLst>
              <a:gd name="adj" fmla="val 16667"/>
            </a:avLst>
          </a:prstGeom>
          <a:noFill/>
          <a:ln>
            <a:noFill/>
          </a:ln>
        </p:spPr>
        <p:txBody>
          <a:bodyPr spcFirstLastPara="1" wrap="square" lIns="91425" tIns="45700" rIns="91425" bIns="45700" anchor="ctr" anchorCtr="1">
            <a:noAutofit/>
          </a:bodyPr>
          <a:lstStyle/>
          <a:p>
            <a:pPr marL="0" marR="0" lvl="0" indent="0" algn="r" rtl="0">
              <a:lnSpc>
                <a:spcPct val="100000"/>
              </a:lnSpc>
              <a:spcBef>
                <a:spcPts val="0"/>
              </a:spcBef>
              <a:spcAft>
                <a:spcPts val="0"/>
              </a:spcAft>
              <a:buClr>
                <a:srgbClr val="FF0000"/>
              </a:buClr>
              <a:buFont typeface="Arial"/>
              <a:buNone/>
            </a:pPr>
            <a:r>
              <a:rPr lang="en" sz="1800" b="1" i="1" u="none" strike="noStrike" cap="none">
                <a:solidFill>
                  <a:srgbClr val="FF0000"/>
                </a:solidFill>
                <a:latin typeface="Tinos"/>
                <a:ea typeface="Tinos"/>
                <a:cs typeface="Tinos"/>
                <a:sym typeface="Tinos"/>
              </a:rPr>
              <a:t>Culturally Valid </a:t>
            </a:r>
            <a:r>
              <a:rPr lang="en" sz="1800" i="0" u="none" strike="noStrike" cap="none">
                <a:solidFill>
                  <a:srgbClr val="000000"/>
                </a:solidFill>
                <a:latin typeface="Tinos"/>
                <a:ea typeface="Tinos"/>
                <a:cs typeface="Tinos"/>
                <a:sym typeface="Tinos"/>
              </a:rPr>
              <a:t>Information for Decisions</a:t>
            </a:r>
            <a:endParaRPr sz="1800">
              <a:latin typeface="Tinos"/>
              <a:ea typeface="Tinos"/>
              <a:cs typeface="Tinos"/>
              <a:sym typeface="Tinos"/>
            </a:endParaRPr>
          </a:p>
        </p:txBody>
      </p:sp>
      <p:sp>
        <p:nvSpPr>
          <p:cNvPr id="289" name="Google Shape;289;p32" descr="red star" title="star"/>
          <p:cNvSpPr/>
          <p:nvPr/>
        </p:nvSpPr>
        <p:spPr>
          <a:xfrm>
            <a:off x="4384080" y="2866532"/>
            <a:ext cx="604200" cy="414900"/>
          </a:xfrm>
          <a:prstGeom prst="star5">
            <a:avLst>
              <a:gd name="adj" fmla="val 19098"/>
              <a:gd name="hf" fmla="val 105146"/>
              <a:gd name="vf" fmla="val 110557"/>
            </a:avLst>
          </a:prstGeom>
          <a:solidFill>
            <a:srgbClr val="FF0000"/>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endParaRPr sz="1200" b="1" i="0" u="none" strike="noStrike" cap="none">
              <a:solidFill>
                <a:srgbClr val="000000"/>
              </a:solidFill>
              <a:latin typeface="Tinos"/>
              <a:ea typeface="Tinos"/>
              <a:cs typeface="Tinos"/>
              <a:sym typeface="Tinos"/>
            </a:endParaRPr>
          </a:p>
        </p:txBody>
      </p:sp>
      <p:sp>
        <p:nvSpPr>
          <p:cNvPr id="290" name="Google Shape;290;p32"/>
          <p:cNvSpPr/>
          <p:nvPr/>
        </p:nvSpPr>
        <p:spPr>
          <a:xfrm>
            <a:off x="1767025" y="4761375"/>
            <a:ext cx="5838300" cy="66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 sz="1100" i="0" u="none" strike="noStrike" cap="none">
                <a:solidFill>
                  <a:srgbClr val="FFFFFF"/>
                </a:solidFill>
                <a:latin typeface="Tinos"/>
                <a:ea typeface="Tinos"/>
                <a:cs typeface="Tinos"/>
                <a:sym typeface="Tinos"/>
              </a:rPr>
              <a:t>Vincent, Randall, Cartledge, Tobin, &amp; Swain-Bradway 2011; Sugai, O’Keeffe, &amp; Fallon, 2012ab</a:t>
            </a:r>
            <a:endParaRPr sz="1100">
              <a:solidFill>
                <a:srgbClr val="FFFFFF"/>
              </a:solidFill>
              <a:latin typeface="Tinos"/>
              <a:ea typeface="Tinos"/>
              <a:cs typeface="Tinos"/>
              <a:sym typeface="Tinos"/>
            </a:endParaRPr>
          </a:p>
        </p:txBody>
      </p:sp>
      <p:pic>
        <p:nvPicPr>
          <p:cNvPr id="291" name="Google Shape;291;p32" descr="PBIS in corner" title="PBIS"/>
          <p:cNvPicPr preferRelativeResize="0"/>
          <p:nvPr/>
        </p:nvPicPr>
        <p:blipFill rotWithShape="1">
          <a:blip r:embed="rId3">
            <a:alphaModFix/>
          </a:blip>
          <a:srcRect t="28559" b="33643"/>
          <a:stretch/>
        </p:blipFill>
        <p:spPr>
          <a:xfrm>
            <a:off x="7754175" y="4648525"/>
            <a:ext cx="1190625" cy="430400"/>
          </a:xfrm>
          <a:prstGeom prst="rect">
            <a:avLst/>
          </a:prstGeom>
          <a:noFill/>
          <a:ln>
            <a:no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14" descr="lThe terms were pasted on the Side" title="Resource Room Referral Slip"/>
          <p:cNvSpPr txBox="1">
            <a:spLocks noGrp="1"/>
          </p:cNvSpPr>
          <p:nvPr>
            <p:ph type="title"/>
          </p:nvPr>
        </p:nvSpPr>
        <p:spPr>
          <a:xfrm>
            <a:off x="1114350" y="271050"/>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Resource Room Referral Slip</a:t>
            </a:r>
            <a:endParaRPr sz="3600"/>
          </a:p>
        </p:txBody>
      </p:sp>
      <p:pic>
        <p:nvPicPr>
          <p:cNvPr id="918" name="Google Shape;918;p114" descr="A picture of the Resource Room Referral is attached to the slide.  It is green in colr and states the reason for the referral." title="A picture of the Resource Room Referral"/>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699" y="1017450"/>
            <a:ext cx="5616076" cy="3776226"/>
          </a:xfrm>
          <a:prstGeom prst="rect">
            <a:avLst/>
          </a:prstGeom>
          <a:noFill/>
          <a:ln>
            <a:noFill/>
          </a:ln>
        </p:spPr>
      </p:pic>
      <p:sp>
        <p:nvSpPr>
          <p:cNvPr id="919" name="Google Shape;919;p114" descr="Resource Room Referral Slip" title="Resource Room Referral Slip"/>
          <p:cNvSpPr txBox="1"/>
          <p:nvPr/>
        </p:nvSpPr>
        <p:spPr>
          <a:xfrm>
            <a:off x="6155200" y="1434875"/>
            <a:ext cx="2592900" cy="3296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solidFill>
                  <a:srgbClr val="FFFFFF"/>
                </a:solidFill>
                <a:latin typeface="Lato"/>
                <a:ea typeface="Lato"/>
                <a:cs typeface="Lato"/>
                <a:sym typeface="Lato"/>
              </a:rPr>
              <a:t>A green slip MUST be sent along with the student to the Resource Room.  </a:t>
            </a:r>
            <a:endParaRPr>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a:solidFill>
                  <a:srgbClr val="FFFFFF"/>
                </a:solidFill>
                <a:latin typeface="Lato"/>
                <a:ea typeface="Lato"/>
                <a:cs typeface="Lato"/>
                <a:sym typeface="Lato"/>
              </a:rPr>
              <a:t>Importance of record keeping</a:t>
            </a:r>
            <a:endParaRPr>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a:solidFill>
                  <a:srgbClr val="FFFFFF"/>
                </a:solidFill>
                <a:latin typeface="Lato"/>
                <a:ea typeface="Lato"/>
                <a:cs typeface="Lato"/>
                <a:sym typeface="Lato"/>
              </a:rPr>
              <a:t>Review referral slip</a:t>
            </a:r>
            <a:endParaRPr>
              <a:solidFill>
                <a:srgbClr val="FFFFFF"/>
              </a:solidFill>
              <a:latin typeface="Lato"/>
              <a:ea typeface="Lato"/>
              <a:cs typeface="Lato"/>
              <a:sym typeface="Lato"/>
            </a:endParaRPr>
          </a:p>
          <a:p>
            <a:pPr marL="0" lvl="0" indent="0" algn="l" rtl="0">
              <a:lnSpc>
                <a:spcPct val="115000"/>
              </a:lnSpc>
              <a:spcBef>
                <a:spcPts val="1600"/>
              </a:spcBef>
              <a:spcAft>
                <a:spcPts val="0"/>
              </a:spcAft>
              <a:buNone/>
            </a:pPr>
            <a:r>
              <a:rPr lang="en">
                <a:solidFill>
                  <a:srgbClr val="FFFFFF"/>
                </a:solidFill>
                <a:latin typeface="Lato"/>
                <a:ea typeface="Lato"/>
                <a:cs typeface="Lato"/>
                <a:sym typeface="Lato"/>
              </a:rPr>
              <a:t>What happens when a student is sent out of the room?</a:t>
            </a:r>
            <a:br>
              <a:rPr lang="en">
                <a:solidFill>
                  <a:srgbClr val="FFFFFF"/>
                </a:solidFill>
                <a:latin typeface="Lato"/>
                <a:ea typeface="Lato"/>
                <a:cs typeface="Lato"/>
                <a:sym typeface="Lato"/>
              </a:rPr>
            </a:br>
            <a:r>
              <a:rPr lang="en">
                <a:solidFill>
                  <a:srgbClr val="FFFFFF"/>
                </a:solidFill>
                <a:latin typeface="Lato"/>
                <a:ea typeface="Lato"/>
                <a:cs typeface="Lato"/>
                <a:sym typeface="Lato"/>
              </a:rPr>
              <a:t> - Carol will be handling all entry-work on Resource Room referrals.</a:t>
            </a:r>
            <a:endParaRPr>
              <a:solidFill>
                <a:srgbClr val="FFFFFF"/>
              </a:solidFill>
              <a:latin typeface="Lato"/>
              <a:ea typeface="Lato"/>
              <a:cs typeface="Lato"/>
              <a:sym typeface="Lato"/>
            </a:endParaRPr>
          </a:p>
          <a:p>
            <a:pPr marL="0" lvl="0" indent="0" algn="l" rtl="0">
              <a:lnSpc>
                <a:spcPct val="115000"/>
              </a:lnSpc>
              <a:spcBef>
                <a:spcPts val="1600"/>
              </a:spcBef>
              <a:spcAft>
                <a:spcPts val="1600"/>
              </a:spcAft>
              <a:buNone/>
            </a:pPr>
            <a:r>
              <a:rPr lang="en">
                <a:solidFill>
                  <a:srgbClr val="FFFFFF"/>
                </a:solidFill>
                <a:latin typeface="Lato"/>
                <a:ea typeface="Lato"/>
                <a:cs typeface="Lato"/>
                <a:sym typeface="Lato"/>
              </a:rPr>
              <a:t>Parent communication</a:t>
            </a:r>
            <a:endParaRPr>
              <a:solidFill>
                <a:srgbClr val="FFFFFF"/>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15" descr="The terms Lunchroom and Recess Staff are pasted on a slide" title="Lunchroom and Recess Staff"/>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Lunchroom and Recess Staff</a:t>
            </a:r>
            <a:endParaRPr sz="3000"/>
          </a:p>
        </p:txBody>
      </p:sp>
      <p:sp>
        <p:nvSpPr>
          <p:cNvPr id="925" name="Google Shape;925;p115" descr="The slide discusses the role of the lunch and recess staff and that it is not be a disciplinarian for teachers.  It is to supervise lunch and recess." title="Explanation of Lunch and Recess"/>
          <p:cNvSpPr txBox="1">
            <a:spLocks noGrp="1"/>
          </p:cNvSpPr>
          <p:nvPr>
            <p:ph type="body" idx="1"/>
          </p:nvPr>
        </p:nvSpPr>
        <p:spPr>
          <a:xfrm>
            <a:off x="1114425" y="1316095"/>
            <a:ext cx="6915300" cy="330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200"/>
              <a:t>We have a great staff that is dedicated to the lunchroom and recess.  This staff will handle actions and behaviors that happen in the lunchroom and recess.</a:t>
            </a:r>
            <a:endParaRPr sz="2200"/>
          </a:p>
          <a:p>
            <a:pPr marL="0" lvl="0" indent="0" algn="l" rtl="0">
              <a:spcBef>
                <a:spcPts val="600"/>
              </a:spcBef>
              <a:spcAft>
                <a:spcPts val="0"/>
              </a:spcAft>
              <a:buNone/>
            </a:pPr>
            <a:endParaRPr sz="1800"/>
          </a:p>
          <a:p>
            <a:pPr marL="0" lvl="0" indent="0" algn="l" rtl="0">
              <a:spcBef>
                <a:spcPts val="600"/>
              </a:spcBef>
              <a:spcAft>
                <a:spcPts val="0"/>
              </a:spcAft>
              <a:buNone/>
            </a:pPr>
            <a:r>
              <a:rPr lang="en" sz="1800"/>
              <a:t>**  This staff is not disciplinary, resource room, or behavior staff  **</a:t>
            </a:r>
            <a:endParaRPr sz="1800"/>
          </a:p>
          <a:p>
            <a:pPr marL="0" lvl="0" indent="0" algn="l" rtl="0">
              <a:spcBef>
                <a:spcPts val="600"/>
              </a:spcBef>
              <a:spcAft>
                <a:spcPts val="0"/>
              </a:spcAft>
              <a:buNone/>
            </a:pPr>
            <a:r>
              <a:rPr lang="en" sz="1800"/>
              <a:t>If you </a:t>
            </a:r>
            <a:r>
              <a:rPr lang="en" sz="1800" i="1"/>
              <a:t>choose</a:t>
            </a:r>
            <a:r>
              <a:rPr lang="en" sz="1800"/>
              <a:t> to have a student </a:t>
            </a:r>
            <a:r>
              <a:rPr lang="en" sz="1800" i="1"/>
              <a:t>owe time, </a:t>
            </a:r>
            <a:r>
              <a:rPr lang="en" sz="1800"/>
              <a:t>the lunch staff will TRY to send the student back to your classroom, but will not be supervising the student. </a:t>
            </a:r>
            <a:endParaRPr sz="1800"/>
          </a:p>
          <a:p>
            <a:pPr marL="0" lvl="0" indent="0" algn="l" rtl="0">
              <a:spcBef>
                <a:spcPts val="600"/>
              </a:spcBef>
              <a:spcAft>
                <a:spcPts val="0"/>
              </a:spcAft>
              <a:buNone/>
            </a:pPr>
            <a:r>
              <a:rPr lang="en" sz="1800"/>
              <a:t>Owed lunch time is served in classrooms and needs to include some 1-on-1 processing.</a:t>
            </a:r>
            <a:endParaRPr sz="1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6"/>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Bluejacket Pride Tickets</a:t>
            </a:r>
            <a:endParaRPr sz="3600"/>
          </a:p>
        </p:txBody>
      </p:sp>
      <p:sp>
        <p:nvSpPr>
          <p:cNvPr id="931" name="Google Shape;931;p116"/>
          <p:cNvSpPr txBox="1">
            <a:spLocks noGrp="1"/>
          </p:cNvSpPr>
          <p:nvPr>
            <p:ph type="body" idx="1"/>
          </p:nvPr>
        </p:nvSpPr>
        <p:spPr>
          <a:xfrm>
            <a:off x="4636900" y="2987500"/>
            <a:ext cx="4401000" cy="1969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Orange tickets on the substitute lanyards.</a:t>
            </a:r>
            <a:endParaRPr/>
          </a:p>
          <a:p>
            <a:pPr marL="0" lvl="0" indent="0" algn="l" rtl="0">
              <a:spcBef>
                <a:spcPts val="600"/>
              </a:spcBef>
              <a:spcAft>
                <a:spcPts val="0"/>
              </a:spcAft>
              <a:buNone/>
            </a:pPr>
            <a:r>
              <a:rPr lang="en" sz="1400"/>
              <a:t>Students will earn these ONLY from subs.  These tickets will go into a special monthly drawing for an exciting prize .  </a:t>
            </a:r>
            <a:endParaRPr sz="1400"/>
          </a:p>
          <a:p>
            <a:pPr marL="0" lvl="0" indent="0" algn="l" rtl="0">
              <a:spcBef>
                <a:spcPts val="600"/>
              </a:spcBef>
              <a:spcAft>
                <a:spcPts val="0"/>
              </a:spcAft>
              <a:buNone/>
            </a:pPr>
            <a:r>
              <a:rPr lang="en" sz="1400"/>
              <a:t>We still have Ride with Pride tickets too.  </a:t>
            </a:r>
            <a:endParaRPr sz="1400"/>
          </a:p>
        </p:txBody>
      </p:sp>
      <p:pic>
        <p:nvPicPr>
          <p:cNvPr id="932" name="Google Shape;932;p116" descr="File_000.jpeg Substitute Tickets-What they look like" title="Substitute Tickets-What they look like"/>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27874" y="927425"/>
            <a:ext cx="2101852" cy="2101852"/>
          </a:xfrm>
          <a:prstGeom prst="rect">
            <a:avLst/>
          </a:prstGeom>
          <a:noFill/>
          <a:ln>
            <a:noFill/>
          </a:ln>
        </p:spPr>
      </p:pic>
      <p:sp>
        <p:nvSpPr>
          <p:cNvPr id="933" name="Google Shape;933;p116" descr="Bluejacket Pride tickests"/>
          <p:cNvSpPr txBox="1"/>
          <p:nvPr/>
        </p:nvSpPr>
        <p:spPr>
          <a:xfrm>
            <a:off x="551500" y="1102975"/>
            <a:ext cx="4085400" cy="3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34" name="Google Shape;934;p116" descr="IMG_1501.JPG Bluejacket Pride Ticket-" title="Bluejacket Pride Ticket-What it looks like"/>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10800000">
            <a:off x="594946" y="1017452"/>
            <a:ext cx="3855278" cy="3939548"/>
          </a:xfrm>
          <a:prstGeom prst="rect">
            <a:avLst/>
          </a:prstGeom>
          <a:noFill/>
          <a:ln>
            <a:noFill/>
          </a:ln>
        </p:spPr>
      </p:pic>
      <p:pic>
        <p:nvPicPr>
          <p:cNvPr id="935" name="Google Shape;935;p116" descr="School, Bus - Free images on Pixabay"/>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736625" y="4337625"/>
            <a:ext cx="1238724" cy="6193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39"/>
        <p:cNvGrpSpPr/>
        <p:nvPr/>
      </p:nvGrpSpPr>
      <p:grpSpPr>
        <a:xfrm>
          <a:off x="0" y="0"/>
          <a:ext cx="0" cy="0"/>
          <a:chOff x="0" y="0"/>
          <a:chExt cx="0" cy="0"/>
        </a:xfrm>
      </p:grpSpPr>
      <p:sp>
        <p:nvSpPr>
          <p:cNvPr id="940" name="Google Shape;940;p117" descr="The terms are pasted on a slide" title="Guidelines for Awarding Bluejacket Pride Tickets"/>
          <p:cNvSpPr txBox="1">
            <a:spLocks noGrp="1"/>
          </p:cNvSpPr>
          <p:nvPr>
            <p:ph type="title"/>
          </p:nvPr>
        </p:nvSpPr>
        <p:spPr>
          <a:xfrm>
            <a:off x="228297" y="285750"/>
            <a:ext cx="8687400" cy="6285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400">
                <a:solidFill>
                  <a:srgbClr val="0B5394"/>
                </a:solidFill>
              </a:rPr>
              <a:t>Guidelines for Awarding </a:t>
            </a:r>
            <a:endParaRPr sz="2400">
              <a:solidFill>
                <a:srgbClr val="0B5394"/>
              </a:solidFill>
            </a:endParaRPr>
          </a:p>
          <a:p>
            <a:pPr marL="0" marR="0" lvl="0" indent="0" algn="ctr" rtl="0">
              <a:lnSpc>
                <a:spcPct val="100000"/>
              </a:lnSpc>
              <a:spcBef>
                <a:spcPts val="0"/>
              </a:spcBef>
              <a:spcAft>
                <a:spcPts val="0"/>
              </a:spcAft>
              <a:buClr>
                <a:srgbClr val="000000"/>
              </a:buClr>
              <a:buSzPts val="1100"/>
              <a:buFont typeface="Arial"/>
              <a:buNone/>
            </a:pPr>
            <a:r>
              <a:rPr lang="en" sz="2400">
                <a:solidFill>
                  <a:srgbClr val="0B5394"/>
                </a:solidFill>
              </a:rPr>
              <a:t>Bluejacket Pride Tickets</a:t>
            </a:r>
            <a:endParaRPr sz="2400">
              <a:solidFill>
                <a:srgbClr val="0B5394"/>
              </a:solidFill>
            </a:endParaRPr>
          </a:p>
        </p:txBody>
      </p:sp>
      <p:sp>
        <p:nvSpPr>
          <p:cNvPr id="941" name="Google Shape;941;p117" descr="The who, what, and why of giving Bluejacket Pride tickets are explained in the slide." title="Guidelines Explained"/>
          <p:cNvSpPr txBox="1">
            <a:spLocks noGrp="1"/>
          </p:cNvSpPr>
          <p:nvPr>
            <p:ph type="body" idx="1"/>
          </p:nvPr>
        </p:nvSpPr>
        <p:spPr>
          <a:xfrm>
            <a:off x="683900" y="1125575"/>
            <a:ext cx="7693800" cy="3939000"/>
          </a:xfrm>
          <a:prstGeom prst="rect">
            <a:avLst/>
          </a:prstGeom>
          <a:noFill/>
          <a:ln>
            <a:noFill/>
          </a:ln>
        </p:spPr>
        <p:txBody>
          <a:bodyPr spcFirstLastPara="1" wrap="square" lIns="79475" tIns="39725" rIns="79475" bIns="39725" anchor="t" anchorCtr="0">
            <a:noAutofit/>
          </a:bodyPr>
          <a:lstStyle/>
          <a:p>
            <a:pPr marL="317500" marR="0" lvl="0" indent="-317500" algn="l" rtl="0">
              <a:lnSpc>
                <a:spcPct val="90000"/>
              </a:lnSpc>
              <a:spcBef>
                <a:spcPts val="0"/>
              </a:spcBef>
              <a:spcAft>
                <a:spcPts val="0"/>
              </a:spcAft>
              <a:buClr>
                <a:srgbClr val="EA2D00"/>
              </a:buClr>
              <a:buFont typeface="Arial Black"/>
              <a:buNone/>
            </a:pPr>
            <a:r>
              <a:rPr lang="en" sz="1800" b="0" i="0" u="sng">
                <a:solidFill>
                  <a:srgbClr val="F79646"/>
                </a:solidFill>
                <a:latin typeface="Arial Black"/>
                <a:ea typeface="Arial Black"/>
                <a:cs typeface="Arial Black"/>
                <a:sym typeface="Arial Black"/>
              </a:rPr>
              <a:t>Why?</a:t>
            </a:r>
            <a:endParaRPr sz="1800">
              <a:solidFill>
                <a:srgbClr val="F79646"/>
              </a:solidFill>
            </a:endParaRPr>
          </a:p>
          <a:p>
            <a:pPr marL="317500" marR="0" lvl="0" indent="-215900" algn="l" rtl="0">
              <a:lnSpc>
                <a:spcPct val="90000"/>
              </a:lnSpc>
              <a:spcBef>
                <a:spcPts val="500"/>
              </a:spcBef>
              <a:spcAft>
                <a:spcPts val="0"/>
              </a:spcAft>
              <a:buClr>
                <a:srgbClr val="666666"/>
              </a:buClr>
              <a:buSzPts val="1800"/>
              <a:buFont typeface="Lato"/>
              <a:buChar char="▪"/>
            </a:pPr>
            <a:r>
              <a:rPr lang="en" sz="1800" b="1" i="0" u="none">
                <a:solidFill>
                  <a:srgbClr val="666666"/>
                </a:solidFill>
              </a:rPr>
              <a:t>The </a:t>
            </a:r>
            <a:r>
              <a:rPr lang="en" sz="1800" b="1">
                <a:solidFill>
                  <a:srgbClr val="666666"/>
                </a:solidFill>
              </a:rPr>
              <a:t>Bluejacket Pride tickets are</a:t>
            </a:r>
            <a:r>
              <a:rPr lang="en" sz="1800" b="1" i="0" u="none">
                <a:solidFill>
                  <a:srgbClr val="666666"/>
                </a:solidFill>
              </a:rPr>
              <a:t> a positive behavior recognition to encourage our students to consistently demonstrate </a:t>
            </a:r>
            <a:r>
              <a:rPr lang="en" sz="1800" b="1">
                <a:solidFill>
                  <a:srgbClr val="666666"/>
                </a:solidFill>
              </a:rPr>
              <a:t>Bluejacket Pride's </a:t>
            </a:r>
            <a:r>
              <a:rPr lang="en" sz="1800" b="1" i="0" u="none">
                <a:solidFill>
                  <a:srgbClr val="666666"/>
                </a:solidFill>
              </a:rPr>
              <a:t>core values: </a:t>
            </a:r>
            <a:endParaRPr sz="1800">
              <a:solidFill>
                <a:srgbClr val="666666"/>
              </a:solidFill>
            </a:endParaRPr>
          </a:p>
          <a:p>
            <a:pPr marL="317500" lvl="0" indent="-317500" algn="ctr" rtl="0">
              <a:lnSpc>
                <a:spcPct val="100000"/>
              </a:lnSpc>
              <a:spcBef>
                <a:spcPts val="600"/>
              </a:spcBef>
              <a:spcAft>
                <a:spcPts val="0"/>
              </a:spcAft>
              <a:buClr>
                <a:srgbClr val="000000"/>
              </a:buClr>
              <a:buSzPts val="1100"/>
              <a:buFont typeface="Arial"/>
              <a:buNone/>
            </a:pPr>
            <a:r>
              <a:rPr lang="en" sz="1800" b="1">
                <a:solidFill>
                  <a:srgbClr val="3C78D8"/>
                </a:solidFill>
                <a:latin typeface="Overlock"/>
                <a:ea typeface="Overlock"/>
                <a:cs typeface="Overlock"/>
                <a:sym typeface="Overlock"/>
              </a:rPr>
              <a:t>Honesty, compassion, self-discipline, respect, responsibility</a:t>
            </a:r>
            <a:endParaRPr sz="1800" b="1">
              <a:solidFill>
                <a:srgbClr val="3C78D8"/>
              </a:solidFill>
              <a:latin typeface="Overlock"/>
              <a:ea typeface="Overlock"/>
              <a:cs typeface="Overlock"/>
              <a:sym typeface="Overlock"/>
            </a:endParaRPr>
          </a:p>
          <a:p>
            <a:pPr marL="317500" lvl="0" indent="-317500" algn="ctr" rtl="0">
              <a:lnSpc>
                <a:spcPct val="100000"/>
              </a:lnSpc>
              <a:spcBef>
                <a:spcPts val="600"/>
              </a:spcBef>
              <a:spcAft>
                <a:spcPts val="0"/>
              </a:spcAft>
              <a:buClr>
                <a:srgbClr val="000000"/>
              </a:buClr>
              <a:buSzPts val="1100"/>
              <a:buFont typeface="Arial"/>
              <a:buNone/>
            </a:pPr>
            <a:endParaRPr sz="1200" b="1">
              <a:solidFill>
                <a:srgbClr val="3C78D8"/>
              </a:solidFill>
              <a:latin typeface="Overlock"/>
              <a:ea typeface="Overlock"/>
              <a:cs typeface="Overlock"/>
              <a:sym typeface="Overlock"/>
            </a:endParaRPr>
          </a:p>
          <a:p>
            <a:pPr marL="0" lvl="0" indent="0" algn="l" rtl="0">
              <a:lnSpc>
                <a:spcPct val="90000"/>
              </a:lnSpc>
              <a:spcBef>
                <a:spcPts val="500"/>
              </a:spcBef>
              <a:spcAft>
                <a:spcPts val="0"/>
              </a:spcAft>
              <a:buNone/>
            </a:pPr>
            <a:r>
              <a:rPr lang="en" sz="1800" u="sng">
                <a:solidFill>
                  <a:srgbClr val="F79646"/>
                </a:solidFill>
                <a:latin typeface="Arial Black"/>
                <a:ea typeface="Arial Black"/>
                <a:cs typeface="Arial Black"/>
                <a:sym typeface="Arial Black"/>
              </a:rPr>
              <a:t>When?</a:t>
            </a:r>
            <a:endParaRPr>
              <a:solidFill>
                <a:srgbClr val="F79646"/>
              </a:solidFill>
            </a:endParaRPr>
          </a:p>
          <a:p>
            <a:pPr marL="317500" lvl="0" indent="-215900" algn="l" rtl="0">
              <a:lnSpc>
                <a:spcPct val="90000"/>
              </a:lnSpc>
              <a:spcBef>
                <a:spcPts val="500"/>
              </a:spcBef>
              <a:spcAft>
                <a:spcPts val="0"/>
              </a:spcAft>
              <a:buClr>
                <a:srgbClr val="666666"/>
              </a:buClr>
              <a:buSzPts val="1800"/>
              <a:buFont typeface="Lato"/>
              <a:buChar char="▪"/>
            </a:pPr>
            <a:r>
              <a:rPr lang="en" sz="1800" b="1">
                <a:solidFill>
                  <a:srgbClr val="666666"/>
                </a:solidFill>
              </a:rPr>
              <a:t>Bluejacket Pride tickets should be given immediately to students when a behavior in the Expectations Matrix is consistently observed.</a:t>
            </a:r>
            <a:endParaRPr sz="1800" b="1">
              <a:solidFill>
                <a:srgbClr val="666666"/>
              </a:solidFill>
            </a:endParaRPr>
          </a:p>
          <a:p>
            <a:pPr marL="0" marR="0" lvl="0" indent="0" algn="l" rtl="0">
              <a:lnSpc>
                <a:spcPct val="90000"/>
              </a:lnSpc>
              <a:spcBef>
                <a:spcPts val="500"/>
              </a:spcBef>
              <a:spcAft>
                <a:spcPts val="0"/>
              </a:spcAft>
              <a:buNone/>
            </a:pPr>
            <a:endParaRPr sz="1200" b="1">
              <a:solidFill>
                <a:srgbClr val="666666"/>
              </a:solidFill>
            </a:endParaRPr>
          </a:p>
          <a:p>
            <a:pPr marL="317500" marR="0" lvl="0" indent="-317500" algn="l" rtl="0">
              <a:lnSpc>
                <a:spcPct val="90000"/>
              </a:lnSpc>
              <a:spcBef>
                <a:spcPts val="500"/>
              </a:spcBef>
              <a:spcAft>
                <a:spcPts val="0"/>
              </a:spcAft>
              <a:buClr>
                <a:srgbClr val="EA2D00"/>
              </a:buClr>
              <a:buFont typeface="Arial Black"/>
              <a:buNone/>
            </a:pPr>
            <a:r>
              <a:rPr lang="en" sz="1800" b="0" i="0" u="sng">
                <a:solidFill>
                  <a:srgbClr val="F79646"/>
                </a:solidFill>
                <a:latin typeface="Arial Black"/>
                <a:ea typeface="Arial Black"/>
                <a:cs typeface="Arial Black"/>
                <a:sym typeface="Arial Black"/>
              </a:rPr>
              <a:t>Who?</a:t>
            </a:r>
            <a:endParaRPr sz="1800">
              <a:solidFill>
                <a:srgbClr val="F79646"/>
              </a:solidFill>
            </a:endParaRPr>
          </a:p>
          <a:p>
            <a:pPr marL="317500" marR="0" lvl="0" indent="-215900" algn="l" rtl="0">
              <a:lnSpc>
                <a:spcPct val="90000"/>
              </a:lnSpc>
              <a:spcBef>
                <a:spcPts val="500"/>
              </a:spcBef>
              <a:spcAft>
                <a:spcPts val="0"/>
              </a:spcAft>
              <a:buClr>
                <a:srgbClr val="666666"/>
              </a:buClr>
              <a:buSzPts val="1800"/>
              <a:buFont typeface="Lato"/>
              <a:buChar char="▪"/>
            </a:pPr>
            <a:r>
              <a:rPr lang="en" sz="1800" b="1">
                <a:solidFill>
                  <a:srgbClr val="666666"/>
                </a:solidFill>
              </a:rPr>
              <a:t>All staff (teaching, office, building service, cafeteria, bus driver and substitute teacher) should be awarding Bluejacket Pride slips any deserving student.</a:t>
            </a:r>
            <a:endParaRPr sz="1800" b="1">
              <a:solidFill>
                <a:srgbClr val="666666"/>
              </a:solidFill>
            </a:endParaRPr>
          </a:p>
          <a:p>
            <a:pPr marL="317500" marR="0" lvl="0" indent="-317500" algn="l" rtl="0">
              <a:lnSpc>
                <a:spcPct val="90000"/>
              </a:lnSpc>
              <a:spcBef>
                <a:spcPts val="300"/>
              </a:spcBef>
              <a:spcAft>
                <a:spcPts val="0"/>
              </a:spcAft>
              <a:buClr>
                <a:schemeClr val="dk1"/>
              </a:buClr>
              <a:buFont typeface="Arial"/>
              <a:buNone/>
            </a:pPr>
            <a:endParaRPr sz="1800">
              <a:solidFill>
                <a:srgbClr val="6666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41">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941">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941">
                                            <p:txEl>
                                              <p:pRg st="2" end="2"/>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941">
                                            <p:txEl>
                                              <p:pRg st="3" end="3"/>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941">
                                            <p:txEl>
                                              <p:pRg st="4" end="4"/>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941">
                                            <p:txEl>
                                              <p:pRg st="5" end="5"/>
                                            </p:txEl>
                                          </p:spTgt>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941">
                                            <p:txEl>
                                              <p:pRg st="6" end="6"/>
                                            </p:txEl>
                                          </p:spTgt>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941">
                                            <p:txEl>
                                              <p:pRg st="7" end="7"/>
                                            </p:txEl>
                                          </p:spTgt>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941">
                                            <p:txEl>
                                              <p:pRg st="8" end="8"/>
                                            </p:txEl>
                                          </p:spTgt>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94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5"/>
        <p:cNvGrpSpPr/>
        <p:nvPr/>
      </p:nvGrpSpPr>
      <p:grpSpPr>
        <a:xfrm>
          <a:off x="0" y="0"/>
          <a:ext cx="0" cy="0"/>
          <a:chOff x="0" y="0"/>
          <a:chExt cx="0" cy="0"/>
        </a:xfrm>
      </p:grpSpPr>
      <p:sp>
        <p:nvSpPr>
          <p:cNvPr id="946" name="Google Shape;946;p118" descr="The how to give Bluejacket pride tickets to students is explained." title="Guidelines"/>
          <p:cNvSpPr txBox="1">
            <a:spLocks noGrp="1"/>
          </p:cNvSpPr>
          <p:nvPr>
            <p:ph type="title"/>
          </p:nvPr>
        </p:nvSpPr>
        <p:spPr>
          <a:xfrm>
            <a:off x="456595" y="171896"/>
            <a:ext cx="8230800" cy="8574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400">
                <a:solidFill>
                  <a:srgbClr val="0B5394"/>
                </a:solidFill>
              </a:rPr>
              <a:t>Guidelines for Awarding</a:t>
            </a:r>
            <a:br>
              <a:rPr lang="en" sz="2400">
                <a:solidFill>
                  <a:srgbClr val="0B5394"/>
                </a:solidFill>
              </a:rPr>
            </a:br>
            <a:r>
              <a:rPr lang="en" sz="2400">
                <a:solidFill>
                  <a:srgbClr val="0B5394"/>
                </a:solidFill>
              </a:rPr>
              <a:t>Bluejacket Pride Tickets cont.</a:t>
            </a:r>
            <a:endParaRPr sz="2400">
              <a:solidFill>
                <a:srgbClr val="0B5394"/>
              </a:solidFill>
            </a:endParaRPr>
          </a:p>
        </p:txBody>
      </p:sp>
      <p:sp>
        <p:nvSpPr>
          <p:cNvPr id="947" name="Google Shape;947;p118"/>
          <p:cNvSpPr txBox="1">
            <a:spLocks noGrp="1"/>
          </p:cNvSpPr>
          <p:nvPr>
            <p:ph type="body" idx="1"/>
          </p:nvPr>
        </p:nvSpPr>
        <p:spPr>
          <a:xfrm>
            <a:off x="456595" y="1086073"/>
            <a:ext cx="8230800" cy="3508200"/>
          </a:xfrm>
          <a:prstGeom prst="rect">
            <a:avLst/>
          </a:prstGeom>
          <a:noFill/>
          <a:ln>
            <a:noFill/>
          </a:ln>
        </p:spPr>
        <p:txBody>
          <a:bodyPr spcFirstLastPara="1" wrap="square" lIns="79475" tIns="39725" rIns="79475" bIns="39725" anchor="t" anchorCtr="0">
            <a:noAutofit/>
          </a:bodyPr>
          <a:lstStyle/>
          <a:p>
            <a:pPr marL="317500" marR="0" lvl="0" indent="-317500" algn="l" rtl="0">
              <a:lnSpc>
                <a:spcPct val="100000"/>
              </a:lnSpc>
              <a:spcBef>
                <a:spcPts val="0"/>
              </a:spcBef>
              <a:spcAft>
                <a:spcPts val="0"/>
              </a:spcAft>
              <a:buClr>
                <a:srgbClr val="EA2D00"/>
              </a:buClr>
              <a:buFont typeface="Arial Black"/>
              <a:buNone/>
            </a:pPr>
            <a:r>
              <a:rPr lang="en" sz="2400" b="1" i="0" u="sng">
                <a:solidFill>
                  <a:srgbClr val="F79646"/>
                </a:solidFill>
                <a:latin typeface="Arial Black"/>
                <a:ea typeface="Arial Black"/>
                <a:cs typeface="Arial Black"/>
                <a:sym typeface="Arial Black"/>
              </a:rPr>
              <a:t>How?</a:t>
            </a:r>
            <a:endParaRPr>
              <a:solidFill>
                <a:srgbClr val="F79646"/>
              </a:solidFill>
            </a:endParaRPr>
          </a:p>
          <a:p>
            <a:pPr marL="317500" marR="0" lvl="0" indent="-215900" algn="l" rtl="0">
              <a:lnSpc>
                <a:spcPct val="90000"/>
              </a:lnSpc>
              <a:spcBef>
                <a:spcPts val="500"/>
              </a:spcBef>
              <a:spcAft>
                <a:spcPts val="0"/>
              </a:spcAft>
              <a:buClr>
                <a:srgbClr val="666666"/>
              </a:buClr>
              <a:buSzPts val="1800"/>
              <a:buFont typeface="Lato"/>
              <a:buChar char="▪"/>
            </a:pPr>
            <a:r>
              <a:rPr lang="en" b="1">
                <a:solidFill>
                  <a:srgbClr val="666666"/>
                </a:solidFill>
              </a:rPr>
              <a:t>When you award the BJP ticket to a student, the student should know exactly why he/she is getting the recognition. The reason should be valid and connected to the core values:</a:t>
            </a:r>
            <a:endParaRPr b="1">
              <a:solidFill>
                <a:srgbClr val="666666"/>
              </a:solidFill>
            </a:endParaRPr>
          </a:p>
          <a:p>
            <a:pPr marL="317500" marR="0" lvl="0" indent="-317500" algn="ctr" rtl="0">
              <a:lnSpc>
                <a:spcPct val="100000"/>
              </a:lnSpc>
              <a:spcBef>
                <a:spcPts val="600"/>
              </a:spcBef>
              <a:spcAft>
                <a:spcPts val="0"/>
              </a:spcAft>
              <a:buClr>
                <a:srgbClr val="EA2D00"/>
              </a:buClr>
              <a:buFont typeface="Overlock"/>
              <a:buNone/>
            </a:pPr>
            <a:r>
              <a:rPr lang="en" sz="3000" b="1">
                <a:solidFill>
                  <a:srgbClr val="3C78D8"/>
                </a:solidFill>
                <a:latin typeface="Overlock"/>
                <a:ea typeface="Overlock"/>
                <a:cs typeface="Overlock"/>
                <a:sym typeface="Overlock"/>
              </a:rPr>
              <a:t>Honesty, compassion, self-discipline, </a:t>
            </a:r>
            <a:endParaRPr sz="3000" b="1">
              <a:solidFill>
                <a:srgbClr val="3C78D8"/>
              </a:solidFill>
              <a:latin typeface="Overlock"/>
              <a:ea typeface="Overlock"/>
              <a:cs typeface="Overlock"/>
              <a:sym typeface="Overlock"/>
            </a:endParaRPr>
          </a:p>
          <a:p>
            <a:pPr marL="317500" marR="0" lvl="0" indent="-317500" algn="ctr" rtl="0">
              <a:lnSpc>
                <a:spcPct val="100000"/>
              </a:lnSpc>
              <a:spcBef>
                <a:spcPts val="600"/>
              </a:spcBef>
              <a:spcAft>
                <a:spcPts val="0"/>
              </a:spcAft>
              <a:buClr>
                <a:srgbClr val="EA2D00"/>
              </a:buClr>
              <a:buFont typeface="Overlock"/>
              <a:buNone/>
            </a:pPr>
            <a:r>
              <a:rPr lang="en" sz="3000" b="1">
                <a:solidFill>
                  <a:srgbClr val="3C78D8"/>
                </a:solidFill>
                <a:latin typeface="Overlock"/>
                <a:ea typeface="Overlock"/>
                <a:cs typeface="Overlock"/>
                <a:sym typeface="Overlock"/>
              </a:rPr>
              <a:t>respect, responsibility</a:t>
            </a:r>
            <a:endParaRPr sz="3000" b="1">
              <a:solidFill>
                <a:srgbClr val="3C78D8"/>
              </a:solidFill>
              <a:latin typeface="Overlock"/>
              <a:ea typeface="Overlock"/>
              <a:cs typeface="Overlock"/>
              <a:sym typeface="Overlock"/>
            </a:endParaRPr>
          </a:p>
          <a:p>
            <a:pPr marL="317500" marR="0" lvl="0" indent="-317500" algn="ctr" rtl="0">
              <a:lnSpc>
                <a:spcPct val="100000"/>
              </a:lnSpc>
              <a:spcBef>
                <a:spcPts val="600"/>
              </a:spcBef>
              <a:spcAft>
                <a:spcPts val="0"/>
              </a:spcAft>
              <a:buClr>
                <a:srgbClr val="EA2D00"/>
              </a:buClr>
              <a:buFont typeface="Overlock"/>
              <a:buNone/>
            </a:pPr>
            <a:endParaRPr sz="1400" b="1">
              <a:solidFill>
                <a:srgbClr val="3C78D8"/>
              </a:solidFill>
              <a:latin typeface="Overlock"/>
              <a:ea typeface="Overlock"/>
              <a:cs typeface="Overlock"/>
              <a:sym typeface="Overlock"/>
            </a:endParaRPr>
          </a:p>
          <a:p>
            <a:pPr marL="317500" marR="0" lvl="0" indent="-215900" algn="l" rtl="0">
              <a:lnSpc>
                <a:spcPct val="90000"/>
              </a:lnSpc>
              <a:spcBef>
                <a:spcPts val="500"/>
              </a:spcBef>
              <a:spcAft>
                <a:spcPts val="0"/>
              </a:spcAft>
              <a:buClr>
                <a:srgbClr val="666666"/>
              </a:buClr>
              <a:buSzPts val="1800"/>
              <a:buFont typeface="Lato"/>
              <a:buChar char="▪"/>
            </a:pPr>
            <a:r>
              <a:rPr lang="en" b="1">
                <a:solidFill>
                  <a:srgbClr val="666666"/>
                </a:solidFill>
              </a:rPr>
              <a:t>Make sure the staff member has signed the ticket, and that the student puts their first and last name on it. </a:t>
            </a:r>
            <a:endParaRPr b="1">
              <a:solidFill>
                <a:srgbClr val="6666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947">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947">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947">
                                            <p:txEl>
                                              <p:pRg st="2" end="2"/>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947">
                                            <p:txEl>
                                              <p:pRg st="3" end="3"/>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947">
                                            <p:txEl>
                                              <p:pRg st="4" end="4"/>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1"/>
        <p:cNvGrpSpPr/>
        <p:nvPr/>
      </p:nvGrpSpPr>
      <p:grpSpPr>
        <a:xfrm>
          <a:off x="0" y="0"/>
          <a:ext cx="0" cy="0"/>
          <a:chOff x="0" y="0"/>
          <a:chExt cx="0" cy="0"/>
        </a:xfrm>
      </p:grpSpPr>
      <p:sp>
        <p:nvSpPr>
          <p:cNvPr id="952" name="Google Shape;952;p119"/>
          <p:cNvSpPr txBox="1">
            <a:spLocks noGrp="1"/>
          </p:cNvSpPr>
          <p:nvPr>
            <p:ph type="title"/>
          </p:nvPr>
        </p:nvSpPr>
        <p:spPr>
          <a:xfrm>
            <a:off x="456595" y="342676"/>
            <a:ext cx="8230800" cy="6519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EA2D00"/>
              </a:buClr>
              <a:buFont typeface="Arial Black"/>
              <a:buNone/>
            </a:pPr>
            <a:r>
              <a:rPr lang="en" sz="3000">
                <a:solidFill>
                  <a:srgbClr val="0B5394"/>
                </a:solidFill>
              </a:rPr>
              <a:t>Guidelines for Awarding</a:t>
            </a:r>
            <a:br>
              <a:rPr lang="en" sz="3000">
                <a:solidFill>
                  <a:srgbClr val="0B5394"/>
                </a:solidFill>
              </a:rPr>
            </a:br>
            <a:r>
              <a:rPr lang="en" sz="3000">
                <a:solidFill>
                  <a:srgbClr val="0B5394"/>
                </a:solidFill>
              </a:rPr>
              <a:t>Bluejacket Pride Tickets cont.</a:t>
            </a:r>
            <a:endParaRPr sz="3000">
              <a:solidFill>
                <a:srgbClr val="0B5394"/>
              </a:solidFill>
            </a:endParaRPr>
          </a:p>
        </p:txBody>
      </p:sp>
      <p:sp>
        <p:nvSpPr>
          <p:cNvPr id="953" name="Google Shape;953;p119"/>
          <p:cNvSpPr txBox="1">
            <a:spLocks noGrp="1"/>
          </p:cNvSpPr>
          <p:nvPr>
            <p:ph type="body" idx="1"/>
          </p:nvPr>
        </p:nvSpPr>
        <p:spPr>
          <a:xfrm>
            <a:off x="1114425" y="1316095"/>
            <a:ext cx="6915300" cy="3303600"/>
          </a:xfrm>
          <a:prstGeom prst="rect">
            <a:avLst/>
          </a:prstGeom>
          <a:noFill/>
          <a:ln>
            <a:noFill/>
          </a:ln>
        </p:spPr>
        <p:txBody>
          <a:bodyPr spcFirstLastPara="1" wrap="square" lIns="79475" tIns="39725" rIns="79475" bIns="39725" anchor="t" anchorCtr="0">
            <a:noAutofit/>
          </a:bodyPr>
          <a:lstStyle/>
          <a:p>
            <a:pPr marL="317500" marR="0" lvl="0" indent="-317500" algn="l" rtl="0">
              <a:lnSpc>
                <a:spcPct val="80000"/>
              </a:lnSpc>
              <a:spcBef>
                <a:spcPts val="0"/>
              </a:spcBef>
              <a:spcAft>
                <a:spcPts val="0"/>
              </a:spcAft>
              <a:buClr>
                <a:srgbClr val="EA2D00"/>
              </a:buClr>
              <a:buFont typeface="Arial"/>
              <a:buNone/>
            </a:pPr>
            <a:r>
              <a:rPr lang="en" sz="3000" b="1" i="0" u="sng">
                <a:solidFill>
                  <a:schemeClr val="accent3"/>
                </a:solidFill>
                <a:latin typeface="Arial"/>
                <a:ea typeface="Arial"/>
                <a:cs typeface="Arial"/>
                <a:sym typeface="Arial"/>
              </a:rPr>
              <a:t>Additional information</a:t>
            </a:r>
            <a:endParaRPr>
              <a:solidFill>
                <a:schemeClr val="accent3"/>
              </a:solidFill>
            </a:endParaRPr>
          </a:p>
          <a:p>
            <a:pPr marL="317500" marR="0" lvl="0" indent="-304800" algn="l" rtl="0">
              <a:lnSpc>
                <a:spcPct val="80000"/>
              </a:lnSpc>
              <a:spcBef>
                <a:spcPts val="500"/>
              </a:spcBef>
              <a:spcAft>
                <a:spcPts val="0"/>
              </a:spcAft>
              <a:buClr>
                <a:srgbClr val="999999"/>
              </a:buClr>
              <a:buSzPts val="2400"/>
              <a:buFont typeface="Arial"/>
              <a:buAutoNum type="arabicPeriod"/>
            </a:pPr>
            <a:r>
              <a:rPr lang="en" b="1" i="1">
                <a:solidFill>
                  <a:srgbClr val="999999"/>
                </a:solidFill>
                <a:latin typeface="Arial"/>
                <a:ea typeface="Arial"/>
                <a:cs typeface="Arial"/>
                <a:sym typeface="Arial"/>
              </a:rPr>
              <a:t>Additional BJP tickets are located in the copy room cabinet. </a:t>
            </a:r>
            <a:endParaRPr b="1" i="1">
              <a:solidFill>
                <a:srgbClr val="999999"/>
              </a:solidFill>
              <a:latin typeface="Arial"/>
              <a:ea typeface="Arial"/>
              <a:cs typeface="Arial"/>
              <a:sym typeface="Arial"/>
            </a:endParaRPr>
          </a:p>
          <a:p>
            <a:pPr marL="317500" marR="0" lvl="0" indent="-304800" algn="l" rtl="0">
              <a:lnSpc>
                <a:spcPct val="80000"/>
              </a:lnSpc>
              <a:spcBef>
                <a:spcPts val="1000"/>
              </a:spcBef>
              <a:spcAft>
                <a:spcPts val="0"/>
              </a:spcAft>
              <a:buClr>
                <a:srgbClr val="999999"/>
              </a:buClr>
              <a:buSzPts val="2400"/>
              <a:buFont typeface="Arial"/>
              <a:buAutoNum type="arabicPeriod"/>
            </a:pPr>
            <a:r>
              <a:rPr lang="en" b="1" i="1" u="none">
                <a:solidFill>
                  <a:srgbClr val="999999"/>
                </a:solidFill>
                <a:latin typeface="Arial"/>
                <a:ea typeface="Arial"/>
                <a:cs typeface="Arial"/>
                <a:sym typeface="Arial"/>
              </a:rPr>
              <a:t>Try to hand out a minimum of 5 </a:t>
            </a:r>
            <a:r>
              <a:rPr lang="en" b="1" i="1">
                <a:solidFill>
                  <a:srgbClr val="999999"/>
                </a:solidFill>
                <a:latin typeface="Arial"/>
                <a:ea typeface="Arial"/>
                <a:cs typeface="Arial"/>
                <a:sym typeface="Arial"/>
              </a:rPr>
              <a:t>tickets </a:t>
            </a:r>
            <a:r>
              <a:rPr lang="en" b="1" i="1" u="none">
                <a:solidFill>
                  <a:srgbClr val="999999"/>
                </a:solidFill>
                <a:latin typeface="Arial"/>
                <a:ea typeface="Arial"/>
                <a:cs typeface="Arial"/>
                <a:sym typeface="Arial"/>
              </a:rPr>
              <a:t>per day</a:t>
            </a:r>
            <a:endParaRPr b="1" i="1">
              <a:solidFill>
                <a:srgbClr val="999999"/>
              </a:solidFill>
              <a:latin typeface="Arial"/>
              <a:ea typeface="Arial"/>
              <a:cs typeface="Arial"/>
              <a:sym typeface="Arial"/>
            </a:endParaRPr>
          </a:p>
          <a:p>
            <a:pPr marL="317500" marR="0" lvl="0" indent="-304800" algn="l" rtl="0">
              <a:lnSpc>
                <a:spcPct val="80000"/>
              </a:lnSpc>
              <a:spcBef>
                <a:spcPts val="1000"/>
              </a:spcBef>
              <a:spcAft>
                <a:spcPts val="0"/>
              </a:spcAft>
              <a:buClr>
                <a:srgbClr val="999999"/>
              </a:buClr>
              <a:buSzPts val="2400"/>
              <a:buFont typeface="Arial"/>
              <a:buAutoNum type="arabicPeriod"/>
            </a:pPr>
            <a:r>
              <a:rPr lang="en" b="1" i="1" u="none">
                <a:solidFill>
                  <a:srgbClr val="999999"/>
                </a:solidFill>
                <a:latin typeface="Arial"/>
                <a:ea typeface="Arial"/>
                <a:cs typeface="Arial"/>
                <a:sym typeface="Arial"/>
              </a:rPr>
              <a:t>Focus on </a:t>
            </a:r>
            <a:r>
              <a:rPr lang="en" b="1" i="0" u="none">
                <a:solidFill>
                  <a:srgbClr val="F79646"/>
                </a:solidFill>
                <a:latin typeface="Arial"/>
                <a:ea typeface="Arial"/>
                <a:cs typeface="Arial"/>
                <a:sym typeface="Arial"/>
              </a:rPr>
              <a:t>WHAT </a:t>
            </a:r>
            <a:r>
              <a:rPr lang="en" b="1" i="1" u="none">
                <a:solidFill>
                  <a:srgbClr val="999999"/>
                </a:solidFill>
                <a:latin typeface="Arial"/>
                <a:ea typeface="Arial"/>
                <a:cs typeface="Arial"/>
                <a:sym typeface="Arial"/>
              </a:rPr>
              <a:t>you are giving out </a:t>
            </a:r>
            <a:r>
              <a:rPr lang="en" b="1" i="1">
                <a:solidFill>
                  <a:srgbClr val="999999"/>
                </a:solidFill>
                <a:latin typeface="Arial"/>
                <a:ea typeface="Arial"/>
                <a:cs typeface="Arial"/>
                <a:sym typeface="Arial"/>
              </a:rPr>
              <a:t>the BJP ticket </a:t>
            </a:r>
            <a:r>
              <a:rPr lang="en" b="1" i="1" u="none">
                <a:solidFill>
                  <a:srgbClr val="999999"/>
                </a:solidFill>
                <a:latin typeface="Arial"/>
                <a:ea typeface="Arial"/>
                <a:cs typeface="Arial"/>
                <a:sym typeface="Arial"/>
              </a:rPr>
              <a:t>for.</a:t>
            </a:r>
            <a:endParaRPr>
              <a:solidFill>
                <a:srgbClr val="999999"/>
              </a:solidFill>
            </a:endParaRPr>
          </a:p>
          <a:p>
            <a:pPr marL="317500" marR="0" lvl="0" indent="-177800" algn="l" rtl="0">
              <a:lnSpc>
                <a:spcPct val="100000"/>
              </a:lnSpc>
              <a:spcBef>
                <a:spcPts val="1000"/>
              </a:spcBef>
              <a:spcAft>
                <a:spcPts val="0"/>
              </a:spcAft>
              <a:buClr>
                <a:schemeClr val="dk1"/>
              </a:buClr>
              <a:buSzPts val="2200"/>
              <a:buFont typeface="Arial"/>
              <a:buNone/>
            </a:pPr>
            <a:endParaRPr sz="2200" b="1" i="1"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53">
                                            <p:txEl>
                                              <p:pRg st="0" end="0"/>
                                            </p:txEl>
                                          </p:spTgt>
                                        </p:tgtEl>
                                        <p:attrNameLst>
                                          <p:attrName>style.visibility</p:attrName>
                                        </p:attrNameLst>
                                      </p:cBhvr>
                                      <p:to>
                                        <p:strVal val="visible"/>
                                      </p:to>
                                    </p:set>
                                    <p:anim calcmode="lin" valueType="num">
                                      <p:cBhvr additive="base">
                                        <p:cTn id="7" dur="1000"/>
                                        <p:tgtEl>
                                          <p:spTgt spid="953">
                                            <p:txEl>
                                              <p:pRg st="0" end="0"/>
                                            </p:txEl>
                                          </p:spTgt>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953">
                                            <p:txEl>
                                              <p:pRg st="1" end="1"/>
                                            </p:txEl>
                                          </p:spTgt>
                                        </p:tgtEl>
                                        <p:attrNameLst>
                                          <p:attrName>style.visibility</p:attrName>
                                        </p:attrNameLst>
                                      </p:cBhvr>
                                      <p:to>
                                        <p:strVal val="visible"/>
                                      </p:to>
                                    </p:set>
                                    <p:anim calcmode="lin" valueType="num">
                                      <p:cBhvr additive="base">
                                        <p:cTn id="10" dur="1000"/>
                                        <p:tgtEl>
                                          <p:spTgt spid="953">
                                            <p:txEl>
                                              <p:pRg st="1" end="1"/>
                                            </p:txEl>
                                          </p:spTgt>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953">
                                            <p:txEl>
                                              <p:pRg st="2" end="2"/>
                                            </p:txEl>
                                          </p:spTgt>
                                        </p:tgtEl>
                                        <p:attrNameLst>
                                          <p:attrName>style.visibility</p:attrName>
                                        </p:attrNameLst>
                                      </p:cBhvr>
                                      <p:to>
                                        <p:strVal val="visible"/>
                                      </p:to>
                                    </p:set>
                                    <p:anim calcmode="lin" valueType="num">
                                      <p:cBhvr additive="base">
                                        <p:cTn id="13" dur="1000"/>
                                        <p:tgtEl>
                                          <p:spTgt spid="953">
                                            <p:txEl>
                                              <p:pRg st="2" end="2"/>
                                            </p:txEl>
                                          </p:spTgt>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953">
                                            <p:txEl>
                                              <p:pRg st="3" end="3"/>
                                            </p:txEl>
                                          </p:spTgt>
                                        </p:tgtEl>
                                        <p:attrNameLst>
                                          <p:attrName>style.visibility</p:attrName>
                                        </p:attrNameLst>
                                      </p:cBhvr>
                                      <p:to>
                                        <p:strVal val="visible"/>
                                      </p:to>
                                    </p:set>
                                    <p:anim calcmode="lin" valueType="num">
                                      <p:cBhvr additive="base">
                                        <p:cTn id="16" dur="1000"/>
                                        <p:tgtEl>
                                          <p:spTgt spid="953">
                                            <p:txEl>
                                              <p:pRg st="3" end="3"/>
                                            </p:txEl>
                                          </p:spTgt>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953">
                                            <p:txEl>
                                              <p:pRg st="4" end="4"/>
                                            </p:txEl>
                                          </p:spTgt>
                                        </p:tgtEl>
                                        <p:attrNameLst>
                                          <p:attrName>style.visibility</p:attrName>
                                        </p:attrNameLst>
                                      </p:cBhvr>
                                      <p:to>
                                        <p:strVal val="visible"/>
                                      </p:to>
                                    </p:set>
                                    <p:anim calcmode="lin" valueType="num">
                                      <p:cBhvr additive="base">
                                        <p:cTn id="19" dur="1000"/>
                                        <p:tgtEl>
                                          <p:spTgt spid="953">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7"/>
        <p:cNvGrpSpPr/>
        <p:nvPr/>
      </p:nvGrpSpPr>
      <p:grpSpPr>
        <a:xfrm>
          <a:off x="0" y="0"/>
          <a:ext cx="0" cy="0"/>
          <a:chOff x="0" y="0"/>
          <a:chExt cx="0" cy="0"/>
        </a:xfrm>
      </p:grpSpPr>
      <p:sp>
        <p:nvSpPr>
          <p:cNvPr id="958" name="Google Shape;958;p120" title="The term we can reinforce positive behviors by is paasted"/>
          <p:cNvSpPr txBox="1">
            <a:spLocks noGrp="1"/>
          </p:cNvSpPr>
          <p:nvPr>
            <p:ph type="title"/>
          </p:nvPr>
        </p:nvSpPr>
        <p:spPr>
          <a:xfrm>
            <a:off x="1136952" y="399604"/>
            <a:ext cx="6870000" cy="1201200"/>
          </a:xfrm>
          <a:prstGeom prst="rect">
            <a:avLst/>
          </a:prstGeom>
          <a:noFill/>
          <a:ln>
            <a:noFill/>
          </a:ln>
        </p:spPr>
        <p:txBody>
          <a:bodyPr spcFirstLastPara="1" wrap="square" lIns="84025" tIns="42000" rIns="84025" bIns="42000" anchor="ctr" anchorCtr="0">
            <a:noAutofit/>
          </a:bodyPr>
          <a:lstStyle/>
          <a:p>
            <a:pPr marL="0" marR="0" lvl="0" indent="0" algn="ctr" rtl="0">
              <a:lnSpc>
                <a:spcPct val="100000"/>
              </a:lnSpc>
              <a:spcBef>
                <a:spcPts val="0"/>
              </a:spcBef>
              <a:spcAft>
                <a:spcPts val="0"/>
              </a:spcAft>
              <a:buClr>
                <a:srgbClr val="EA2D00"/>
              </a:buClr>
              <a:buFont typeface="Arial Black"/>
              <a:buNone/>
            </a:pPr>
            <a:r>
              <a:rPr lang="en" sz="3000">
                <a:solidFill>
                  <a:srgbClr val="0B5394"/>
                </a:solidFill>
              </a:rPr>
              <a:t>We can reinforce positive behaviors by offering students…</a:t>
            </a:r>
            <a:endParaRPr sz="3000">
              <a:solidFill>
                <a:srgbClr val="0B5394"/>
              </a:solidFill>
            </a:endParaRPr>
          </a:p>
        </p:txBody>
      </p:sp>
      <p:sp>
        <p:nvSpPr>
          <p:cNvPr id="959" name="Google Shape;959;p120" descr="The terms praise and positive reinforcement are pasted to the slide" title="Praise and Positive reinforcement"/>
          <p:cNvSpPr txBox="1">
            <a:spLocks noGrp="1"/>
          </p:cNvSpPr>
          <p:nvPr>
            <p:ph type="body" idx="1"/>
          </p:nvPr>
        </p:nvSpPr>
        <p:spPr>
          <a:xfrm>
            <a:off x="724202" y="1657573"/>
            <a:ext cx="7695600" cy="2742600"/>
          </a:xfrm>
          <a:prstGeom prst="rect">
            <a:avLst/>
          </a:prstGeom>
          <a:noFill/>
          <a:ln>
            <a:noFill/>
          </a:ln>
        </p:spPr>
        <p:txBody>
          <a:bodyPr spcFirstLastPara="1" wrap="square" lIns="79475" tIns="39725" rIns="79475" bIns="39725" anchor="t" anchorCtr="0">
            <a:noAutofit/>
          </a:bodyPr>
          <a:lstStyle/>
          <a:p>
            <a:pPr marL="317500" marR="0" lvl="0" indent="-215900" algn="l" rtl="0">
              <a:lnSpc>
                <a:spcPct val="80000"/>
              </a:lnSpc>
              <a:spcBef>
                <a:spcPts val="0"/>
              </a:spcBef>
              <a:spcAft>
                <a:spcPts val="0"/>
              </a:spcAft>
              <a:buClr>
                <a:srgbClr val="666666"/>
              </a:buClr>
              <a:buSzPts val="2400"/>
              <a:buFont typeface="Abel"/>
              <a:buChar char="★"/>
            </a:pPr>
            <a:r>
              <a:rPr lang="en" sz="2400" b="1" i="0" u="none" strike="noStrike" cap="none">
                <a:solidFill>
                  <a:srgbClr val="666666"/>
                </a:solidFill>
              </a:rPr>
              <a:t>Praise and positive reinforcement</a:t>
            </a:r>
            <a:endParaRPr sz="2400" b="1" i="0" u="none" strike="noStrike" cap="none">
              <a:solidFill>
                <a:srgbClr val="666666"/>
              </a:solidFill>
            </a:endParaRPr>
          </a:p>
          <a:p>
            <a:pPr marL="0" marR="0" lvl="0" indent="0" algn="l" rtl="0">
              <a:lnSpc>
                <a:spcPct val="80000"/>
              </a:lnSpc>
              <a:spcBef>
                <a:spcPts val="0"/>
              </a:spcBef>
              <a:spcAft>
                <a:spcPts val="0"/>
              </a:spcAft>
              <a:buNone/>
            </a:pPr>
            <a:endParaRPr b="1">
              <a:solidFill>
                <a:srgbClr val="666666"/>
              </a:solidFill>
            </a:endParaRPr>
          </a:p>
          <a:p>
            <a:pPr marL="317500" marR="0" lvl="0" indent="-215900" algn="l" rtl="0">
              <a:lnSpc>
                <a:spcPct val="80000"/>
              </a:lnSpc>
              <a:spcBef>
                <a:spcPts val="500"/>
              </a:spcBef>
              <a:spcAft>
                <a:spcPts val="0"/>
              </a:spcAft>
              <a:buClr>
                <a:srgbClr val="666666"/>
              </a:buClr>
              <a:buSzPts val="2400"/>
              <a:buFont typeface="Abel"/>
              <a:buChar char="★"/>
            </a:pPr>
            <a:r>
              <a:rPr lang="en" sz="2400" b="1" i="0" u="none" strike="noStrike" cap="none">
                <a:solidFill>
                  <a:srgbClr val="666666"/>
                </a:solidFill>
              </a:rPr>
              <a:t>Recognition</a:t>
            </a:r>
            <a:endParaRPr sz="2400">
              <a:solidFill>
                <a:srgbClr val="666666"/>
              </a:solidFill>
            </a:endParaRPr>
          </a:p>
          <a:p>
            <a:pPr marL="685800" marR="0" lvl="1" indent="-177800" algn="l" rtl="0">
              <a:lnSpc>
                <a:spcPct val="80000"/>
              </a:lnSpc>
              <a:spcBef>
                <a:spcPts val="400"/>
              </a:spcBef>
              <a:spcAft>
                <a:spcPts val="0"/>
              </a:spcAft>
              <a:buClr>
                <a:schemeClr val="accent3"/>
              </a:buClr>
              <a:buSzPts val="1800"/>
              <a:buFont typeface="Abel"/>
              <a:buChar char="○"/>
            </a:pPr>
            <a:r>
              <a:rPr lang="en" sz="1800" b="1">
                <a:solidFill>
                  <a:schemeClr val="accent3"/>
                </a:solidFill>
              </a:rPr>
              <a:t>Weekly drawing and school store</a:t>
            </a:r>
            <a:endParaRPr sz="1800">
              <a:solidFill>
                <a:schemeClr val="accent4"/>
              </a:solidFill>
            </a:endParaRPr>
          </a:p>
          <a:p>
            <a:pPr marL="1371600" marR="0" lvl="2" indent="-342900" algn="l" rtl="0">
              <a:lnSpc>
                <a:spcPct val="80000"/>
              </a:lnSpc>
              <a:spcBef>
                <a:spcPts val="400"/>
              </a:spcBef>
              <a:spcAft>
                <a:spcPts val="0"/>
              </a:spcAft>
              <a:buClr>
                <a:schemeClr val="accent4"/>
              </a:buClr>
              <a:buSzPts val="1800"/>
              <a:buChar char="■"/>
            </a:pPr>
            <a:r>
              <a:rPr lang="en" sz="1800" b="1" i="0" u="none" strike="noStrike" cap="none">
                <a:solidFill>
                  <a:schemeClr val="accent4"/>
                </a:solidFill>
              </a:rPr>
              <a:t>School supplies &amp; materials</a:t>
            </a:r>
            <a:endParaRPr sz="1800" b="1" i="0" u="none" strike="noStrike" cap="none">
              <a:solidFill>
                <a:schemeClr val="accent4"/>
              </a:solidFill>
            </a:endParaRPr>
          </a:p>
          <a:p>
            <a:pPr marL="1371600" marR="0" lvl="2" indent="-342900" algn="l" rtl="0">
              <a:lnSpc>
                <a:spcPct val="80000"/>
              </a:lnSpc>
              <a:spcBef>
                <a:spcPts val="400"/>
              </a:spcBef>
              <a:spcAft>
                <a:spcPts val="0"/>
              </a:spcAft>
              <a:buClr>
                <a:schemeClr val="accent4"/>
              </a:buClr>
              <a:buSzPts val="1800"/>
              <a:buChar char="■"/>
            </a:pPr>
            <a:r>
              <a:rPr lang="en" sz="1800" b="1">
                <a:solidFill>
                  <a:schemeClr val="accent4"/>
                </a:solidFill>
              </a:rPr>
              <a:t>Non-tangible incentives (recess, tech time, etc.)</a:t>
            </a:r>
            <a:endParaRPr sz="1800" b="1">
              <a:solidFill>
                <a:schemeClr val="accent4"/>
              </a:solidFill>
            </a:endParaRPr>
          </a:p>
          <a:p>
            <a:pPr marL="457200" marR="0" lvl="0" indent="0" algn="l" rtl="0">
              <a:lnSpc>
                <a:spcPct val="80000"/>
              </a:lnSpc>
              <a:spcBef>
                <a:spcPts val="400"/>
              </a:spcBef>
              <a:spcAft>
                <a:spcPts val="0"/>
              </a:spcAft>
              <a:buNone/>
            </a:pPr>
            <a:endParaRPr sz="1800">
              <a:solidFill>
                <a:schemeClr val="dk1"/>
              </a:solidFill>
            </a:endParaRPr>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963"/>
        <p:cNvGrpSpPr/>
        <p:nvPr/>
      </p:nvGrpSpPr>
      <p:grpSpPr>
        <a:xfrm>
          <a:off x="0" y="0"/>
          <a:ext cx="0" cy="0"/>
          <a:chOff x="0" y="0"/>
          <a:chExt cx="0" cy="0"/>
        </a:xfrm>
      </p:grpSpPr>
      <p:sp>
        <p:nvSpPr>
          <p:cNvPr id="964" name="Google Shape;964;p121" descr="The words monthly schedule are pasted on the slide" title="Monthly Schedule"/>
          <p:cNvSpPr txBox="1">
            <a:spLocks noGrp="1"/>
          </p:cNvSpPr>
          <p:nvPr>
            <p:ph type="title"/>
          </p:nvPr>
        </p:nvSpPr>
        <p:spPr>
          <a:xfrm>
            <a:off x="255425" y="121225"/>
            <a:ext cx="8520600" cy="62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Monthly Schedule</a:t>
            </a:r>
            <a:endParaRPr sz="2400"/>
          </a:p>
        </p:txBody>
      </p:sp>
      <p:graphicFrame>
        <p:nvGraphicFramePr>
          <p:cNvPr id="965" name="Google Shape;965;p121" descr="Monthl schedule"/>
          <p:cNvGraphicFramePr/>
          <p:nvPr>
            <p:extLst>
              <p:ext uri="{D42A27DB-BD31-4B8C-83A1-F6EECF244321}">
                <p14:modId xmlns:p14="http://schemas.microsoft.com/office/powerpoint/2010/main" val="3556493268"/>
              </p:ext>
            </p:extLst>
          </p:nvPr>
        </p:nvGraphicFramePr>
        <p:xfrm>
          <a:off x="142900" y="747325"/>
          <a:ext cx="8831375" cy="4291880"/>
        </p:xfrm>
        <a:graphic>
          <a:graphicData uri="http://schemas.openxmlformats.org/drawingml/2006/table">
            <a:tbl>
              <a:tblPr firstRow="1">
                <a:noFill/>
                <a:tableStyleId>{E5C42A93-4D15-4BBC-84E1-0BE5D8917B49}</a:tableStyleId>
              </a:tblPr>
              <a:tblGrid>
                <a:gridCol w="1369425">
                  <a:extLst>
                    <a:ext uri="{9D8B030D-6E8A-4147-A177-3AD203B41FA5}">
                      <a16:colId xmlns:a16="http://schemas.microsoft.com/office/drawing/2014/main" val="20000"/>
                    </a:ext>
                  </a:extLst>
                </a:gridCol>
                <a:gridCol w="1269125">
                  <a:extLst>
                    <a:ext uri="{9D8B030D-6E8A-4147-A177-3AD203B41FA5}">
                      <a16:colId xmlns:a16="http://schemas.microsoft.com/office/drawing/2014/main" val="20001"/>
                    </a:ext>
                  </a:extLst>
                </a:gridCol>
                <a:gridCol w="1357875">
                  <a:extLst>
                    <a:ext uri="{9D8B030D-6E8A-4147-A177-3AD203B41FA5}">
                      <a16:colId xmlns:a16="http://schemas.microsoft.com/office/drawing/2014/main" val="20002"/>
                    </a:ext>
                  </a:extLst>
                </a:gridCol>
                <a:gridCol w="1788650">
                  <a:extLst>
                    <a:ext uri="{9D8B030D-6E8A-4147-A177-3AD203B41FA5}">
                      <a16:colId xmlns:a16="http://schemas.microsoft.com/office/drawing/2014/main" val="20003"/>
                    </a:ext>
                  </a:extLst>
                </a:gridCol>
                <a:gridCol w="1523150">
                  <a:extLst>
                    <a:ext uri="{9D8B030D-6E8A-4147-A177-3AD203B41FA5}">
                      <a16:colId xmlns:a16="http://schemas.microsoft.com/office/drawing/2014/main" val="20004"/>
                    </a:ext>
                  </a:extLst>
                </a:gridCol>
                <a:gridCol w="1523150">
                  <a:extLst>
                    <a:ext uri="{9D8B030D-6E8A-4147-A177-3AD203B41FA5}">
                      <a16:colId xmlns:a16="http://schemas.microsoft.com/office/drawing/2014/main" val="20005"/>
                    </a:ext>
                  </a:extLst>
                </a:gridCol>
              </a:tblGrid>
              <a:tr h="488675">
                <a:tc>
                  <a:txBody>
                    <a:bodyPr/>
                    <a:lstStyle/>
                    <a:p>
                      <a:pPr marL="0" lvl="0" indent="0" algn="l" rtl="0">
                        <a:lnSpc>
                          <a:spcPct val="115000"/>
                        </a:lnSpc>
                        <a:spcBef>
                          <a:spcPts val="0"/>
                        </a:spcBef>
                        <a:spcAft>
                          <a:spcPts val="0"/>
                        </a:spcAft>
                        <a:buNone/>
                      </a:pPr>
                      <a:r>
                        <a:rPr lang="en" sz="1100" b="1"/>
                        <a:t>Announcements</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Character Trait Focus</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Who’s doing announcements</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Who’s running the assembly</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Date of Assembly</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b="1"/>
                        <a:t>Theme for Assembly</a:t>
                      </a:r>
                      <a:endParaRPr sz="11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63475">
                <a:tc>
                  <a:txBody>
                    <a:bodyPr/>
                    <a:lstStyle/>
                    <a:p>
                      <a:pPr marL="0" lvl="0" indent="0" algn="l" rtl="0">
                        <a:lnSpc>
                          <a:spcPct val="115000"/>
                        </a:lnSpc>
                        <a:spcBef>
                          <a:spcPts val="0"/>
                        </a:spcBef>
                        <a:spcAft>
                          <a:spcPts val="0"/>
                        </a:spcAft>
                        <a:buNone/>
                      </a:pPr>
                      <a:r>
                        <a:rPr lang="en" sz="1000" b="1">
                          <a:solidFill>
                            <a:srgbClr val="0000FF"/>
                          </a:solidFill>
                        </a:rPr>
                        <a:t>August</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Honesty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dirty="0"/>
                        <a:t>Mark</a:t>
                      </a:r>
                      <a:endParaRPr sz="10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Sara and Ann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August 31</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Beach</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1950">
                <a:tc>
                  <a:txBody>
                    <a:bodyPr/>
                    <a:lstStyle/>
                    <a:p>
                      <a:pPr marL="0" lvl="0" indent="0" algn="l" rtl="0">
                        <a:lnSpc>
                          <a:spcPct val="115000"/>
                        </a:lnSpc>
                        <a:spcBef>
                          <a:spcPts val="0"/>
                        </a:spcBef>
                        <a:spcAft>
                          <a:spcPts val="0"/>
                        </a:spcAft>
                        <a:buNone/>
                      </a:pPr>
                      <a:r>
                        <a:rPr lang="en" sz="1000" b="1">
                          <a:solidFill>
                            <a:srgbClr val="0000FF"/>
                          </a:solidFill>
                        </a:rPr>
                        <a:t>September</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Honesty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Krisanne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5th grade IIS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September 28</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BlueJacket Pride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2250">
                <a:tc>
                  <a:txBody>
                    <a:bodyPr/>
                    <a:lstStyle/>
                    <a:p>
                      <a:pPr marL="0" lvl="0" indent="0" algn="l" rtl="0">
                        <a:lnSpc>
                          <a:spcPct val="115000"/>
                        </a:lnSpc>
                        <a:spcBef>
                          <a:spcPts val="0"/>
                        </a:spcBef>
                        <a:spcAft>
                          <a:spcPts val="0"/>
                        </a:spcAft>
                        <a:buNone/>
                      </a:pPr>
                      <a:r>
                        <a:rPr lang="en" sz="1000" b="1">
                          <a:solidFill>
                            <a:srgbClr val="0000FF"/>
                          </a:solidFill>
                        </a:rPr>
                        <a:t>October</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Responsibility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Sonia</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3rd Grade IIS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October 26</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Halloween (pumpkins)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5350">
                <a:tc>
                  <a:txBody>
                    <a:bodyPr/>
                    <a:lstStyle/>
                    <a:p>
                      <a:pPr marL="0" lvl="0" indent="0" algn="l" rtl="0">
                        <a:lnSpc>
                          <a:spcPct val="115000"/>
                        </a:lnSpc>
                        <a:spcBef>
                          <a:spcPts val="0"/>
                        </a:spcBef>
                        <a:spcAft>
                          <a:spcPts val="0"/>
                        </a:spcAft>
                        <a:buNone/>
                      </a:pPr>
                      <a:r>
                        <a:rPr lang="en" sz="1000" b="1">
                          <a:solidFill>
                            <a:srgbClr val="0000FF"/>
                          </a:solidFill>
                        </a:rPr>
                        <a:t>November</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Responsibility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Trisha</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SFAS Intermediate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November 29 (THURSDAY)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Camouflage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3150">
                <a:tc>
                  <a:txBody>
                    <a:bodyPr/>
                    <a:lstStyle/>
                    <a:p>
                      <a:pPr marL="0" lvl="0" indent="0" algn="l" rtl="0">
                        <a:lnSpc>
                          <a:spcPct val="115000"/>
                        </a:lnSpc>
                        <a:spcBef>
                          <a:spcPts val="0"/>
                        </a:spcBef>
                        <a:spcAft>
                          <a:spcPts val="0"/>
                        </a:spcAft>
                        <a:buNone/>
                      </a:pPr>
                      <a:r>
                        <a:rPr lang="en" sz="1000" b="1">
                          <a:solidFill>
                            <a:srgbClr val="0000FF"/>
                          </a:solidFill>
                        </a:rPr>
                        <a:t>December</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Compassion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Kate G.</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Music</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December 19 (WEDNESDAY)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Sing-Along</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0700">
                <a:tc>
                  <a:txBody>
                    <a:bodyPr/>
                    <a:lstStyle/>
                    <a:p>
                      <a:pPr marL="0" lvl="0" indent="0" algn="l" rtl="0">
                        <a:lnSpc>
                          <a:spcPct val="115000"/>
                        </a:lnSpc>
                        <a:spcBef>
                          <a:spcPts val="0"/>
                        </a:spcBef>
                        <a:spcAft>
                          <a:spcPts val="0"/>
                        </a:spcAft>
                        <a:buNone/>
                      </a:pPr>
                      <a:r>
                        <a:rPr lang="en" sz="1000" b="1">
                          <a:solidFill>
                            <a:srgbClr val="0000FF"/>
                          </a:solidFill>
                        </a:rPr>
                        <a:t>January</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Self-discipline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Ann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SFAS Primary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January 25</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Vikings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29750">
                <a:tc>
                  <a:txBody>
                    <a:bodyPr/>
                    <a:lstStyle/>
                    <a:p>
                      <a:pPr marL="0" lvl="0" indent="0" algn="l" rtl="0">
                        <a:lnSpc>
                          <a:spcPct val="115000"/>
                        </a:lnSpc>
                        <a:spcBef>
                          <a:spcPts val="0"/>
                        </a:spcBef>
                        <a:spcAft>
                          <a:spcPts val="0"/>
                        </a:spcAft>
                        <a:buNone/>
                      </a:pPr>
                      <a:r>
                        <a:rPr lang="en" sz="1000" b="1">
                          <a:solidFill>
                            <a:srgbClr val="0000FF"/>
                          </a:solidFill>
                        </a:rPr>
                        <a:t>February</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Respect</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Margaret</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Media</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March 1</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ILTR (Free Books)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29625">
                <a:tc>
                  <a:txBody>
                    <a:bodyPr/>
                    <a:lstStyle/>
                    <a:p>
                      <a:pPr marL="0" lvl="0" indent="0" algn="l" rtl="0">
                        <a:lnSpc>
                          <a:spcPct val="115000"/>
                        </a:lnSpc>
                        <a:spcBef>
                          <a:spcPts val="0"/>
                        </a:spcBef>
                        <a:spcAft>
                          <a:spcPts val="0"/>
                        </a:spcAft>
                        <a:buNone/>
                      </a:pPr>
                      <a:r>
                        <a:rPr lang="en" sz="1000" b="1">
                          <a:solidFill>
                            <a:srgbClr val="0000FF"/>
                          </a:solidFill>
                        </a:rPr>
                        <a:t>March</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Cooperation</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Natalie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Specialists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March 29</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Music in our Schools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20975">
                <a:tc>
                  <a:txBody>
                    <a:bodyPr/>
                    <a:lstStyle/>
                    <a:p>
                      <a:pPr marL="0" lvl="0" indent="0" algn="l" rtl="0">
                        <a:lnSpc>
                          <a:spcPct val="115000"/>
                        </a:lnSpc>
                        <a:spcBef>
                          <a:spcPts val="0"/>
                        </a:spcBef>
                        <a:spcAft>
                          <a:spcPts val="0"/>
                        </a:spcAft>
                        <a:buNone/>
                      </a:pPr>
                      <a:r>
                        <a:rPr lang="en" sz="1000" b="1">
                          <a:solidFill>
                            <a:srgbClr val="0000FF"/>
                          </a:solidFill>
                        </a:rPr>
                        <a:t>April</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Perseverance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Trisha</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4th Grade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April 26</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Twins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89850">
                <a:tc>
                  <a:txBody>
                    <a:bodyPr/>
                    <a:lstStyle/>
                    <a:p>
                      <a:pPr marL="0" lvl="0" indent="0" algn="l" rtl="0">
                        <a:lnSpc>
                          <a:spcPct val="115000"/>
                        </a:lnSpc>
                        <a:spcBef>
                          <a:spcPts val="0"/>
                        </a:spcBef>
                        <a:spcAft>
                          <a:spcPts val="0"/>
                        </a:spcAft>
                        <a:buNone/>
                      </a:pPr>
                      <a:r>
                        <a:rPr lang="en" sz="1000" b="1">
                          <a:solidFill>
                            <a:srgbClr val="0000FF"/>
                          </a:solidFill>
                        </a:rPr>
                        <a:t>May</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Respect and self-discipline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Krisanne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SPED</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May 22</a:t>
                      </a:r>
                      <a:endParaRPr sz="1000" b="1"/>
                    </a:p>
                    <a:p>
                      <a:pPr marL="0" lvl="0" indent="0" algn="l" rtl="0">
                        <a:lnSpc>
                          <a:spcPct val="115000"/>
                        </a:lnSpc>
                        <a:spcBef>
                          <a:spcPts val="0"/>
                        </a:spcBef>
                        <a:spcAft>
                          <a:spcPts val="0"/>
                        </a:spcAft>
                        <a:buNone/>
                      </a:pPr>
                      <a:r>
                        <a:rPr lang="en" sz="1000" b="1"/>
                        <a:t>WEDNESDAY</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Camping/Outdoors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280425">
                <a:tc>
                  <a:txBody>
                    <a:bodyPr/>
                    <a:lstStyle/>
                    <a:p>
                      <a:pPr marL="0" lvl="0" indent="0" algn="l" rtl="0">
                        <a:lnSpc>
                          <a:spcPct val="115000"/>
                        </a:lnSpc>
                        <a:spcBef>
                          <a:spcPts val="0"/>
                        </a:spcBef>
                        <a:spcAft>
                          <a:spcPts val="0"/>
                        </a:spcAft>
                        <a:buNone/>
                      </a:pPr>
                      <a:r>
                        <a:rPr lang="en" sz="1000" b="1">
                          <a:solidFill>
                            <a:srgbClr val="0000FF"/>
                          </a:solidFill>
                        </a:rPr>
                        <a:t>Last day of school/ June</a:t>
                      </a:r>
                      <a:endParaRPr sz="1000" b="1">
                        <a:solidFill>
                          <a:srgbClr val="0000FF"/>
                        </a:solidFill>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Self-discipline</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Mark</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PBIS</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June 6</a:t>
                      </a:r>
                      <a:endParaRPr sz="1000" b="1"/>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dirty="0"/>
                        <a:t>5th Grade Send off/Track &amp; Field Day</a:t>
                      </a:r>
                      <a:endParaRPr sz="1000" b="1" dirty="0"/>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22" descr="Pasted Image of the words" title="What does the PBIS Team do?"/>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What does the PBIS Team do at IIS|SFAS</a:t>
            </a:r>
            <a:endParaRPr sz="2400"/>
          </a:p>
        </p:txBody>
      </p:sp>
      <p:sp>
        <p:nvSpPr>
          <p:cNvPr id="971" name="Google Shape;971;p122"/>
          <p:cNvSpPr txBox="1">
            <a:spLocks noGrp="1"/>
          </p:cNvSpPr>
          <p:nvPr>
            <p:ph type="body" idx="1"/>
          </p:nvPr>
        </p:nvSpPr>
        <p:spPr>
          <a:xfrm>
            <a:off x="634025" y="1152475"/>
            <a:ext cx="8198400" cy="3687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Evaluate student data</a:t>
            </a:r>
            <a:endParaRPr b="1"/>
          </a:p>
          <a:p>
            <a:pPr marL="457200" lvl="0" indent="-381000" algn="l" rtl="0">
              <a:spcBef>
                <a:spcPts val="600"/>
              </a:spcBef>
              <a:spcAft>
                <a:spcPts val="0"/>
              </a:spcAft>
              <a:buSzPts val="2400"/>
              <a:buChar char="-"/>
            </a:pPr>
            <a:r>
              <a:rPr lang="en"/>
              <a:t>Generate reports</a:t>
            </a:r>
            <a:endParaRPr/>
          </a:p>
          <a:p>
            <a:pPr marL="457200" lvl="0" indent="-381000" algn="l" rtl="0">
              <a:spcBef>
                <a:spcPts val="0"/>
              </a:spcBef>
              <a:spcAft>
                <a:spcPts val="0"/>
              </a:spcAft>
              <a:buSzPts val="2400"/>
              <a:buChar char="-"/>
            </a:pPr>
            <a:r>
              <a:rPr lang="en"/>
              <a:t>Look for trends with behaviors</a:t>
            </a:r>
            <a:endParaRPr/>
          </a:p>
          <a:p>
            <a:pPr marL="457200" lvl="0" indent="-381000" algn="l" rtl="0">
              <a:spcBef>
                <a:spcPts val="0"/>
              </a:spcBef>
              <a:spcAft>
                <a:spcPts val="0"/>
              </a:spcAft>
              <a:buSzPts val="2400"/>
              <a:buChar char="-"/>
            </a:pPr>
            <a:r>
              <a:rPr lang="en"/>
              <a:t>Support team members with student behavior challenges</a:t>
            </a:r>
            <a:endParaRPr/>
          </a:p>
          <a:p>
            <a:pPr marL="0" lvl="0" indent="0" algn="l" rtl="0">
              <a:spcBef>
                <a:spcPts val="600"/>
              </a:spcBef>
              <a:spcAft>
                <a:spcPts val="0"/>
              </a:spcAft>
              <a:buNone/>
            </a:pPr>
            <a:r>
              <a:rPr lang="en" b="1"/>
              <a:t>Assist in building School Culture</a:t>
            </a:r>
            <a:endParaRPr b="1"/>
          </a:p>
          <a:p>
            <a:pPr marL="457200" lvl="0" indent="-381000" algn="l" rtl="0">
              <a:spcBef>
                <a:spcPts val="600"/>
              </a:spcBef>
              <a:spcAft>
                <a:spcPts val="0"/>
              </a:spcAft>
              <a:buSzPts val="2400"/>
              <a:buChar char="-"/>
            </a:pPr>
            <a:r>
              <a:rPr lang="en"/>
              <a:t>Bluejacket Pride News</a:t>
            </a:r>
            <a:endParaRPr/>
          </a:p>
          <a:p>
            <a:pPr marL="457200" lvl="0" indent="-381000" algn="l" rtl="0">
              <a:spcBef>
                <a:spcPts val="0"/>
              </a:spcBef>
              <a:spcAft>
                <a:spcPts val="0"/>
              </a:spcAft>
              <a:buSzPts val="2400"/>
              <a:buChar char="-"/>
            </a:pPr>
            <a:r>
              <a:rPr lang="en"/>
              <a:t>Whole school assemblies (monthly)</a:t>
            </a:r>
            <a:endParaRPr/>
          </a:p>
          <a:p>
            <a:pPr marL="457200" lvl="0" indent="-381000" algn="l" rtl="0">
              <a:spcBef>
                <a:spcPts val="0"/>
              </a:spcBef>
              <a:spcAft>
                <a:spcPts val="0"/>
              </a:spcAft>
              <a:buSzPts val="2400"/>
              <a:buChar char="-"/>
            </a:pPr>
            <a:r>
              <a:rPr lang="en"/>
              <a:t>Bluejacket Pride Drawings (student and staff incentives)</a:t>
            </a:r>
            <a:endParaRPr/>
          </a:p>
          <a:p>
            <a:pPr marL="457200" lvl="0" indent="-381000" algn="l" rtl="0">
              <a:spcBef>
                <a:spcPts val="0"/>
              </a:spcBef>
              <a:spcAft>
                <a:spcPts val="0"/>
              </a:spcAft>
              <a:buSzPts val="2400"/>
              <a:buChar char="-"/>
            </a:pPr>
            <a:r>
              <a:rPr lang="en"/>
              <a:t>Staff Events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23"/>
          <p:cNvSpPr txBox="1">
            <a:spLocks noGrp="1"/>
          </p:cNvSpPr>
          <p:nvPr>
            <p:ph type="title"/>
          </p:nvPr>
        </p:nvSpPr>
        <p:spPr>
          <a:xfrm>
            <a:off x="1114425" y="358375"/>
            <a:ext cx="6915300" cy="7464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 sz="3000"/>
              <a:t>Staff School Culture</a:t>
            </a:r>
            <a:endParaRPr sz="3000"/>
          </a:p>
        </p:txBody>
      </p:sp>
      <p:sp>
        <p:nvSpPr>
          <p:cNvPr id="977" name="Google Shape;977;p123"/>
          <p:cNvSpPr txBox="1">
            <a:spLocks noGrp="1"/>
          </p:cNvSpPr>
          <p:nvPr>
            <p:ph type="body" idx="1"/>
          </p:nvPr>
        </p:nvSpPr>
        <p:spPr>
          <a:xfrm>
            <a:off x="4642375" y="1090200"/>
            <a:ext cx="4191300" cy="3526200"/>
          </a:xfrm>
          <a:prstGeom prst="rect">
            <a:avLst/>
          </a:prstGeom>
          <a:ln w="38100" cap="flat" cmpd="sng">
            <a:solidFill>
              <a:srgbClr val="E0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600"/>
              </a:spcBef>
              <a:spcAft>
                <a:spcPts val="0"/>
              </a:spcAft>
              <a:buNone/>
            </a:pPr>
            <a:r>
              <a:rPr lang="en" sz="1800" b="1"/>
              <a:t>Potlucks and Staff Night Out</a:t>
            </a:r>
            <a:endParaRPr sz="1800" b="1"/>
          </a:p>
          <a:p>
            <a:pPr marL="457200" lvl="0" indent="-342900" algn="l" rtl="0">
              <a:spcBef>
                <a:spcPts val="600"/>
              </a:spcBef>
              <a:spcAft>
                <a:spcPts val="0"/>
              </a:spcAft>
              <a:buSzPts val="1800"/>
              <a:buChar char="-"/>
            </a:pPr>
            <a:r>
              <a:rPr lang="en" sz="1800"/>
              <a:t>Friday, August 24th @ 3:30pm            Back to School Bash  at Wintergreens</a:t>
            </a:r>
            <a:endParaRPr sz="1800"/>
          </a:p>
          <a:p>
            <a:pPr marL="342900" lvl="0" indent="0" algn="l" rtl="0">
              <a:spcBef>
                <a:spcPts val="600"/>
              </a:spcBef>
              <a:spcAft>
                <a:spcPts val="0"/>
              </a:spcAft>
              <a:buNone/>
            </a:pPr>
            <a:endParaRPr sz="700"/>
          </a:p>
          <a:p>
            <a:pPr marL="457200" marR="0" lvl="0" indent="-342900" algn="l" rtl="0">
              <a:lnSpc>
                <a:spcPct val="115000"/>
              </a:lnSpc>
              <a:spcBef>
                <a:spcPts val="0"/>
              </a:spcBef>
              <a:spcAft>
                <a:spcPts val="0"/>
              </a:spcAft>
              <a:buSzPts val="1800"/>
              <a:buChar char="-"/>
            </a:pPr>
            <a:r>
              <a:rPr lang="en" sz="1800"/>
              <a:t>Thursday, June 6 @ 3:30                     End of Year Celebration</a:t>
            </a:r>
            <a:endParaRPr sz="1800"/>
          </a:p>
          <a:p>
            <a:pPr marL="0" marR="0" lvl="0" indent="0" algn="l" rtl="0">
              <a:lnSpc>
                <a:spcPct val="115000"/>
              </a:lnSpc>
              <a:spcBef>
                <a:spcPts val="1600"/>
              </a:spcBef>
              <a:spcAft>
                <a:spcPts val="0"/>
              </a:spcAft>
              <a:buNone/>
            </a:pPr>
            <a:r>
              <a:rPr lang="en" sz="1800"/>
              <a:t>Other events and potlucks will be held throughout the year.  Watch your email for details.  </a:t>
            </a:r>
            <a:endParaRPr sz="1800"/>
          </a:p>
          <a:p>
            <a:pPr marL="0" lvl="0" indent="0" algn="l" rtl="0">
              <a:spcBef>
                <a:spcPts val="1600"/>
              </a:spcBef>
              <a:spcAft>
                <a:spcPts val="0"/>
              </a:spcAft>
              <a:buNone/>
            </a:pPr>
            <a:r>
              <a:rPr lang="en" sz="1800"/>
              <a:t>Suggestions???  Let us know!</a:t>
            </a:r>
            <a:endParaRPr sz="1800"/>
          </a:p>
        </p:txBody>
      </p:sp>
      <p:sp>
        <p:nvSpPr>
          <p:cNvPr id="978" name="Google Shape;978;p123"/>
          <p:cNvSpPr txBox="1"/>
          <p:nvPr/>
        </p:nvSpPr>
        <p:spPr>
          <a:xfrm>
            <a:off x="520025" y="1068400"/>
            <a:ext cx="4056300" cy="3744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n" sz="1700" i="1">
                <a:solidFill>
                  <a:srgbClr val="F3F3F3"/>
                </a:solidFill>
                <a:latin typeface="Lato"/>
                <a:ea typeface="Lato"/>
                <a:cs typeface="Lato"/>
                <a:sym typeface="Lato"/>
              </a:rPr>
              <a:t>NEW this year:</a:t>
            </a:r>
            <a:endParaRPr sz="1700" i="1">
              <a:solidFill>
                <a:srgbClr val="F3F3F3"/>
              </a:solidFill>
              <a:latin typeface="Lato"/>
              <a:ea typeface="Lato"/>
              <a:cs typeface="Lato"/>
              <a:sym typeface="Lato"/>
            </a:endParaRPr>
          </a:p>
          <a:p>
            <a:pPr marL="0" marR="0" lvl="0" indent="0" algn="l" rtl="0">
              <a:lnSpc>
                <a:spcPct val="115000"/>
              </a:lnSpc>
              <a:spcBef>
                <a:spcPts val="1600"/>
              </a:spcBef>
              <a:spcAft>
                <a:spcPts val="0"/>
              </a:spcAft>
              <a:buNone/>
            </a:pPr>
            <a:r>
              <a:rPr lang="en" sz="1700" i="1">
                <a:solidFill>
                  <a:srgbClr val="F3F3F3"/>
                </a:solidFill>
                <a:latin typeface="Lato"/>
                <a:ea typeface="Lato"/>
                <a:cs typeface="Lato"/>
                <a:sym typeface="Lato"/>
              </a:rPr>
              <a:t>All staff will be showcased on the bulletin board by the lunchroom. </a:t>
            </a:r>
            <a:endParaRPr sz="1700" i="1">
              <a:solidFill>
                <a:srgbClr val="F3F3F3"/>
              </a:solidFill>
              <a:latin typeface="Lato"/>
              <a:ea typeface="Lato"/>
              <a:cs typeface="Lato"/>
              <a:sym typeface="Lato"/>
            </a:endParaRPr>
          </a:p>
          <a:p>
            <a:pPr marL="0" marR="0" lvl="0" indent="0" algn="l" rtl="0">
              <a:lnSpc>
                <a:spcPct val="115000"/>
              </a:lnSpc>
              <a:spcBef>
                <a:spcPts val="1600"/>
              </a:spcBef>
              <a:spcAft>
                <a:spcPts val="0"/>
              </a:spcAft>
              <a:buNone/>
            </a:pPr>
            <a:r>
              <a:rPr lang="en" sz="1700" i="1">
                <a:solidFill>
                  <a:srgbClr val="F3F3F3"/>
                </a:solidFill>
                <a:latin typeface="Lato"/>
                <a:ea typeface="Lato"/>
                <a:cs typeface="Lato"/>
                <a:sym typeface="Lato"/>
              </a:rPr>
              <a:t>Please help your students and colleagues get to know more about you by sharing the picture type requested.</a:t>
            </a:r>
            <a:endParaRPr sz="1700" i="1">
              <a:solidFill>
                <a:srgbClr val="F3F3F3"/>
              </a:solidFill>
              <a:latin typeface="Lato"/>
              <a:ea typeface="Lato"/>
              <a:cs typeface="Lato"/>
              <a:sym typeface="Lato"/>
            </a:endParaRPr>
          </a:p>
          <a:p>
            <a:pPr marL="0" marR="0" lvl="0" indent="0" algn="l" rtl="0">
              <a:lnSpc>
                <a:spcPct val="115000"/>
              </a:lnSpc>
              <a:spcBef>
                <a:spcPts val="1600"/>
              </a:spcBef>
              <a:spcAft>
                <a:spcPts val="0"/>
              </a:spcAft>
              <a:buNone/>
            </a:pPr>
            <a:r>
              <a:rPr lang="en" sz="1700" b="1">
                <a:solidFill>
                  <a:srgbClr val="D9D9D9"/>
                </a:solidFill>
                <a:latin typeface="Lato"/>
                <a:ea typeface="Lato"/>
                <a:cs typeface="Lato"/>
                <a:sym typeface="Lato"/>
              </a:rPr>
              <a:t>Please submit your picture to Trisha or Sonia by October 23.  THANKS!</a:t>
            </a:r>
            <a:r>
              <a:rPr lang="en" sz="1700">
                <a:solidFill>
                  <a:srgbClr val="93C47D"/>
                </a:solidFill>
                <a:latin typeface="Lato"/>
                <a:ea typeface="Lato"/>
                <a:cs typeface="Lato"/>
                <a:sym typeface="Lato"/>
              </a:rPr>
              <a:t> </a:t>
            </a:r>
            <a:endParaRPr sz="1700">
              <a:solidFill>
                <a:srgbClr val="93C47D"/>
              </a:solidFill>
              <a:latin typeface="Lato"/>
              <a:ea typeface="Lato"/>
              <a:cs typeface="Lato"/>
              <a:sym typeface="Lato"/>
            </a:endParaRPr>
          </a:p>
          <a:p>
            <a:pPr marL="0" marR="0" lvl="0" indent="0" algn="l" rtl="0">
              <a:lnSpc>
                <a:spcPct val="115000"/>
              </a:lnSpc>
              <a:spcBef>
                <a:spcPts val="1600"/>
              </a:spcBef>
              <a:spcAft>
                <a:spcPts val="1600"/>
              </a:spcAft>
              <a:buNone/>
            </a:pPr>
            <a:r>
              <a:rPr lang="en" sz="1700">
                <a:solidFill>
                  <a:srgbClr val="93C47D"/>
                </a:solidFill>
                <a:latin typeface="Lato"/>
                <a:ea typeface="Lato"/>
                <a:cs typeface="Lato"/>
                <a:sym typeface="Lato"/>
              </a:rPr>
              <a:t> </a:t>
            </a:r>
            <a:r>
              <a:rPr lang="en" sz="1700" i="1">
                <a:solidFill>
                  <a:srgbClr val="F3F3F3"/>
                </a:solidFill>
                <a:latin typeface="Lato"/>
                <a:ea typeface="Lato"/>
                <a:cs typeface="Lato"/>
                <a:sym typeface="Lato"/>
              </a:rPr>
              <a:t>-A picture with you and your family</a:t>
            </a:r>
            <a:endParaRPr sz="1700">
              <a:solidFill>
                <a:srgbClr val="93C47D"/>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Yor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3035</Words>
  <Application>Microsoft Office PowerPoint</Application>
  <PresentationFormat>On-screen Show (16:9)</PresentationFormat>
  <Paragraphs>708</Paragraphs>
  <Slides>104</Slides>
  <Notes>103</Notes>
  <HiddenSlides>0</HiddenSlides>
  <MMClips>0</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104</vt:i4>
      </vt:variant>
    </vt:vector>
  </HeadingPairs>
  <TitlesOfParts>
    <vt:vector size="132" baseType="lpstr">
      <vt:lpstr>Average</vt:lpstr>
      <vt:lpstr>Rokkitt</vt:lpstr>
      <vt:lpstr>Roboto Slab Light</vt:lpstr>
      <vt:lpstr>Courier New</vt:lpstr>
      <vt:lpstr>Arial Black</vt:lpstr>
      <vt:lpstr>Overlock</vt:lpstr>
      <vt:lpstr>Cherry Cream Soda</vt:lpstr>
      <vt:lpstr>Lato</vt:lpstr>
      <vt:lpstr>Noto Sans Symbols</vt:lpstr>
      <vt:lpstr>Ribeye</vt:lpstr>
      <vt:lpstr>Georgia</vt:lpstr>
      <vt:lpstr>Verdana</vt:lpstr>
      <vt:lpstr>Abel</vt:lpstr>
      <vt:lpstr>Playfair Display</vt:lpstr>
      <vt:lpstr>Tinos</vt:lpstr>
      <vt:lpstr>Century Schoolbook</vt:lpstr>
      <vt:lpstr>Schoolbell</vt:lpstr>
      <vt:lpstr>Questrial</vt:lpstr>
      <vt:lpstr>Times New Roman</vt:lpstr>
      <vt:lpstr>Calibri</vt:lpstr>
      <vt:lpstr>Roboto Slab</vt:lpstr>
      <vt:lpstr>Arial</vt:lpstr>
      <vt:lpstr>Noto Symbol</vt:lpstr>
      <vt:lpstr>Lily Script One</vt:lpstr>
      <vt:lpstr>Oswald</vt:lpstr>
      <vt:lpstr>Comic Sans MS</vt:lpstr>
      <vt:lpstr>Quintus template</vt:lpstr>
      <vt:lpstr>York template</vt:lpstr>
      <vt:lpstr>                  Welcome!  Please answer a few questions on Padlet.</vt:lpstr>
      <vt:lpstr>Our PBIS Journey at Isanti Intermediate School and School For All Seasons  June 11, 2019</vt:lpstr>
      <vt:lpstr>HELLO!</vt:lpstr>
      <vt:lpstr>PBIS Basics</vt:lpstr>
      <vt:lpstr>Overview of Tier 1 System</vt:lpstr>
      <vt:lpstr>      Why School-wide PBIS</vt:lpstr>
      <vt:lpstr>School Wide PBIS is:</vt:lpstr>
      <vt:lpstr>Improving classroom and school climate</vt:lpstr>
      <vt:lpstr>What is PBIS? </vt:lpstr>
      <vt:lpstr>Continuum of   Support for all</vt:lpstr>
      <vt:lpstr>SWPBISS Practices</vt:lpstr>
      <vt:lpstr>Common Misconceptions</vt:lpstr>
      <vt:lpstr>The Start...</vt:lpstr>
      <vt:lpstr>The Start of PBIS at IIS/SFAS </vt:lpstr>
      <vt:lpstr>SWPBIS TRAINING</vt:lpstr>
      <vt:lpstr>Timeline of Events</vt:lpstr>
      <vt:lpstr>Sustaining PBIS</vt:lpstr>
      <vt:lpstr>Quote</vt:lpstr>
      <vt:lpstr>Matrices</vt:lpstr>
      <vt:lpstr>Matrices</vt:lpstr>
      <vt:lpstr>First Matrix</vt:lpstr>
      <vt:lpstr>PRIDE</vt:lpstr>
      <vt:lpstr>Honesty</vt:lpstr>
      <vt:lpstr>Bluejacket pride</vt:lpstr>
      <vt:lpstr>Bulletin Board by the Entrance</vt:lpstr>
      <vt:lpstr>bathroom</vt:lpstr>
      <vt:lpstr>Bus</vt:lpstr>
      <vt:lpstr>Cafeteria</vt:lpstr>
      <vt:lpstr>Exiting and entering building</vt:lpstr>
      <vt:lpstr>Hallways</vt:lpstr>
      <vt:lpstr>Office</vt:lpstr>
      <vt:lpstr>Playground</vt:lpstr>
      <vt:lpstr>Specials</vt:lpstr>
      <vt:lpstr>Classroom Matrix </vt:lpstr>
      <vt:lpstr>Office Discipline Referrals (ODRs)</vt:lpstr>
      <vt:lpstr>Minor Behaviors - 2016</vt:lpstr>
      <vt:lpstr>Major Behaviors - 2016</vt:lpstr>
      <vt:lpstr>Flowchart</vt:lpstr>
      <vt:lpstr>Resource Room Referral </vt:lpstr>
      <vt:lpstr>Using the Data</vt:lpstr>
      <vt:lpstr>Skyward</vt:lpstr>
      <vt:lpstr>Variety of Data</vt:lpstr>
      <vt:lpstr>Addressing an Issue and Learning Together</vt:lpstr>
      <vt:lpstr>Bluejacket Pride Tickets</vt:lpstr>
      <vt:lpstr>3 Different Types of Tickets</vt:lpstr>
      <vt:lpstr>Acknowledgements</vt:lpstr>
      <vt:lpstr>   </vt:lpstr>
      <vt:lpstr>PBIS Bingo</vt:lpstr>
      <vt:lpstr>School Store</vt:lpstr>
      <vt:lpstr>Morning Announcements </vt:lpstr>
      <vt:lpstr>Pledge of Allegiance </vt:lpstr>
      <vt:lpstr>    Application</vt:lpstr>
      <vt:lpstr>Video</vt:lpstr>
      <vt:lpstr>Assemblies</vt:lpstr>
      <vt:lpstr>Evolving Over Time</vt:lpstr>
      <vt:lpstr>Seating Chart</vt:lpstr>
      <vt:lpstr>Monthly Assemblies</vt:lpstr>
      <vt:lpstr>Spirit Events</vt:lpstr>
      <vt:lpstr>Bulletin Board by the Lunchroom </vt:lpstr>
      <vt:lpstr>Homecoming Spirit Days</vt:lpstr>
      <vt:lpstr>Red Ribbon Week</vt:lpstr>
      <vt:lpstr>Acts of Kindness </vt:lpstr>
      <vt:lpstr>Voting with a Purpose</vt:lpstr>
      <vt:lpstr>End of Year Celebrations</vt:lpstr>
      <vt:lpstr>PBIS Planned events</vt:lpstr>
      <vt:lpstr>Bluejacket Pride Training - Students</vt:lpstr>
      <vt:lpstr>Back to School - Expectations for Common Areas</vt:lpstr>
      <vt:lpstr>Video</vt:lpstr>
      <vt:lpstr>Bus Safety</vt:lpstr>
      <vt:lpstr>Video</vt:lpstr>
      <vt:lpstr>Bluejacket Pride Training - Staff</vt:lpstr>
      <vt:lpstr>Building POSITIVE Relationships</vt:lpstr>
      <vt:lpstr>Bluejacket Pride at  IIS | SFAS</vt:lpstr>
      <vt:lpstr>Today’s Objectives</vt:lpstr>
      <vt:lpstr>School-wide Positive Behavioral Intervention and Supports (PBIS)</vt:lpstr>
      <vt:lpstr>Continuum of Support</vt:lpstr>
      <vt:lpstr>Why PBIS</vt:lpstr>
      <vt:lpstr>The 3 Major Components of PBIS</vt:lpstr>
      <vt:lpstr>PBIS Depends on</vt:lpstr>
      <vt:lpstr>Where does Bluejacket Pride happen?</vt:lpstr>
      <vt:lpstr>Hallway</vt:lpstr>
      <vt:lpstr>Entering and Exiting the Building</vt:lpstr>
      <vt:lpstr>Bathroom</vt:lpstr>
      <vt:lpstr>Recess</vt:lpstr>
      <vt:lpstr>Lunch</vt:lpstr>
      <vt:lpstr>Classroom</vt:lpstr>
      <vt:lpstr>Bluejacket Pride Behaviors</vt:lpstr>
      <vt:lpstr>Staff Managed Behaviors</vt:lpstr>
      <vt:lpstr>Office Managed Student Behaviors</vt:lpstr>
      <vt:lpstr>Resource Room Referral Slip</vt:lpstr>
      <vt:lpstr>Lunchroom and Recess Staff</vt:lpstr>
      <vt:lpstr>Bluejacket Pride Tickets</vt:lpstr>
      <vt:lpstr>Guidelines for Awarding  Bluejacket Pride Tickets</vt:lpstr>
      <vt:lpstr>Guidelines for Awarding Bluejacket Pride Tickets cont.</vt:lpstr>
      <vt:lpstr>Guidelines for Awarding Bluejacket Pride Tickets cont.</vt:lpstr>
      <vt:lpstr>We can reinforce positive behaviors by offering students…</vt:lpstr>
      <vt:lpstr>Monthly Schedule</vt:lpstr>
      <vt:lpstr>What does the PBIS Team do at IIS|SFAS</vt:lpstr>
      <vt:lpstr>Staff School Culture</vt:lpstr>
      <vt:lpstr>Who is the PBIS team at IIS | SFAS?</vt:lpstr>
      <vt:lpstr>Resources for PBIS</vt:lpstr>
      <vt:lpstr>Social Media</vt:lpstr>
      <vt:lpstr>Wrapping Up...</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Please answer a few questions on Padlet.</dc:title>
  <dc:creator>Hunt, Mary</dc:creator>
  <cp:lastModifiedBy>Petrie, Garrett (MDE)</cp:lastModifiedBy>
  <cp:revision>27</cp:revision>
  <dcterms:modified xsi:type="dcterms:W3CDTF">2019-06-10T15:12:03Z</dcterms:modified>
</cp:coreProperties>
</file>