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5" r:id="rId1"/>
    <p:sldMasterId id="2147483666"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9144000" cy="5143500" type="screen16x9"/>
  <p:notesSz cx="6858000" cy="9144000"/>
  <p:embeddedFontLst>
    <p:embeddedFont>
      <p:font typeface="Lato" panose="020B0604020202020204" charset="0"/>
      <p:regular r:id="rId30"/>
      <p:bold r:id="rId31"/>
      <p:italic r:id="rId32"/>
      <p:boldItalic r:id="rId33"/>
    </p:embeddedFont>
    <p:embeddedFont>
      <p:font typeface="Varela Round" panose="020B0604020202020204" charset="-79"/>
      <p:regular r:id="rId34"/>
    </p:embeddedFont>
    <p:embeddedFont>
      <p:font typeface="Architects Daughter" panose="020B0604020202020204" charset="0"/>
      <p:regular r:id="rId35"/>
    </p:embeddedFont>
    <p:embeddedFont>
      <p:font typeface="Roboto" panose="020B060402020202020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Miriam Libre" panose="020B0604020202020204" charset="-79"/>
      <p:regular r:id="rId44"/>
      <p:bold r:id="rId45"/>
    </p:embeddedFont>
    <p:embeddedFont>
      <p:font typeface="Cambria" panose="02040503050406030204" pitchFamily="18" charset="0"/>
      <p:regular r:id="rId46"/>
      <p:bold r:id="rId47"/>
      <p:italic r:id="rId48"/>
      <p:boldItalic r:id="rId49"/>
    </p:embeddedFont>
    <p:embeddedFont>
      <p:font typeface="Didact Gothic" panose="020B0604020202020204" charset="0"/>
      <p:regular r:id="rId50"/>
    </p:embeddedFont>
    <p:embeddedFont>
      <p:font typeface="Shadows Into Light" panose="020B0604020202020204" charset="0"/>
      <p:regular r:id="rId51"/>
    </p:embeddedFont>
    <p:embeddedFont>
      <p:font typeface="Overlock" panose="020B0604020202020204" charset="0"/>
      <p:regular r:id="rId52"/>
      <p:bold r:id="rId53"/>
      <p:italic r:id="rId54"/>
      <p:boldItalic r:id="rId55"/>
    </p:embeddedFont>
    <p:embeddedFont>
      <p:font typeface="Permanent Marker" panose="020B0604020202020204" charset="0"/>
      <p:regular r:id="rId56"/>
    </p:embeddedFont>
    <p:embeddedFont>
      <p:font typeface="Graduate" panose="020B0604020202020204" charset="0"/>
      <p:regular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683" autoAdjust="0"/>
  </p:normalViewPr>
  <p:slideViewPr>
    <p:cSldViewPr snapToGrid="0">
      <p:cViewPr varScale="1">
        <p:scale>
          <a:sx n="130" d="100"/>
          <a:sy n="130" d="100"/>
        </p:scale>
        <p:origin x="138"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font" Target="fonts/font12.fntdata"/><Relationship Id="rId54"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8" Type="http://schemas.openxmlformats.org/officeDocument/2006/relationships/slide" Target="slides/slide6.xml"/><Relationship Id="rId51" Type="http://schemas.openxmlformats.org/officeDocument/2006/relationships/font" Target="fonts/font2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d5bb3434d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d5bb3434d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Launch the poll, we will know when they are done when the poll is 100% complete.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sz="1050" dirty="0">
                <a:solidFill>
                  <a:srgbClr val="232333"/>
                </a:solidFill>
                <a:highlight>
                  <a:srgbClr val="FFFFFF"/>
                </a:highlight>
                <a:latin typeface="Lato"/>
                <a:ea typeface="Lato"/>
                <a:cs typeface="Lato"/>
                <a:sym typeface="Lato"/>
              </a:rPr>
              <a:t>Poll Q: What crisis response stage are you currently in? After responding, place a take-away from the article in the chat. </a:t>
            </a:r>
            <a:endParaRPr sz="1050" dirty="0">
              <a:solidFill>
                <a:srgbClr val="232333"/>
              </a:solidFill>
              <a:highlight>
                <a:srgbClr val="FFFFFF"/>
              </a:highlight>
              <a:latin typeface="Lato"/>
              <a:ea typeface="Lato"/>
              <a:cs typeface="Lato"/>
              <a:sym typeface="Lato"/>
            </a:endParaRPr>
          </a:p>
          <a:p>
            <a:pPr marL="190500" lvl="0" indent="0" algn="l" rtl="0">
              <a:lnSpc>
                <a:spcPct val="150000"/>
              </a:lnSpc>
              <a:spcBef>
                <a:spcPts val="800"/>
              </a:spcBef>
              <a:spcAft>
                <a:spcPts val="0"/>
              </a:spcAft>
              <a:buClr>
                <a:schemeClr val="dk1"/>
              </a:buClr>
              <a:buSzPts val="1100"/>
              <a:buFont typeface="Arial"/>
              <a:buNone/>
            </a:pPr>
            <a:r>
              <a:rPr lang="en" sz="1050" dirty="0">
                <a:solidFill>
                  <a:srgbClr val="232333"/>
                </a:solidFill>
                <a:highlight>
                  <a:srgbClr val="FFFFFF"/>
                </a:highlight>
                <a:latin typeface="Lato"/>
                <a:ea typeface="Lato"/>
                <a:cs typeface="Lato"/>
                <a:sym typeface="Lato"/>
              </a:rPr>
              <a:t>Answer 1: Immediate Crisis Response</a:t>
            </a:r>
            <a:endParaRPr sz="1050" dirty="0">
              <a:solidFill>
                <a:srgbClr val="232333"/>
              </a:solidFill>
              <a:highlight>
                <a:srgbClr val="FFFFFF"/>
              </a:highlight>
              <a:latin typeface="Lato"/>
              <a:ea typeface="Lato"/>
              <a:cs typeface="Lato"/>
              <a:sym typeface="Lato"/>
            </a:endParaRPr>
          </a:p>
          <a:p>
            <a:pPr marL="190500" lvl="0" indent="0" algn="l" rtl="0">
              <a:lnSpc>
                <a:spcPct val="150000"/>
              </a:lnSpc>
              <a:spcBef>
                <a:spcPts val="600"/>
              </a:spcBef>
              <a:spcAft>
                <a:spcPts val="0"/>
              </a:spcAft>
              <a:buClr>
                <a:schemeClr val="dk1"/>
              </a:buClr>
              <a:buSzPts val="1100"/>
              <a:buFont typeface="Arial"/>
              <a:buNone/>
            </a:pPr>
            <a:r>
              <a:rPr lang="en" sz="1050" dirty="0">
                <a:solidFill>
                  <a:srgbClr val="232333"/>
                </a:solidFill>
                <a:highlight>
                  <a:srgbClr val="FFFFFF"/>
                </a:highlight>
                <a:latin typeface="Lato"/>
                <a:ea typeface="Lato"/>
                <a:cs typeface="Lato"/>
                <a:sym typeface="Lato"/>
              </a:rPr>
              <a:t>Answer 2: Initial Recovery</a:t>
            </a:r>
            <a:endParaRPr sz="1050" dirty="0">
              <a:solidFill>
                <a:srgbClr val="232333"/>
              </a:solidFill>
              <a:highlight>
                <a:srgbClr val="FFFFFF"/>
              </a:highlight>
              <a:latin typeface="Lato"/>
              <a:ea typeface="Lato"/>
              <a:cs typeface="Lato"/>
              <a:sym typeface="Lato"/>
            </a:endParaRPr>
          </a:p>
          <a:p>
            <a:pPr marL="190500" lvl="0" indent="0" algn="l" rtl="0">
              <a:lnSpc>
                <a:spcPct val="150000"/>
              </a:lnSpc>
              <a:spcBef>
                <a:spcPts val="600"/>
              </a:spcBef>
              <a:spcAft>
                <a:spcPts val="0"/>
              </a:spcAft>
              <a:buClr>
                <a:schemeClr val="dk1"/>
              </a:buClr>
              <a:buSzPts val="1100"/>
              <a:buFont typeface="Arial"/>
              <a:buNone/>
            </a:pPr>
            <a:r>
              <a:rPr lang="en" sz="1050" dirty="0">
                <a:solidFill>
                  <a:srgbClr val="232333"/>
                </a:solidFill>
                <a:highlight>
                  <a:srgbClr val="FFFFFF"/>
                </a:highlight>
                <a:latin typeface="Lato"/>
                <a:ea typeface="Lato"/>
                <a:cs typeface="Lato"/>
                <a:sym typeface="Lato"/>
              </a:rPr>
              <a:t>Answer 3: Intermediate Recovery</a:t>
            </a:r>
            <a:endParaRPr sz="1050" dirty="0">
              <a:solidFill>
                <a:srgbClr val="232333"/>
              </a:solidFill>
              <a:highlight>
                <a:srgbClr val="FFFFFF"/>
              </a:highlight>
              <a:latin typeface="Lato"/>
              <a:ea typeface="Lato"/>
              <a:cs typeface="Lato"/>
              <a:sym typeface="Lato"/>
            </a:endParaRPr>
          </a:p>
          <a:p>
            <a:pPr marL="190500" lvl="0" indent="0" algn="l" rtl="0">
              <a:lnSpc>
                <a:spcPct val="150000"/>
              </a:lnSpc>
              <a:spcBef>
                <a:spcPts val="600"/>
              </a:spcBef>
              <a:spcAft>
                <a:spcPts val="0"/>
              </a:spcAft>
              <a:buClr>
                <a:schemeClr val="dk1"/>
              </a:buClr>
              <a:buSzPts val="1100"/>
              <a:buFont typeface="Arial"/>
              <a:buNone/>
            </a:pPr>
            <a:r>
              <a:rPr lang="en" sz="1050" dirty="0">
                <a:solidFill>
                  <a:srgbClr val="232333"/>
                </a:solidFill>
                <a:highlight>
                  <a:srgbClr val="FFFFFF"/>
                </a:highlight>
                <a:latin typeface="Lato"/>
                <a:ea typeface="Lato"/>
                <a:cs typeface="Lato"/>
                <a:sym typeface="Lato"/>
              </a:rPr>
              <a:t>Answer 4: Enhanced Implementation</a:t>
            </a:r>
            <a:endParaRPr sz="1050" dirty="0">
              <a:solidFill>
                <a:srgbClr val="232333"/>
              </a:solidFill>
              <a:highlight>
                <a:srgbClr val="FFFFFF"/>
              </a:highlight>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d5bb3434d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d5bb3434d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a0fc785c9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a0fc785c9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a709c9d7b0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highlight>
                  <a:srgbClr val="FFFFFF"/>
                </a:highlight>
              </a:rPr>
              <a:t>teaching expectations, feedback, response to behavior, using data</a:t>
            </a:r>
            <a:endParaRPr/>
          </a:p>
        </p:txBody>
      </p:sp>
      <p:sp>
        <p:nvSpPr>
          <p:cNvPr id="218" name="Google Shape;218;ga709c9d7b0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d54d958fa9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solidFill>
                  <a:schemeClr val="dk1"/>
                </a:solidFill>
                <a:highlight>
                  <a:srgbClr val="FFFFFF"/>
                </a:highlight>
              </a:rPr>
              <a:t>teaching expectations, feedback, response to behavior, using data</a:t>
            </a:r>
            <a:endParaRPr dirty="0"/>
          </a:p>
        </p:txBody>
      </p:sp>
      <p:sp>
        <p:nvSpPr>
          <p:cNvPr id="226" name="Google Shape;226;gd54d958fa9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a709c9d7b0_0_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4" name="Google Shape;234;ga709c9d7b0_0_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a709c9d7b0_0_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https://drive.google.com/file/d/10w4FHt5K4gENZkL2J8o5HJXhfq8f03av/view</a:t>
            </a:r>
            <a:endParaRPr dirty="0"/>
          </a:p>
        </p:txBody>
      </p:sp>
      <p:sp>
        <p:nvSpPr>
          <p:cNvPr id="242" name="Google Shape;242;ga709c9d7b0_0_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a709c9d7b0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https://drive.google.com/file/d/10w4FHt5K4gENZkL2J8o5HJXhfq8f03av/view</a:t>
            </a:r>
          </a:p>
        </p:txBody>
      </p:sp>
      <p:sp>
        <p:nvSpPr>
          <p:cNvPr id="250" name="Google Shape;250;ga709c9d7b0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a0fc785c9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ga0fc785c9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d54d958fa9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d54d958fa9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dad7a31a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dad7a31a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PLEASE DO NOT ALTER SLIDES OTHER THAN YOUR OWN.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d54d958fa9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d54d958fa9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https://docs.google.com/document/d/1-gHOj04g9n7VBZ3rQG6LRpy3Ist1Lrdamqhfn2CkYeU/edit</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d54d958fa9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gd54d958fa9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d54d958fa9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staff need to have a working knowledge of PBIS-What is my role in PBIS?  Where are the resources I need to fulfill my role?  How do I do PBIS practices with fidelity?</a:t>
            </a:r>
            <a:endParaRPr/>
          </a:p>
        </p:txBody>
      </p:sp>
      <p:sp>
        <p:nvSpPr>
          <p:cNvPr id="297" name="Google Shape;297;gd54d958fa9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d54d958fa9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where your Tier 1 SEL practices can be integrated into the PBIS framework-Class Charter from Ruler, Hopes and Dreams from Responsive Classroom, Class Commitments from CD.  Start with your school wide expectations and embed them into your SEL structures.  This is all about getting students to share how they want to feel at school.  What will give them a felt sense of safety, a sense of belong-both are prerequisite to best learning. </a:t>
            </a:r>
            <a:endParaRPr/>
          </a:p>
        </p:txBody>
      </p:sp>
      <p:sp>
        <p:nvSpPr>
          <p:cNvPr id="303" name="Google Shape;303;gd54d958fa9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d54d958fa9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Families are a valuable resource for your to make your PBIS culturally relevant for learners.  Tap into their knowledge of child and community.  Include them in planning and invite them to play an active role in implementation.</a:t>
            </a:r>
            <a:endParaRPr/>
          </a:p>
        </p:txBody>
      </p:sp>
      <p:sp>
        <p:nvSpPr>
          <p:cNvPr id="309" name="Google Shape;309;gd54d958fa9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b6871dc64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b6871dc64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deb74bfc8f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gdeb74bfc8f_2_18: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r>
              <a:rPr lang="en" sz="1100" b="0" i="0" u="none" strike="noStrike" cap="none"/>
              <a:t>PLEASE DO NOT ALTER SLIDES OTHER THAN YOUR OWN.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defcac2e2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defcac2e2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b6871dc640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b6871dc64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rgbClr val="505670"/>
                </a:solidFill>
              </a:rPr>
              <a:t>What’s your role at your school site?</a:t>
            </a:r>
            <a:endParaRPr b="1">
              <a:solidFill>
                <a:srgbClr val="505670"/>
              </a:solidFill>
            </a:endParaRPr>
          </a:p>
          <a:p>
            <a:pPr marL="0" lvl="0" indent="0" algn="l" rtl="0">
              <a:spcBef>
                <a:spcPts val="0"/>
              </a:spcBef>
              <a:spcAft>
                <a:spcPts val="0"/>
              </a:spcAft>
              <a:buClr>
                <a:schemeClr val="dk1"/>
              </a:buClr>
              <a:buSzPts val="1100"/>
              <a:buFont typeface="Arial"/>
              <a:buNone/>
            </a:pPr>
            <a:r>
              <a:rPr lang="en">
                <a:solidFill>
                  <a:srgbClr val="505670"/>
                </a:solidFill>
              </a:rPr>
              <a:t>Teacher</a:t>
            </a:r>
            <a:endParaRPr>
              <a:solidFill>
                <a:srgbClr val="505670"/>
              </a:solidFill>
            </a:endParaRPr>
          </a:p>
          <a:p>
            <a:pPr marL="0" lvl="0" indent="0" algn="l" rtl="0">
              <a:spcBef>
                <a:spcPts val="0"/>
              </a:spcBef>
              <a:spcAft>
                <a:spcPts val="0"/>
              </a:spcAft>
              <a:buNone/>
            </a:pPr>
            <a:r>
              <a:rPr lang="en">
                <a:solidFill>
                  <a:srgbClr val="505670"/>
                </a:solidFill>
              </a:rPr>
              <a:t>Special Ed Teacher</a:t>
            </a:r>
            <a:endParaRPr>
              <a:solidFill>
                <a:srgbClr val="505670"/>
              </a:solidFill>
            </a:endParaRPr>
          </a:p>
          <a:p>
            <a:pPr marL="0" lvl="0" indent="0" algn="l" rtl="0">
              <a:spcBef>
                <a:spcPts val="0"/>
              </a:spcBef>
              <a:spcAft>
                <a:spcPts val="0"/>
              </a:spcAft>
              <a:buClr>
                <a:schemeClr val="dk1"/>
              </a:buClr>
              <a:buSzPts val="1100"/>
              <a:buFont typeface="Arial"/>
              <a:buNone/>
            </a:pPr>
            <a:r>
              <a:rPr lang="en">
                <a:solidFill>
                  <a:srgbClr val="505670"/>
                </a:solidFill>
              </a:rPr>
              <a:t>Paraprofessional</a:t>
            </a:r>
            <a:endParaRPr>
              <a:solidFill>
                <a:srgbClr val="505670"/>
              </a:solidFill>
            </a:endParaRPr>
          </a:p>
          <a:p>
            <a:pPr marL="0" lvl="0" indent="0" algn="l" rtl="0">
              <a:spcBef>
                <a:spcPts val="0"/>
              </a:spcBef>
              <a:spcAft>
                <a:spcPts val="0"/>
              </a:spcAft>
              <a:buNone/>
            </a:pPr>
            <a:r>
              <a:rPr lang="en">
                <a:solidFill>
                  <a:srgbClr val="505670"/>
                </a:solidFill>
              </a:rPr>
              <a:t>Student Support Worker(Social Worker, Counselor, Psych, etc)</a:t>
            </a:r>
            <a:endParaRPr>
              <a:solidFill>
                <a:srgbClr val="505670"/>
              </a:solidFill>
            </a:endParaRPr>
          </a:p>
          <a:p>
            <a:pPr marL="0" lvl="0" indent="0" algn="l" rtl="0">
              <a:spcBef>
                <a:spcPts val="0"/>
              </a:spcBef>
              <a:spcAft>
                <a:spcPts val="0"/>
              </a:spcAft>
              <a:buNone/>
            </a:pPr>
            <a:r>
              <a:rPr lang="en">
                <a:solidFill>
                  <a:srgbClr val="505670"/>
                </a:solidFill>
              </a:rPr>
              <a:t>Administrator</a:t>
            </a:r>
            <a:endParaRPr>
              <a:solidFill>
                <a:srgbClr val="505670"/>
              </a:solidFill>
            </a:endParaRPr>
          </a:p>
          <a:p>
            <a:pPr marL="0" lvl="0" indent="0" algn="l" rtl="0">
              <a:spcBef>
                <a:spcPts val="0"/>
              </a:spcBef>
              <a:spcAft>
                <a:spcPts val="0"/>
              </a:spcAft>
              <a:buClr>
                <a:schemeClr val="dk1"/>
              </a:buClr>
              <a:buSzPts val="1100"/>
              <a:buFont typeface="Arial"/>
              <a:buNone/>
            </a:pPr>
            <a:r>
              <a:rPr lang="en">
                <a:solidFill>
                  <a:srgbClr val="505670"/>
                </a:solidFill>
              </a:rPr>
              <a:t>Other - list in chat</a:t>
            </a:r>
            <a:endParaRPr>
              <a:solidFill>
                <a:srgbClr val="505670"/>
              </a:solidFill>
            </a:endParaRPr>
          </a:p>
          <a:p>
            <a:pPr marL="0" lvl="0" indent="0" algn="l" rtl="0">
              <a:spcBef>
                <a:spcPts val="0"/>
              </a:spcBef>
              <a:spcAft>
                <a:spcPts val="0"/>
              </a:spcAft>
              <a:buClr>
                <a:schemeClr val="dk1"/>
              </a:buClr>
              <a:buSzPts val="1100"/>
              <a:buFont typeface="Arial"/>
              <a:buNone/>
            </a:pPr>
            <a:endParaRPr>
              <a:solidFill>
                <a:srgbClr val="505670"/>
              </a:solidFill>
            </a:endParaRPr>
          </a:p>
          <a:p>
            <a:pPr marL="0" lvl="0" indent="0" algn="l" rtl="0">
              <a:spcBef>
                <a:spcPts val="0"/>
              </a:spcBef>
              <a:spcAft>
                <a:spcPts val="0"/>
              </a:spcAft>
              <a:buClr>
                <a:schemeClr val="dk1"/>
              </a:buClr>
              <a:buSzPts val="1100"/>
              <a:buFont typeface="Arial"/>
              <a:buNone/>
            </a:pPr>
            <a:r>
              <a:rPr lang="en" b="1">
                <a:solidFill>
                  <a:srgbClr val="505670"/>
                </a:solidFill>
              </a:rPr>
              <a:t>What is your role/responsibility on your PBIS team?</a:t>
            </a:r>
            <a:endParaRPr b="1">
              <a:solidFill>
                <a:srgbClr val="505670"/>
              </a:solidFill>
            </a:endParaRPr>
          </a:p>
          <a:p>
            <a:pPr marL="0" lvl="0" indent="0" algn="l" rtl="0">
              <a:spcBef>
                <a:spcPts val="0"/>
              </a:spcBef>
              <a:spcAft>
                <a:spcPts val="0"/>
              </a:spcAft>
              <a:buNone/>
            </a:pPr>
            <a:r>
              <a:rPr lang="en">
                <a:solidFill>
                  <a:srgbClr val="505670"/>
                </a:solidFill>
              </a:rPr>
              <a:t>Admin Rep</a:t>
            </a:r>
            <a:endParaRPr>
              <a:solidFill>
                <a:srgbClr val="505670"/>
              </a:solidFill>
            </a:endParaRPr>
          </a:p>
          <a:p>
            <a:pPr marL="0" lvl="0" indent="0" algn="l" rtl="0">
              <a:spcBef>
                <a:spcPts val="0"/>
              </a:spcBef>
              <a:spcAft>
                <a:spcPts val="0"/>
              </a:spcAft>
              <a:buNone/>
            </a:pPr>
            <a:r>
              <a:rPr lang="en">
                <a:solidFill>
                  <a:srgbClr val="505670"/>
                </a:solidFill>
              </a:rPr>
              <a:t>PBIS Coach</a:t>
            </a:r>
            <a:endParaRPr>
              <a:solidFill>
                <a:srgbClr val="505670"/>
              </a:solidFill>
            </a:endParaRPr>
          </a:p>
          <a:p>
            <a:pPr marL="0" lvl="0" indent="0" algn="l" rtl="0">
              <a:spcBef>
                <a:spcPts val="0"/>
              </a:spcBef>
              <a:spcAft>
                <a:spcPts val="0"/>
              </a:spcAft>
              <a:buNone/>
            </a:pPr>
            <a:r>
              <a:rPr lang="en">
                <a:solidFill>
                  <a:srgbClr val="505670"/>
                </a:solidFill>
              </a:rPr>
              <a:t>Data Analyst</a:t>
            </a:r>
            <a:endParaRPr>
              <a:solidFill>
                <a:srgbClr val="505670"/>
              </a:solidFill>
            </a:endParaRPr>
          </a:p>
          <a:p>
            <a:pPr marL="0" lvl="0" indent="0" algn="l" rtl="0">
              <a:spcBef>
                <a:spcPts val="0"/>
              </a:spcBef>
              <a:spcAft>
                <a:spcPts val="0"/>
              </a:spcAft>
              <a:buNone/>
            </a:pPr>
            <a:r>
              <a:rPr lang="en">
                <a:solidFill>
                  <a:srgbClr val="505670"/>
                </a:solidFill>
              </a:rPr>
              <a:t>Note Taker/Communicator</a:t>
            </a:r>
            <a:endParaRPr>
              <a:solidFill>
                <a:srgbClr val="505670"/>
              </a:solidFill>
            </a:endParaRPr>
          </a:p>
          <a:p>
            <a:pPr marL="0" lvl="0" indent="0" algn="l" rtl="0">
              <a:spcBef>
                <a:spcPts val="0"/>
              </a:spcBef>
              <a:spcAft>
                <a:spcPts val="0"/>
              </a:spcAft>
              <a:buNone/>
            </a:pPr>
            <a:r>
              <a:rPr lang="en">
                <a:solidFill>
                  <a:srgbClr val="505670"/>
                </a:solidFill>
              </a:rPr>
              <a:t>Facilitator</a:t>
            </a:r>
            <a:endParaRPr>
              <a:solidFill>
                <a:srgbClr val="505670"/>
              </a:solidFill>
            </a:endParaRPr>
          </a:p>
          <a:p>
            <a:pPr marL="0" lvl="0" indent="0" algn="l" rtl="0">
              <a:spcBef>
                <a:spcPts val="0"/>
              </a:spcBef>
              <a:spcAft>
                <a:spcPts val="0"/>
              </a:spcAft>
              <a:buClr>
                <a:schemeClr val="dk1"/>
              </a:buClr>
              <a:buSzPts val="1100"/>
              <a:buFont typeface="Arial"/>
              <a:buNone/>
            </a:pPr>
            <a:r>
              <a:rPr lang="en">
                <a:solidFill>
                  <a:srgbClr val="505670"/>
                </a:solidFill>
              </a:rPr>
              <a:t>Team Member</a:t>
            </a:r>
            <a:endParaRPr>
              <a:solidFill>
                <a:srgbClr val="505670"/>
              </a:solidFill>
            </a:endParaRPr>
          </a:p>
          <a:p>
            <a:pPr marL="0" lvl="0" indent="0" algn="l" rtl="0">
              <a:spcBef>
                <a:spcPts val="0"/>
              </a:spcBef>
              <a:spcAft>
                <a:spcPts val="0"/>
              </a:spcAft>
              <a:buClr>
                <a:schemeClr val="dk1"/>
              </a:buClr>
              <a:buSzPts val="1100"/>
              <a:buFont typeface="Arial"/>
              <a:buNone/>
            </a:pPr>
            <a:endParaRPr>
              <a:solidFill>
                <a:srgbClr val="505670"/>
              </a:solidFill>
            </a:endParaRPr>
          </a:p>
          <a:p>
            <a:pPr marL="0" lvl="0" indent="0" algn="l" rtl="0">
              <a:spcBef>
                <a:spcPts val="0"/>
              </a:spcBef>
              <a:spcAft>
                <a:spcPts val="0"/>
              </a:spcAft>
              <a:buClr>
                <a:schemeClr val="dk1"/>
              </a:buClr>
              <a:buSzPts val="1100"/>
              <a:buFont typeface="Arial"/>
              <a:buNone/>
            </a:pPr>
            <a:r>
              <a:rPr lang="en" b="1">
                <a:solidFill>
                  <a:srgbClr val="505670"/>
                </a:solidFill>
              </a:rPr>
              <a:t>When did your school go through PBIS Training?</a:t>
            </a:r>
            <a:endParaRPr b="1">
              <a:solidFill>
                <a:srgbClr val="505670"/>
              </a:solidFill>
            </a:endParaRPr>
          </a:p>
          <a:p>
            <a:pPr marL="0" lvl="0" indent="0" algn="l" rtl="0">
              <a:spcBef>
                <a:spcPts val="0"/>
              </a:spcBef>
              <a:spcAft>
                <a:spcPts val="0"/>
              </a:spcAft>
              <a:buClr>
                <a:schemeClr val="dk1"/>
              </a:buClr>
              <a:buSzPts val="1100"/>
              <a:buFont typeface="Arial"/>
              <a:buNone/>
            </a:pPr>
            <a:r>
              <a:rPr lang="en">
                <a:solidFill>
                  <a:srgbClr val="505670"/>
                </a:solidFill>
              </a:rPr>
              <a:t>Within the last 3 years</a:t>
            </a:r>
            <a:endParaRPr>
              <a:solidFill>
                <a:srgbClr val="505670"/>
              </a:solidFill>
            </a:endParaRPr>
          </a:p>
          <a:p>
            <a:pPr marL="0" lvl="0" indent="0" algn="l" rtl="0">
              <a:spcBef>
                <a:spcPts val="0"/>
              </a:spcBef>
              <a:spcAft>
                <a:spcPts val="0"/>
              </a:spcAft>
              <a:buNone/>
            </a:pPr>
            <a:r>
              <a:rPr lang="en">
                <a:solidFill>
                  <a:srgbClr val="505670"/>
                </a:solidFill>
              </a:rPr>
              <a:t>More than 3 years ago</a:t>
            </a:r>
            <a:endParaRPr>
              <a:solidFill>
                <a:srgbClr val="505670"/>
              </a:solidFill>
            </a:endParaRPr>
          </a:p>
          <a:p>
            <a:pPr marL="0" lvl="0" indent="0" algn="l" rtl="0">
              <a:spcBef>
                <a:spcPts val="0"/>
              </a:spcBef>
              <a:spcAft>
                <a:spcPts val="0"/>
              </a:spcAft>
              <a:buNone/>
            </a:pPr>
            <a:r>
              <a:rPr lang="en">
                <a:solidFill>
                  <a:srgbClr val="505670"/>
                </a:solidFill>
              </a:rPr>
              <a:t>We are a PBIS DIY school</a:t>
            </a:r>
            <a:endParaRPr>
              <a:solidFill>
                <a:srgbClr val="505670"/>
              </a:solidFill>
            </a:endParaRPr>
          </a:p>
          <a:p>
            <a:pPr marL="0" lvl="0" indent="0" algn="l" rtl="0">
              <a:spcBef>
                <a:spcPts val="0"/>
              </a:spcBef>
              <a:spcAft>
                <a:spcPts val="0"/>
              </a:spcAft>
              <a:buClr>
                <a:schemeClr val="dk1"/>
              </a:buClr>
              <a:buSzPts val="1100"/>
              <a:buFont typeface="Arial"/>
              <a:buNone/>
            </a:pPr>
            <a:r>
              <a:rPr lang="en">
                <a:solidFill>
                  <a:srgbClr val="505670"/>
                </a:solidFill>
              </a:rPr>
              <a:t>I have no idea! </a:t>
            </a:r>
            <a:endParaRPr>
              <a:solidFill>
                <a:srgbClr val="505670"/>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b6871dc64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b6871dc64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d806324b4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9" name="Google Shape;159;gd806324b4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gd806324b4e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d806324b4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d806324b4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Poll - </a:t>
            </a:r>
            <a:endParaRPr/>
          </a:p>
          <a:p>
            <a:pPr marL="0" lvl="0" indent="0" algn="l" rtl="0">
              <a:spcBef>
                <a:spcPts val="0"/>
              </a:spcBef>
              <a:spcAft>
                <a:spcPts val="0"/>
              </a:spcAft>
              <a:buNone/>
            </a:pPr>
            <a:r>
              <a:rPr lang="en"/>
              <a:t>If you get stuck with your implementation, what usually is the cause?  If other, note reason in the chat.</a:t>
            </a:r>
            <a:endParaRPr/>
          </a:p>
          <a:p>
            <a:pPr marL="0" lvl="0" indent="0" algn="l" rtl="0">
              <a:spcBef>
                <a:spcPts val="0"/>
              </a:spcBef>
              <a:spcAft>
                <a:spcPts val="0"/>
              </a:spcAft>
              <a:buNone/>
            </a:pPr>
            <a:endParaRPr/>
          </a:p>
          <a:p>
            <a:pPr marL="0" lvl="0" indent="0" algn="l" rtl="0">
              <a:spcBef>
                <a:spcPts val="0"/>
              </a:spcBef>
              <a:spcAft>
                <a:spcPts val="0"/>
              </a:spcAft>
              <a:buNone/>
            </a:pPr>
            <a:r>
              <a:rPr lang="en"/>
              <a:t>Not sure what to do so won’t do anything</a:t>
            </a:r>
            <a:endParaRPr/>
          </a:p>
          <a:p>
            <a:pPr marL="0" lvl="0" indent="0" algn="l" rtl="0">
              <a:spcBef>
                <a:spcPts val="0"/>
              </a:spcBef>
              <a:spcAft>
                <a:spcPts val="0"/>
              </a:spcAft>
              <a:buNone/>
            </a:pPr>
            <a:r>
              <a:rPr lang="en"/>
              <a:t>Must do it all so won’t do anything</a:t>
            </a:r>
            <a:endParaRPr/>
          </a:p>
          <a:p>
            <a:pPr marL="0" lvl="0" indent="0" algn="l" rtl="0">
              <a:spcBef>
                <a:spcPts val="0"/>
              </a:spcBef>
              <a:spcAft>
                <a:spcPts val="0"/>
              </a:spcAft>
              <a:buNone/>
            </a:pPr>
            <a:r>
              <a:rPr lang="en"/>
              <a:t>Other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d5bb3434db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d5bb3434db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https</a:t>
            </a:r>
            <a:r>
              <a:rPr lang="en" dirty="0"/>
              <a:t>://www.pbisapps.org/community/Pages/PBIS-Practices-Pave-Your-Path-to-Recovery.aspx</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yellow" type="title">
  <p:cSld name="TITLE">
    <p:bg>
      <p:bgPr>
        <a:solidFill>
          <a:schemeClr val="accent1"/>
        </a:solid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1630650" y="1991813"/>
            <a:ext cx="5882700" cy="11598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FFFFFF"/>
              </a:buClr>
              <a:buSzPts val="5800"/>
              <a:buNone/>
              <a:defRPr sz="5800">
                <a:solidFill>
                  <a:srgbClr val="FFFFFF"/>
                </a:solidFill>
              </a:defRPr>
            </a:lvl1pPr>
            <a:lvl2pPr lvl="1" algn="ctr">
              <a:spcBef>
                <a:spcPts val="0"/>
              </a:spcBef>
              <a:spcAft>
                <a:spcPts val="0"/>
              </a:spcAft>
              <a:buClr>
                <a:srgbClr val="FFFFFF"/>
              </a:buClr>
              <a:buSzPts val="5800"/>
              <a:buNone/>
              <a:defRPr sz="5800">
                <a:solidFill>
                  <a:srgbClr val="FFFFFF"/>
                </a:solidFill>
              </a:defRPr>
            </a:lvl2pPr>
            <a:lvl3pPr lvl="2" algn="ctr">
              <a:spcBef>
                <a:spcPts val="0"/>
              </a:spcBef>
              <a:spcAft>
                <a:spcPts val="0"/>
              </a:spcAft>
              <a:buClr>
                <a:srgbClr val="FFFFFF"/>
              </a:buClr>
              <a:buSzPts val="5800"/>
              <a:buNone/>
              <a:defRPr sz="5800">
                <a:solidFill>
                  <a:srgbClr val="FFFFFF"/>
                </a:solidFill>
              </a:defRPr>
            </a:lvl3pPr>
            <a:lvl4pPr lvl="3" algn="ctr">
              <a:spcBef>
                <a:spcPts val="0"/>
              </a:spcBef>
              <a:spcAft>
                <a:spcPts val="0"/>
              </a:spcAft>
              <a:buClr>
                <a:srgbClr val="FFFFFF"/>
              </a:buClr>
              <a:buSzPts val="5800"/>
              <a:buNone/>
              <a:defRPr sz="5800">
                <a:solidFill>
                  <a:srgbClr val="FFFFFF"/>
                </a:solidFill>
              </a:defRPr>
            </a:lvl4pPr>
            <a:lvl5pPr lvl="4" algn="ctr">
              <a:spcBef>
                <a:spcPts val="0"/>
              </a:spcBef>
              <a:spcAft>
                <a:spcPts val="0"/>
              </a:spcAft>
              <a:buClr>
                <a:srgbClr val="FFFFFF"/>
              </a:buClr>
              <a:buSzPts val="5800"/>
              <a:buNone/>
              <a:defRPr sz="5800">
                <a:solidFill>
                  <a:srgbClr val="FFFFFF"/>
                </a:solidFill>
              </a:defRPr>
            </a:lvl5pPr>
            <a:lvl6pPr lvl="5" algn="ctr">
              <a:spcBef>
                <a:spcPts val="0"/>
              </a:spcBef>
              <a:spcAft>
                <a:spcPts val="0"/>
              </a:spcAft>
              <a:buClr>
                <a:srgbClr val="FFFFFF"/>
              </a:buClr>
              <a:buSzPts val="5800"/>
              <a:buNone/>
              <a:defRPr sz="5800">
                <a:solidFill>
                  <a:srgbClr val="FFFFFF"/>
                </a:solidFill>
              </a:defRPr>
            </a:lvl6pPr>
            <a:lvl7pPr lvl="6" algn="ctr">
              <a:spcBef>
                <a:spcPts val="0"/>
              </a:spcBef>
              <a:spcAft>
                <a:spcPts val="0"/>
              </a:spcAft>
              <a:buClr>
                <a:srgbClr val="FFFFFF"/>
              </a:buClr>
              <a:buSzPts val="5800"/>
              <a:buNone/>
              <a:defRPr sz="5800">
                <a:solidFill>
                  <a:srgbClr val="FFFFFF"/>
                </a:solidFill>
              </a:defRPr>
            </a:lvl7pPr>
            <a:lvl8pPr lvl="7" algn="ctr">
              <a:spcBef>
                <a:spcPts val="0"/>
              </a:spcBef>
              <a:spcAft>
                <a:spcPts val="0"/>
              </a:spcAft>
              <a:buClr>
                <a:srgbClr val="FFFFFF"/>
              </a:buClr>
              <a:buSzPts val="5800"/>
              <a:buNone/>
              <a:defRPr sz="5800">
                <a:solidFill>
                  <a:srgbClr val="FFFFFF"/>
                </a:solidFill>
              </a:defRPr>
            </a:lvl8pPr>
            <a:lvl9pPr lvl="8" algn="ctr">
              <a:spcBef>
                <a:spcPts val="0"/>
              </a:spcBef>
              <a:spcAft>
                <a:spcPts val="0"/>
              </a:spcAft>
              <a:buClr>
                <a:srgbClr val="FFFFFF"/>
              </a:buClr>
              <a:buSzPts val="5800"/>
              <a:buNone/>
              <a:defRPr sz="5800">
                <a:solidFill>
                  <a:srgbClr val="FFFFFF"/>
                </a:solidFill>
              </a:defRPr>
            </a:lvl9pPr>
          </a:lstStyle>
          <a:p>
            <a:endParaRPr/>
          </a:p>
        </p:txBody>
      </p:sp>
      <p:sp>
        <p:nvSpPr>
          <p:cNvPr id="12" name="Google Shape;12;p2"/>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cknowledgments">
  <p:cSld name="Acknowledgments">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397669" y="494878"/>
            <a:ext cx="8348700" cy="480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2600"/>
              <a:buNone/>
              <a:defRPr/>
            </a:lvl1pPr>
            <a:lvl2pPr lvl="1" algn="ctr" rtl="0">
              <a:spcBef>
                <a:spcPts val="0"/>
              </a:spcBef>
              <a:spcAft>
                <a:spcPts val="0"/>
              </a:spcAft>
              <a:buSzPts val="2600"/>
              <a:buNone/>
              <a:defRPr/>
            </a:lvl2pPr>
            <a:lvl3pPr lvl="2" algn="ctr" rtl="0">
              <a:spcBef>
                <a:spcPts val="0"/>
              </a:spcBef>
              <a:spcAft>
                <a:spcPts val="0"/>
              </a:spcAft>
              <a:buSzPts val="2600"/>
              <a:buNone/>
              <a:defRPr/>
            </a:lvl3pPr>
            <a:lvl4pPr lvl="3" algn="ctr" rtl="0">
              <a:spcBef>
                <a:spcPts val="0"/>
              </a:spcBef>
              <a:spcAft>
                <a:spcPts val="0"/>
              </a:spcAft>
              <a:buSzPts val="2600"/>
              <a:buNone/>
              <a:defRPr/>
            </a:lvl4pPr>
            <a:lvl5pPr lvl="4" algn="ctr" rtl="0">
              <a:spcBef>
                <a:spcPts val="0"/>
              </a:spcBef>
              <a:spcAft>
                <a:spcPts val="0"/>
              </a:spcAft>
              <a:buSzPts val="2600"/>
              <a:buNone/>
              <a:defRPr/>
            </a:lvl5pPr>
            <a:lvl6pPr lvl="5" algn="ctr" rtl="0">
              <a:spcBef>
                <a:spcPts val="0"/>
              </a:spcBef>
              <a:spcAft>
                <a:spcPts val="0"/>
              </a:spcAft>
              <a:buSzPts val="2600"/>
              <a:buNone/>
              <a:defRPr/>
            </a:lvl6pPr>
            <a:lvl7pPr lvl="6" algn="ctr" rtl="0">
              <a:spcBef>
                <a:spcPts val="0"/>
              </a:spcBef>
              <a:spcAft>
                <a:spcPts val="0"/>
              </a:spcAft>
              <a:buSzPts val="2600"/>
              <a:buNone/>
              <a:defRPr/>
            </a:lvl7pPr>
            <a:lvl8pPr lvl="7" algn="ctr" rtl="0">
              <a:spcBef>
                <a:spcPts val="0"/>
              </a:spcBef>
              <a:spcAft>
                <a:spcPts val="0"/>
              </a:spcAft>
              <a:buSzPts val="2600"/>
              <a:buNone/>
              <a:defRPr/>
            </a:lvl8pPr>
            <a:lvl9pPr lvl="8" algn="ctr" rtl="0">
              <a:spcBef>
                <a:spcPts val="0"/>
              </a:spcBef>
              <a:spcAft>
                <a:spcPts val="0"/>
              </a:spcAft>
              <a:buSzPts val="2600"/>
              <a:buNone/>
              <a:defRPr/>
            </a:lvl9pPr>
          </a:lstStyle>
          <a:p>
            <a:endParaRPr/>
          </a:p>
        </p:txBody>
      </p:sp>
      <p:sp>
        <p:nvSpPr>
          <p:cNvPr id="56" name="Google Shape;56;p11"/>
          <p:cNvSpPr txBox="1">
            <a:spLocks noGrp="1"/>
          </p:cNvSpPr>
          <p:nvPr>
            <p:ph type="body" idx="1"/>
          </p:nvPr>
        </p:nvSpPr>
        <p:spPr>
          <a:xfrm>
            <a:off x="514350" y="1085850"/>
            <a:ext cx="8115300" cy="3200400"/>
          </a:xfrm>
          <a:prstGeom prst="rect">
            <a:avLst/>
          </a:prstGeom>
          <a:noFill/>
          <a:ln>
            <a:noFill/>
          </a:ln>
        </p:spPr>
        <p:txBody>
          <a:bodyPr spcFirstLastPara="1" wrap="square" lIns="91425" tIns="45700" rIns="91425" bIns="45700" anchor="t" anchorCtr="0">
            <a:noAutofit/>
          </a:bodyPr>
          <a:lstStyle>
            <a:lvl1pPr marL="457200" lvl="0" indent="-228600" algn="l" rtl="0">
              <a:spcBef>
                <a:spcPts val="640"/>
              </a:spcBef>
              <a:spcAft>
                <a:spcPts val="0"/>
              </a:spcAft>
              <a:buClr>
                <a:schemeClr val="dk1"/>
              </a:buClr>
              <a:buSzPts val="3200"/>
              <a:buFont typeface="Arial"/>
              <a:buNone/>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7" name="Google Shape;57;p11"/>
          <p:cNvSpPr txBox="1">
            <a:spLocks noGrp="1"/>
          </p:cNvSpPr>
          <p:nvPr>
            <p:ph type="sldNum" idx="12"/>
          </p:nvPr>
        </p:nvSpPr>
        <p:spPr>
          <a:xfrm>
            <a:off x="4400550" y="4743450"/>
            <a:ext cx="342900" cy="228600"/>
          </a:xfrm>
          <a:prstGeom prst="rect">
            <a:avLst/>
          </a:prstGeom>
          <a:noFill/>
          <a:ln>
            <a:noFill/>
          </a:ln>
        </p:spPr>
        <p:txBody>
          <a:bodyPr spcFirstLastPara="1" wrap="square" lIns="91425" tIns="45700" rIns="91425" bIns="45700"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8"/>
        <p:cNvGrpSpPr/>
        <p:nvPr/>
      </p:nvGrpSpPr>
      <p:grpSpPr>
        <a:xfrm>
          <a:off x="0" y="0"/>
          <a:ext cx="0" cy="0"/>
          <a:chOff x="0" y="0"/>
          <a:chExt cx="0" cy="0"/>
        </a:xfrm>
      </p:grpSpPr>
      <p:sp>
        <p:nvSpPr>
          <p:cNvPr id="59" name="Google Shape;59;p12"/>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2600"/>
              <a:buNone/>
              <a:defRPr/>
            </a:lvl1pPr>
            <a:lvl2pPr lvl="1" algn="ctr" rtl="0">
              <a:spcBef>
                <a:spcPts val="0"/>
              </a:spcBef>
              <a:spcAft>
                <a:spcPts val="0"/>
              </a:spcAft>
              <a:buSzPts val="2600"/>
              <a:buNone/>
              <a:defRPr/>
            </a:lvl2pPr>
            <a:lvl3pPr lvl="2" algn="ctr" rtl="0">
              <a:spcBef>
                <a:spcPts val="0"/>
              </a:spcBef>
              <a:spcAft>
                <a:spcPts val="0"/>
              </a:spcAft>
              <a:buSzPts val="2600"/>
              <a:buNone/>
              <a:defRPr/>
            </a:lvl3pPr>
            <a:lvl4pPr lvl="3" algn="ctr" rtl="0">
              <a:spcBef>
                <a:spcPts val="0"/>
              </a:spcBef>
              <a:spcAft>
                <a:spcPts val="0"/>
              </a:spcAft>
              <a:buSzPts val="2600"/>
              <a:buNone/>
              <a:defRPr/>
            </a:lvl4pPr>
            <a:lvl5pPr lvl="4" algn="ctr" rtl="0">
              <a:spcBef>
                <a:spcPts val="0"/>
              </a:spcBef>
              <a:spcAft>
                <a:spcPts val="0"/>
              </a:spcAft>
              <a:buSzPts val="2600"/>
              <a:buNone/>
              <a:defRPr/>
            </a:lvl5pPr>
            <a:lvl6pPr lvl="5" algn="ctr" rtl="0">
              <a:spcBef>
                <a:spcPts val="0"/>
              </a:spcBef>
              <a:spcAft>
                <a:spcPts val="0"/>
              </a:spcAft>
              <a:buSzPts val="2600"/>
              <a:buNone/>
              <a:defRPr/>
            </a:lvl6pPr>
            <a:lvl7pPr lvl="6" algn="ctr" rtl="0">
              <a:spcBef>
                <a:spcPts val="0"/>
              </a:spcBef>
              <a:spcAft>
                <a:spcPts val="0"/>
              </a:spcAft>
              <a:buSzPts val="2600"/>
              <a:buNone/>
              <a:defRPr/>
            </a:lvl7pPr>
            <a:lvl8pPr lvl="7" algn="ctr" rtl="0">
              <a:spcBef>
                <a:spcPts val="0"/>
              </a:spcBef>
              <a:spcAft>
                <a:spcPts val="0"/>
              </a:spcAft>
              <a:buSzPts val="2600"/>
              <a:buNone/>
              <a:defRPr/>
            </a:lvl8pPr>
            <a:lvl9pPr lvl="8" algn="ctr" rtl="0">
              <a:spcBef>
                <a:spcPts val="0"/>
              </a:spcBef>
              <a:spcAft>
                <a:spcPts val="0"/>
              </a:spcAft>
              <a:buSzPts val="2600"/>
              <a:buNone/>
              <a:defRPr/>
            </a:lvl9pPr>
          </a:lstStyle>
          <a:p>
            <a:endParaRPr/>
          </a:p>
        </p:txBody>
      </p:sp>
      <p:sp>
        <p:nvSpPr>
          <p:cNvPr id="60" name="Google Shape;60;p12"/>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61" name="Google Shape;61;p12"/>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12"/>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 name="Google Shape;63;p12"/>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Calibri"/>
                <a:ea typeface="Calibri"/>
                <a:cs typeface="Calibri"/>
                <a:sym typeface="Calibri"/>
              </a:defRPr>
            </a:lvl1pPr>
            <a:lvl2pPr marL="0" marR="0" lvl="1" indent="0" algn="r" rtl="0">
              <a:spcBef>
                <a:spcPts val="0"/>
              </a:spcBef>
              <a:spcAft>
                <a:spcPts val="0"/>
              </a:spcAft>
              <a:buNone/>
              <a:defRPr sz="1400">
                <a:solidFill>
                  <a:schemeClr val="dk1"/>
                </a:solidFill>
                <a:latin typeface="Calibri"/>
                <a:ea typeface="Calibri"/>
                <a:cs typeface="Calibri"/>
                <a:sym typeface="Calibri"/>
              </a:defRPr>
            </a:lvl2pPr>
            <a:lvl3pPr marL="0" marR="0" lvl="2" indent="0" algn="r" rtl="0">
              <a:spcBef>
                <a:spcPts val="0"/>
              </a:spcBef>
              <a:spcAft>
                <a:spcPts val="0"/>
              </a:spcAft>
              <a:buNone/>
              <a:defRPr sz="1400">
                <a:solidFill>
                  <a:schemeClr val="dk1"/>
                </a:solidFill>
                <a:latin typeface="Calibri"/>
                <a:ea typeface="Calibri"/>
                <a:cs typeface="Calibri"/>
                <a:sym typeface="Calibri"/>
              </a:defRPr>
            </a:lvl3pPr>
            <a:lvl4pPr marL="0" marR="0" lvl="3" indent="0" algn="r" rtl="0">
              <a:spcBef>
                <a:spcPts val="0"/>
              </a:spcBef>
              <a:spcAft>
                <a:spcPts val="0"/>
              </a:spcAft>
              <a:buNone/>
              <a:defRPr sz="1400">
                <a:solidFill>
                  <a:schemeClr val="dk1"/>
                </a:solidFill>
                <a:latin typeface="Calibri"/>
                <a:ea typeface="Calibri"/>
                <a:cs typeface="Calibri"/>
                <a:sym typeface="Calibri"/>
              </a:defRPr>
            </a:lvl4pPr>
            <a:lvl5pPr marL="0" marR="0" lvl="4" indent="0" algn="r" rtl="0">
              <a:spcBef>
                <a:spcPts val="0"/>
              </a:spcBef>
              <a:spcAft>
                <a:spcPts val="0"/>
              </a:spcAft>
              <a:buNone/>
              <a:defRPr sz="1400">
                <a:solidFill>
                  <a:schemeClr val="dk1"/>
                </a:solidFill>
                <a:latin typeface="Calibri"/>
                <a:ea typeface="Calibri"/>
                <a:cs typeface="Calibri"/>
                <a:sym typeface="Calibri"/>
              </a:defRPr>
            </a:lvl5pPr>
            <a:lvl6pPr marL="0" marR="0" lvl="5" indent="0" algn="r" rtl="0">
              <a:spcBef>
                <a:spcPts val="0"/>
              </a:spcBef>
              <a:spcAft>
                <a:spcPts val="0"/>
              </a:spcAft>
              <a:buNone/>
              <a:defRPr sz="1400">
                <a:solidFill>
                  <a:schemeClr val="dk1"/>
                </a:solidFill>
                <a:latin typeface="Calibri"/>
                <a:ea typeface="Calibri"/>
                <a:cs typeface="Calibri"/>
                <a:sym typeface="Calibri"/>
              </a:defRPr>
            </a:lvl6pPr>
            <a:lvl7pPr marL="0" marR="0" lvl="6" indent="0" algn="r" rtl="0">
              <a:spcBef>
                <a:spcPts val="0"/>
              </a:spcBef>
              <a:spcAft>
                <a:spcPts val="0"/>
              </a:spcAft>
              <a:buNone/>
              <a:defRPr sz="1400">
                <a:solidFill>
                  <a:schemeClr val="dk1"/>
                </a:solidFill>
                <a:latin typeface="Calibri"/>
                <a:ea typeface="Calibri"/>
                <a:cs typeface="Calibri"/>
                <a:sym typeface="Calibri"/>
              </a:defRPr>
            </a:lvl7pPr>
            <a:lvl8pPr marL="0" marR="0" lvl="7" indent="0" algn="r" rtl="0">
              <a:spcBef>
                <a:spcPts val="0"/>
              </a:spcBef>
              <a:spcAft>
                <a:spcPts val="0"/>
              </a:spcAft>
              <a:buNone/>
              <a:defRPr sz="1400">
                <a:solidFill>
                  <a:schemeClr val="dk1"/>
                </a:solidFill>
                <a:latin typeface="Calibri"/>
                <a:ea typeface="Calibri"/>
                <a:cs typeface="Calibri"/>
                <a:sym typeface="Calibri"/>
              </a:defRPr>
            </a:lvl8pPr>
            <a:lvl9pPr marL="0" marR="0" lvl="8" indent="0" algn="r" rtl="0">
              <a:spcBef>
                <a:spcPts val="0"/>
              </a:spcBef>
              <a:spcAft>
                <a:spcPts val="0"/>
              </a:spcAft>
              <a:buNone/>
              <a:defRPr sz="14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7"/>
        <p:cNvGrpSpPr/>
        <p:nvPr/>
      </p:nvGrpSpPr>
      <p:grpSpPr>
        <a:xfrm>
          <a:off x="0" y="0"/>
          <a:ext cx="0" cy="0"/>
          <a:chOff x="0" y="0"/>
          <a:chExt cx="0" cy="0"/>
        </a:xfrm>
      </p:grpSpPr>
      <p:sp>
        <p:nvSpPr>
          <p:cNvPr id="68" name="Google Shape;68;p14"/>
          <p:cNvSpPr txBox="1">
            <a:spLocks noGrp="1"/>
          </p:cNvSpPr>
          <p:nvPr>
            <p:ph type="ctrTitle"/>
          </p:nvPr>
        </p:nvSpPr>
        <p:spPr>
          <a:xfrm>
            <a:off x="685800" y="1583342"/>
            <a:ext cx="7772400" cy="1159856"/>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chemeClr val="dk1"/>
              </a:buClr>
              <a:buSzPts val="1400"/>
              <a:buFont typeface="Arial"/>
              <a:buNone/>
              <a:defRPr/>
            </a:lvl1pPr>
            <a:lvl2pPr marL="0" marR="0" lvl="1" indent="0" algn="ctr" rtl="0">
              <a:lnSpc>
                <a:spcPct val="100000"/>
              </a:lnSpc>
              <a:spcBef>
                <a:spcPts val="0"/>
              </a:spcBef>
              <a:spcAft>
                <a:spcPts val="0"/>
              </a:spcAft>
              <a:buClr>
                <a:schemeClr val="dk1"/>
              </a:buClr>
              <a:buSzPts val="1400"/>
              <a:buFont typeface="Arial"/>
              <a:buNone/>
              <a:defRPr/>
            </a:lvl2pPr>
            <a:lvl3pPr marL="0" marR="0" lvl="2" indent="0" algn="ctr" rtl="0">
              <a:spcBef>
                <a:spcPts val="0"/>
              </a:spcBef>
              <a:spcAft>
                <a:spcPts val="0"/>
              </a:spcAft>
              <a:buClr>
                <a:schemeClr val="dk1"/>
              </a:buClr>
              <a:buSzPts val="1400"/>
              <a:buFont typeface="Arial"/>
              <a:buNone/>
              <a:defRPr/>
            </a:lvl3pPr>
            <a:lvl4pPr marL="0" marR="0" lvl="3" indent="0" algn="ctr" rtl="0">
              <a:spcBef>
                <a:spcPts val="0"/>
              </a:spcBef>
              <a:spcAft>
                <a:spcPts val="0"/>
              </a:spcAft>
              <a:buClr>
                <a:schemeClr val="dk1"/>
              </a:buClr>
              <a:buSzPts val="1400"/>
              <a:buFont typeface="Arial"/>
              <a:buNone/>
              <a:defRPr/>
            </a:lvl4pPr>
            <a:lvl5pPr marL="0" marR="0" lvl="4" indent="0" algn="ctr" rtl="0">
              <a:spcBef>
                <a:spcPts val="0"/>
              </a:spcBef>
              <a:spcAft>
                <a:spcPts val="0"/>
              </a:spcAft>
              <a:buClr>
                <a:schemeClr val="dk1"/>
              </a:buClr>
              <a:buSzPts val="1400"/>
              <a:buFont typeface="Arial"/>
              <a:buNone/>
              <a:defRPr/>
            </a:lvl5pPr>
            <a:lvl6pPr marL="0" marR="0" lvl="5" indent="0" algn="ctr" rtl="0">
              <a:spcBef>
                <a:spcPts val="0"/>
              </a:spcBef>
              <a:spcAft>
                <a:spcPts val="0"/>
              </a:spcAft>
              <a:buClr>
                <a:schemeClr val="dk1"/>
              </a:buClr>
              <a:buSzPts val="1400"/>
              <a:buFont typeface="Arial"/>
              <a:buNone/>
              <a:defRPr/>
            </a:lvl6pPr>
            <a:lvl7pPr marL="0" marR="0" lvl="6" indent="0" algn="ctr" rtl="0">
              <a:spcBef>
                <a:spcPts val="0"/>
              </a:spcBef>
              <a:spcAft>
                <a:spcPts val="0"/>
              </a:spcAft>
              <a:buClr>
                <a:schemeClr val="dk1"/>
              </a:buClr>
              <a:buSzPts val="1400"/>
              <a:buFont typeface="Arial"/>
              <a:buNone/>
              <a:defRPr/>
            </a:lvl7pPr>
            <a:lvl8pPr marL="0" marR="0" lvl="7" indent="0" algn="ctr" rtl="0">
              <a:spcBef>
                <a:spcPts val="0"/>
              </a:spcBef>
              <a:spcAft>
                <a:spcPts val="0"/>
              </a:spcAft>
              <a:buClr>
                <a:schemeClr val="dk1"/>
              </a:buClr>
              <a:buSzPts val="1400"/>
              <a:buFont typeface="Arial"/>
              <a:buNone/>
              <a:defRPr/>
            </a:lvl8pPr>
            <a:lvl9pPr marL="0" marR="0" lvl="8" indent="0" algn="ctr" rtl="0">
              <a:spcBef>
                <a:spcPts val="0"/>
              </a:spcBef>
              <a:spcAft>
                <a:spcPts val="0"/>
              </a:spcAft>
              <a:buClr>
                <a:schemeClr val="dk1"/>
              </a:buClr>
              <a:buSzPts val="1400"/>
              <a:buFont typeface="Arial"/>
              <a:buNone/>
              <a:defRPr/>
            </a:lvl9pPr>
          </a:lstStyle>
          <a:p>
            <a:endParaRPr/>
          </a:p>
        </p:txBody>
      </p:sp>
      <p:sp>
        <p:nvSpPr>
          <p:cNvPr id="69" name="Google Shape;69;p14"/>
          <p:cNvSpPr txBox="1">
            <a:spLocks noGrp="1"/>
          </p:cNvSpPr>
          <p:nvPr>
            <p:ph type="subTitle" idx="1"/>
          </p:nvPr>
        </p:nvSpPr>
        <p:spPr>
          <a:xfrm>
            <a:off x="685800" y="2840053"/>
            <a:ext cx="7772400" cy="784737"/>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dk2"/>
              </a:buClr>
              <a:buSzPts val="1400"/>
              <a:buFont typeface="Arial"/>
              <a:buNone/>
              <a:defRPr/>
            </a:lvl1pPr>
            <a:lvl2pPr marL="0" marR="0" lvl="1" indent="0" algn="ctr" rtl="0">
              <a:lnSpc>
                <a:spcPct val="100000"/>
              </a:lnSpc>
              <a:spcBef>
                <a:spcPts val="0"/>
              </a:spcBef>
              <a:spcAft>
                <a:spcPts val="0"/>
              </a:spcAft>
              <a:buClr>
                <a:schemeClr val="dk2"/>
              </a:buClr>
              <a:buSzPts val="1400"/>
              <a:buFont typeface="Arial"/>
              <a:buNone/>
              <a:defRPr/>
            </a:lvl2pPr>
            <a:lvl3pPr marL="0" marR="0" lvl="2" indent="0" algn="ctr" rtl="0">
              <a:lnSpc>
                <a:spcPct val="100000"/>
              </a:lnSpc>
              <a:spcBef>
                <a:spcPts val="0"/>
              </a:spcBef>
              <a:spcAft>
                <a:spcPts val="0"/>
              </a:spcAft>
              <a:buClr>
                <a:schemeClr val="dk2"/>
              </a:buClr>
              <a:buSzPts val="1400"/>
              <a:buFont typeface="Arial"/>
              <a:buNone/>
              <a:defRPr/>
            </a:lvl3pPr>
            <a:lvl4pPr marL="0" marR="0" lvl="3" indent="0" algn="ctr" rtl="0">
              <a:lnSpc>
                <a:spcPct val="100000"/>
              </a:lnSpc>
              <a:spcBef>
                <a:spcPts val="0"/>
              </a:spcBef>
              <a:spcAft>
                <a:spcPts val="0"/>
              </a:spcAft>
              <a:buClr>
                <a:schemeClr val="dk2"/>
              </a:buClr>
              <a:buSzPts val="1400"/>
              <a:buFont typeface="Arial"/>
              <a:buNone/>
              <a:defRPr/>
            </a:lvl4pPr>
            <a:lvl5pPr marL="0" marR="0" lvl="4" indent="0" algn="ctr" rtl="0">
              <a:lnSpc>
                <a:spcPct val="100000"/>
              </a:lnSpc>
              <a:spcBef>
                <a:spcPts val="0"/>
              </a:spcBef>
              <a:spcAft>
                <a:spcPts val="0"/>
              </a:spcAft>
              <a:buClr>
                <a:schemeClr val="dk2"/>
              </a:buClr>
              <a:buSzPts val="1400"/>
              <a:buFont typeface="Arial"/>
              <a:buNone/>
              <a:defRPr/>
            </a:lvl5pPr>
            <a:lvl6pPr marL="0" marR="0" lvl="5" indent="0" algn="ctr" rtl="0">
              <a:lnSpc>
                <a:spcPct val="100000"/>
              </a:lnSpc>
              <a:spcBef>
                <a:spcPts val="0"/>
              </a:spcBef>
              <a:spcAft>
                <a:spcPts val="0"/>
              </a:spcAft>
              <a:buClr>
                <a:schemeClr val="dk2"/>
              </a:buClr>
              <a:buSzPts val="1400"/>
              <a:buFont typeface="Arial"/>
              <a:buNone/>
              <a:defRPr/>
            </a:lvl6pPr>
            <a:lvl7pPr marL="0" marR="0" lvl="6" indent="0" algn="ctr" rtl="0">
              <a:lnSpc>
                <a:spcPct val="100000"/>
              </a:lnSpc>
              <a:spcBef>
                <a:spcPts val="0"/>
              </a:spcBef>
              <a:spcAft>
                <a:spcPts val="0"/>
              </a:spcAft>
              <a:buClr>
                <a:schemeClr val="dk2"/>
              </a:buClr>
              <a:buSzPts val="1400"/>
              <a:buFont typeface="Arial"/>
              <a:buNone/>
              <a:defRPr/>
            </a:lvl7pPr>
            <a:lvl8pPr marL="0" marR="0" lvl="7" indent="0" algn="ctr" rtl="0">
              <a:lnSpc>
                <a:spcPct val="100000"/>
              </a:lnSpc>
              <a:spcBef>
                <a:spcPts val="0"/>
              </a:spcBef>
              <a:spcAft>
                <a:spcPts val="0"/>
              </a:spcAft>
              <a:buClr>
                <a:schemeClr val="dk2"/>
              </a:buClr>
              <a:buSzPts val="1400"/>
              <a:buFont typeface="Arial"/>
              <a:buNone/>
              <a:defRPr/>
            </a:lvl8pPr>
            <a:lvl9pPr marL="0" marR="0" lvl="8" indent="0" algn="ctr" rtl="0">
              <a:lnSpc>
                <a:spcPct val="100000"/>
              </a:lnSpc>
              <a:spcBef>
                <a:spcPts val="0"/>
              </a:spcBef>
              <a:spcAft>
                <a:spcPts val="0"/>
              </a:spcAft>
              <a:buClr>
                <a:schemeClr val="dk2"/>
              </a:buClr>
              <a:buSzPts val="1400"/>
              <a:buFont typeface="Arial"/>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 name="Google Shape;72;p15"/>
          <p:cNvSpPr txBox="1">
            <a:spLocks noGrp="1"/>
          </p:cNvSpPr>
          <p:nvPr>
            <p:ph type="body" idx="1"/>
          </p:nvPr>
        </p:nvSpPr>
        <p:spPr>
          <a:xfrm>
            <a:off x="457200" y="1200150"/>
            <a:ext cx="8229600" cy="3725680"/>
          </a:xfrm>
          <a:prstGeom prst="rect">
            <a:avLst/>
          </a:prstGeom>
          <a:noFill/>
          <a:ln>
            <a:noFill/>
          </a:ln>
        </p:spPr>
        <p:txBody>
          <a:bodyPr spcFirstLastPara="1" wrap="square" lIns="91425" tIns="91425" rIns="91425" bIns="91425" anchor="t" anchorCtr="0">
            <a:noAutofit/>
          </a:bodyPr>
          <a:lstStyle>
            <a:lvl1pPr marL="457200" lvl="0" indent="-228600" rtl="0">
              <a:spcBef>
                <a:spcPts val="0"/>
              </a:spcBef>
              <a:spcAft>
                <a:spcPts val="0"/>
              </a:spcAft>
              <a:buSzPts val="1400"/>
              <a:buNone/>
              <a:defRPr/>
            </a:lvl1pPr>
            <a:lvl2pPr marL="914400" lvl="1" indent="-228600" rtl="0">
              <a:spcBef>
                <a:spcPts val="0"/>
              </a:spcBef>
              <a:spcAft>
                <a:spcPts val="0"/>
              </a:spcAft>
              <a:buSzPts val="1400"/>
              <a:buNone/>
              <a:defRPr/>
            </a:lvl2pPr>
            <a:lvl3pPr marL="1371600" lvl="2" indent="-228600" rtl="0">
              <a:spcBef>
                <a:spcPts val="0"/>
              </a:spcBef>
              <a:spcAft>
                <a:spcPts val="0"/>
              </a:spcAft>
              <a:buSzPts val="1400"/>
              <a:buNone/>
              <a:defRPr/>
            </a:lvl3pPr>
            <a:lvl4pPr marL="1828800" lvl="3" indent="-228600" rtl="0">
              <a:spcBef>
                <a:spcPts val="0"/>
              </a:spcBef>
              <a:spcAft>
                <a:spcPts val="0"/>
              </a:spcAft>
              <a:buSzPts val="1400"/>
              <a:buNone/>
              <a:defRPr/>
            </a:lvl4pPr>
            <a:lvl5pPr marL="2286000" lvl="4" indent="-228600" rtl="0">
              <a:spcBef>
                <a:spcPts val="0"/>
              </a:spcBef>
              <a:spcAft>
                <a:spcPts val="0"/>
              </a:spcAft>
              <a:buSzPts val="1400"/>
              <a:buNone/>
              <a:defRPr/>
            </a:lvl5pPr>
            <a:lvl6pPr marL="2743200" lvl="5" indent="-228600" rtl="0">
              <a:spcBef>
                <a:spcPts val="0"/>
              </a:spcBef>
              <a:spcAft>
                <a:spcPts val="0"/>
              </a:spcAft>
              <a:buSzPts val="1400"/>
              <a:buNone/>
              <a:defRPr/>
            </a:lvl6pPr>
            <a:lvl7pPr marL="3200400" lvl="6" indent="-228600" rtl="0">
              <a:spcBef>
                <a:spcPts val="0"/>
              </a:spcBef>
              <a:spcAft>
                <a:spcPts val="0"/>
              </a:spcAft>
              <a:buSzPts val="1400"/>
              <a:buNone/>
              <a:defRPr/>
            </a:lvl7pPr>
            <a:lvl8pPr marL="3657600" lvl="7" indent="-228600" rtl="0">
              <a:spcBef>
                <a:spcPts val="0"/>
              </a:spcBef>
              <a:spcAft>
                <a:spcPts val="0"/>
              </a:spcAft>
              <a:buSzPts val="1400"/>
              <a:buNone/>
              <a:defRPr/>
            </a:lvl8pPr>
            <a:lvl9pPr marL="4114800" lvl="8" indent="-228600"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sp>
        <p:nvSpPr>
          <p:cNvPr id="74" name="Google Shape;74;p16"/>
          <p:cNvSpPr txBox="1">
            <a:spLocks noGrp="1"/>
          </p:cNvSpPr>
          <p:nvPr>
            <p:ph type="body" idx="1"/>
          </p:nvPr>
        </p:nvSpPr>
        <p:spPr>
          <a:xfrm>
            <a:off x="457200" y="4406309"/>
            <a:ext cx="8229600" cy="519520"/>
          </a:xfrm>
          <a:prstGeom prst="rect">
            <a:avLst/>
          </a:prstGeom>
          <a:noFill/>
          <a:ln>
            <a:noFill/>
          </a:ln>
        </p:spPr>
        <p:txBody>
          <a:bodyPr spcFirstLastPara="1" wrap="square" lIns="91425" tIns="91425" rIns="91425" bIns="91425" anchor="t" anchorCtr="0">
            <a:noAutofit/>
          </a:bodyPr>
          <a:lstStyle>
            <a:lvl1pPr marL="457200" lvl="0" indent="-228600" algn="ctr" rtl="0">
              <a:spcBef>
                <a:spcPts val="360"/>
              </a:spcBef>
              <a:spcAft>
                <a:spcPts val="0"/>
              </a:spcAft>
              <a:buSzPts val="1400"/>
              <a:buFont typeface="Arial"/>
              <a:buNone/>
              <a:defRPr/>
            </a:lvl1pPr>
            <a:lvl2pPr marL="914400" lvl="1" indent="-228600" rtl="0">
              <a:spcBef>
                <a:spcPts val="480"/>
              </a:spcBef>
              <a:spcAft>
                <a:spcPts val="0"/>
              </a:spcAft>
              <a:buSzPts val="1400"/>
              <a:buNone/>
              <a:defRPr/>
            </a:lvl2pPr>
            <a:lvl3pPr marL="1371600" lvl="2" indent="-228600" rtl="0">
              <a:spcBef>
                <a:spcPts val="480"/>
              </a:spcBef>
              <a:spcAft>
                <a:spcPts val="0"/>
              </a:spcAft>
              <a:buSzPts val="1400"/>
              <a:buNone/>
              <a:defRPr/>
            </a:lvl3pPr>
            <a:lvl4pPr marL="1828800" lvl="3" indent="-228600" rtl="0">
              <a:spcBef>
                <a:spcPts val="360"/>
              </a:spcBef>
              <a:spcAft>
                <a:spcPts val="0"/>
              </a:spcAft>
              <a:buSzPts val="1400"/>
              <a:buNone/>
              <a:defRPr/>
            </a:lvl4pPr>
            <a:lvl5pPr marL="2286000" lvl="4" indent="-228600" rtl="0">
              <a:spcBef>
                <a:spcPts val="360"/>
              </a:spcBef>
              <a:spcAft>
                <a:spcPts val="0"/>
              </a:spcAft>
              <a:buSzPts val="1400"/>
              <a:buNone/>
              <a:defRPr/>
            </a:lvl5pPr>
            <a:lvl6pPr marL="2743200" lvl="5" indent="-228600" rtl="0">
              <a:spcBef>
                <a:spcPts val="360"/>
              </a:spcBef>
              <a:spcAft>
                <a:spcPts val="0"/>
              </a:spcAft>
              <a:buSzPts val="1400"/>
              <a:buNone/>
              <a:defRPr/>
            </a:lvl6pPr>
            <a:lvl7pPr marL="3200400" lvl="6" indent="-228600" rtl="0">
              <a:spcBef>
                <a:spcPts val="360"/>
              </a:spcBef>
              <a:spcAft>
                <a:spcPts val="0"/>
              </a:spcAft>
              <a:buSzPts val="1400"/>
              <a:buNone/>
              <a:defRPr/>
            </a:lvl7pPr>
            <a:lvl8pPr marL="3657600" lvl="7" indent="-228600" rtl="0">
              <a:spcBef>
                <a:spcPts val="360"/>
              </a:spcBef>
              <a:spcAft>
                <a:spcPts val="0"/>
              </a:spcAft>
              <a:buSzPts val="1400"/>
              <a:buNone/>
              <a:defRPr/>
            </a:lvl8pPr>
            <a:lvl9pPr marL="4114800" lvl="8" indent="-228600" rtl="0">
              <a:spcBef>
                <a:spcPts val="36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 name="Google Shape;77;p17"/>
          <p:cNvSpPr txBox="1">
            <a:spLocks noGrp="1"/>
          </p:cNvSpPr>
          <p:nvPr>
            <p:ph type="body" idx="1"/>
          </p:nvPr>
        </p:nvSpPr>
        <p:spPr>
          <a:xfrm>
            <a:off x="457200" y="1200150"/>
            <a:ext cx="3994525" cy="3725680"/>
          </a:xfrm>
          <a:prstGeom prst="rect">
            <a:avLst/>
          </a:prstGeom>
          <a:noFill/>
          <a:ln>
            <a:noFill/>
          </a:ln>
        </p:spPr>
        <p:txBody>
          <a:bodyPr spcFirstLastPara="1" wrap="square" lIns="91425" tIns="91425" rIns="91425" bIns="91425" anchor="t" anchorCtr="0">
            <a:noAutofit/>
          </a:bodyPr>
          <a:lstStyle>
            <a:lvl1pPr marL="457200" lvl="0" indent="-228600" rtl="0">
              <a:spcBef>
                <a:spcPts val="0"/>
              </a:spcBef>
              <a:spcAft>
                <a:spcPts val="0"/>
              </a:spcAft>
              <a:buSzPts val="1400"/>
              <a:buNone/>
              <a:defRPr/>
            </a:lvl1pPr>
            <a:lvl2pPr marL="914400" lvl="1" indent="-228600" rtl="0">
              <a:spcBef>
                <a:spcPts val="0"/>
              </a:spcBef>
              <a:spcAft>
                <a:spcPts val="0"/>
              </a:spcAft>
              <a:buSzPts val="1400"/>
              <a:buNone/>
              <a:defRPr/>
            </a:lvl2pPr>
            <a:lvl3pPr marL="1371600" lvl="2" indent="-228600" rtl="0">
              <a:spcBef>
                <a:spcPts val="0"/>
              </a:spcBef>
              <a:spcAft>
                <a:spcPts val="0"/>
              </a:spcAft>
              <a:buSzPts val="1400"/>
              <a:buNone/>
              <a:defRPr/>
            </a:lvl3pPr>
            <a:lvl4pPr marL="1828800" lvl="3" indent="-228600" rtl="0">
              <a:spcBef>
                <a:spcPts val="0"/>
              </a:spcBef>
              <a:spcAft>
                <a:spcPts val="0"/>
              </a:spcAft>
              <a:buSzPts val="1400"/>
              <a:buNone/>
              <a:defRPr/>
            </a:lvl4pPr>
            <a:lvl5pPr marL="2286000" lvl="4" indent="-228600" rtl="0">
              <a:spcBef>
                <a:spcPts val="0"/>
              </a:spcBef>
              <a:spcAft>
                <a:spcPts val="0"/>
              </a:spcAft>
              <a:buSzPts val="1400"/>
              <a:buNone/>
              <a:defRPr/>
            </a:lvl5pPr>
            <a:lvl6pPr marL="2743200" lvl="5" indent="-228600" rtl="0">
              <a:spcBef>
                <a:spcPts val="0"/>
              </a:spcBef>
              <a:spcAft>
                <a:spcPts val="0"/>
              </a:spcAft>
              <a:buSzPts val="1400"/>
              <a:buNone/>
              <a:defRPr/>
            </a:lvl6pPr>
            <a:lvl7pPr marL="3200400" lvl="6" indent="-228600" rtl="0">
              <a:spcBef>
                <a:spcPts val="0"/>
              </a:spcBef>
              <a:spcAft>
                <a:spcPts val="0"/>
              </a:spcAft>
              <a:buSzPts val="1400"/>
              <a:buNone/>
              <a:defRPr/>
            </a:lvl7pPr>
            <a:lvl8pPr marL="3657600" lvl="7" indent="-228600" rtl="0">
              <a:spcBef>
                <a:spcPts val="0"/>
              </a:spcBef>
              <a:spcAft>
                <a:spcPts val="0"/>
              </a:spcAft>
              <a:buSzPts val="1400"/>
              <a:buNone/>
              <a:defRPr/>
            </a:lvl8pPr>
            <a:lvl9pPr marL="4114800" lvl="8" indent="-228600" rtl="0">
              <a:spcBef>
                <a:spcPts val="0"/>
              </a:spcBef>
              <a:spcAft>
                <a:spcPts val="0"/>
              </a:spcAft>
              <a:buSzPts val="1400"/>
              <a:buNone/>
              <a:defRPr/>
            </a:lvl9pPr>
          </a:lstStyle>
          <a:p>
            <a:endParaRPr/>
          </a:p>
        </p:txBody>
      </p:sp>
      <p:sp>
        <p:nvSpPr>
          <p:cNvPr id="78" name="Google Shape;78;p17"/>
          <p:cNvSpPr txBox="1">
            <a:spLocks noGrp="1"/>
          </p:cNvSpPr>
          <p:nvPr>
            <p:ph type="body" idx="2"/>
          </p:nvPr>
        </p:nvSpPr>
        <p:spPr>
          <a:xfrm>
            <a:off x="4692273" y="1200150"/>
            <a:ext cx="3994525" cy="3725680"/>
          </a:xfrm>
          <a:prstGeom prst="rect">
            <a:avLst/>
          </a:prstGeom>
          <a:noFill/>
          <a:ln>
            <a:noFill/>
          </a:ln>
        </p:spPr>
        <p:txBody>
          <a:bodyPr spcFirstLastPara="1" wrap="square" lIns="91425" tIns="91425" rIns="91425" bIns="91425" anchor="t" anchorCtr="0">
            <a:noAutofit/>
          </a:bodyPr>
          <a:lstStyle>
            <a:lvl1pPr marL="457200" lvl="0" indent="-228600" rtl="0">
              <a:spcBef>
                <a:spcPts val="0"/>
              </a:spcBef>
              <a:spcAft>
                <a:spcPts val="0"/>
              </a:spcAft>
              <a:buSzPts val="1400"/>
              <a:buNone/>
              <a:defRPr/>
            </a:lvl1pPr>
            <a:lvl2pPr marL="914400" lvl="1" indent="-228600" rtl="0">
              <a:spcBef>
                <a:spcPts val="0"/>
              </a:spcBef>
              <a:spcAft>
                <a:spcPts val="0"/>
              </a:spcAft>
              <a:buSzPts val="1400"/>
              <a:buNone/>
              <a:defRPr/>
            </a:lvl2pPr>
            <a:lvl3pPr marL="1371600" lvl="2" indent="-228600" rtl="0">
              <a:spcBef>
                <a:spcPts val="0"/>
              </a:spcBef>
              <a:spcAft>
                <a:spcPts val="0"/>
              </a:spcAft>
              <a:buSzPts val="1400"/>
              <a:buNone/>
              <a:defRPr/>
            </a:lvl3pPr>
            <a:lvl4pPr marL="1828800" lvl="3" indent="-228600" rtl="0">
              <a:spcBef>
                <a:spcPts val="0"/>
              </a:spcBef>
              <a:spcAft>
                <a:spcPts val="0"/>
              </a:spcAft>
              <a:buSzPts val="1400"/>
              <a:buNone/>
              <a:defRPr/>
            </a:lvl4pPr>
            <a:lvl5pPr marL="2286000" lvl="4" indent="-228600" rtl="0">
              <a:spcBef>
                <a:spcPts val="0"/>
              </a:spcBef>
              <a:spcAft>
                <a:spcPts val="0"/>
              </a:spcAft>
              <a:buSzPts val="1400"/>
              <a:buNone/>
              <a:defRPr/>
            </a:lvl5pPr>
            <a:lvl6pPr marL="2743200" lvl="5" indent="-228600" rtl="0">
              <a:spcBef>
                <a:spcPts val="0"/>
              </a:spcBef>
              <a:spcAft>
                <a:spcPts val="0"/>
              </a:spcAft>
              <a:buSzPts val="1400"/>
              <a:buNone/>
              <a:defRPr/>
            </a:lvl6pPr>
            <a:lvl7pPr marL="3200400" lvl="6" indent="-228600" rtl="0">
              <a:spcBef>
                <a:spcPts val="0"/>
              </a:spcBef>
              <a:spcAft>
                <a:spcPts val="0"/>
              </a:spcAft>
              <a:buSzPts val="1400"/>
              <a:buNone/>
              <a:defRPr/>
            </a:lvl7pPr>
            <a:lvl8pPr marL="3657600" lvl="7" indent="-228600" rtl="0">
              <a:spcBef>
                <a:spcPts val="0"/>
              </a:spcBef>
              <a:spcAft>
                <a:spcPts val="0"/>
              </a:spcAft>
              <a:buSzPts val="1400"/>
              <a:buNone/>
              <a:defRPr/>
            </a:lvl8pPr>
            <a:lvl9pPr marL="4114800" lvl="8" indent="-228600" rtl="0">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1650450" y="1524982"/>
            <a:ext cx="58431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4600"/>
              <a:buNone/>
              <a:defRPr sz="4600">
                <a:solidFill>
                  <a:schemeClr val="dk1"/>
                </a:solidFill>
              </a:defRPr>
            </a:lvl1pPr>
            <a:lvl2pPr lvl="1" algn="ctr" rtl="0">
              <a:spcBef>
                <a:spcPts val="0"/>
              </a:spcBef>
              <a:spcAft>
                <a:spcPts val="0"/>
              </a:spcAft>
              <a:buClr>
                <a:schemeClr val="dk1"/>
              </a:buClr>
              <a:buSzPts val="4600"/>
              <a:buNone/>
              <a:defRPr sz="4600">
                <a:solidFill>
                  <a:schemeClr val="dk1"/>
                </a:solidFill>
              </a:defRPr>
            </a:lvl2pPr>
            <a:lvl3pPr lvl="2" algn="ctr" rtl="0">
              <a:spcBef>
                <a:spcPts val="0"/>
              </a:spcBef>
              <a:spcAft>
                <a:spcPts val="0"/>
              </a:spcAft>
              <a:buClr>
                <a:schemeClr val="dk1"/>
              </a:buClr>
              <a:buSzPts val="4600"/>
              <a:buNone/>
              <a:defRPr sz="4600">
                <a:solidFill>
                  <a:schemeClr val="dk1"/>
                </a:solidFill>
              </a:defRPr>
            </a:lvl3pPr>
            <a:lvl4pPr lvl="3" algn="ctr" rtl="0">
              <a:spcBef>
                <a:spcPts val="0"/>
              </a:spcBef>
              <a:spcAft>
                <a:spcPts val="0"/>
              </a:spcAft>
              <a:buClr>
                <a:schemeClr val="dk1"/>
              </a:buClr>
              <a:buSzPts val="4600"/>
              <a:buNone/>
              <a:defRPr sz="4600">
                <a:solidFill>
                  <a:schemeClr val="dk1"/>
                </a:solidFill>
              </a:defRPr>
            </a:lvl4pPr>
            <a:lvl5pPr lvl="4" algn="ctr" rtl="0">
              <a:spcBef>
                <a:spcPts val="0"/>
              </a:spcBef>
              <a:spcAft>
                <a:spcPts val="0"/>
              </a:spcAft>
              <a:buClr>
                <a:schemeClr val="dk1"/>
              </a:buClr>
              <a:buSzPts val="4600"/>
              <a:buNone/>
              <a:defRPr sz="4600">
                <a:solidFill>
                  <a:schemeClr val="dk1"/>
                </a:solidFill>
              </a:defRPr>
            </a:lvl5pPr>
            <a:lvl6pPr lvl="5" algn="ctr" rtl="0">
              <a:spcBef>
                <a:spcPts val="0"/>
              </a:spcBef>
              <a:spcAft>
                <a:spcPts val="0"/>
              </a:spcAft>
              <a:buClr>
                <a:schemeClr val="dk1"/>
              </a:buClr>
              <a:buSzPts val="4600"/>
              <a:buNone/>
              <a:defRPr sz="4600">
                <a:solidFill>
                  <a:schemeClr val="dk1"/>
                </a:solidFill>
              </a:defRPr>
            </a:lvl6pPr>
            <a:lvl7pPr lvl="6" algn="ctr" rtl="0">
              <a:spcBef>
                <a:spcPts val="0"/>
              </a:spcBef>
              <a:spcAft>
                <a:spcPts val="0"/>
              </a:spcAft>
              <a:buClr>
                <a:schemeClr val="dk1"/>
              </a:buClr>
              <a:buSzPts val="4600"/>
              <a:buNone/>
              <a:defRPr sz="4600">
                <a:solidFill>
                  <a:schemeClr val="dk1"/>
                </a:solidFill>
              </a:defRPr>
            </a:lvl7pPr>
            <a:lvl8pPr lvl="7" algn="ctr" rtl="0">
              <a:spcBef>
                <a:spcPts val="0"/>
              </a:spcBef>
              <a:spcAft>
                <a:spcPts val="0"/>
              </a:spcAft>
              <a:buClr>
                <a:schemeClr val="dk1"/>
              </a:buClr>
              <a:buSzPts val="4600"/>
              <a:buNone/>
              <a:defRPr sz="4600">
                <a:solidFill>
                  <a:schemeClr val="dk1"/>
                </a:solidFill>
              </a:defRPr>
            </a:lvl8pPr>
            <a:lvl9pPr lvl="8" algn="ctr" rtl="0">
              <a:spcBef>
                <a:spcPts val="0"/>
              </a:spcBef>
              <a:spcAft>
                <a:spcPts val="0"/>
              </a:spcAft>
              <a:buClr>
                <a:schemeClr val="dk1"/>
              </a:buClr>
              <a:buSzPts val="4600"/>
              <a:buNone/>
              <a:defRPr sz="4600">
                <a:solidFill>
                  <a:schemeClr val="dk1"/>
                </a:solidFill>
              </a:defRPr>
            </a:lvl9pPr>
          </a:lstStyle>
          <a:p>
            <a:endParaRPr/>
          </a:p>
        </p:txBody>
      </p:sp>
      <p:sp>
        <p:nvSpPr>
          <p:cNvPr id="15" name="Google Shape;15;p3"/>
          <p:cNvSpPr txBox="1">
            <a:spLocks noGrp="1"/>
          </p:cNvSpPr>
          <p:nvPr>
            <p:ph type="subTitle" idx="1"/>
          </p:nvPr>
        </p:nvSpPr>
        <p:spPr>
          <a:xfrm>
            <a:off x="1650450" y="2629294"/>
            <a:ext cx="58431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979CB8"/>
              </a:buClr>
              <a:buSzPts val="1800"/>
              <a:buNone/>
              <a:defRPr sz="1800">
                <a:solidFill>
                  <a:srgbClr val="979CB8"/>
                </a:solidFill>
              </a:defRPr>
            </a:lvl1pPr>
            <a:lvl2pPr lvl="1" algn="ctr" rtl="0">
              <a:spcBef>
                <a:spcPts val="0"/>
              </a:spcBef>
              <a:spcAft>
                <a:spcPts val="0"/>
              </a:spcAft>
              <a:buClr>
                <a:srgbClr val="979CB8"/>
              </a:buClr>
              <a:buSzPts val="1800"/>
              <a:buNone/>
              <a:defRPr sz="1800">
                <a:solidFill>
                  <a:srgbClr val="979CB8"/>
                </a:solidFill>
              </a:defRPr>
            </a:lvl2pPr>
            <a:lvl3pPr lvl="2" algn="ctr" rtl="0">
              <a:spcBef>
                <a:spcPts val="0"/>
              </a:spcBef>
              <a:spcAft>
                <a:spcPts val="0"/>
              </a:spcAft>
              <a:buClr>
                <a:srgbClr val="979CB8"/>
              </a:buClr>
              <a:buSzPts val="1800"/>
              <a:buNone/>
              <a:defRPr sz="1800">
                <a:solidFill>
                  <a:srgbClr val="979CB8"/>
                </a:solidFill>
              </a:defRPr>
            </a:lvl3pPr>
            <a:lvl4pPr lvl="3" algn="ctr" rtl="0">
              <a:spcBef>
                <a:spcPts val="0"/>
              </a:spcBef>
              <a:spcAft>
                <a:spcPts val="0"/>
              </a:spcAft>
              <a:buClr>
                <a:srgbClr val="979CB8"/>
              </a:buClr>
              <a:buSzPts val="1800"/>
              <a:buNone/>
              <a:defRPr sz="1800">
                <a:solidFill>
                  <a:srgbClr val="979CB8"/>
                </a:solidFill>
              </a:defRPr>
            </a:lvl4pPr>
            <a:lvl5pPr lvl="4" algn="ctr" rtl="0">
              <a:spcBef>
                <a:spcPts val="0"/>
              </a:spcBef>
              <a:spcAft>
                <a:spcPts val="0"/>
              </a:spcAft>
              <a:buClr>
                <a:srgbClr val="979CB8"/>
              </a:buClr>
              <a:buSzPts val="1800"/>
              <a:buNone/>
              <a:defRPr sz="1800">
                <a:solidFill>
                  <a:srgbClr val="979CB8"/>
                </a:solidFill>
              </a:defRPr>
            </a:lvl5pPr>
            <a:lvl6pPr lvl="5" algn="ctr" rtl="0">
              <a:spcBef>
                <a:spcPts val="0"/>
              </a:spcBef>
              <a:spcAft>
                <a:spcPts val="0"/>
              </a:spcAft>
              <a:buClr>
                <a:srgbClr val="979CB8"/>
              </a:buClr>
              <a:buSzPts val="1800"/>
              <a:buNone/>
              <a:defRPr sz="1800">
                <a:solidFill>
                  <a:srgbClr val="979CB8"/>
                </a:solidFill>
              </a:defRPr>
            </a:lvl6pPr>
            <a:lvl7pPr lvl="6" algn="ctr" rtl="0">
              <a:spcBef>
                <a:spcPts val="0"/>
              </a:spcBef>
              <a:spcAft>
                <a:spcPts val="0"/>
              </a:spcAft>
              <a:buClr>
                <a:srgbClr val="979CB8"/>
              </a:buClr>
              <a:buSzPts val="1800"/>
              <a:buNone/>
              <a:defRPr sz="1800">
                <a:solidFill>
                  <a:srgbClr val="979CB8"/>
                </a:solidFill>
              </a:defRPr>
            </a:lvl7pPr>
            <a:lvl8pPr lvl="7" algn="ctr" rtl="0">
              <a:spcBef>
                <a:spcPts val="0"/>
              </a:spcBef>
              <a:spcAft>
                <a:spcPts val="0"/>
              </a:spcAft>
              <a:buClr>
                <a:srgbClr val="979CB8"/>
              </a:buClr>
              <a:buSzPts val="1800"/>
              <a:buNone/>
              <a:defRPr sz="1800">
                <a:solidFill>
                  <a:srgbClr val="979CB8"/>
                </a:solidFill>
              </a:defRPr>
            </a:lvl8pPr>
            <a:lvl9pPr lvl="8" algn="ctr" rtl="0">
              <a:spcBef>
                <a:spcPts val="0"/>
              </a:spcBef>
              <a:spcAft>
                <a:spcPts val="0"/>
              </a:spcAft>
              <a:buClr>
                <a:srgbClr val="979CB8"/>
              </a:buClr>
              <a:buSzPts val="1800"/>
              <a:buNone/>
              <a:defRPr sz="1800">
                <a:solidFill>
                  <a:srgbClr val="979CB8"/>
                </a:solidFill>
              </a:defRPr>
            </a:lvl9pPr>
          </a:lstStyle>
          <a:p>
            <a:endParaRPr/>
          </a:p>
        </p:txBody>
      </p:sp>
      <p:sp>
        <p:nvSpPr>
          <p:cNvPr id="16" name="Google Shape;16;p3"/>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1404600" y="2161800"/>
            <a:ext cx="6334800" cy="819900"/>
          </a:xfrm>
          <a:prstGeom prst="rect">
            <a:avLst/>
          </a:prstGeom>
        </p:spPr>
        <p:txBody>
          <a:bodyPr spcFirstLastPara="1" wrap="square" lIns="91425" tIns="91425" rIns="91425" bIns="91425" anchor="t" anchorCtr="0">
            <a:noAutofit/>
          </a:bodyPr>
          <a:lstStyle>
            <a:lvl1pPr marL="457200" lvl="0" indent="-419100" algn="ctr" rtl="0">
              <a:spcBef>
                <a:spcPts val="600"/>
              </a:spcBef>
              <a:spcAft>
                <a:spcPts val="0"/>
              </a:spcAft>
              <a:buSzPts val="3000"/>
              <a:buFont typeface="Shadows Into Light"/>
              <a:buChar char="▧"/>
              <a:defRPr sz="3000">
                <a:latin typeface="Shadows Into Light"/>
                <a:ea typeface="Shadows Into Light"/>
                <a:cs typeface="Shadows Into Light"/>
                <a:sym typeface="Shadows Into Light"/>
              </a:defRPr>
            </a:lvl1pPr>
            <a:lvl2pPr marL="914400" lvl="1" indent="-419100" algn="ctr" rtl="0">
              <a:spcBef>
                <a:spcPts val="0"/>
              </a:spcBef>
              <a:spcAft>
                <a:spcPts val="0"/>
              </a:spcAft>
              <a:buSzPts val="3000"/>
              <a:buFont typeface="Shadows Into Light"/>
              <a:buChar char="○"/>
              <a:defRPr sz="3000">
                <a:latin typeface="Shadows Into Light"/>
                <a:ea typeface="Shadows Into Light"/>
                <a:cs typeface="Shadows Into Light"/>
                <a:sym typeface="Shadows Into Light"/>
              </a:defRPr>
            </a:lvl2pPr>
            <a:lvl3pPr marL="1371600" lvl="2" indent="-419100" algn="ctr" rtl="0">
              <a:spcBef>
                <a:spcPts val="0"/>
              </a:spcBef>
              <a:spcAft>
                <a:spcPts val="0"/>
              </a:spcAft>
              <a:buSzPts val="3000"/>
              <a:buFont typeface="Shadows Into Light"/>
              <a:buChar char="■"/>
              <a:defRPr sz="3000">
                <a:latin typeface="Shadows Into Light"/>
                <a:ea typeface="Shadows Into Light"/>
                <a:cs typeface="Shadows Into Light"/>
                <a:sym typeface="Shadows Into Light"/>
              </a:defRPr>
            </a:lvl3pPr>
            <a:lvl4pPr marL="1828800" lvl="3" indent="-419100" algn="ctr" rtl="0">
              <a:spcBef>
                <a:spcPts val="0"/>
              </a:spcBef>
              <a:spcAft>
                <a:spcPts val="0"/>
              </a:spcAft>
              <a:buSzPts val="3000"/>
              <a:buFont typeface="Shadows Into Light"/>
              <a:buChar char="●"/>
              <a:defRPr sz="3000">
                <a:latin typeface="Shadows Into Light"/>
                <a:ea typeface="Shadows Into Light"/>
                <a:cs typeface="Shadows Into Light"/>
                <a:sym typeface="Shadows Into Light"/>
              </a:defRPr>
            </a:lvl4pPr>
            <a:lvl5pPr marL="2286000" lvl="4" indent="-419100" algn="ctr" rtl="0">
              <a:spcBef>
                <a:spcPts val="0"/>
              </a:spcBef>
              <a:spcAft>
                <a:spcPts val="0"/>
              </a:spcAft>
              <a:buSzPts val="3000"/>
              <a:buFont typeface="Shadows Into Light"/>
              <a:buChar char="○"/>
              <a:defRPr sz="3000">
                <a:latin typeface="Shadows Into Light"/>
                <a:ea typeface="Shadows Into Light"/>
                <a:cs typeface="Shadows Into Light"/>
                <a:sym typeface="Shadows Into Light"/>
              </a:defRPr>
            </a:lvl5pPr>
            <a:lvl6pPr marL="2743200" lvl="5" indent="-419100" algn="ctr" rtl="0">
              <a:spcBef>
                <a:spcPts val="0"/>
              </a:spcBef>
              <a:spcAft>
                <a:spcPts val="0"/>
              </a:spcAft>
              <a:buSzPts val="3000"/>
              <a:buFont typeface="Shadows Into Light"/>
              <a:buChar char="■"/>
              <a:defRPr sz="3000">
                <a:latin typeface="Shadows Into Light"/>
                <a:ea typeface="Shadows Into Light"/>
                <a:cs typeface="Shadows Into Light"/>
                <a:sym typeface="Shadows Into Light"/>
              </a:defRPr>
            </a:lvl6pPr>
            <a:lvl7pPr marL="3200400" lvl="6" indent="-419100" algn="ctr" rtl="0">
              <a:spcBef>
                <a:spcPts val="0"/>
              </a:spcBef>
              <a:spcAft>
                <a:spcPts val="0"/>
              </a:spcAft>
              <a:buSzPts val="3000"/>
              <a:buFont typeface="Shadows Into Light"/>
              <a:buChar char="●"/>
              <a:defRPr sz="3000">
                <a:latin typeface="Shadows Into Light"/>
                <a:ea typeface="Shadows Into Light"/>
                <a:cs typeface="Shadows Into Light"/>
                <a:sym typeface="Shadows Into Light"/>
              </a:defRPr>
            </a:lvl7pPr>
            <a:lvl8pPr marL="3657600" lvl="7" indent="-419100" algn="ctr" rtl="0">
              <a:spcBef>
                <a:spcPts val="0"/>
              </a:spcBef>
              <a:spcAft>
                <a:spcPts val="0"/>
              </a:spcAft>
              <a:buSzPts val="3000"/>
              <a:buFont typeface="Shadows Into Light"/>
              <a:buChar char="○"/>
              <a:defRPr sz="3000">
                <a:latin typeface="Shadows Into Light"/>
                <a:ea typeface="Shadows Into Light"/>
                <a:cs typeface="Shadows Into Light"/>
                <a:sym typeface="Shadows Into Light"/>
              </a:defRPr>
            </a:lvl8pPr>
            <a:lvl9pPr marL="4114800" lvl="8" indent="-419100" algn="ctr">
              <a:spcBef>
                <a:spcPts val="0"/>
              </a:spcBef>
              <a:spcAft>
                <a:spcPts val="0"/>
              </a:spcAft>
              <a:buSzPts val="3000"/>
              <a:buFont typeface="Shadows Into Light"/>
              <a:buChar char="■"/>
              <a:defRPr sz="3000">
                <a:latin typeface="Shadows Into Light"/>
                <a:ea typeface="Shadows Into Light"/>
                <a:cs typeface="Shadows Into Light"/>
                <a:sym typeface="Shadows Into Light"/>
              </a:defRPr>
            </a:lvl9pPr>
          </a:lstStyle>
          <a:p>
            <a:endParaRPr/>
          </a:p>
        </p:txBody>
      </p:sp>
      <p:sp>
        <p:nvSpPr>
          <p:cNvPr id="19" name="Google Shape;19;p4"/>
          <p:cNvSpPr txBox="1"/>
          <p:nvPr/>
        </p:nvSpPr>
        <p:spPr>
          <a:xfrm>
            <a:off x="3593400" y="108616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rgbClr val="979CB8"/>
                </a:solidFill>
                <a:latin typeface="Varela Round"/>
                <a:ea typeface="Varela Round"/>
                <a:cs typeface="Varela Round"/>
                <a:sym typeface="Varela Round"/>
              </a:rPr>
              <a:t>“</a:t>
            </a:r>
            <a:endParaRPr sz="9600">
              <a:solidFill>
                <a:srgbClr val="979CB8"/>
              </a:solidFill>
              <a:latin typeface="Varela Round"/>
              <a:ea typeface="Varela Round"/>
              <a:cs typeface="Varela Round"/>
              <a:sym typeface="Varela Round"/>
            </a:endParaRPr>
          </a:p>
        </p:txBody>
      </p:sp>
      <p:sp>
        <p:nvSpPr>
          <p:cNvPr id="20" name="Google Shape;20;p4"/>
          <p:cNvSpPr/>
          <p:nvPr/>
        </p:nvSpPr>
        <p:spPr>
          <a:xfrm>
            <a:off x="4103660" y="1178421"/>
            <a:ext cx="986085" cy="869309"/>
          </a:xfrm>
          <a:custGeom>
            <a:avLst/>
            <a:gdLst/>
            <a:ahLst/>
            <a:cxnLst/>
            <a:rect l="l" t="t" r="r" b="b"/>
            <a:pathLst>
              <a:path w="59251" h="52447" extrusionOk="0">
                <a:moveTo>
                  <a:pt x="31417" y="954"/>
                </a:moveTo>
                <a:cubicBezTo>
                  <a:pt x="25372" y="537"/>
                  <a:pt x="17283" y="-1744"/>
                  <a:pt x="13340" y="2856"/>
                </a:cubicBezTo>
                <a:cubicBezTo>
                  <a:pt x="3771" y="14019"/>
                  <a:pt x="374" y="37628"/>
                  <a:pt x="11755" y="46938"/>
                </a:cubicBezTo>
                <a:cubicBezTo>
                  <a:pt x="19208" y="53034"/>
                  <a:pt x="30839" y="53180"/>
                  <a:pt x="40297" y="51378"/>
                </a:cubicBezTo>
                <a:cubicBezTo>
                  <a:pt x="46481" y="50200"/>
                  <a:pt x="49934" y="42779"/>
                  <a:pt x="52665" y="37107"/>
                </a:cubicBezTo>
                <a:cubicBezTo>
                  <a:pt x="55247" y="31745"/>
                  <a:pt x="60979" y="25793"/>
                  <a:pt x="58690" y="20299"/>
                </a:cubicBezTo>
                <a:cubicBezTo>
                  <a:pt x="57279" y="16912"/>
                  <a:pt x="53473" y="15077"/>
                  <a:pt x="50445" y="13005"/>
                </a:cubicBezTo>
                <a:cubicBezTo>
                  <a:pt x="41918" y="7171"/>
                  <a:pt x="31006" y="-916"/>
                  <a:pt x="21269" y="2539"/>
                </a:cubicBezTo>
                <a:cubicBezTo>
                  <a:pt x="13737" y="5212"/>
                  <a:pt x="5208" y="9706"/>
                  <a:pt x="2241" y="17127"/>
                </a:cubicBezTo>
                <a:cubicBezTo>
                  <a:pt x="-1025" y="25295"/>
                  <a:pt x="-738" y="36131"/>
                  <a:pt x="4144" y="43449"/>
                </a:cubicBezTo>
              </a:path>
            </a:pathLst>
          </a:custGeom>
          <a:noFill/>
          <a:ln w="9525" cap="flat" cmpd="sng">
            <a:solidFill>
              <a:srgbClr val="979CB8"/>
            </a:solidFill>
            <a:prstDash val="solid"/>
            <a:round/>
            <a:headEnd type="none" w="med" len="med"/>
            <a:tailEnd type="none" w="med" len="med"/>
          </a:ln>
        </p:spPr>
      </p:sp>
      <p:sp>
        <p:nvSpPr>
          <p:cNvPr id="21" name="Google Shape;21;p4"/>
          <p:cNvSpPr/>
          <p:nvPr/>
        </p:nvSpPr>
        <p:spPr>
          <a:xfrm>
            <a:off x="4046425" y="1113850"/>
            <a:ext cx="1051090" cy="976914"/>
          </a:xfrm>
          <a:custGeom>
            <a:avLst/>
            <a:gdLst/>
            <a:ahLst/>
            <a:cxnLst/>
            <a:rect l="l" t="t" r="r" b="b"/>
            <a:pathLst>
              <a:path w="63157" h="58939" extrusionOk="0">
                <a:moveTo>
                  <a:pt x="20826" y="0"/>
                </a:moveTo>
                <a:cubicBezTo>
                  <a:pt x="13566" y="0"/>
                  <a:pt x="6296" y="7516"/>
                  <a:pt x="4652" y="14588"/>
                </a:cubicBezTo>
                <a:cubicBezTo>
                  <a:pt x="2364" y="24428"/>
                  <a:pt x="5707" y="35897"/>
                  <a:pt x="11629" y="44082"/>
                </a:cubicBezTo>
                <a:cubicBezTo>
                  <a:pt x="17782" y="52587"/>
                  <a:pt x="29173" y="60332"/>
                  <a:pt x="39537" y="58670"/>
                </a:cubicBezTo>
                <a:cubicBezTo>
                  <a:pt x="49203" y="57120"/>
                  <a:pt x="49748" y="56659"/>
                  <a:pt x="57296" y="50424"/>
                </a:cubicBezTo>
                <a:cubicBezTo>
                  <a:pt x="62556" y="46079"/>
                  <a:pt x="64679" y="36600"/>
                  <a:pt x="61736" y="30445"/>
                </a:cubicBezTo>
                <a:cubicBezTo>
                  <a:pt x="58298" y="23257"/>
                  <a:pt x="56273" y="24644"/>
                  <a:pt x="50954" y="18711"/>
                </a:cubicBezTo>
                <a:cubicBezTo>
                  <a:pt x="47260" y="14591"/>
                  <a:pt x="44103" y="9185"/>
                  <a:pt x="38903" y="7294"/>
                </a:cubicBezTo>
                <a:cubicBezTo>
                  <a:pt x="33439" y="5307"/>
                  <a:pt x="26891" y="5218"/>
                  <a:pt x="21460" y="7294"/>
                </a:cubicBezTo>
                <a:cubicBezTo>
                  <a:pt x="9149" y="12001"/>
                  <a:pt x="-3826" y="29029"/>
                  <a:pt x="1164" y="41228"/>
                </a:cubicBezTo>
                <a:cubicBezTo>
                  <a:pt x="8128" y="58254"/>
                  <a:pt x="49341" y="57602"/>
                  <a:pt x="56345" y="40593"/>
                </a:cubicBezTo>
                <a:cubicBezTo>
                  <a:pt x="58882" y="34432"/>
                  <a:pt x="60567" y="26229"/>
                  <a:pt x="56979" y="20614"/>
                </a:cubicBezTo>
                <a:cubicBezTo>
                  <a:pt x="53070" y="14496"/>
                  <a:pt x="47109" y="9628"/>
                  <a:pt x="40806" y="6026"/>
                </a:cubicBezTo>
                <a:cubicBezTo>
                  <a:pt x="32309" y="1170"/>
                  <a:pt x="17818" y="3588"/>
                  <a:pt x="11946" y="11417"/>
                </a:cubicBezTo>
              </a:path>
            </a:pathLst>
          </a:custGeom>
          <a:noFill/>
          <a:ln w="9525" cap="flat" cmpd="sng">
            <a:solidFill>
              <a:srgbClr val="979CB8"/>
            </a:solidFill>
            <a:prstDash val="solid"/>
            <a:round/>
            <a:headEnd type="none" w="med" len="med"/>
            <a:tailEnd type="none" w="med" len="med"/>
          </a:ln>
        </p:spPr>
      </p:sp>
      <p:sp>
        <p:nvSpPr>
          <p:cNvPr id="22" name="Google Shape;22;p4"/>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lvl1pPr lvl="0">
              <a:buNone/>
              <a:defRPr>
                <a:latin typeface="Shadows Into Light"/>
                <a:ea typeface="Shadows Into Light"/>
                <a:cs typeface="Shadows Into Light"/>
                <a:sym typeface="Shadows Into Light"/>
              </a:defRPr>
            </a:lvl1pPr>
            <a:lvl2pPr lvl="1">
              <a:buNone/>
              <a:defRPr>
                <a:latin typeface="Shadows Into Light"/>
                <a:ea typeface="Shadows Into Light"/>
                <a:cs typeface="Shadows Into Light"/>
                <a:sym typeface="Shadows Into Light"/>
              </a:defRPr>
            </a:lvl2pPr>
            <a:lvl3pPr lvl="2">
              <a:buNone/>
              <a:defRPr>
                <a:latin typeface="Shadows Into Light"/>
                <a:ea typeface="Shadows Into Light"/>
                <a:cs typeface="Shadows Into Light"/>
                <a:sym typeface="Shadows Into Light"/>
              </a:defRPr>
            </a:lvl3pPr>
            <a:lvl4pPr lvl="3">
              <a:buNone/>
              <a:defRPr>
                <a:latin typeface="Shadows Into Light"/>
                <a:ea typeface="Shadows Into Light"/>
                <a:cs typeface="Shadows Into Light"/>
                <a:sym typeface="Shadows Into Light"/>
              </a:defRPr>
            </a:lvl4pPr>
            <a:lvl5pPr lvl="4">
              <a:buNone/>
              <a:defRPr>
                <a:latin typeface="Shadows Into Light"/>
                <a:ea typeface="Shadows Into Light"/>
                <a:cs typeface="Shadows Into Light"/>
                <a:sym typeface="Shadows Into Light"/>
              </a:defRPr>
            </a:lvl5pPr>
            <a:lvl6pPr lvl="5">
              <a:buNone/>
              <a:defRPr>
                <a:latin typeface="Shadows Into Light"/>
                <a:ea typeface="Shadows Into Light"/>
                <a:cs typeface="Shadows Into Light"/>
                <a:sym typeface="Shadows Into Light"/>
              </a:defRPr>
            </a:lvl6pPr>
            <a:lvl7pPr lvl="6">
              <a:buNone/>
              <a:defRPr>
                <a:latin typeface="Shadows Into Light"/>
                <a:ea typeface="Shadows Into Light"/>
                <a:cs typeface="Shadows Into Light"/>
                <a:sym typeface="Shadows Into Light"/>
              </a:defRPr>
            </a:lvl7pPr>
            <a:lvl8pPr lvl="7">
              <a:buNone/>
              <a:defRPr>
                <a:latin typeface="Shadows Into Light"/>
                <a:ea typeface="Shadows Into Light"/>
                <a:cs typeface="Shadows Into Light"/>
                <a:sym typeface="Shadows Into Light"/>
              </a:defRPr>
            </a:lvl8pPr>
            <a:lvl9pPr lvl="8">
              <a:buNone/>
              <a:defRPr>
                <a:latin typeface="Shadows Into Light"/>
                <a:ea typeface="Shadows Into Light"/>
                <a:cs typeface="Shadows Into Light"/>
                <a:sym typeface="Shadows Into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lvl1pPr lvl="0">
              <a:spcBef>
                <a:spcPts val="0"/>
              </a:spcBef>
              <a:spcAft>
                <a:spcPts val="0"/>
              </a:spcAft>
              <a:buClr>
                <a:srgbClr val="979CB8"/>
              </a:buClr>
              <a:buSzPts val="2600"/>
              <a:buNone/>
              <a:defRPr>
                <a:solidFill>
                  <a:srgbClr val="979CB8"/>
                </a:solidFill>
              </a:defRPr>
            </a:lvl1pPr>
            <a:lvl2pPr lvl="1">
              <a:spcBef>
                <a:spcPts val="0"/>
              </a:spcBef>
              <a:spcAft>
                <a:spcPts val="0"/>
              </a:spcAft>
              <a:buClr>
                <a:srgbClr val="979CB8"/>
              </a:buClr>
              <a:buSzPts val="2600"/>
              <a:buNone/>
              <a:defRPr>
                <a:solidFill>
                  <a:srgbClr val="979CB8"/>
                </a:solidFill>
              </a:defRPr>
            </a:lvl2pPr>
            <a:lvl3pPr lvl="2">
              <a:spcBef>
                <a:spcPts val="0"/>
              </a:spcBef>
              <a:spcAft>
                <a:spcPts val="0"/>
              </a:spcAft>
              <a:buClr>
                <a:srgbClr val="979CB8"/>
              </a:buClr>
              <a:buSzPts val="2600"/>
              <a:buNone/>
              <a:defRPr>
                <a:solidFill>
                  <a:srgbClr val="979CB8"/>
                </a:solidFill>
              </a:defRPr>
            </a:lvl3pPr>
            <a:lvl4pPr lvl="3">
              <a:spcBef>
                <a:spcPts val="0"/>
              </a:spcBef>
              <a:spcAft>
                <a:spcPts val="0"/>
              </a:spcAft>
              <a:buClr>
                <a:srgbClr val="979CB8"/>
              </a:buClr>
              <a:buSzPts val="2600"/>
              <a:buNone/>
              <a:defRPr>
                <a:solidFill>
                  <a:srgbClr val="979CB8"/>
                </a:solidFill>
              </a:defRPr>
            </a:lvl4pPr>
            <a:lvl5pPr lvl="4">
              <a:spcBef>
                <a:spcPts val="0"/>
              </a:spcBef>
              <a:spcAft>
                <a:spcPts val="0"/>
              </a:spcAft>
              <a:buClr>
                <a:srgbClr val="979CB8"/>
              </a:buClr>
              <a:buSzPts val="2600"/>
              <a:buNone/>
              <a:defRPr>
                <a:solidFill>
                  <a:srgbClr val="979CB8"/>
                </a:solidFill>
              </a:defRPr>
            </a:lvl5pPr>
            <a:lvl6pPr lvl="5">
              <a:spcBef>
                <a:spcPts val="0"/>
              </a:spcBef>
              <a:spcAft>
                <a:spcPts val="0"/>
              </a:spcAft>
              <a:buClr>
                <a:srgbClr val="979CB8"/>
              </a:buClr>
              <a:buSzPts val="2600"/>
              <a:buNone/>
              <a:defRPr>
                <a:solidFill>
                  <a:srgbClr val="979CB8"/>
                </a:solidFill>
              </a:defRPr>
            </a:lvl6pPr>
            <a:lvl7pPr lvl="6">
              <a:spcBef>
                <a:spcPts val="0"/>
              </a:spcBef>
              <a:spcAft>
                <a:spcPts val="0"/>
              </a:spcAft>
              <a:buClr>
                <a:srgbClr val="979CB8"/>
              </a:buClr>
              <a:buSzPts val="2600"/>
              <a:buNone/>
              <a:defRPr>
                <a:solidFill>
                  <a:srgbClr val="979CB8"/>
                </a:solidFill>
              </a:defRPr>
            </a:lvl7pPr>
            <a:lvl8pPr lvl="7">
              <a:spcBef>
                <a:spcPts val="0"/>
              </a:spcBef>
              <a:spcAft>
                <a:spcPts val="0"/>
              </a:spcAft>
              <a:buClr>
                <a:srgbClr val="979CB8"/>
              </a:buClr>
              <a:buSzPts val="2600"/>
              <a:buNone/>
              <a:defRPr>
                <a:solidFill>
                  <a:srgbClr val="979CB8"/>
                </a:solidFill>
              </a:defRPr>
            </a:lvl8pPr>
            <a:lvl9pPr lvl="8">
              <a:spcBef>
                <a:spcPts val="0"/>
              </a:spcBef>
              <a:spcAft>
                <a:spcPts val="0"/>
              </a:spcAft>
              <a:buClr>
                <a:srgbClr val="979CB8"/>
              </a:buClr>
              <a:buSzPts val="2600"/>
              <a:buNone/>
              <a:defRPr>
                <a:solidFill>
                  <a:srgbClr val="979CB8"/>
                </a:solidFill>
              </a:defRPr>
            </a:lvl9pPr>
          </a:lstStyle>
          <a:p>
            <a:endParaRPr/>
          </a:p>
        </p:txBody>
      </p:sp>
      <p:sp>
        <p:nvSpPr>
          <p:cNvPr id="25" name="Google Shape;25;p5"/>
          <p:cNvSpPr txBox="1">
            <a:spLocks noGrp="1"/>
          </p:cNvSpPr>
          <p:nvPr>
            <p:ph type="body" idx="1"/>
          </p:nvPr>
        </p:nvSpPr>
        <p:spPr>
          <a:xfrm>
            <a:off x="1070325" y="1438988"/>
            <a:ext cx="7056300" cy="30621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26" name="Google Shape;26;p5"/>
          <p:cNvSpPr/>
          <p:nvPr/>
        </p:nvSpPr>
        <p:spPr>
          <a:xfrm>
            <a:off x="3120675" y="1149938"/>
            <a:ext cx="3060325" cy="11494"/>
          </a:xfrm>
          <a:custGeom>
            <a:avLst/>
            <a:gdLst/>
            <a:ahLst/>
            <a:cxnLst/>
            <a:rect l="l" t="t" r="r" b="b"/>
            <a:pathLst>
              <a:path w="122413" h="613" extrusionOk="0">
                <a:moveTo>
                  <a:pt x="0" y="317"/>
                </a:moveTo>
                <a:cubicBezTo>
                  <a:pt x="40797" y="1117"/>
                  <a:pt x="81609" y="0"/>
                  <a:pt x="122413" y="0"/>
                </a:cubicBezTo>
              </a:path>
            </a:pathLst>
          </a:custGeom>
          <a:noFill/>
          <a:ln w="9525" cap="flat" cmpd="sng">
            <a:solidFill>
              <a:srgbClr val="979CB8"/>
            </a:solidFill>
            <a:prstDash val="solid"/>
            <a:round/>
            <a:headEnd type="none" w="med" len="med"/>
            <a:tailEnd type="none" w="med" len="med"/>
          </a:ln>
        </p:spPr>
      </p:sp>
      <p:sp>
        <p:nvSpPr>
          <p:cNvPr id="27" name="Google Shape;27;p5"/>
          <p:cNvSpPr/>
          <p:nvPr/>
        </p:nvSpPr>
        <p:spPr>
          <a:xfrm>
            <a:off x="3068250" y="1183294"/>
            <a:ext cx="3226850" cy="11906"/>
          </a:xfrm>
          <a:custGeom>
            <a:avLst/>
            <a:gdLst/>
            <a:ahLst/>
            <a:cxnLst/>
            <a:rect l="l" t="t" r="r" b="b"/>
            <a:pathLst>
              <a:path w="129074" h="635" extrusionOk="0">
                <a:moveTo>
                  <a:pt x="0" y="0"/>
                </a:moveTo>
                <a:cubicBezTo>
                  <a:pt x="43025" y="0"/>
                  <a:pt x="86049" y="635"/>
                  <a:pt x="129074" y="635"/>
                </a:cubicBezTo>
              </a:path>
            </a:pathLst>
          </a:custGeom>
          <a:noFill/>
          <a:ln w="9525" cap="flat" cmpd="sng">
            <a:solidFill>
              <a:srgbClr val="979CB8"/>
            </a:solidFill>
            <a:prstDash val="solid"/>
            <a:round/>
            <a:headEnd type="none" w="med" len="med"/>
            <a:tailEnd type="none" w="med" len="med"/>
          </a:ln>
        </p:spPr>
      </p:sp>
      <p:sp>
        <p:nvSpPr>
          <p:cNvPr id="28" name="Google Shape;28;p5"/>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9"/>
        <p:cNvGrpSpPr/>
        <p:nvPr/>
      </p:nvGrpSpPr>
      <p:grpSpPr>
        <a:xfrm>
          <a:off x="0" y="0"/>
          <a:ext cx="0" cy="0"/>
          <a:chOff x="0" y="0"/>
          <a:chExt cx="0" cy="0"/>
        </a:xfrm>
      </p:grpSpPr>
      <p:sp>
        <p:nvSpPr>
          <p:cNvPr id="30" name="Google Shape;30;p6"/>
          <p:cNvSpPr txBox="1">
            <a:spLocks noGrp="1"/>
          </p:cNvSpPr>
          <p:nvPr>
            <p:ph type="body" idx="1"/>
          </p:nvPr>
        </p:nvSpPr>
        <p:spPr>
          <a:xfrm>
            <a:off x="1109975" y="1373588"/>
            <a:ext cx="3266400" cy="3086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1" name="Google Shape;31;p6"/>
          <p:cNvSpPr txBox="1">
            <a:spLocks noGrp="1"/>
          </p:cNvSpPr>
          <p:nvPr>
            <p:ph type="body" idx="2"/>
          </p:nvPr>
        </p:nvSpPr>
        <p:spPr>
          <a:xfrm>
            <a:off x="4915550" y="1373588"/>
            <a:ext cx="3155400" cy="3086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2" name="Google Shape;32;p6"/>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979CB8"/>
              </a:buClr>
              <a:buSzPts val="2600"/>
              <a:buNone/>
              <a:defRPr>
                <a:solidFill>
                  <a:srgbClr val="979CB8"/>
                </a:solidFill>
              </a:defRPr>
            </a:lvl1pPr>
            <a:lvl2pPr lvl="1" rtl="0">
              <a:spcBef>
                <a:spcPts val="0"/>
              </a:spcBef>
              <a:spcAft>
                <a:spcPts val="0"/>
              </a:spcAft>
              <a:buClr>
                <a:srgbClr val="979CB8"/>
              </a:buClr>
              <a:buSzPts val="2600"/>
              <a:buNone/>
              <a:defRPr>
                <a:solidFill>
                  <a:srgbClr val="979CB8"/>
                </a:solidFill>
              </a:defRPr>
            </a:lvl2pPr>
            <a:lvl3pPr lvl="2" rtl="0">
              <a:spcBef>
                <a:spcPts val="0"/>
              </a:spcBef>
              <a:spcAft>
                <a:spcPts val="0"/>
              </a:spcAft>
              <a:buClr>
                <a:srgbClr val="979CB8"/>
              </a:buClr>
              <a:buSzPts val="2600"/>
              <a:buNone/>
              <a:defRPr>
                <a:solidFill>
                  <a:srgbClr val="979CB8"/>
                </a:solidFill>
              </a:defRPr>
            </a:lvl3pPr>
            <a:lvl4pPr lvl="3" rtl="0">
              <a:spcBef>
                <a:spcPts val="0"/>
              </a:spcBef>
              <a:spcAft>
                <a:spcPts val="0"/>
              </a:spcAft>
              <a:buClr>
                <a:srgbClr val="979CB8"/>
              </a:buClr>
              <a:buSzPts val="2600"/>
              <a:buNone/>
              <a:defRPr>
                <a:solidFill>
                  <a:srgbClr val="979CB8"/>
                </a:solidFill>
              </a:defRPr>
            </a:lvl4pPr>
            <a:lvl5pPr lvl="4" rtl="0">
              <a:spcBef>
                <a:spcPts val="0"/>
              </a:spcBef>
              <a:spcAft>
                <a:spcPts val="0"/>
              </a:spcAft>
              <a:buClr>
                <a:srgbClr val="979CB8"/>
              </a:buClr>
              <a:buSzPts val="2600"/>
              <a:buNone/>
              <a:defRPr>
                <a:solidFill>
                  <a:srgbClr val="979CB8"/>
                </a:solidFill>
              </a:defRPr>
            </a:lvl5pPr>
            <a:lvl6pPr lvl="5" rtl="0">
              <a:spcBef>
                <a:spcPts val="0"/>
              </a:spcBef>
              <a:spcAft>
                <a:spcPts val="0"/>
              </a:spcAft>
              <a:buClr>
                <a:srgbClr val="979CB8"/>
              </a:buClr>
              <a:buSzPts val="2600"/>
              <a:buNone/>
              <a:defRPr>
                <a:solidFill>
                  <a:srgbClr val="979CB8"/>
                </a:solidFill>
              </a:defRPr>
            </a:lvl6pPr>
            <a:lvl7pPr lvl="6" rtl="0">
              <a:spcBef>
                <a:spcPts val="0"/>
              </a:spcBef>
              <a:spcAft>
                <a:spcPts val="0"/>
              </a:spcAft>
              <a:buClr>
                <a:srgbClr val="979CB8"/>
              </a:buClr>
              <a:buSzPts val="2600"/>
              <a:buNone/>
              <a:defRPr>
                <a:solidFill>
                  <a:srgbClr val="979CB8"/>
                </a:solidFill>
              </a:defRPr>
            </a:lvl7pPr>
            <a:lvl8pPr lvl="7" rtl="0">
              <a:spcBef>
                <a:spcPts val="0"/>
              </a:spcBef>
              <a:spcAft>
                <a:spcPts val="0"/>
              </a:spcAft>
              <a:buClr>
                <a:srgbClr val="979CB8"/>
              </a:buClr>
              <a:buSzPts val="2600"/>
              <a:buNone/>
              <a:defRPr>
                <a:solidFill>
                  <a:srgbClr val="979CB8"/>
                </a:solidFill>
              </a:defRPr>
            </a:lvl8pPr>
            <a:lvl9pPr lvl="8" rtl="0">
              <a:spcBef>
                <a:spcPts val="0"/>
              </a:spcBef>
              <a:spcAft>
                <a:spcPts val="0"/>
              </a:spcAft>
              <a:buClr>
                <a:srgbClr val="979CB8"/>
              </a:buClr>
              <a:buSzPts val="2600"/>
              <a:buNone/>
              <a:defRPr>
                <a:solidFill>
                  <a:srgbClr val="979CB8"/>
                </a:solidFill>
              </a:defRPr>
            </a:lvl9pPr>
          </a:lstStyle>
          <a:p>
            <a:endParaRPr/>
          </a:p>
        </p:txBody>
      </p:sp>
      <p:sp>
        <p:nvSpPr>
          <p:cNvPr id="33" name="Google Shape;33;p6"/>
          <p:cNvSpPr/>
          <p:nvPr/>
        </p:nvSpPr>
        <p:spPr>
          <a:xfrm>
            <a:off x="3120675" y="1149938"/>
            <a:ext cx="3060325" cy="11494"/>
          </a:xfrm>
          <a:custGeom>
            <a:avLst/>
            <a:gdLst/>
            <a:ahLst/>
            <a:cxnLst/>
            <a:rect l="l" t="t" r="r" b="b"/>
            <a:pathLst>
              <a:path w="122413" h="613" extrusionOk="0">
                <a:moveTo>
                  <a:pt x="0" y="317"/>
                </a:moveTo>
                <a:cubicBezTo>
                  <a:pt x="40797" y="1117"/>
                  <a:pt x="81609" y="0"/>
                  <a:pt x="122413" y="0"/>
                </a:cubicBezTo>
              </a:path>
            </a:pathLst>
          </a:custGeom>
          <a:noFill/>
          <a:ln w="9525" cap="flat" cmpd="sng">
            <a:solidFill>
              <a:srgbClr val="979CB8"/>
            </a:solidFill>
            <a:prstDash val="solid"/>
            <a:round/>
            <a:headEnd type="none" w="med" len="med"/>
            <a:tailEnd type="none" w="med" len="med"/>
          </a:ln>
        </p:spPr>
      </p:sp>
      <p:sp>
        <p:nvSpPr>
          <p:cNvPr id="34" name="Google Shape;34;p6"/>
          <p:cNvSpPr/>
          <p:nvPr/>
        </p:nvSpPr>
        <p:spPr>
          <a:xfrm>
            <a:off x="3068250" y="1183294"/>
            <a:ext cx="3226850" cy="11906"/>
          </a:xfrm>
          <a:custGeom>
            <a:avLst/>
            <a:gdLst/>
            <a:ahLst/>
            <a:cxnLst/>
            <a:rect l="l" t="t" r="r" b="b"/>
            <a:pathLst>
              <a:path w="129074" h="635" extrusionOk="0">
                <a:moveTo>
                  <a:pt x="0" y="0"/>
                </a:moveTo>
                <a:cubicBezTo>
                  <a:pt x="43025" y="0"/>
                  <a:pt x="86049" y="635"/>
                  <a:pt x="129074" y="635"/>
                </a:cubicBezTo>
              </a:path>
            </a:pathLst>
          </a:custGeom>
          <a:noFill/>
          <a:ln w="9525" cap="flat" cmpd="sng">
            <a:solidFill>
              <a:srgbClr val="979CB8"/>
            </a:solidFill>
            <a:prstDash val="solid"/>
            <a:round/>
            <a:headEnd type="none" w="med" len="med"/>
            <a:tailEnd type="none" w="med" len="med"/>
          </a:ln>
        </p:spPr>
      </p:sp>
      <p:sp>
        <p:nvSpPr>
          <p:cNvPr id="35" name="Google Shape;35;p6"/>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6"/>
        <p:cNvGrpSpPr/>
        <p:nvPr/>
      </p:nvGrpSpPr>
      <p:grpSpPr>
        <a:xfrm>
          <a:off x="0" y="0"/>
          <a:ext cx="0" cy="0"/>
          <a:chOff x="0" y="0"/>
          <a:chExt cx="0" cy="0"/>
        </a:xfrm>
      </p:grpSpPr>
      <p:sp>
        <p:nvSpPr>
          <p:cNvPr id="37" name="Google Shape;37;p7"/>
          <p:cNvSpPr txBox="1">
            <a:spLocks noGrp="1"/>
          </p:cNvSpPr>
          <p:nvPr>
            <p:ph type="body" idx="1"/>
          </p:nvPr>
        </p:nvSpPr>
        <p:spPr>
          <a:xfrm>
            <a:off x="1014825" y="1427100"/>
            <a:ext cx="2297400" cy="3068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 name="Google Shape;38;p7"/>
          <p:cNvSpPr txBox="1">
            <a:spLocks noGrp="1"/>
          </p:cNvSpPr>
          <p:nvPr>
            <p:ph type="body" idx="2"/>
          </p:nvPr>
        </p:nvSpPr>
        <p:spPr>
          <a:xfrm>
            <a:off x="3429925" y="1427100"/>
            <a:ext cx="2297400" cy="3068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9" name="Google Shape;39;p7"/>
          <p:cNvSpPr txBox="1">
            <a:spLocks noGrp="1"/>
          </p:cNvSpPr>
          <p:nvPr>
            <p:ph type="body" idx="3"/>
          </p:nvPr>
        </p:nvSpPr>
        <p:spPr>
          <a:xfrm>
            <a:off x="5845025" y="1427100"/>
            <a:ext cx="2297400" cy="3068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0" name="Google Shape;40;p7"/>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979CB8"/>
              </a:buClr>
              <a:buSzPts val="2600"/>
              <a:buNone/>
              <a:defRPr>
                <a:solidFill>
                  <a:srgbClr val="979CB8"/>
                </a:solidFill>
              </a:defRPr>
            </a:lvl1pPr>
            <a:lvl2pPr lvl="1" rtl="0">
              <a:spcBef>
                <a:spcPts val="0"/>
              </a:spcBef>
              <a:spcAft>
                <a:spcPts val="0"/>
              </a:spcAft>
              <a:buClr>
                <a:srgbClr val="979CB8"/>
              </a:buClr>
              <a:buSzPts val="2600"/>
              <a:buNone/>
              <a:defRPr>
                <a:solidFill>
                  <a:srgbClr val="979CB8"/>
                </a:solidFill>
              </a:defRPr>
            </a:lvl2pPr>
            <a:lvl3pPr lvl="2" rtl="0">
              <a:spcBef>
                <a:spcPts val="0"/>
              </a:spcBef>
              <a:spcAft>
                <a:spcPts val="0"/>
              </a:spcAft>
              <a:buClr>
                <a:srgbClr val="979CB8"/>
              </a:buClr>
              <a:buSzPts val="2600"/>
              <a:buNone/>
              <a:defRPr>
                <a:solidFill>
                  <a:srgbClr val="979CB8"/>
                </a:solidFill>
              </a:defRPr>
            </a:lvl3pPr>
            <a:lvl4pPr lvl="3" rtl="0">
              <a:spcBef>
                <a:spcPts val="0"/>
              </a:spcBef>
              <a:spcAft>
                <a:spcPts val="0"/>
              </a:spcAft>
              <a:buClr>
                <a:srgbClr val="979CB8"/>
              </a:buClr>
              <a:buSzPts val="2600"/>
              <a:buNone/>
              <a:defRPr>
                <a:solidFill>
                  <a:srgbClr val="979CB8"/>
                </a:solidFill>
              </a:defRPr>
            </a:lvl4pPr>
            <a:lvl5pPr lvl="4" rtl="0">
              <a:spcBef>
                <a:spcPts val="0"/>
              </a:spcBef>
              <a:spcAft>
                <a:spcPts val="0"/>
              </a:spcAft>
              <a:buClr>
                <a:srgbClr val="979CB8"/>
              </a:buClr>
              <a:buSzPts val="2600"/>
              <a:buNone/>
              <a:defRPr>
                <a:solidFill>
                  <a:srgbClr val="979CB8"/>
                </a:solidFill>
              </a:defRPr>
            </a:lvl5pPr>
            <a:lvl6pPr lvl="5" rtl="0">
              <a:spcBef>
                <a:spcPts val="0"/>
              </a:spcBef>
              <a:spcAft>
                <a:spcPts val="0"/>
              </a:spcAft>
              <a:buClr>
                <a:srgbClr val="979CB8"/>
              </a:buClr>
              <a:buSzPts val="2600"/>
              <a:buNone/>
              <a:defRPr>
                <a:solidFill>
                  <a:srgbClr val="979CB8"/>
                </a:solidFill>
              </a:defRPr>
            </a:lvl6pPr>
            <a:lvl7pPr lvl="6" rtl="0">
              <a:spcBef>
                <a:spcPts val="0"/>
              </a:spcBef>
              <a:spcAft>
                <a:spcPts val="0"/>
              </a:spcAft>
              <a:buClr>
                <a:srgbClr val="979CB8"/>
              </a:buClr>
              <a:buSzPts val="2600"/>
              <a:buNone/>
              <a:defRPr>
                <a:solidFill>
                  <a:srgbClr val="979CB8"/>
                </a:solidFill>
              </a:defRPr>
            </a:lvl7pPr>
            <a:lvl8pPr lvl="7" rtl="0">
              <a:spcBef>
                <a:spcPts val="0"/>
              </a:spcBef>
              <a:spcAft>
                <a:spcPts val="0"/>
              </a:spcAft>
              <a:buClr>
                <a:srgbClr val="979CB8"/>
              </a:buClr>
              <a:buSzPts val="2600"/>
              <a:buNone/>
              <a:defRPr>
                <a:solidFill>
                  <a:srgbClr val="979CB8"/>
                </a:solidFill>
              </a:defRPr>
            </a:lvl8pPr>
            <a:lvl9pPr lvl="8" rtl="0">
              <a:spcBef>
                <a:spcPts val="0"/>
              </a:spcBef>
              <a:spcAft>
                <a:spcPts val="0"/>
              </a:spcAft>
              <a:buClr>
                <a:srgbClr val="979CB8"/>
              </a:buClr>
              <a:buSzPts val="2600"/>
              <a:buNone/>
              <a:defRPr>
                <a:solidFill>
                  <a:srgbClr val="979CB8"/>
                </a:solidFill>
              </a:defRPr>
            </a:lvl9pPr>
          </a:lstStyle>
          <a:p>
            <a:endParaRPr/>
          </a:p>
        </p:txBody>
      </p:sp>
      <p:sp>
        <p:nvSpPr>
          <p:cNvPr id="41" name="Google Shape;41;p7"/>
          <p:cNvSpPr/>
          <p:nvPr/>
        </p:nvSpPr>
        <p:spPr>
          <a:xfrm>
            <a:off x="3120675" y="1149938"/>
            <a:ext cx="3060325" cy="11494"/>
          </a:xfrm>
          <a:custGeom>
            <a:avLst/>
            <a:gdLst/>
            <a:ahLst/>
            <a:cxnLst/>
            <a:rect l="l" t="t" r="r" b="b"/>
            <a:pathLst>
              <a:path w="122413" h="613" extrusionOk="0">
                <a:moveTo>
                  <a:pt x="0" y="317"/>
                </a:moveTo>
                <a:cubicBezTo>
                  <a:pt x="40797" y="1117"/>
                  <a:pt x="81609" y="0"/>
                  <a:pt x="122413" y="0"/>
                </a:cubicBezTo>
              </a:path>
            </a:pathLst>
          </a:custGeom>
          <a:noFill/>
          <a:ln w="9525" cap="flat" cmpd="sng">
            <a:solidFill>
              <a:srgbClr val="979CB8"/>
            </a:solidFill>
            <a:prstDash val="solid"/>
            <a:round/>
            <a:headEnd type="none" w="med" len="med"/>
            <a:tailEnd type="none" w="med" len="med"/>
          </a:ln>
        </p:spPr>
      </p:sp>
      <p:sp>
        <p:nvSpPr>
          <p:cNvPr id="42" name="Google Shape;42;p7"/>
          <p:cNvSpPr/>
          <p:nvPr/>
        </p:nvSpPr>
        <p:spPr>
          <a:xfrm>
            <a:off x="3068250" y="1183294"/>
            <a:ext cx="3226850" cy="11906"/>
          </a:xfrm>
          <a:custGeom>
            <a:avLst/>
            <a:gdLst/>
            <a:ahLst/>
            <a:cxnLst/>
            <a:rect l="l" t="t" r="r" b="b"/>
            <a:pathLst>
              <a:path w="129074" h="635" extrusionOk="0">
                <a:moveTo>
                  <a:pt x="0" y="0"/>
                </a:moveTo>
                <a:cubicBezTo>
                  <a:pt x="43025" y="0"/>
                  <a:pt x="86049" y="635"/>
                  <a:pt x="129074" y="635"/>
                </a:cubicBezTo>
              </a:path>
            </a:pathLst>
          </a:custGeom>
          <a:noFill/>
          <a:ln w="9525" cap="flat" cmpd="sng">
            <a:solidFill>
              <a:srgbClr val="979CB8"/>
            </a:solidFill>
            <a:prstDash val="solid"/>
            <a:round/>
            <a:headEnd type="none" w="med" len="med"/>
            <a:tailEnd type="none" w="med" len="med"/>
          </a:ln>
        </p:spPr>
      </p:sp>
      <p:sp>
        <p:nvSpPr>
          <p:cNvPr id="43" name="Google Shape;43;p7"/>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979CB8"/>
              </a:buClr>
              <a:buSzPts val="2600"/>
              <a:buNone/>
              <a:defRPr>
                <a:solidFill>
                  <a:srgbClr val="979CB8"/>
                </a:solidFill>
              </a:defRPr>
            </a:lvl1pPr>
            <a:lvl2pPr lvl="1" rtl="0">
              <a:spcBef>
                <a:spcPts val="0"/>
              </a:spcBef>
              <a:spcAft>
                <a:spcPts val="0"/>
              </a:spcAft>
              <a:buClr>
                <a:srgbClr val="979CB8"/>
              </a:buClr>
              <a:buSzPts val="2600"/>
              <a:buNone/>
              <a:defRPr>
                <a:solidFill>
                  <a:srgbClr val="979CB8"/>
                </a:solidFill>
              </a:defRPr>
            </a:lvl2pPr>
            <a:lvl3pPr lvl="2" rtl="0">
              <a:spcBef>
                <a:spcPts val="0"/>
              </a:spcBef>
              <a:spcAft>
                <a:spcPts val="0"/>
              </a:spcAft>
              <a:buClr>
                <a:srgbClr val="979CB8"/>
              </a:buClr>
              <a:buSzPts val="2600"/>
              <a:buNone/>
              <a:defRPr>
                <a:solidFill>
                  <a:srgbClr val="979CB8"/>
                </a:solidFill>
              </a:defRPr>
            </a:lvl3pPr>
            <a:lvl4pPr lvl="3" rtl="0">
              <a:spcBef>
                <a:spcPts val="0"/>
              </a:spcBef>
              <a:spcAft>
                <a:spcPts val="0"/>
              </a:spcAft>
              <a:buClr>
                <a:srgbClr val="979CB8"/>
              </a:buClr>
              <a:buSzPts val="2600"/>
              <a:buNone/>
              <a:defRPr>
                <a:solidFill>
                  <a:srgbClr val="979CB8"/>
                </a:solidFill>
              </a:defRPr>
            </a:lvl4pPr>
            <a:lvl5pPr lvl="4" rtl="0">
              <a:spcBef>
                <a:spcPts val="0"/>
              </a:spcBef>
              <a:spcAft>
                <a:spcPts val="0"/>
              </a:spcAft>
              <a:buClr>
                <a:srgbClr val="979CB8"/>
              </a:buClr>
              <a:buSzPts val="2600"/>
              <a:buNone/>
              <a:defRPr>
                <a:solidFill>
                  <a:srgbClr val="979CB8"/>
                </a:solidFill>
              </a:defRPr>
            </a:lvl5pPr>
            <a:lvl6pPr lvl="5" rtl="0">
              <a:spcBef>
                <a:spcPts val="0"/>
              </a:spcBef>
              <a:spcAft>
                <a:spcPts val="0"/>
              </a:spcAft>
              <a:buClr>
                <a:srgbClr val="979CB8"/>
              </a:buClr>
              <a:buSzPts val="2600"/>
              <a:buNone/>
              <a:defRPr>
                <a:solidFill>
                  <a:srgbClr val="979CB8"/>
                </a:solidFill>
              </a:defRPr>
            </a:lvl6pPr>
            <a:lvl7pPr lvl="6" rtl="0">
              <a:spcBef>
                <a:spcPts val="0"/>
              </a:spcBef>
              <a:spcAft>
                <a:spcPts val="0"/>
              </a:spcAft>
              <a:buClr>
                <a:srgbClr val="979CB8"/>
              </a:buClr>
              <a:buSzPts val="2600"/>
              <a:buNone/>
              <a:defRPr>
                <a:solidFill>
                  <a:srgbClr val="979CB8"/>
                </a:solidFill>
              </a:defRPr>
            </a:lvl7pPr>
            <a:lvl8pPr lvl="7" rtl="0">
              <a:spcBef>
                <a:spcPts val="0"/>
              </a:spcBef>
              <a:spcAft>
                <a:spcPts val="0"/>
              </a:spcAft>
              <a:buClr>
                <a:srgbClr val="979CB8"/>
              </a:buClr>
              <a:buSzPts val="2600"/>
              <a:buNone/>
              <a:defRPr>
                <a:solidFill>
                  <a:srgbClr val="979CB8"/>
                </a:solidFill>
              </a:defRPr>
            </a:lvl8pPr>
            <a:lvl9pPr lvl="8" rtl="0">
              <a:spcBef>
                <a:spcPts val="0"/>
              </a:spcBef>
              <a:spcAft>
                <a:spcPts val="0"/>
              </a:spcAft>
              <a:buClr>
                <a:srgbClr val="979CB8"/>
              </a:buClr>
              <a:buSzPts val="2600"/>
              <a:buNone/>
              <a:defRPr>
                <a:solidFill>
                  <a:srgbClr val="979CB8"/>
                </a:solidFill>
              </a:defRPr>
            </a:lvl9pPr>
          </a:lstStyle>
          <a:p>
            <a:endParaRPr/>
          </a:p>
        </p:txBody>
      </p:sp>
      <p:sp>
        <p:nvSpPr>
          <p:cNvPr id="46" name="Google Shape;46;p8"/>
          <p:cNvSpPr/>
          <p:nvPr/>
        </p:nvSpPr>
        <p:spPr>
          <a:xfrm>
            <a:off x="3120675" y="1149938"/>
            <a:ext cx="3060325" cy="11494"/>
          </a:xfrm>
          <a:custGeom>
            <a:avLst/>
            <a:gdLst/>
            <a:ahLst/>
            <a:cxnLst/>
            <a:rect l="l" t="t" r="r" b="b"/>
            <a:pathLst>
              <a:path w="122413" h="613" extrusionOk="0">
                <a:moveTo>
                  <a:pt x="0" y="317"/>
                </a:moveTo>
                <a:cubicBezTo>
                  <a:pt x="40797" y="1117"/>
                  <a:pt x="81609" y="0"/>
                  <a:pt x="122413" y="0"/>
                </a:cubicBezTo>
              </a:path>
            </a:pathLst>
          </a:custGeom>
          <a:noFill/>
          <a:ln w="9525" cap="flat" cmpd="sng">
            <a:solidFill>
              <a:srgbClr val="979CB8"/>
            </a:solidFill>
            <a:prstDash val="solid"/>
            <a:round/>
            <a:headEnd type="none" w="med" len="med"/>
            <a:tailEnd type="none" w="med" len="med"/>
          </a:ln>
        </p:spPr>
      </p:sp>
      <p:sp>
        <p:nvSpPr>
          <p:cNvPr id="47" name="Google Shape;47;p8"/>
          <p:cNvSpPr/>
          <p:nvPr/>
        </p:nvSpPr>
        <p:spPr>
          <a:xfrm>
            <a:off x="3068250" y="1183294"/>
            <a:ext cx="3226850" cy="11906"/>
          </a:xfrm>
          <a:custGeom>
            <a:avLst/>
            <a:gdLst/>
            <a:ahLst/>
            <a:cxnLst/>
            <a:rect l="l" t="t" r="r" b="b"/>
            <a:pathLst>
              <a:path w="129074" h="635" extrusionOk="0">
                <a:moveTo>
                  <a:pt x="0" y="0"/>
                </a:moveTo>
                <a:cubicBezTo>
                  <a:pt x="43025" y="0"/>
                  <a:pt x="86049" y="635"/>
                  <a:pt x="129074" y="635"/>
                </a:cubicBezTo>
              </a:path>
            </a:pathLst>
          </a:custGeom>
          <a:noFill/>
          <a:ln w="9525" cap="flat" cmpd="sng">
            <a:solidFill>
              <a:srgbClr val="979CB8"/>
            </a:solidFill>
            <a:prstDash val="solid"/>
            <a:round/>
            <a:headEnd type="none" w="med" len="med"/>
            <a:tailEnd type="none" w="med" len="med"/>
          </a:ln>
        </p:spPr>
      </p:sp>
      <p:sp>
        <p:nvSpPr>
          <p:cNvPr id="48" name="Google Shape;48;p8"/>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9"/>
          <p:cNvSpPr txBox="1">
            <a:spLocks noGrp="1"/>
          </p:cNvSpPr>
          <p:nvPr>
            <p:ph type="body" idx="1"/>
          </p:nvPr>
        </p:nvSpPr>
        <p:spPr>
          <a:xfrm>
            <a:off x="980400" y="4120556"/>
            <a:ext cx="7183200" cy="519600"/>
          </a:xfrm>
          <a:prstGeom prst="rect">
            <a:avLst/>
          </a:prstGeom>
        </p:spPr>
        <p:txBody>
          <a:bodyPr spcFirstLastPara="1" wrap="square" lIns="91425" tIns="91425" rIns="91425" bIns="91425" anchor="b" anchorCtr="0">
            <a:noAutofit/>
          </a:bodyPr>
          <a:lstStyle>
            <a:lvl1pPr marL="457200" lvl="0" indent="-228600" algn="ctr">
              <a:spcBef>
                <a:spcPts val="360"/>
              </a:spcBef>
              <a:spcAft>
                <a:spcPts val="0"/>
              </a:spcAft>
              <a:buClr>
                <a:srgbClr val="979CB8"/>
              </a:buClr>
              <a:buSzPts val="1600"/>
              <a:buNone/>
              <a:defRPr sz="1600">
                <a:solidFill>
                  <a:srgbClr val="979CB8"/>
                </a:solidFill>
              </a:defRPr>
            </a:lvl1pPr>
          </a:lstStyle>
          <a:p>
            <a:endParaRPr/>
          </a:p>
        </p:txBody>
      </p:sp>
      <p:sp>
        <p:nvSpPr>
          <p:cNvPr id="51" name="Google Shape;51;p9"/>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lvl1pPr lvl="0">
              <a:buNone/>
              <a:defRPr>
                <a:solidFill>
                  <a:srgbClr val="979CB8"/>
                </a:solidFill>
              </a:defRPr>
            </a:lvl1pPr>
            <a:lvl2pPr lvl="1">
              <a:buNone/>
              <a:defRPr>
                <a:solidFill>
                  <a:srgbClr val="979CB8"/>
                </a:solidFill>
              </a:defRPr>
            </a:lvl2pPr>
            <a:lvl3pPr lvl="2">
              <a:buNone/>
              <a:defRPr>
                <a:solidFill>
                  <a:srgbClr val="979CB8"/>
                </a:solidFill>
              </a:defRPr>
            </a:lvl3pPr>
            <a:lvl4pPr lvl="3">
              <a:buNone/>
              <a:defRPr>
                <a:solidFill>
                  <a:srgbClr val="979CB8"/>
                </a:solidFill>
              </a:defRPr>
            </a:lvl4pPr>
            <a:lvl5pPr lvl="4">
              <a:buNone/>
              <a:defRPr>
                <a:solidFill>
                  <a:srgbClr val="979CB8"/>
                </a:solidFill>
              </a:defRPr>
            </a:lvl5pPr>
            <a:lvl6pPr lvl="5">
              <a:buNone/>
              <a:defRPr>
                <a:solidFill>
                  <a:srgbClr val="979CB8"/>
                </a:solidFill>
              </a:defRPr>
            </a:lvl6pPr>
            <a:lvl7pPr lvl="6">
              <a:buNone/>
              <a:defRPr>
                <a:solidFill>
                  <a:srgbClr val="979CB8"/>
                </a:solidFill>
              </a:defRPr>
            </a:lvl7pPr>
            <a:lvl8pPr lvl="7">
              <a:buNone/>
              <a:defRPr>
                <a:solidFill>
                  <a:srgbClr val="979CB8"/>
                </a:solidFill>
              </a:defRPr>
            </a:lvl8pPr>
            <a:lvl9pPr lvl="8">
              <a:buNone/>
              <a:defRPr>
                <a:solidFill>
                  <a:srgbClr val="979CB8"/>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0"/>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3">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824550" y="593531"/>
            <a:ext cx="7547700" cy="6828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1pPr>
            <a:lvl2pPr lvl="1"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2pPr>
            <a:lvl3pPr lvl="2"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3pPr>
            <a:lvl4pPr lvl="3"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4pPr>
            <a:lvl5pPr lvl="4"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5pPr>
            <a:lvl6pPr lvl="5"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6pPr>
            <a:lvl7pPr lvl="6"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7pPr>
            <a:lvl8pPr lvl="7"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8pPr>
            <a:lvl9pPr lvl="8"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9pPr>
          </a:lstStyle>
          <a:p>
            <a:endParaRPr/>
          </a:p>
        </p:txBody>
      </p:sp>
      <p:sp>
        <p:nvSpPr>
          <p:cNvPr id="8" name="Google Shape;8;p1"/>
          <p:cNvSpPr txBox="1">
            <a:spLocks noGrp="1"/>
          </p:cNvSpPr>
          <p:nvPr>
            <p:ph type="body" idx="1"/>
          </p:nvPr>
        </p:nvSpPr>
        <p:spPr>
          <a:xfrm>
            <a:off x="1070325" y="1438988"/>
            <a:ext cx="7056300" cy="30621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1pPr>
            <a:lvl2pPr marL="914400" lvl="1" indent="-3810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2pPr>
            <a:lvl3pPr marL="1371600" lvl="2" indent="-3810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3pPr>
            <a:lvl4pPr marL="1828800" lvl="3" indent="-3810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4pPr>
            <a:lvl5pPr marL="2286000" lvl="4" indent="-3810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5pPr>
            <a:lvl6pPr marL="2743200" lvl="5" indent="-3810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6pPr>
            <a:lvl7pPr marL="3200400" lvl="6" indent="-3810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7pPr>
            <a:lvl8pPr marL="3657600" lvl="7" indent="-3810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8pPr>
            <a:lvl9pPr marL="4114800" lvl="8" indent="-3810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9pPr>
          </a:lstStyle>
          <a:p>
            <a:endParaRPr/>
          </a:p>
        </p:txBody>
      </p:sp>
      <p:sp>
        <p:nvSpPr>
          <p:cNvPr id="9" name="Google Shape;9;p1"/>
          <p:cNvSpPr txBox="1">
            <a:spLocks noGrp="1"/>
          </p:cNvSpPr>
          <p:nvPr>
            <p:ph type="sldNum" idx="12"/>
          </p:nvPr>
        </p:nvSpPr>
        <p:spPr>
          <a:xfrm>
            <a:off x="4348076" y="4726751"/>
            <a:ext cx="548700" cy="299100"/>
          </a:xfrm>
          <a:prstGeom prst="rect">
            <a:avLst/>
          </a:prstGeom>
          <a:noFill/>
          <a:ln>
            <a:noFill/>
          </a:ln>
        </p:spPr>
        <p:txBody>
          <a:bodyPr spcFirstLastPara="1" wrap="square" lIns="91425" tIns="91425" rIns="91425" bIns="91425" anchor="t" anchorCtr="0">
            <a:noAutofit/>
          </a:bodyPr>
          <a:lstStyle>
            <a:lvl1pPr lvl="0" algn="ctr">
              <a:buNone/>
              <a:defRPr sz="1300">
                <a:solidFill>
                  <a:schemeClr val="dk2"/>
                </a:solidFill>
                <a:latin typeface="Shadows Into Light"/>
                <a:ea typeface="Shadows Into Light"/>
                <a:cs typeface="Shadows Into Light"/>
                <a:sym typeface="Shadows Into Light"/>
              </a:defRPr>
            </a:lvl1pPr>
            <a:lvl2pPr lvl="1" algn="ctr">
              <a:buNone/>
              <a:defRPr sz="1300">
                <a:solidFill>
                  <a:schemeClr val="dk2"/>
                </a:solidFill>
                <a:latin typeface="Shadows Into Light"/>
                <a:ea typeface="Shadows Into Light"/>
                <a:cs typeface="Shadows Into Light"/>
                <a:sym typeface="Shadows Into Light"/>
              </a:defRPr>
            </a:lvl2pPr>
            <a:lvl3pPr lvl="2" algn="ctr">
              <a:buNone/>
              <a:defRPr sz="1300">
                <a:solidFill>
                  <a:schemeClr val="dk2"/>
                </a:solidFill>
                <a:latin typeface="Shadows Into Light"/>
                <a:ea typeface="Shadows Into Light"/>
                <a:cs typeface="Shadows Into Light"/>
                <a:sym typeface="Shadows Into Light"/>
              </a:defRPr>
            </a:lvl3pPr>
            <a:lvl4pPr lvl="3" algn="ctr">
              <a:buNone/>
              <a:defRPr sz="1300">
                <a:solidFill>
                  <a:schemeClr val="dk2"/>
                </a:solidFill>
                <a:latin typeface="Shadows Into Light"/>
                <a:ea typeface="Shadows Into Light"/>
                <a:cs typeface="Shadows Into Light"/>
                <a:sym typeface="Shadows Into Light"/>
              </a:defRPr>
            </a:lvl4pPr>
            <a:lvl5pPr lvl="4" algn="ctr">
              <a:buNone/>
              <a:defRPr sz="1300">
                <a:solidFill>
                  <a:schemeClr val="dk2"/>
                </a:solidFill>
                <a:latin typeface="Shadows Into Light"/>
                <a:ea typeface="Shadows Into Light"/>
                <a:cs typeface="Shadows Into Light"/>
                <a:sym typeface="Shadows Into Light"/>
              </a:defRPr>
            </a:lvl5pPr>
            <a:lvl6pPr lvl="5" algn="ctr">
              <a:buNone/>
              <a:defRPr sz="1300">
                <a:solidFill>
                  <a:schemeClr val="dk2"/>
                </a:solidFill>
                <a:latin typeface="Shadows Into Light"/>
                <a:ea typeface="Shadows Into Light"/>
                <a:cs typeface="Shadows Into Light"/>
                <a:sym typeface="Shadows Into Light"/>
              </a:defRPr>
            </a:lvl6pPr>
            <a:lvl7pPr lvl="6" algn="ctr">
              <a:buNone/>
              <a:defRPr sz="1300">
                <a:solidFill>
                  <a:schemeClr val="dk2"/>
                </a:solidFill>
                <a:latin typeface="Shadows Into Light"/>
                <a:ea typeface="Shadows Into Light"/>
                <a:cs typeface="Shadows Into Light"/>
                <a:sym typeface="Shadows Into Light"/>
              </a:defRPr>
            </a:lvl7pPr>
            <a:lvl8pPr lvl="7" algn="ctr">
              <a:buNone/>
              <a:defRPr sz="1300">
                <a:solidFill>
                  <a:schemeClr val="dk2"/>
                </a:solidFill>
                <a:latin typeface="Shadows Into Light"/>
                <a:ea typeface="Shadows Into Light"/>
                <a:cs typeface="Shadows Into Light"/>
                <a:sym typeface="Shadows Into Light"/>
              </a:defRPr>
            </a:lvl8pPr>
            <a:lvl9pPr lvl="8" algn="ctr">
              <a:buNone/>
              <a:defRPr sz="1300">
                <a:solidFill>
                  <a:schemeClr val="dk2"/>
                </a:solidFill>
                <a:latin typeface="Shadows Into Light"/>
                <a:ea typeface="Shadows Into Light"/>
                <a:cs typeface="Shadows Into Light"/>
                <a:sym typeface="Shadows Into Light"/>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3"/>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400"/>
              <a:buFont typeface="Arial"/>
              <a:buNone/>
              <a:defRPr/>
            </a:lvl1pPr>
            <a:lvl2pPr marL="0" marR="0" lvl="1" indent="0" algn="l" rtl="0">
              <a:lnSpc>
                <a:spcPct val="100000"/>
              </a:lnSpc>
              <a:spcBef>
                <a:spcPts val="0"/>
              </a:spcBef>
              <a:spcAft>
                <a:spcPts val="0"/>
              </a:spcAft>
              <a:buClr>
                <a:schemeClr val="dk1"/>
              </a:buClr>
              <a:buSzPts val="1400"/>
              <a:buFont typeface="Arial"/>
              <a:buNone/>
              <a:defRPr/>
            </a:lvl2pPr>
            <a:lvl3pPr marL="0" marR="0" lvl="2" indent="0" algn="l" rtl="0">
              <a:spcBef>
                <a:spcPts val="0"/>
              </a:spcBef>
              <a:spcAft>
                <a:spcPts val="0"/>
              </a:spcAft>
              <a:buClr>
                <a:schemeClr val="dk1"/>
              </a:buClr>
              <a:buSzPts val="1400"/>
              <a:buFont typeface="Arial"/>
              <a:buNone/>
              <a:defRPr/>
            </a:lvl3pPr>
            <a:lvl4pPr marL="0" marR="0" lvl="3" indent="0" algn="l" rtl="0">
              <a:spcBef>
                <a:spcPts val="0"/>
              </a:spcBef>
              <a:spcAft>
                <a:spcPts val="0"/>
              </a:spcAft>
              <a:buClr>
                <a:schemeClr val="dk1"/>
              </a:buClr>
              <a:buSzPts val="1400"/>
              <a:buFont typeface="Arial"/>
              <a:buNone/>
              <a:defRPr/>
            </a:lvl4pPr>
            <a:lvl5pPr marL="0" marR="0" lvl="4" indent="0" algn="l" rtl="0">
              <a:spcBef>
                <a:spcPts val="0"/>
              </a:spcBef>
              <a:spcAft>
                <a:spcPts val="0"/>
              </a:spcAft>
              <a:buClr>
                <a:schemeClr val="dk1"/>
              </a:buClr>
              <a:buSzPts val="1400"/>
              <a:buFont typeface="Arial"/>
              <a:buNone/>
              <a:defRPr/>
            </a:lvl5pPr>
            <a:lvl6pPr marL="0" marR="0" lvl="5" indent="0" algn="l" rtl="0">
              <a:spcBef>
                <a:spcPts val="0"/>
              </a:spcBef>
              <a:spcAft>
                <a:spcPts val="0"/>
              </a:spcAft>
              <a:buClr>
                <a:schemeClr val="dk1"/>
              </a:buClr>
              <a:buSzPts val="1400"/>
              <a:buFont typeface="Arial"/>
              <a:buNone/>
              <a:defRPr/>
            </a:lvl6pPr>
            <a:lvl7pPr marL="0" marR="0" lvl="6" indent="0" algn="l" rtl="0">
              <a:spcBef>
                <a:spcPts val="0"/>
              </a:spcBef>
              <a:spcAft>
                <a:spcPts val="0"/>
              </a:spcAft>
              <a:buClr>
                <a:schemeClr val="dk1"/>
              </a:buClr>
              <a:buSzPts val="1400"/>
              <a:buFont typeface="Arial"/>
              <a:buNone/>
              <a:defRPr/>
            </a:lvl7pPr>
            <a:lvl8pPr marL="0" marR="0" lvl="7" indent="0" algn="l" rtl="0">
              <a:spcBef>
                <a:spcPts val="0"/>
              </a:spcBef>
              <a:spcAft>
                <a:spcPts val="0"/>
              </a:spcAft>
              <a:buClr>
                <a:schemeClr val="dk1"/>
              </a:buClr>
              <a:buSzPts val="1400"/>
              <a:buFont typeface="Arial"/>
              <a:buNone/>
              <a:defRPr/>
            </a:lvl8pPr>
            <a:lvl9pPr marL="0" marR="0" lvl="8" indent="0" algn="l" rtl="0">
              <a:spcBef>
                <a:spcPts val="0"/>
              </a:spcBef>
              <a:spcAft>
                <a:spcPts val="0"/>
              </a:spcAft>
              <a:buClr>
                <a:schemeClr val="dk1"/>
              </a:buClr>
              <a:buSzPts val="1400"/>
              <a:buFont typeface="Arial"/>
              <a:buNone/>
              <a:defRPr/>
            </a:lvl9pPr>
          </a:lstStyle>
          <a:p>
            <a:endParaRPr/>
          </a:p>
        </p:txBody>
      </p:sp>
      <p:sp>
        <p:nvSpPr>
          <p:cNvPr id="66" name="Google Shape;66;p13"/>
          <p:cNvSpPr txBox="1">
            <a:spLocks noGrp="1"/>
          </p:cNvSpPr>
          <p:nvPr>
            <p:ph type="body" idx="1"/>
          </p:nvPr>
        </p:nvSpPr>
        <p:spPr>
          <a:xfrm>
            <a:off x="457200" y="1200150"/>
            <a:ext cx="8229600" cy="372568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chemeClr val="dk1"/>
              </a:buClr>
              <a:buSzPts val="1400"/>
              <a:buFont typeface="Arial"/>
              <a:buNone/>
              <a:defRPr/>
            </a:lvl1pPr>
            <a:lvl2pPr marL="914400" marR="0" lvl="1" indent="-228600" algn="l" rtl="0">
              <a:lnSpc>
                <a:spcPct val="100000"/>
              </a:lnSpc>
              <a:spcBef>
                <a:spcPts val="480"/>
              </a:spcBef>
              <a:spcAft>
                <a:spcPts val="0"/>
              </a:spcAft>
              <a:buClr>
                <a:schemeClr val="dk1"/>
              </a:buClr>
              <a:buSzPts val="1400"/>
              <a:buFont typeface="Arial"/>
              <a:buNone/>
              <a:defRPr/>
            </a:lvl2pPr>
            <a:lvl3pPr marL="1371600" marR="0" lvl="2" indent="-228600" algn="l" rtl="0">
              <a:lnSpc>
                <a:spcPct val="100000"/>
              </a:lnSpc>
              <a:spcBef>
                <a:spcPts val="480"/>
              </a:spcBef>
              <a:spcAft>
                <a:spcPts val="0"/>
              </a:spcAft>
              <a:buClr>
                <a:schemeClr val="dk1"/>
              </a:buClr>
              <a:buSzPts val="1400"/>
              <a:buFont typeface="Arial"/>
              <a:buNone/>
              <a:defRPr/>
            </a:lvl3pPr>
            <a:lvl4pPr marL="1828800" marR="0" lvl="3" indent="-228600" algn="l" rtl="0">
              <a:lnSpc>
                <a:spcPct val="100000"/>
              </a:lnSpc>
              <a:spcBef>
                <a:spcPts val="360"/>
              </a:spcBef>
              <a:spcAft>
                <a:spcPts val="0"/>
              </a:spcAft>
              <a:buClr>
                <a:schemeClr val="dk1"/>
              </a:buClr>
              <a:buSzPts val="1400"/>
              <a:buFont typeface="Arial"/>
              <a:buNone/>
              <a:defRPr/>
            </a:lvl4pPr>
            <a:lvl5pPr marL="2286000" marR="0" lvl="4" indent="-228600" algn="l" rtl="0">
              <a:lnSpc>
                <a:spcPct val="100000"/>
              </a:lnSpc>
              <a:spcBef>
                <a:spcPts val="360"/>
              </a:spcBef>
              <a:spcAft>
                <a:spcPts val="0"/>
              </a:spcAft>
              <a:buClr>
                <a:schemeClr val="dk1"/>
              </a:buClr>
              <a:buSzPts val="1400"/>
              <a:buFont typeface="Arial"/>
              <a:buNone/>
              <a:defRPr/>
            </a:lvl5pPr>
            <a:lvl6pPr marL="2743200" marR="0" lvl="5" indent="-228600" algn="l" rtl="0">
              <a:lnSpc>
                <a:spcPct val="100000"/>
              </a:lnSpc>
              <a:spcBef>
                <a:spcPts val="360"/>
              </a:spcBef>
              <a:spcAft>
                <a:spcPts val="0"/>
              </a:spcAft>
              <a:buClr>
                <a:schemeClr val="dk1"/>
              </a:buClr>
              <a:buSzPts val="1400"/>
              <a:buFont typeface="Arial"/>
              <a:buNone/>
              <a:defRPr/>
            </a:lvl6pPr>
            <a:lvl7pPr marL="3200400" marR="0" lvl="6" indent="-228600" algn="l" rtl="0">
              <a:lnSpc>
                <a:spcPct val="100000"/>
              </a:lnSpc>
              <a:spcBef>
                <a:spcPts val="360"/>
              </a:spcBef>
              <a:spcAft>
                <a:spcPts val="0"/>
              </a:spcAft>
              <a:buClr>
                <a:schemeClr val="dk1"/>
              </a:buClr>
              <a:buSzPts val="1400"/>
              <a:buFont typeface="Arial"/>
              <a:buNone/>
              <a:defRPr/>
            </a:lvl7pPr>
            <a:lvl8pPr marL="3657600" marR="0" lvl="7" indent="-228600" algn="l" rtl="0">
              <a:lnSpc>
                <a:spcPct val="100000"/>
              </a:lnSpc>
              <a:spcBef>
                <a:spcPts val="360"/>
              </a:spcBef>
              <a:spcAft>
                <a:spcPts val="0"/>
              </a:spcAft>
              <a:buClr>
                <a:schemeClr val="dk1"/>
              </a:buClr>
              <a:buSzPts val="1400"/>
              <a:buFont typeface="Arial"/>
              <a:buNone/>
              <a:defRPr/>
            </a:lvl8pPr>
            <a:lvl9pPr marL="4114800" marR="0" lvl="8" indent="-228600" algn="l" rtl="0">
              <a:lnSpc>
                <a:spcPct val="100000"/>
              </a:lnSpc>
              <a:spcBef>
                <a:spcPts val="360"/>
              </a:spcBef>
              <a:spcAft>
                <a:spcPts val="0"/>
              </a:spcAft>
              <a:buClr>
                <a:schemeClr val="dk1"/>
              </a:buClr>
              <a:buSzPts val="1400"/>
              <a:buFont typeface="Arial"/>
              <a:buNone/>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https://drive.google.com/file/d/1PZX35myalCxn9jTZ1RoRvjaAALy5Gwec/view?usp=sharing"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https://drive.google.com/file/d/10w4FHt5K4gENZkL2J8o5HJXhfq8f03av/view?usp=sharing"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s://docs.google.com/presentation/d/1IoVDMhc35rv30FQW_ofcMWeCntdvzn0pObhRE5GwuK0/edit?usp=sharing"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hyperlink" Target="https://docs.google.com/document/d/1-gHOj04g9n7VBZ3rQG6LRpy3Ist1Lrdamqhfn2CkYeU/edit?usp=shar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docs.google.com/document/d/1-gHOj04g9n7VBZ3rQG6LRpy3Ist1Lrdamqhfn2CkYeU/edit?usp=sharing"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www.pbisapps.org/community/Pages/PBIS-Practices-Pave-Your-Path-to-Recovery.aspx"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85"/>
        <p:cNvGrpSpPr/>
        <p:nvPr/>
      </p:nvGrpSpPr>
      <p:grpSpPr>
        <a:xfrm>
          <a:off x="0" y="0"/>
          <a:ext cx="0" cy="0"/>
          <a:chOff x="0" y="0"/>
          <a:chExt cx="0" cy="0"/>
        </a:xfrm>
      </p:grpSpPr>
      <p:sp>
        <p:nvSpPr>
          <p:cNvPr id="4" name="Title 3"/>
          <p:cNvSpPr>
            <a:spLocks noGrp="1"/>
          </p:cNvSpPr>
          <p:nvPr>
            <p:ph type="ctrTitle"/>
          </p:nvPr>
        </p:nvSpPr>
        <p:spPr>
          <a:xfrm>
            <a:off x="778862" y="1147577"/>
            <a:ext cx="7749436" cy="1159800"/>
          </a:xfrm>
        </p:spPr>
        <p:txBody>
          <a:bodyPr/>
          <a:lstStyle/>
          <a:p>
            <a:r>
              <a:rPr lang="en-US" sz="3200" dirty="0">
                <a:solidFill>
                  <a:srgbClr val="000000"/>
                </a:solidFill>
                <a:latin typeface="Miriam Libre" panose="020B0604020202020204" charset="-79"/>
                <a:cs typeface="Miriam Libre" panose="020B0604020202020204" charset="-79"/>
              </a:rPr>
              <a:t>Pave Your Path Back: </a:t>
            </a:r>
            <a:br>
              <a:rPr lang="en-US" sz="3200" dirty="0">
                <a:solidFill>
                  <a:srgbClr val="000000"/>
                </a:solidFill>
                <a:latin typeface="Miriam Libre" panose="020B0604020202020204" charset="-79"/>
                <a:cs typeface="Miriam Libre" panose="020B0604020202020204" charset="-79"/>
              </a:rPr>
            </a:br>
            <a:r>
              <a:rPr lang="en-US" sz="3200" dirty="0">
                <a:solidFill>
                  <a:srgbClr val="000000"/>
                </a:solidFill>
                <a:latin typeface="Miriam Libre" panose="020B0604020202020204" charset="-79"/>
                <a:cs typeface="Miriam Libre" panose="020B0604020202020204" charset="-79"/>
              </a:rPr>
              <a:t>Core Systems &amp; Practices for </a:t>
            </a:r>
            <a:r>
              <a:rPr lang="en-US" sz="3200" dirty="0" smtClean="0">
                <a:solidFill>
                  <a:srgbClr val="000000"/>
                </a:solidFill>
                <a:latin typeface="Miriam Libre" panose="020B0604020202020204" charset="-79"/>
                <a:cs typeface="Miriam Libre" panose="020B0604020202020204" charset="-79"/>
              </a:rPr>
              <a:t>2021-2022</a:t>
            </a:r>
            <a:endParaRPr lang="en-US" sz="3200" dirty="0">
              <a:solidFill>
                <a:srgbClr val="000000"/>
              </a:solidFill>
              <a:latin typeface="Miriam Libre" panose="020B0604020202020204" charset="-79"/>
              <a:cs typeface="Miriam Libre" panose="020B0604020202020204" charset="-79"/>
            </a:endParaRPr>
          </a:p>
        </p:txBody>
      </p:sp>
      <p:sp>
        <p:nvSpPr>
          <p:cNvPr id="92" name="Google Shape;92;p20"/>
          <p:cNvSpPr txBox="1"/>
          <p:nvPr/>
        </p:nvSpPr>
        <p:spPr>
          <a:xfrm>
            <a:off x="2203913" y="2851150"/>
            <a:ext cx="4119300" cy="108754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solidFill>
                  <a:srgbClr val="FFFFFF"/>
                </a:solidFill>
                <a:latin typeface="Architects Daughter"/>
                <a:ea typeface="Architects Daughter"/>
                <a:cs typeface="Architects Daughter"/>
                <a:sym typeface="Architects Daughter"/>
              </a:rPr>
              <a:t>Summer Institute 2021</a:t>
            </a:r>
            <a:endParaRPr sz="2400" b="1" dirty="0">
              <a:solidFill>
                <a:srgbClr val="FFFFFF"/>
              </a:solidFill>
              <a:latin typeface="Architects Daughter"/>
              <a:ea typeface="Architects Daughter"/>
              <a:cs typeface="Architects Daughter"/>
              <a:sym typeface="Architects Daughter"/>
            </a:endParaRPr>
          </a:p>
          <a:p>
            <a:pPr marL="0" lvl="0" indent="0" algn="ctr" rtl="0">
              <a:spcBef>
                <a:spcPts val="0"/>
              </a:spcBef>
              <a:spcAft>
                <a:spcPts val="0"/>
              </a:spcAft>
              <a:buNone/>
            </a:pPr>
            <a:r>
              <a:rPr lang="en" sz="2400" b="1" dirty="0">
                <a:solidFill>
                  <a:srgbClr val="FFFFFF"/>
                </a:solidFill>
                <a:latin typeface="Architects Daughter"/>
                <a:ea typeface="Architects Daughter"/>
                <a:cs typeface="Architects Daughter"/>
                <a:sym typeface="Architects Daughter"/>
              </a:rPr>
              <a:t>Via Zoom</a:t>
            </a:r>
            <a:endParaRPr sz="2400" b="1" dirty="0">
              <a:solidFill>
                <a:srgbClr val="FFFFFF"/>
              </a:solidFill>
              <a:latin typeface="Architects Daughter"/>
              <a:ea typeface="Architects Daughter"/>
              <a:cs typeface="Architects Daughter"/>
              <a:sym typeface="Architects Daughter"/>
            </a:endParaRPr>
          </a:p>
          <a:p>
            <a:pPr marL="0" lvl="0" indent="0" algn="l" rtl="0">
              <a:spcBef>
                <a:spcPts val="0"/>
              </a:spcBef>
              <a:spcAft>
                <a:spcPts val="0"/>
              </a:spcAft>
              <a:buNone/>
            </a:pPr>
            <a:endParaRPr sz="1800" dirty="0">
              <a:solidFill>
                <a:srgbClr val="FFFFFF"/>
              </a:solidFill>
              <a:latin typeface="Architects Daughter"/>
              <a:ea typeface="Architects Daughter"/>
              <a:cs typeface="Architects Daughter"/>
              <a:sym typeface="Architects Daughter"/>
            </a:endParaRPr>
          </a:p>
        </p:txBody>
      </p:sp>
      <p:sp>
        <p:nvSpPr>
          <p:cNvPr id="93" name="Google Shape;93;p20"/>
          <p:cNvSpPr txBox="1"/>
          <p:nvPr/>
        </p:nvSpPr>
        <p:spPr>
          <a:xfrm>
            <a:off x="1460680" y="3938696"/>
            <a:ext cx="6385800" cy="400200"/>
          </a:xfrm>
          <a:prstGeom prst="rect">
            <a:avLst/>
          </a:prstGeom>
          <a:solidFill>
            <a:schemeClr val="accent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Varela Round"/>
                <a:ea typeface="Varela Round"/>
                <a:cs typeface="Varela Round"/>
                <a:sym typeface="Varela Round"/>
              </a:rPr>
              <a:t>Introduce yourself in the chat and name your favorite summer activity</a:t>
            </a:r>
            <a:endParaRPr>
              <a:latin typeface="Varela Round"/>
              <a:ea typeface="Varela Round"/>
              <a:cs typeface="Varela Round"/>
              <a:sym typeface="Varela Roun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92"/>
        <p:cNvGrpSpPr/>
        <p:nvPr/>
      </p:nvGrpSpPr>
      <p:grpSpPr>
        <a:xfrm>
          <a:off x="0" y="0"/>
          <a:ext cx="0" cy="0"/>
          <a:chOff x="0" y="0"/>
          <a:chExt cx="0" cy="0"/>
        </a:xfrm>
      </p:grpSpPr>
      <p:sp>
        <p:nvSpPr>
          <p:cNvPr id="2" name="Title 1"/>
          <p:cNvSpPr>
            <a:spLocks noGrp="1"/>
          </p:cNvSpPr>
          <p:nvPr>
            <p:ph type="title"/>
          </p:nvPr>
        </p:nvSpPr>
        <p:spPr>
          <a:xfrm>
            <a:off x="1027950" y="-1006669"/>
            <a:ext cx="7088100" cy="682800"/>
          </a:xfrm>
        </p:spPr>
        <p:txBody>
          <a:bodyPr/>
          <a:lstStyle/>
          <a:p>
            <a:r>
              <a:rPr lang="en-US" dirty="0" smtClean="0">
                <a:solidFill>
                  <a:srgbClr val="000000"/>
                </a:solidFill>
              </a:rPr>
              <a:t>Crisis Response Stages</a:t>
            </a:r>
            <a:endParaRPr lang="en-US" dirty="0">
              <a:solidFill>
                <a:srgbClr val="000000"/>
              </a:solidFill>
            </a:endParaRPr>
          </a:p>
        </p:txBody>
      </p:sp>
      <p:pic>
        <p:nvPicPr>
          <p:cNvPr id="194" name="Google Shape;194;p29" descr="Crisis Reponse Stages with four stages listed along with connecting implementation levels and descriptions. Stages are: Immediate Crisis Response, Initial Recovery, Intermediate Recovery, Enhanced Implementation&#10;"/>
          <p:cNvPicPr preferRelativeResize="0"/>
          <p:nvPr/>
        </p:nvPicPr>
        <p:blipFill>
          <a:blip r:embed="rId3">
            <a:alphaModFix/>
          </a:blip>
          <a:stretch>
            <a:fillRect/>
          </a:stretch>
        </p:blipFill>
        <p:spPr>
          <a:xfrm>
            <a:off x="533764" y="454350"/>
            <a:ext cx="8177323" cy="44219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98"/>
        <p:cNvGrpSpPr/>
        <p:nvPr/>
      </p:nvGrpSpPr>
      <p:grpSpPr>
        <a:xfrm>
          <a:off x="0" y="0"/>
          <a:ext cx="0" cy="0"/>
          <a:chOff x="0" y="0"/>
          <a:chExt cx="0" cy="0"/>
        </a:xfrm>
      </p:grpSpPr>
      <p:sp>
        <p:nvSpPr>
          <p:cNvPr id="199" name="Google Shape;199;p30"/>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b="1" dirty="0"/>
              <a:t>Grounding </a:t>
            </a:r>
            <a:r>
              <a:rPr lang="en" sz="3000" b="1" dirty="0" smtClean="0"/>
              <a:t>Ourselves - Reflect </a:t>
            </a:r>
            <a:endParaRPr sz="3000" b="1" dirty="0"/>
          </a:p>
        </p:txBody>
      </p:sp>
      <p:sp>
        <p:nvSpPr>
          <p:cNvPr id="201" name="Google Shape;201;p30"/>
          <p:cNvSpPr txBox="1">
            <a:spLocks noGrp="1"/>
          </p:cNvSpPr>
          <p:nvPr>
            <p:ph type="body" idx="2"/>
          </p:nvPr>
        </p:nvSpPr>
        <p:spPr>
          <a:xfrm>
            <a:off x="4166850" y="1489200"/>
            <a:ext cx="3949200" cy="2777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600"/>
              <a:t>Reflect:</a:t>
            </a:r>
            <a:endParaRPr sz="1600"/>
          </a:p>
          <a:p>
            <a:pPr marL="0" lvl="0" indent="0" algn="l" rtl="0">
              <a:spcBef>
                <a:spcPts val="600"/>
              </a:spcBef>
              <a:spcAft>
                <a:spcPts val="0"/>
              </a:spcAft>
              <a:buNone/>
            </a:pPr>
            <a:endParaRPr sz="1600"/>
          </a:p>
          <a:p>
            <a:pPr marL="457200" lvl="0" indent="-330200" algn="l" rtl="0">
              <a:spcBef>
                <a:spcPts val="600"/>
              </a:spcBef>
              <a:spcAft>
                <a:spcPts val="0"/>
              </a:spcAft>
              <a:buSzPts val="1600"/>
              <a:buChar char="▧"/>
            </a:pPr>
            <a:r>
              <a:rPr lang="en" sz="1600"/>
              <a:t>When you look back over the things you did to make this year work, what was more successful than you thought it would be? </a:t>
            </a:r>
            <a:endParaRPr sz="1600"/>
          </a:p>
          <a:p>
            <a:pPr marL="0" lvl="0" indent="0" algn="l" rtl="0">
              <a:spcBef>
                <a:spcPts val="600"/>
              </a:spcBef>
              <a:spcAft>
                <a:spcPts val="0"/>
              </a:spcAft>
              <a:buNone/>
            </a:pPr>
            <a:endParaRPr sz="1600"/>
          </a:p>
          <a:p>
            <a:pPr marL="0" lvl="0" indent="0" algn="l" rtl="0">
              <a:spcBef>
                <a:spcPts val="600"/>
              </a:spcBef>
              <a:spcAft>
                <a:spcPts val="0"/>
              </a:spcAft>
              <a:buNone/>
            </a:pPr>
            <a:endParaRPr sz="1600"/>
          </a:p>
          <a:p>
            <a:pPr marL="0" lvl="0" indent="0" algn="l" rtl="0">
              <a:spcBef>
                <a:spcPts val="600"/>
              </a:spcBef>
              <a:spcAft>
                <a:spcPts val="0"/>
              </a:spcAft>
              <a:buNone/>
            </a:pPr>
            <a:endParaRPr sz="1600"/>
          </a:p>
          <a:p>
            <a:pPr marL="0" lvl="0" indent="0" algn="l" rtl="0">
              <a:spcBef>
                <a:spcPts val="600"/>
              </a:spcBef>
              <a:spcAft>
                <a:spcPts val="0"/>
              </a:spcAft>
              <a:buNone/>
            </a:pPr>
            <a:endParaRPr sz="1600"/>
          </a:p>
        </p:txBody>
      </p:sp>
      <p:pic>
        <p:nvPicPr>
          <p:cNvPr id="202" name="Google Shape;202;p30" descr="Screenshot of article: PBIS Practices Pave Your Path to Recovery"/>
          <p:cNvPicPr preferRelativeResize="0"/>
          <p:nvPr/>
        </p:nvPicPr>
        <p:blipFill>
          <a:blip r:embed="rId3">
            <a:alphaModFix/>
          </a:blip>
          <a:stretch>
            <a:fillRect/>
          </a:stretch>
        </p:blipFill>
        <p:spPr>
          <a:xfrm>
            <a:off x="1062159" y="1334697"/>
            <a:ext cx="2918890" cy="30861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8E7CC3"/>
        </a:solidFill>
        <a:effectLst/>
      </p:bgPr>
    </p:bg>
    <p:spTree>
      <p:nvGrpSpPr>
        <p:cNvPr id="1" name="Shape 206"/>
        <p:cNvGrpSpPr/>
        <p:nvPr/>
      </p:nvGrpSpPr>
      <p:grpSpPr>
        <a:xfrm>
          <a:off x="0" y="0"/>
          <a:ext cx="0" cy="0"/>
          <a:chOff x="0" y="0"/>
          <a:chExt cx="0" cy="0"/>
        </a:xfrm>
      </p:grpSpPr>
      <p:sp>
        <p:nvSpPr>
          <p:cNvPr id="215" name="Google Shape;215;p31"/>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12</a:t>
            </a:fld>
            <a:endParaRPr/>
          </a:p>
        </p:txBody>
      </p:sp>
      <p:sp>
        <p:nvSpPr>
          <p:cNvPr id="207" name="Google Shape;207;p31"/>
          <p:cNvSpPr txBox="1">
            <a:spLocks noGrp="1"/>
          </p:cNvSpPr>
          <p:nvPr>
            <p:ph type="ctrTitle" idx="4294967295"/>
          </p:nvPr>
        </p:nvSpPr>
        <p:spPr>
          <a:xfrm>
            <a:off x="543697" y="709996"/>
            <a:ext cx="8056606" cy="106085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b="1" dirty="0">
                <a:solidFill>
                  <a:srgbClr val="FFB008"/>
                </a:solidFill>
              </a:rPr>
              <a:t>Priorities Moving Forward</a:t>
            </a:r>
            <a:r>
              <a:rPr lang="en" sz="4800" dirty="0">
                <a:solidFill>
                  <a:srgbClr val="FFB008"/>
                </a:solidFill>
              </a:rPr>
              <a:t>!</a:t>
            </a:r>
            <a:endParaRPr sz="4800" dirty="0">
              <a:solidFill>
                <a:srgbClr val="FFB008"/>
              </a:solidFill>
            </a:endParaRPr>
          </a:p>
        </p:txBody>
      </p:sp>
      <p:sp>
        <p:nvSpPr>
          <p:cNvPr id="208" name="Google Shape;208;p31"/>
          <p:cNvSpPr txBox="1">
            <a:spLocks noGrp="1"/>
          </p:cNvSpPr>
          <p:nvPr>
            <p:ph type="subTitle" idx="4294967295"/>
          </p:nvPr>
        </p:nvSpPr>
        <p:spPr>
          <a:xfrm>
            <a:off x="1177800" y="2059040"/>
            <a:ext cx="6788400" cy="1573189"/>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700" b="1" dirty="0">
                <a:solidFill>
                  <a:srgbClr val="FFFFFF"/>
                </a:solidFill>
              </a:rPr>
              <a:t>“Be adamant about the core PBIS features, be flexible about the rest.” -Rob Horner</a:t>
            </a:r>
            <a:endParaRPr sz="2700" b="1" dirty="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19"/>
        <p:cNvGrpSpPr/>
        <p:nvPr/>
      </p:nvGrpSpPr>
      <p:grpSpPr>
        <a:xfrm>
          <a:off x="0" y="0"/>
          <a:ext cx="0" cy="0"/>
          <a:chOff x="0" y="0"/>
          <a:chExt cx="0" cy="0"/>
        </a:xfrm>
      </p:grpSpPr>
      <p:sp>
        <p:nvSpPr>
          <p:cNvPr id="220" name="Google Shape;220;p32"/>
          <p:cNvSpPr txBox="1">
            <a:spLocks noGrp="1"/>
          </p:cNvSpPr>
          <p:nvPr>
            <p:ph type="title"/>
          </p:nvPr>
        </p:nvSpPr>
        <p:spPr>
          <a:xfrm>
            <a:off x="228600" y="568410"/>
            <a:ext cx="8686800" cy="67273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sz="3200" b="1" dirty="0">
                <a:solidFill>
                  <a:srgbClr val="002060"/>
                </a:solidFill>
              </a:rPr>
              <a:t>Positive and Effective Environments</a:t>
            </a:r>
            <a:endParaRPr sz="3200" dirty="0"/>
          </a:p>
        </p:txBody>
      </p:sp>
      <p:sp>
        <p:nvSpPr>
          <p:cNvPr id="221" name="Google Shape;221;p32"/>
          <p:cNvSpPr txBox="1">
            <a:spLocks noGrp="1"/>
          </p:cNvSpPr>
          <p:nvPr>
            <p:ph type="body" idx="1"/>
          </p:nvPr>
        </p:nvSpPr>
        <p:spPr>
          <a:xfrm>
            <a:off x="570000" y="1513800"/>
            <a:ext cx="8004000" cy="2356200"/>
          </a:xfrm>
          <a:prstGeom prst="rect">
            <a:avLst/>
          </a:prstGeom>
          <a:noFill/>
          <a:ln>
            <a:noFill/>
          </a:ln>
        </p:spPr>
        <p:txBody>
          <a:bodyPr spcFirstLastPara="1" wrap="square" lIns="91425" tIns="45700" rIns="91425" bIns="45700" anchor="t" anchorCtr="0">
            <a:noAutofit/>
          </a:bodyPr>
          <a:lstStyle/>
          <a:p>
            <a:pPr marL="342900" lvl="0" indent="-292100" algn="l" rtl="0">
              <a:spcBef>
                <a:spcPts val="640"/>
              </a:spcBef>
              <a:spcAft>
                <a:spcPts val="0"/>
              </a:spcAft>
              <a:buClr>
                <a:schemeClr val="dk1"/>
              </a:buClr>
              <a:buSzPts val="2400"/>
              <a:buFont typeface="Calibri"/>
              <a:buAutoNum type="arabicPeriod"/>
            </a:pPr>
            <a:r>
              <a:rPr lang="en" sz="1700" b="1"/>
              <a:t>Teaching behavior exp­­ectations</a:t>
            </a:r>
            <a:r>
              <a:rPr lang="en" sz="1700"/>
              <a:t> in all situations</a:t>
            </a:r>
            <a:endParaRPr sz="800"/>
          </a:p>
          <a:p>
            <a:pPr marL="342900" lvl="0" indent="-292100" algn="l" rtl="0">
              <a:spcBef>
                <a:spcPts val="640"/>
              </a:spcBef>
              <a:spcAft>
                <a:spcPts val="0"/>
              </a:spcAft>
              <a:buClr>
                <a:schemeClr val="dk1"/>
              </a:buClr>
              <a:buSzPts val="2400"/>
              <a:buFont typeface="Calibri"/>
              <a:buAutoNum type="arabicPeriod"/>
            </a:pPr>
            <a:r>
              <a:rPr lang="en" sz="1700" b="1"/>
              <a:t>Acknowledge</a:t>
            </a:r>
            <a:r>
              <a:rPr lang="en" sz="1700"/>
              <a:t> and provide specific praise for following expectations</a:t>
            </a:r>
            <a:endParaRPr sz="1700"/>
          </a:p>
          <a:p>
            <a:pPr marL="342900" marR="0" lvl="0" indent="-292100" algn="l" rtl="0">
              <a:lnSpc>
                <a:spcPct val="100000"/>
              </a:lnSpc>
              <a:spcBef>
                <a:spcPts val="640"/>
              </a:spcBef>
              <a:spcAft>
                <a:spcPts val="0"/>
              </a:spcAft>
              <a:buSzPts val="2400"/>
              <a:buFont typeface="Calibri"/>
              <a:buAutoNum type="arabicPeriod"/>
            </a:pPr>
            <a:r>
              <a:rPr lang="en" sz="1700" b="1"/>
              <a:t>Respond to behavior</a:t>
            </a:r>
            <a:r>
              <a:rPr lang="en" sz="1700"/>
              <a:t> systematically</a:t>
            </a:r>
            <a:endParaRPr sz="1700"/>
          </a:p>
          <a:p>
            <a:pPr marL="342900" marR="0" lvl="0" indent="-292100" algn="l" rtl="0">
              <a:lnSpc>
                <a:spcPct val="100000"/>
              </a:lnSpc>
              <a:spcBef>
                <a:spcPts val="640"/>
              </a:spcBef>
              <a:spcAft>
                <a:spcPts val="0"/>
              </a:spcAft>
              <a:buSzPts val="2400"/>
              <a:buFont typeface="Calibri"/>
              <a:buAutoNum type="arabicPeriod"/>
            </a:pPr>
            <a:r>
              <a:rPr lang="en" sz="1700" b="1"/>
              <a:t>Use data</a:t>
            </a:r>
            <a:r>
              <a:rPr lang="en" sz="1700"/>
              <a:t> for continuous improvement</a:t>
            </a:r>
            <a:endParaRPr sz="1700"/>
          </a:p>
        </p:txBody>
      </p:sp>
      <p:pic>
        <p:nvPicPr>
          <p:cNvPr id="222" name="Google Shape;222;p32" descr="Clipart of talk bubbles."/>
          <p:cNvPicPr preferRelativeResize="0"/>
          <p:nvPr/>
        </p:nvPicPr>
        <p:blipFill>
          <a:blip r:embed="rId3">
            <a:alphaModFix/>
          </a:blip>
          <a:stretch>
            <a:fillRect/>
          </a:stretch>
        </p:blipFill>
        <p:spPr>
          <a:xfrm>
            <a:off x="7174350" y="3200150"/>
            <a:ext cx="1109574" cy="1109574"/>
          </a:xfrm>
          <a:prstGeom prst="rect">
            <a:avLst/>
          </a:prstGeom>
          <a:noFill/>
          <a:ln>
            <a:noFill/>
          </a:ln>
        </p:spPr>
      </p:pic>
      <p:sp>
        <p:nvSpPr>
          <p:cNvPr id="223" name="Google Shape;223;p32"/>
          <p:cNvSpPr txBox="1"/>
          <p:nvPr/>
        </p:nvSpPr>
        <p:spPr>
          <a:xfrm>
            <a:off x="2179100" y="3615300"/>
            <a:ext cx="4605900" cy="615600"/>
          </a:xfrm>
          <a:prstGeom prst="rect">
            <a:avLst/>
          </a:prstGeom>
          <a:solidFill>
            <a:srgbClr val="FFC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Varela Round"/>
                <a:ea typeface="Varela Round"/>
                <a:cs typeface="Varela Round"/>
                <a:sym typeface="Varela Round"/>
              </a:rPr>
              <a:t>From these 4 basics, what do you </a:t>
            </a:r>
            <a:r>
              <a:rPr lang="en" b="1">
                <a:latin typeface="Varela Round"/>
                <a:ea typeface="Varela Round"/>
                <a:cs typeface="Varela Round"/>
                <a:sym typeface="Varela Round"/>
              </a:rPr>
              <a:t>know </a:t>
            </a:r>
            <a:r>
              <a:rPr lang="en">
                <a:latin typeface="Varela Round"/>
                <a:ea typeface="Varela Round"/>
                <a:cs typeface="Varela Round"/>
                <a:sym typeface="Varela Round"/>
              </a:rPr>
              <a:t>you need to focus on the most for next year? </a:t>
            </a:r>
            <a:r>
              <a:rPr lang="en" b="1" i="1">
                <a:latin typeface="Varela Round"/>
                <a:ea typeface="Varela Round"/>
                <a:cs typeface="Varela Round"/>
                <a:sym typeface="Varela Round"/>
              </a:rPr>
              <a:t>How do you know?</a:t>
            </a:r>
            <a:endParaRPr b="1" i="1">
              <a:latin typeface="Varela Round"/>
              <a:ea typeface="Varela Round"/>
              <a:cs typeface="Varela Round"/>
              <a:sym typeface="Varela Rou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1000"/>
                                        <p:tgtEl>
                                          <p:spTgt spid="223"/>
                                        </p:tgtEl>
                                      </p:cBhvr>
                                    </p:animEffect>
                                  </p:childTnLst>
                                </p:cTn>
                              </p:par>
                              <p:par>
                                <p:cTn id="8" presetID="10" presetClass="entr" presetSubtype="0" fill="hold" nodeType="withEffect">
                                  <p:stCondLst>
                                    <p:cond delay="0"/>
                                  </p:stCondLst>
                                  <p:childTnLst>
                                    <p:set>
                                      <p:cBhvr>
                                        <p:cTn id="9" dur="1" fill="hold">
                                          <p:stCondLst>
                                            <p:cond delay="0"/>
                                          </p:stCondLst>
                                        </p:cTn>
                                        <p:tgtEl>
                                          <p:spTgt spid="222"/>
                                        </p:tgtEl>
                                        <p:attrNameLst>
                                          <p:attrName>style.visibility</p:attrName>
                                        </p:attrNameLst>
                                      </p:cBhvr>
                                      <p:to>
                                        <p:strVal val="visible"/>
                                      </p:to>
                                    </p:set>
                                    <p:animEffect transition="in" filter="fade">
                                      <p:cBhvr>
                                        <p:cTn id="10" dur="1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27"/>
        <p:cNvGrpSpPr/>
        <p:nvPr/>
      </p:nvGrpSpPr>
      <p:grpSpPr>
        <a:xfrm>
          <a:off x="0" y="0"/>
          <a:ext cx="0" cy="0"/>
          <a:chOff x="0" y="0"/>
          <a:chExt cx="0" cy="0"/>
        </a:xfrm>
      </p:grpSpPr>
      <p:sp>
        <p:nvSpPr>
          <p:cNvPr id="228" name="Google Shape;228;p33"/>
          <p:cNvSpPr txBox="1">
            <a:spLocks noGrp="1"/>
          </p:cNvSpPr>
          <p:nvPr>
            <p:ph type="title"/>
          </p:nvPr>
        </p:nvSpPr>
        <p:spPr>
          <a:xfrm>
            <a:off x="228600" y="383750"/>
            <a:ext cx="86868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sz="3200" b="1" dirty="0">
                <a:solidFill>
                  <a:srgbClr val="002060"/>
                </a:solidFill>
              </a:rPr>
              <a:t>Reminder!</a:t>
            </a:r>
            <a:endParaRPr sz="3200" dirty="0"/>
          </a:p>
        </p:txBody>
      </p:sp>
      <p:sp>
        <p:nvSpPr>
          <p:cNvPr id="229" name="Google Shape;229;p33"/>
          <p:cNvSpPr txBox="1">
            <a:spLocks noGrp="1"/>
          </p:cNvSpPr>
          <p:nvPr>
            <p:ph type="body" idx="1"/>
          </p:nvPr>
        </p:nvSpPr>
        <p:spPr>
          <a:xfrm>
            <a:off x="570000" y="1393650"/>
            <a:ext cx="8004000" cy="235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40"/>
              </a:spcBef>
              <a:spcAft>
                <a:spcPts val="0"/>
              </a:spcAft>
              <a:buNone/>
            </a:pPr>
            <a:r>
              <a:rPr lang="en" sz="1700" b="1"/>
              <a:t>There is no successful implementation without a designated TEAM!!!</a:t>
            </a:r>
            <a:endParaRPr sz="1700" b="1"/>
          </a:p>
          <a:p>
            <a:pPr marL="0" marR="0" lvl="0" indent="0" algn="l" rtl="0">
              <a:lnSpc>
                <a:spcPct val="100000"/>
              </a:lnSpc>
              <a:spcBef>
                <a:spcPts val="640"/>
              </a:spcBef>
              <a:spcAft>
                <a:spcPts val="0"/>
              </a:spcAft>
              <a:buNone/>
            </a:pPr>
            <a:r>
              <a:rPr lang="en" sz="1700" b="1" u="sng">
                <a:solidFill>
                  <a:srgbClr val="980000"/>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Teaming Resource</a:t>
            </a:r>
            <a:endParaRPr sz="1700" b="1">
              <a:solidFill>
                <a:srgbClr val="980000"/>
              </a:solidFill>
            </a:endParaRPr>
          </a:p>
          <a:p>
            <a:pPr marL="0" marR="0" lvl="0" indent="0" algn="l" rtl="0">
              <a:lnSpc>
                <a:spcPct val="100000"/>
              </a:lnSpc>
              <a:spcBef>
                <a:spcPts val="640"/>
              </a:spcBef>
              <a:spcAft>
                <a:spcPts val="0"/>
              </a:spcAft>
              <a:buNone/>
            </a:pPr>
            <a:r>
              <a:rPr lang="en" sz="1700" b="1"/>
              <a:t>This work is dependent upon a well functioning team that:</a:t>
            </a:r>
            <a:endParaRPr sz="1700" b="1"/>
          </a:p>
          <a:p>
            <a:pPr marL="457200" marR="0" lvl="0" indent="-336550" algn="l" rtl="0">
              <a:lnSpc>
                <a:spcPct val="100000"/>
              </a:lnSpc>
              <a:spcBef>
                <a:spcPts val="640"/>
              </a:spcBef>
              <a:spcAft>
                <a:spcPts val="0"/>
              </a:spcAft>
              <a:buSzPts val="1700"/>
              <a:buAutoNum type="arabicPeriod"/>
            </a:pPr>
            <a:r>
              <a:rPr lang="en" sz="1700" b="1"/>
              <a:t>Has solid membership, roles &amp; responsibilities</a:t>
            </a:r>
            <a:endParaRPr sz="1700" b="1"/>
          </a:p>
          <a:p>
            <a:pPr marL="457200" marR="0" lvl="0" indent="-336550" algn="l" rtl="0">
              <a:lnSpc>
                <a:spcPct val="100000"/>
              </a:lnSpc>
              <a:spcBef>
                <a:spcPts val="0"/>
              </a:spcBef>
              <a:spcAft>
                <a:spcPts val="0"/>
              </a:spcAft>
              <a:buSzPts val="1700"/>
              <a:buAutoNum type="arabicPeriod"/>
            </a:pPr>
            <a:r>
              <a:rPr lang="en" sz="1700" b="1"/>
              <a:t>Meets regularly</a:t>
            </a:r>
            <a:endParaRPr sz="1700" b="1"/>
          </a:p>
          <a:p>
            <a:pPr marL="457200" marR="0" lvl="0" indent="-336550" algn="l" rtl="0">
              <a:lnSpc>
                <a:spcPct val="100000"/>
              </a:lnSpc>
              <a:spcBef>
                <a:spcPts val="0"/>
              </a:spcBef>
              <a:spcAft>
                <a:spcPts val="0"/>
              </a:spcAft>
              <a:buSzPts val="1700"/>
              <a:buAutoNum type="arabicPeriod"/>
            </a:pPr>
            <a:r>
              <a:rPr lang="en" sz="1700" b="1"/>
              <a:t>Owns the work as a team vs an individual leading the team</a:t>
            </a:r>
            <a:endParaRPr sz="1700" b="1"/>
          </a:p>
        </p:txBody>
      </p:sp>
      <p:pic>
        <p:nvPicPr>
          <p:cNvPr id="230" name="Google Shape;230;p33" descr="Clipart of talk bubbles."/>
          <p:cNvPicPr preferRelativeResize="0"/>
          <p:nvPr/>
        </p:nvPicPr>
        <p:blipFill>
          <a:blip r:embed="rId4">
            <a:alphaModFix/>
          </a:blip>
          <a:stretch>
            <a:fillRect/>
          </a:stretch>
        </p:blipFill>
        <p:spPr>
          <a:xfrm>
            <a:off x="7025800" y="3368313"/>
            <a:ext cx="1109574" cy="1109574"/>
          </a:xfrm>
          <a:prstGeom prst="rect">
            <a:avLst/>
          </a:prstGeom>
          <a:noFill/>
          <a:ln>
            <a:noFill/>
          </a:ln>
        </p:spPr>
      </p:pic>
      <p:sp>
        <p:nvSpPr>
          <p:cNvPr id="231" name="Google Shape;231;p33"/>
          <p:cNvSpPr txBox="1"/>
          <p:nvPr/>
        </p:nvSpPr>
        <p:spPr>
          <a:xfrm>
            <a:off x="2179100" y="3615300"/>
            <a:ext cx="4605900" cy="615600"/>
          </a:xfrm>
          <a:prstGeom prst="rect">
            <a:avLst/>
          </a:prstGeom>
          <a:solidFill>
            <a:srgbClr val="FFC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Varela Round"/>
                <a:ea typeface="Varela Round"/>
                <a:cs typeface="Varela Round"/>
                <a:sym typeface="Varela Round"/>
              </a:rPr>
              <a:t>Will you have new team members for next year?  How are you planning to address this?</a:t>
            </a:r>
            <a:endParaRPr>
              <a:latin typeface="Varela Round"/>
              <a:ea typeface="Varela Round"/>
              <a:cs typeface="Varela Round"/>
              <a:sym typeface="Varela Rou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1000"/>
                                        <p:tgtEl>
                                          <p:spTgt spid="231"/>
                                        </p:tgtEl>
                                      </p:cBhvr>
                                    </p:animEffect>
                                  </p:childTnLst>
                                </p:cTn>
                              </p:par>
                              <p:par>
                                <p:cTn id="8" presetID="10" presetClass="entr" presetSubtype="0" fill="hold" nodeType="withEffect">
                                  <p:stCondLst>
                                    <p:cond delay="0"/>
                                  </p:stCondLst>
                                  <p:childTnLst>
                                    <p:set>
                                      <p:cBhvr>
                                        <p:cTn id="9" dur="1" fill="hold">
                                          <p:stCondLst>
                                            <p:cond delay="0"/>
                                          </p:stCondLst>
                                        </p:cTn>
                                        <p:tgtEl>
                                          <p:spTgt spid="230"/>
                                        </p:tgtEl>
                                        <p:attrNameLst>
                                          <p:attrName>style.visibility</p:attrName>
                                        </p:attrNameLst>
                                      </p:cBhvr>
                                      <p:to>
                                        <p:strVal val="visible"/>
                                      </p:to>
                                    </p:set>
                                    <p:animEffect transition="in" filter="fade">
                                      <p:cBhvr>
                                        <p:cTn id="10"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35"/>
        <p:cNvGrpSpPr/>
        <p:nvPr/>
      </p:nvGrpSpPr>
      <p:grpSpPr>
        <a:xfrm>
          <a:off x="0" y="0"/>
          <a:ext cx="0" cy="0"/>
          <a:chOff x="0" y="0"/>
          <a:chExt cx="0" cy="0"/>
        </a:xfrm>
      </p:grpSpPr>
      <p:sp>
        <p:nvSpPr>
          <p:cNvPr id="236" name="Google Shape;236;p34"/>
          <p:cNvSpPr txBox="1">
            <a:spLocks noGrp="1"/>
          </p:cNvSpPr>
          <p:nvPr>
            <p:ph type="title"/>
          </p:nvPr>
        </p:nvSpPr>
        <p:spPr>
          <a:xfrm>
            <a:off x="457200" y="575709"/>
            <a:ext cx="8229600" cy="642900"/>
          </a:xfrm>
          <a:prstGeom prst="rect">
            <a:avLst/>
          </a:prstGeom>
          <a:noFill/>
          <a:ln>
            <a:noFill/>
          </a:ln>
        </p:spPr>
        <p:txBody>
          <a:bodyPr spcFirstLastPara="1" wrap="square" lIns="91425" tIns="45700" rIns="91425" bIns="45700" anchor="ctr" anchorCtr="0">
            <a:noAutofit/>
          </a:bodyPr>
          <a:lstStyle/>
          <a:p>
            <a:pPr marL="457200" lvl="0" indent="0" algn="l" rtl="0">
              <a:spcBef>
                <a:spcPts val="0"/>
              </a:spcBef>
              <a:spcAft>
                <a:spcPts val="0"/>
              </a:spcAft>
              <a:buNone/>
            </a:pPr>
            <a:r>
              <a:rPr lang="en" sz="3200" b="1">
                <a:solidFill>
                  <a:srgbClr val="002060"/>
                </a:solidFill>
              </a:rPr>
              <a:t>1. Directly Teach Behavior Expectations</a:t>
            </a:r>
            <a:endParaRPr/>
          </a:p>
        </p:txBody>
      </p:sp>
      <p:sp>
        <p:nvSpPr>
          <p:cNvPr id="237" name="Google Shape;237;p34"/>
          <p:cNvSpPr txBox="1">
            <a:spLocks noGrp="1"/>
          </p:cNvSpPr>
          <p:nvPr>
            <p:ph type="body" idx="1"/>
          </p:nvPr>
        </p:nvSpPr>
        <p:spPr>
          <a:xfrm>
            <a:off x="603675" y="1151580"/>
            <a:ext cx="5564751" cy="3624000"/>
          </a:xfrm>
          <a:prstGeom prst="rect">
            <a:avLst/>
          </a:prstGeom>
          <a:noFill/>
          <a:ln>
            <a:noFill/>
          </a:ln>
        </p:spPr>
        <p:txBody>
          <a:bodyPr spcFirstLastPara="1" wrap="square" lIns="91425" tIns="45700" rIns="91425" bIns="45700" anchor="t" anchorCtr="0">
            <a:noAutofit/>
          </a:bodyPr>
          <a:lstStyle/>
          <a:p>
            <a:pPr marL="342900" lvl="0" indent="-292100" algn="l" rtl="0">
              <a:spcBef>
                <a:spcPts val="0"/>
              </a:spcBef>
              <a:spcAft>
                <a:spcPts val="0"/>
              </a:spcAft>
              <a:buClr>
                <a:schemeClr val="dk1"/>
              </a:buClr>
              <a:buSzPts val="2400"/>
              <a:buFont typeface="Arial"/>
              <a:buChar char="▧"/>
            </a:pPr>
            <a:r>
              <a:rPr lang="en" sz="1600" dirty="0">
                <a:latin typeface="Arial"/>
                <a:ea typeface="Arial"/>
                <a:cs typeface="Arial"/>
                <a:sym typeface="Arial"/>
              </a:rPr>
              <a:t>Teaching plans for behavior expectations are in place</a:t>
            </a:r>
            <a:endParaRPr sz="1600" dirty="0"/>
          </a:p>
          <a:p>
            <a:pPr marL="342900" lvl="0" indent="-292100" algn="l" rtl="0">
              <a:spcBef>
                <a:spcPts val="1800"/>
              </a:spcBef>
              <a:spcAft>
                <a:spcPts val="0"/>
              </a:spcAft>
              <a:buClr>
                <a:schemeClr val="dk1"/>
              </a:buClr>
              <a:buSzPts val="2400"/>
              <a:buFont typeface="Arial"/>
              <a:buChar char="▧"/>
            </a:pPr>
            <a:r>
              <a:rPr lang="en" sz="1600" dirty="0">
                <a:latin typeface="Arial"/>
                <a:ea typeface="Arial"/>
                <a:cs typeface="Arial"/>
                <a:sym typeface="Arial"/>
              </a:rPr>
              <a:t>Educators actively teach expectations in current context </a:t>
            </a:r>
            <a:endParaRPr sz="1600" dirty="0">
              <a:latin typeface="Arial"/>
              <a:ea typeface="Arial"/>
              <a:cs typeface="Arial"/>
              <a:sym typeface="Arial"/>
            </a:endParaRPr>
          </a:p>
          <a:p>
            <a:pPr marL="742950" lvl="1" indent="-323850" algn="l" rtl="0">
              <a:spcBef>
                <a:spcPts val="1800"/>
              </a:spcBef>
              <a:spcAft>
                <a:spcPts val="0"/>
              </a:spcAft>
              <a:buClr>
                <a:schemeClr val="dk1"/>
              </a:buClr>
              <a:buSzPts val="2400"/>
              <a:buFont typeface="Arial"/>
              <a:buChar char="○"/>
            </a:pPr>
            <a:r>
              <a:rPr lang="en" sz="1600" dirty="0">
                <a:latin typeface="Arial"/>
                <a:ea typeface="Arial"/>
                <a:cs typeface="Arial"/>
                <a:sym typeface="Arial"/>
              </a:rPr>
              <a:t>Adapt your teaching matrix as needed</a:t>
            </a:r>
            <a:endParaRPr sz="1600" dirty="0">
              <a:latin typeface="Arial"/>
              <a:ea typeface="Arial"/>
              <a:cs typeface="Arial"/>
              <a:sym typeface="Arial"/>
            </a:endParaRPr>
          </a:p>
          <a:p>
            <a:pPr marL="742950" lvl="1" indent="-298450" algn="l" rtl="0">
              <a:lnSpc>
                <a:spcPct val="115000"/>
              </a:lnSpc>
              <a:spcBef>
                <a:spcPts val="0"/>
              </a:spcBef>
              <a:spcAft>
                <a:spcPts val="0"/>
              </a:spcAft>
              <a:buSzPts val="2000"/>
              <a:buFont typeface="Arial"/>
              <a:buChar char="○"/>
            </a:pPr>
            <a:r>
              <a:rPr lang="en" sz="1600" dirty="0">
                <a:latin typeface="Arial"/>
                <a:ea typeface="Arial"/>
                <a:cs typeface="Arial"/>
                <a:sym typeface="Arial"/>
              </a:rPr>
              <a:t>Include new procedures </a:t>
            </a:r>
            <a:endParaRPr sz="1600" dirty="0">
              <a:latin typeface="Arial"/>
              <a:ea typeface="Arial"/>
              <a:cs typeface="Arial"/>
              <a:sym typeface="Arial"/>
            </a:endParaRPr>
          </a:p>
          <a:p>
            <a:pPr marL="742950" lvl="1" indent="-298450" algn="l" rtl="0">
              <a:lnSpc>
                <a:spcPct val="115000"/>
              </a:lnSpc>
              <a:spcBef>
                <a:spcPts val="0"/>
              </a:spcBef>
              <a:spcAft>
                <a:spcPts val="0"/>
              </a:spcAft>
              <a:buSzPts val="2000"/>
              <a:buFont typeface="Arial"/>
              <a:buChar char="○"/>
            </a:pPr>
            <a:r>
              <a:rPr lang="en" sz="1600" dirty="0">
                <a:latin typeface="Arial"/>
                <a:ea typeface="Arial"/>
                <a:cs typeface="Arial"/>
                <a:sym typeface="Arial"/>
              </a:rPr>
              <a:t>Include district and site-based expectations so everyone can be clear (staff &amp; students)</a:t>
            </a:r>
            <a:endParaRPr sz="1600" dirty="0">
              <a:latin typeface="Arial"/>
              <a:ea typeface="Arial"/>
              <a:cs typeface="Arial"/>
              <a:sym typeface="Arial"/>
            </a:endParaRPr>
          </a:p>
          <a:p>
            <a:pPr marL="342900" lvl="0" indent="-292100" algn="l" rtl="0">
              <a:spcBef>
                <a:spcPts val="1800"/>
              </a:spcBef>
              <a:spcAft>
                <a:spcPts val="0"/>
              </a:spcAft>
              <a:buSzPts val="2400"/>
              <a:buFont typeface="Arial"/>
              <a:buChar char="▧"/>
            </a:pPr>
            <a:r>
              <a:rPr lang="en" sz="1600" dirty="0">
                <a:latin typeface="Arial"/>
                <a:ea typeface="Arial"/>
                <a:cs typeface="Arial"/>
                <a:sym typeface="Arial"/>
              </a:rPr>
              <a:t>Consider your stakeholders of staff, students, families</a:t>
            </a:r>
            <a:endParaRPr sz="1600" dirty="0">
              <a:latin typeface="Arial"/>
              <a:ea typeface="Arial"/>
              <a:cs typeface="Arial"/>
              <a:sym typeface="Arial"/>
            </a:endParaRPr>
          </a:p>
        </p:txBody>
      </p:sp>
      <p:pic>
        <p:nvPicPr>
          <p:cNvPr id="238" name="Google Shape;238;p34" descr="Clipart of talk bubbles."/>
          <p:cNvPicPr preferRelativeResize="0"/>
          <p:nvPr/>
        </p:nvPicPr>
        <p:blipFill>
          <a:blip r:embed="rId3">
            <a:alphaModFix/>
          </a:blip>
          <a:stretch>
            <a:fillRect/>
          </a:stretch>
        </p:blipFill>
        <p:spPr>
          <a:xfrm>
            <a:off x="7445000" y="976988"/>
            <a:ext cx="1109574" cy="1109574"/>
          </a:xfrm>
          <a:prstGeom prst="rect">
            <a:avLst/>
          </a:prstGeom>
          <a:noFill/>
          <a:ln>
            <a:noFill/>
          </a:ln>
        </p:spPr>
      </p:pic>
      <p:sp>
        <p:nvSpPr>
          <p:cNvPr id="239" name="Google Shape;239;p34"/>
          <p:cNvSpPr txBox="1"/>
          <p:nvPr/>
        </p:nvSpPr>
        <p:spPr>
          <a:xfrm>
            <a:off x="6672648" y="1934724"/>
            <a:ext cx="1774851" cy="1401599"/>
          </a:xfrm>
          <a:prstGeom prst="rect">
            <a:avLst/>
          </a:prstGeom>
          <a:solidFill>
            <a:srgbClr val="FFC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dirty="0">
                <a:latin typeface="Varela Round"/>
                <a:ea typeface="Varela Round"/>
                <a:cs typeface="Varela Round"/>
                <a:sym typeface="Varela Round"/>
              </a:rPr>
              <a:t>List some “COVID safe” expectations &amp; ways of teaching  the strategies you may need to continue.</a:t>
            </a:r>
            <a:endParaRPr sz="1300" dirty="0">
              <a:latin typeface="Varela Round"/>
              <a:ea typeface="Varela Round"/>
              <a:cs typeface="Varela Round"/>
              <a:sym typeface="Varela Rou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fade">
                                      <p:cBhvr>
                                        <p:cTn id="7" dur="1000"/>
                                        <p:tgtEl>
                                          <p:spTgt spid="239"/>
                                        </p:tgtEl>
                                      </p:cBhvr>
                                    </p:animEffect>
                                  </p:childTnLst>
                                </p:cTn>
                              </p:par>
                              <p:par>
                                <p:cTn id="8" presetID="10" presetClass="entr" presetSubtype="0" fill="hold" nodeType="withEffect">
                                  <p:stCondLst>
                                    <p:cond delay="0"/>
                                  </p:stCondLst>
                                  <p:childTnLst>
                                    <p:set>
                                      <p:cBhvr>
                                        <p:cTn id="9" dur="1" fill="hold">
                                          <p:stCondLst>
                                            <p:cond delay="0"/>
                                          </p:stCondLst>
                                        </p:cTn>
                                        <p:tgtEl>
                                          <p:spTgt spid="238"/>
                                        </p:tgtEl>
                                        <p:attrNameLst>
                                          <p:attrName>style.visibility</p:attrName>
                                        </p:attrNameLst>
                                      </p:cBhvr>
                                      <p:to>
                                        <p:strVal val="visible"/>
                                      </p:to>
                                    </p:set>
                                    <p:animEffect transition="in" filter="fade">
                                      <p:cBhvr>
                                        <p:cTn id="10" dur="10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43"/>
        <p:cNvGrpSpPr/>
        <p:nvPr/>
      </p:nvGrpSpPr>
      <p:grpSpPr>
        <a:xfrm>
          <a:off x="0" y="0"/>
          <a:ext cx="0" cy="0"/>
          <a:chOff x="0" y="0"/>
          <a:chExt cx="0" cy="0"/>
        </a:xfrm>
      </p:grpSpPr>
      <p:sp>
        <p:nvSpPr>
          <p:cNvPr id="244" name="Google Shape;244;p35"/>
          <p:cNvSpPr txBox="1">
            <a:spLocks noGrp="1"/>
          </p:cNvSpPr>
          <p:nvPr>
            <p:ph type="title"/>
          </p:nvPr>
        </p:nvSpPr>
        <p:spPr>
          <a:xfrm>
            <a:off x="457200" y="575709"/>
            <a:ext cx="8229600" cy="642900"/>
          </a:xfrm>
          <a:prstGeom prst="rect">
            <a:avLst/>
          </a:prstGeom>
          <a:noFill/>
          <a:ln>
            <a:noFill/>
          </a:ln>
        </p:spPr>
        <p:txBody>
          <a:bodyPr spcFirstLastPara="1" wrap="square" lIns="91425" tIns="45700" rIns="91425" bIns="45700" anchor="ctr" anchorCtr="0">
            <a:noAutofit/>
          </a:bodyPr>
          <a:lstStyle/>
          <a:p>
            <a:pPr marL="457200" lvl="0" indent="0" algn="l" rtl="0">
              <a:spcBef>
                <a:spcPts val="0"/>
              </a:spcBef>
              <a:spcAft>
                <a:spcPts val="0"/>
              </a:spcAft>
              <a:buNone/>
            </a:pPr>
            <a:r>
              <a:rPr lang="en" sz="3200" b="1">
                <a:solidFill>
                  <a:srgbClr val="002060"/>
                </a:solidFill>
              </a:rPr>
              <a:t>2. Acknowledge &amp; Specific Praise</a:t>
            </a:r>
            <a:endParaRPr/>
          </a:p>
        </p:txBody>
      </p:sp>
      <p:sp>
        <p:nvSpPr>
          <p:cNvPr id="245" name="Google Shape;245;p35"/>
          <p:cNvSpPr txBox="1">
            <a:spLocks noGrp="1"/>
          </p:cNvSpPr>
          <p:nvPr>
            <p:ph type="body" idx="1"/>
          </p:nvPr>
        </p:nvSpPr>
        <p:spPr>
          <a:xfrm>
            <a:off x="659850" y="1392302"/>
            <a:ext cx="8229600" cy="2901900"/>
          </a:xfrm>
          <a:prstGeom prst="rect">
            <a:avLst/>
          </a:prstGeom>
          <a:noFill/>
          <a:ln>
            <a:noFill/>
          </a:ln>
        </p:spPr>
        <p:txBody>
          <a:bodyPr spcFirstLastPara="1" wrap="square" lIns="91425" tIns="45700" rIns="91425" bIns="45700" anchor="t" anchorCtr="0">
            <a:noAutofit/>
          </a:bodyPr>
          <a:lstStyle/>
          <a:p>
            <a:pPr marL="342900" lvl="0" indent="-292100" algn="l" rtl="0">
              <a:spcBef>
                <a:spcPts val="0"/>
              </a:spcBef>
              <a:spcAft>
                <a:spcPts val="0"/>
              </a:spcAft>
              <a:buClr>
                <a:schemeClr val="dk1"/>
              </a:buClr>
              <a:buSzPts val="2800"/>
              <a:buFont typeface="Arial"/>
              <a:buChar char="▧"/>
            </a:pPr>
            <a:r>
              <a:rPr lang="en">
                <a:latin typeface="Arial"/>
                <a:ea typeface="Arial"/>
                <a:cs typeface="Arial"/>
                <a:sym typeface="Arial"/>
              </a:rPr>
              <a:t>Staff have tools to implement praise</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342900" lvl="0" indent="-292100" algn="l" rtl="0">
              <a:spcBef>
                <a:spcPts val="0"/>
              </a:spcBef>
              <a:spcAft>
                <a:spcPts val="0"/>
              </a:spcAft>
              <a:buSzPts val="2800"/>
              <a:buFont typeface="Arial"/>
              <a:buChar char="▧"/>
            </a:pPr>
            <a:r>
              <a:rPr lang="en">
                <a:latin typeface="Arial"/>
                <a:ea typeface="Arial"/>
                <a:cs typeface="Arial"/>
                <a:sym typeface="Arial"/>
              </a:rPr>
              <a:t>Staff are reminded of 5:1 ratio</a:t>
            </a:r>
            <a:endParaRPr>
              <a:latin typeface="Arial"/>
              <a:ea typeface="Arial"/>
              <a:cs typeface="Arial"/>
              <a:sym typeface="Arial"/>
            </a:endParaRPr>
          </a:p>
          <a:p>
            <a:pPr marL="342900" lvl="0" indent="0" algn="l" rtl="0">
              <a:spcBef>
                <a:spcPts val="0"/>
              </a:spcBef>
              <a:spcAft>
                <a:spcPts val="0"/>
              </a:spcAft>
              <a:buNone/>
            </a:pPr>
            <a:endParaRPr>
              <a:latin typeface="Arial"/>
              <a:ea typeface="Arial"/>
              <a:cs typeface="Arial"/>
              <a:sym typeface="Arial"/>
            </a:endParaRPr>
          </a:p>
          <a:p>
            <a:pPr marL="342900" lvl="0" indent="-292100" algn="l" rtl="0">
              <a:spcBef>
                <a:spcPts val="0"/>
              </a:spcBef>
              <a:spcAft>
                <a:spcPts val="0"/>
              </a:spcAft>
              <a:buSzPts val="2800"/>
              <a:buFont typeface="Arial"/>
              <a:buChar char="▧"/>
            </a:pPr>
            <a:r>
              <a:rPr lang="en">
                <a:latin typeface="Arial"/>
                <a:ea typeface="Arial"/>
                <a:cs typeface="Arial"/>
                <a:sym typeface="Arial"/>
              </a:rPr>
              <a:t>Re-teach/Remind on </a:t>
            </a:r>
            <a:r>
              <a:rPr lang="en" u="sng">
                <a:solidFill>
                  <a:srgbClr val="3C78D8"/>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Behavior Specific Praise</a:t>
            </a:r>
            <a:endParaRPr>
              <a:solidFill>
                <a:srgbClr val="3C78D8"/>
              </a:solidFill>
              <a:latin typeface="Arial"/>
              <a:ea typeface="Arial"/>
              <a:cs typeface="Arial"/>
              <a:sym typeface="Arial"/>
            </a:endParaRPr>
          </a:p>
          <a:p>
            <a:pPr marL="742950" marR="0" lvl="1" indent="-266700" algn="l" rtl="0">
              <a:lnSpc>
                <a:spcPct val="100000"/>
              </a:lnSpc>
              <a:spcBef>
                <a:spcPts val="640"/>
              </a:spcBef>
              <a:spcAft>
                <a:spcPts val="0"/>
              </a:spcAft>
              <a:buSzPts val="1500"/>
              <a:buChar char="○"/>
            </a:pPr>
            <a:r>
              <a:rPr lang="en" sz="1500"/>
              <a:t>Contingent, specific, and sincere recognition of a specific behavior exhibited     by the student</a:t>
            </a:r>
            <a:endParaRPr>
              <a:solidFill>
                <a:srgbClr val="0000FF"/>
              </a:solidFill>
              <a:latin typeface="Arial"/>
              <a:ea typeface="Arial"/>
              <a:cs typeface="Arial"/>
              <a:sym typeface="Arial"/>
            </a:endParaRPr>
          </a:p>
          <a:p>
            <a:pPr marL="342900" lvl="0" indent="-139700" algn="l" rtl="0">
              <a:spcBef>
                <a:spcPts val="1800"/>
              </a:spcBef>
              <a:spcAft>
                <a:spcPts val="0"/>
              </a:spcAft>
              <a:buClr>
                <a:schemeClr val="dk1"/>
              </a:buClr>
              <a:buSzPts val="3200"/>
              <a:buFont typeface="Calibri"/>
              <a:buNone/>
            </a:pPr>
            <a:endParaRPr>
              <a:latin typeface="Arial"/>
              <a:ea typeface="Arial"/>
              <a:cs typeface="Arial"/>
              <a:sym typeface="Arial"/>
            </a:endParaRPr>
          </a:p>
        </p:txBody>
      </p:sp>
      <p:pic>
        <p:nvPicPr>
          <p:cNvPr id="246" name="Google Shape;246;p35" descr="Clipart of talk bubbles."/>
          <p:cNvPicPr preferRelativeResize="0"/>
          <p:nvPr/>
        </p:nvPicPr>
        <p:blipFill>
          <a:blip r:embed="rId4">
            <a:alphaModFix/>
          </a:blip>
          <a:stretch>
            <a:fillRect/>
          </a:stretch>
        </p:blipFill>
        <p:spPr>
          <a:xfrm>
            <a:off x="7445000" y="976988"/>
            <a:ext cx="1109574" cy="1109574"/>
          </a:xfrm>
          <a:prstGeom prst="rect">
            <a:avLst/>
          </a:prstGeom>
          <a:noFill/>
          <a:ln>
            <a:noFill/>
          </a:ln>
        </p:spPr>
      </p:pic>
      <p:sp>
        <p:nvSpPr>
          <p:cNvPr id="247" name="Google Shape;247;p35"/>
          <p:cNvSpPr txBox="1"/>
          <p:nvPr/>
        </p:nvSpPr>
        <p:spPr>
          <a:xfrm>
            <a:off x="6431150" y="1998400"/>
            <a:ext cx="1917300" cy="785100"/>
          </a:xfrm>
          <a:prstGeom prst="rect">
            <a:avLst/>
          </a:prstGeom>
          <a:solidFill>
            <a:srgbClr val="FFC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Varela Round"/>
                <a:ea typeface="Varela Round"/>
                <a:cs typeface="Varela Round"/>
                <a:sym typeface="Varela Round"/>
              </a:rPr>
              <a:t>What has worked to remind staff to praise specific behaviors?</a:t>
            </a:r>
            <a:endParaRPr sz="1300">
              <a:latin typeface="Varela Round"/>
              <a:ea typeface="Varela Round"/>
              <a:cs typeface="Varela Round"/>
              <a:sym typeface="Varela Rou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1000"/>
                                        <p:tgtEl>
                                          <p:spTgt spid="247"/>
                                        </p:tgtEl>
                                      </p:cBhvr>
                                    </p:animEffect>
                                  </p:childTnLst>
                                </p:cTn>
                              </p:par>
                              <p:par>
                                <p:cTn id="8" presetID="10" presetClass="entr" presetSubtype="0" fill="hold" nodeType="withEffect">
                                  <p:stCondLst>
                                    <p:cond delay="0"/>
                                  </p:stCondLst>
                                  <p:childTnLst>
                                    <p:set>
                                      <p:cBhvr>
                                        <p:cTn id="9" dur="1" fill="hold">
                                          <p:stCondLst>
                                            <p:cond delay="0"/>
                                          </p:stCondLst>
                                        </p:cTn>
                                        <p:tgtEl>
                                          <p:spTgt spid="246"/>
                                        </p:tgtEl>
                                        <p:attrNameLst>
                                          <p:attrName>style.visibility</p:attrName>
                                        </p:attrNameLst>
                                      </p:cBhvr>
                                      <p:to>
                                        <p:strVal val="visible"/>
                                      </p:to>
                                    </p:set>
                                    <p:animEffect transition="in" filter="fade">
                                      <p:cBhvr>
                                        <p:cTn id="10" dur="10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51"/>
        <p:cNvGrpSpPr/>
        <p:nvPr/>
      </p:nvGrpSpPr>
      <p:grpSpPr>
        <a:xfrm>
          <a:off x="0" y="0"/>
          <a:ext cx="0" cy="0"/>
          <a:chOff x="0" y="0"/>
          <a:chExt cx="0" cy="0"/>
        </a:xfrm>
      </p:grpSpPr>
      <p:sp>
        <p:nvSpPr>
          <p:cNvPr id="252" name="Google Shape;252;p36"/>
          <p:cNvSpPr txBox="1">
            <a:spLocks noGrp="1"/>
          </p:cNvSpPr>
          <p:nvPr>
            <p:ph type="title"/>
          </p:nvPr>
        </p:nvSpPr>
        <p:spPr>
          <a:xfrm>
            <a:off x="875150" y="374100"/>
            <a:ext cx="8686800" cy="857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200" b="1">
                <a:solidFill>
                  <a:srgbClr val="002060"/>
                </a:solidFill>
              </a:rPr>
              <a:t>3. Respond to Behavior</a:t>
            </a:r>
            <a:endParaRPr sz="3200"/>
          </a:p>
        </p:txBody>
      </p:sp>
      <p:sp>
        <p:nvSpPr>
          <p:cNvPr id="253" name="Google Shape;253;p36"/>
          <p:cNvSpPr txBox="1">
            <a:spLocks noGrp="1"/>
          </p:cNvSpPr>
          <p:nvPr>
            <p:ph type="body" idx="1"/>
          </p:nvPr>
        </p:nvSpPr>
        <p:spPr>
          <a:xfrm>
            <a:off x="642550" y="1086750"/>
            <a:ext cx="8004000" cy="3471600"/>
          </a:xfrm>
          <a:prstGeom prst="rect">
            <a:avLst/>
          </a:prstGeom>
          <a:noFill/>
          <a:ln>
            <a:noFill/>
          </a:ln>
        </p:spPr>
        <p:txBody>
          <a:bodyPr spcFirstLastPara="1" wrap="square" lIns="91425" tIns="45700" rIns="91425" bIns="45700" anchor="t" anchorCtr="0">
            <a:noAutofit/>
          </a:bodyPr>
          <a:lstStyle/>
          <a:p>
            <a:pPr marL="342900" lvl="0" indent="-285750" algn="l" rtl="0">
              <a:spcBef>
                <a:spcPts val="640"/>
              </a:spcBef>
              <a:spcAft>
                <a:spcPts val="0"/>
              </a:spcAft>
              <a:buSzPts val="2700"/>
              <a:buFont typeface="Calibri"/>
              <a:buChar char="▧"/>
            </a:pPr>
            <a:r>
              <a:rPr lang="en" sz="2000" dirty="0"/>
              <a:t>Go back to behavior definitions and refine as needed</a:t>
            </a:r>
            <a:endParaRPr sz="2000" dirty="0"/>
          </a:p>
          <a:p>
            <a:pPr marL="342900" lvl="0" indent="-241300" algn="l" rtl="0">
              <a:spcBef>
                <a:spcPts val="640"/>
              </a:spcBef>
              <a:spcAft>
                <a:spcPts val="0"/>
              </a:spcAft>
              <a:buSzPts val="2000"/>
              <a:buChar char="▧"/>
            </a:pPr>
            <a:r>
              <a:rPr lang="en" sz="2000" dirty="0"/>
              <a:t>Continue to document behaviors, although it may look different</a:t>
            </a:r>
            <a:endParaRPr sz="2000" dirty="0">
              <a:solidFill>
                <a:srgbClr val="4A86E8"/>
              </a:solidFill>
            </a:endParaRPr>
          </a:p>
          <a:p>
            <a:pPr marL="342900" lvl="0" indent="-241300" algn="l" rtl="0">
              <a:spcBef>
                <a:spcPts val="640"/>
              </a:spcBef>
              <a:spcAft>
                <a:spcPts val="0"/>
              </a:spcAft>
              <a:buClr>
                <a:srgbClr val="666666"/>
              </a:buClr>
              <a:buSzPts val="2000"/>
              <a:buChar char="▧"/>
            </a:pPr>
            <a:r>
              <a:rPr lang="en" sz="2000" dirty="0">
                <a:solidFill>
                  <a:srgbClr val="666666"/>
                </a:solidFill>
              </a:rPr>
              <a:t>Continue to use your flowchart</a:t>
            </a:r>
            <a:endParaRPr sz="2000" dirty="0">
              <a:solidFill>
                <a:srgbClr val="666666"/>
              </a:solidFill>
            </a:endParaRPr>
          </a:p>
          <a:p>
            <a:pPr marL="342900" lvl="0" indent="-241300" algn="l" rtl="0">
              <a:spcBef>
                <a:spcPts val="640"/>
              </a:spcBef>
              <a:spcAft>
                <a:spcPts val="0"/>
              </a:spcAft>
              <a:buClr>
                <a:srgbClr val="666666"/>
              </a:buClr>
              <a:buSzPts val="2000"/>
              <a:buChar char="▧"/>
            </a:pPr>
            <a:r>
              <a:rPr lang="en" sz="2000" dirty="0">
                <a:solidFill>
                  <a:srgbClr val="666666"/>
                </a:solidFill>
              </a:rPr>
              <a:t>Add in practical responses</a:t>
            </a:r>
            <a:endParaRPr sz="2000" dirty="0">
              <a:solidFill>
                <a:srgbClr val="666666"/>
              </a:solidFill>
            </a:endParaRPr>
          </a:p>
          <a:p>
            <a:pPr marL="742950" lvl="1" indent="-298450" algn="l" rtl="0">
              <a:spcBef>
                <a:spcPts val="640"/>
              </a:spcBef>
              <a:spcAft>
                <a:spcPts val="0"/>
              </a:spcAft>
              <a:buClr>
                <a:srgbClr val="3C78D8"/>
              </a:buClr>
              <a:buSzPts val="2000"/>
              <a:buChar char="○"/>
            </a:pPr>
            <a:r>
              <a:rPr lang="en" sz="2000" u="sng" dirty="0">
                <a:solidFill>
                  <a:srgbClr val="3C78D8"/>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Continuum of Response to Behavior</a:t>
            </a:r>
            <a:endParaRPr sz="2000" dirty="0">
              <a:solidFill>
                <a:srgbClr val="3C78D8"/>
              </a:solidFill>
            </a:endParaRPr>
          </a:p>
          <a:p>
            <a:pPr marL="742950" lvl="1" indent="-298450" algn="l" rtl="0">
              <a:spcBef>
                <a:spcPts val="640"/>
              </a:spcBef>
              <a:spcAft>
                <a:spcPts val="0"/>
              </a:spcAft>
              <a:buClr>
                <a:srgbClr val="3C78D8"/>
              </a:buClr>
              <a:buSzPts val="2000"/>
              <a:buChar char="○"/>
            </a:pPr>
            <a:r>
              <a:rPr lang="en" sz="2000" dirty="0">
                <a:solidFill>
                  <a:srgbClr val="3C78D8"/>
                </a:solidFill>
              </a:rPr>
              <a:t>Restorative Practices</a:t>
            </a:r>
            <a:endParaRPr sz="2000" dirty="0">
              <a:solidFill>
                <a:srgbClr val="3C78D8"/>
              </a:solidFill>
            </a:endParaRPr>
          </a:p>
          <a:p>
            <a:pPr marL="742950" lvl="1" indent="-298450" algn="l" rtl="0">
              <a:spcBef>
                <a:spcPts val="640"/>
              </a:spcBef>
              <a:spcAft>
                <a:spcPts val="0"/>
              </a:spcAft>
              <a:buClr>
                <a:srgbClr val="3C78D8"/>
              </a:buClr>
              <a:buSzPts val="2000"/>
              <a:buChar char="○"/>
            </a:pPr>
            <a:r>
              <a:rPr lang="en" sz="2000" dirty="0">
                <a:solidFill>
                  <a:srgbClr val="3C78D8"/>
                </a:solidFill>
              </a:rPr>
              <a:t>SEL Language </a:t>
            </a:r>
            <a:endParaRPr sz="2000" dirty="0">
              <a:solidFill>
                <a:srgbClr val="3C78D8"/>
              </a:solidFill>
            </a:endParaRPr>
          </a:p>
        </p:txBody>
      </p:sp>
      <p:pic>
        <p:nvPicPr>
          <p:cNvPr id="254" name="Google Shape;254;p36" descr="Clipart of talk bubbles."/>
          <p:cNvPicPr preferRelativeResize="0"/>
          <p:nvPr/>
        </p:nvPicPr>
        <p:blipFill>
          <a:blip r:embed="rId4">
            <a:alphaModFix/>
          </a:blip>
          <a:stretch>
            <a:fillRect/>
          </a:stretch>
        </p:blipFill>
        <p:spPr>
          <a:xfrm>
            <a:off x="7508675" y="2399038"/>
            <a:ext cx="1109574" cy="1109574"/>
          </a:xfrm>
          <a:prstGeom prst="rect">
            <a:avLst/>
          </a:prstGeom>
          <a:noFill/>
          <a:ln>
            <a:noFill/>
          </a:ln>
        </p:spPr>
      </p:pic>
      <p:sp>
        <p:nvSpPr>
          <p:cNvPr id="255" name="Google Shape;255;p36"/>
          <p:cNvSpPr txBox="1"/>
          <p:nvPr/>
        </p:nvSpPr>
        <p:spPr>
          <a:xfrm>
            <a:off x="5999575" y="3420450"/>
            <a:ext cx="2412600" cy="1185300"/>
          </a:xfrm>
          <a:prstGeom prst="rect">
            <a:avLst/>
          </a:prstGeom>
          <a:solidFill>
            <a:srgbClr val="FFC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Varela Round"/>
                <a:ea typeface="Varela Round"/>
                <a:cs typeface="Varela Round"/>
                <a:sym typeface="Varela Round"/>
              </a:rPr>
              <a:t>What practices do you that can be embedded into your responses to behavior? Give examples of what has/has not worked.</a:t>
            </a:r>
            <a:endParaRPr sz="1300">
              <a:latin typeface="Varela Round"/>
              <a:ea typeface="Varela Round"/>
              <a:cs typeface="Varela Round"/>
              <a:sym typeface="Varela Rou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1000"/>
                                        <p:tgtEl>
                                          <p:spTgt spid="255"/>
                                        </p:tgtEl>
                                      </p:cBhvr>
                                    </p:animEffect>
                                  </p:childTnLst>
                                </p:cTn>
                              </p:par>
                              <p:par>
                                <p:cTn id="8" presetID="10" presetClass="entr" presetSubtype="0" fill="hold" nodeType="withEffect">
                                  <p:stCondLst>
                                    <p:cond delay="0"/>
                                  </p:stCondLst>
                                  <p:childTnLst>
                                    <p:set>
                                      <p:cBhvr>
                                        <p:cTn id="9" dur="1" fill="hold">
                                          <p:stCondLst>
                                            <p:cond delay="0"/>
                                          </p:stCondLst>
                                        </p:cTn>
                                        <p:tgtEl>
                                          <p:spTgt spid="254"/>
                                        </p:tgtEl>
                                        <p:attrNameLst>
                                          <p:attrName>style.visibility</p:attrName>
                                        </p:attrNameLst>
                                      </p:cBhvr>
                                      <p:to>
                                        <p:strVal val="visible"/>
                                      </p:to>
                                    </p:set>
                                    <p:animEffect transition="in" filter="fade">
                                      <p:cBhvr>
                                        <p:cTn id="10" dur="10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59"/>
        <p:cNvGrpSpPr/>
        <p:nvPr/>
      </p:nvGrpSpPr>
      <p:grpSpPr>
        <a:xfrm>
          <a:off x="0" y="0"/>
          <a:ext cx="0" cy="0"/>
          <a:chOff x="0" y="0"/>
          <a:chExt cx="0" cy="0"/>
        </a:xfrm>
      </p:grpSpPr>
      <p:sp>
        <p:nvSpPr>
          <p:cNvPr id="260" name="Google Shape;260;p37"/>
          <p:cNvSpPr txBox="1">
            <a:spLocks noGrp="1"/>
          </p:cNvSpPr>
          <p:nvPr>
            <p:ph type="title"/>
          </p:nvPr>
        </p:nvSpPr>
        <p:spPr>
          <a:xfrm>
            <a:off x="875150" y="374100"/>
            <a:ext cx="8686800" cy="857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200" b="1">
                <a:solidFill>
                  <a:srgbClr val="002060"/>
                </a:solidFill>
              </a:rPr>
              <a:t>4. Use Data</a:t>
            </a:r>
            <a:endParaRPr sz="3200"/>
          </a:p>
        </p:txBody>
      </p:sp>
      <p:sp>
        <p:nvSpPr>
          <p:cNvPr id="261" name="Google Shape;261;p37"/>
          <p:cNvSpPr txBox="1">
            <a:spLocks noGrp="1"/>
          </p:cNvSpPr>
          <p:nvPr>
            <p:ph type="body" idx="1"/>
          </p:nvPr>
        </p:nvSpPr>
        <p:spPr>
          <a:xfrm>
            <a:off x="642550" y="1086750"/>
            <a:ext cx="8004000" cy="3567900"/>
          </a:xfrm>
          <a:prstGeom prst="rect">
            <a:avLst/>
          </a:prstGeom>
          <a:noFill/>
          <a:ln>
            <a:noFill/>
          </a:ln>
        </p:spPr>
        <p:txBody>
          <a:bodyPr spcFirstLastPara="1" wrap="square" lIns="91425" tIns="45700" rIns="91425" bIns="45700" anchor="t" anchorCtr="0">
            <a:noAutofit/>
          </a:bodyPr>
          <a:lstStyle/>
          <a:p>
            <a:pPr marL="342900" lvl="0" indent="-285750" algn="l" rtl="0">
              <a:spcBef>
                <a:spcPts val="640"/>
              </a:spcBef>
              <a:spcAft>
                <a:spcPts val="0"/>
              </a:spcAft>
              <a:buSzPts val="2700"/>
              <a:buFont typeface="Calibri"/>
              <a:buChar char="▧"/>
            </a:pPr>
            <a:r>
              <a:rPr lang="en" sz="2000"/>
              <a:t>Continue to collect outcome data where/when you can</a:t>
            </a:r>
            <a:endParaRPr sz="2000"/>
          </a:p>
          <a:p>
            <a:pPr marL="742950" lvl="1" indent="-298450" algn="l" rtl="0">
              <a:spcBef>
                <a:spcPts val="640"/>
              </a:spcBef>
              <a:spcAft>
                <a:spcPts val="0"/>
              </a:spcAft>
              <a:buSzPts val="2000"/>
              <a:buChar char="○"/>
            </a:pPr>
            <a:r>
              <a:rPr lang="en" sz="2000"/>
              <a:t>Office Referrals</a:t>
            </a:r>
            <a:endParaRPr sz="2000"/>
          </a:p>
          <a:p>
            <a:pPr marL="742950" lvl="1" indent="-298450" algn="l" rtl="0">
              <a:spcBef>
                <a:spcPts val="640"/>
              </a:spcBef>
              <a:spcAft>
                <a:spcPts val="0"/>
              </a:spcAft>
              <a:buSzPts val="2000"/>
              <a:buChar char="○"/>
            </a:pPr>
            <a:r>
              <a:rPr lang="en" sz="2000"/>
              <a:t>Attendance, Health Office, Student Supports, etc.</a:t>
            </a:r>
            <a:endParaRPr sz="2000"/>
          </a:p>
          <a:p>
            <a:pPr marL="342900" lvl="0" indent="-241300" algn="l" rtl="0">
              <a:spcBef>
                <a:spcPts val="640"/>
              </a:spcBef>
              <a:spcAft>
                <a:spcPts val="0"/>
              </a:spcAft>
              <a:buSzPts val="2000"/>
              <a:buChar char="▧"/>
            </a:pPr>
            <a:r>
              <a:rPr lang="en" sz="2000"/>
              <a:t>Allow opportunity for perception data</a:t>
            </a:r>
            <a:endParaRPr sz="2000"/>
          </a:p>
          <a:p>
            <a:pPr marL="742950" lvl="1" indent="-298450" algn="l" rtl="0">
              <a:spcBef>
                <a:spcPts val="640"/>
              </a:spcBef>
              <a:spcAft>
                <a:spcPts val="0"/>
              </a:spcAft>
              <a:buSzPts val="2000"/>
              <a:buChar char="○"/>
            </a:pPr>
            <a:r>
              <a:rPr lang="en" sz="2000"/>
              <a:t>Students/Families</a:t>
            </a:r>
            <a:endParaRPr sz="2000"/>
          </a:p>
          <a:p>
            <a:pPr marL="342900" lvl="0" indent="-241300" algn="l" rtl="0">
              <a:spcBef>
                <a:spcPts val="640"/>
              </a:spcBef>
              <a:spcAft>
                <a:spcPts val="0"/>
              </a:spcAft>
              <a:buSzPts val="2000"/>
              <a:buChar char="▧"/>
            </a:pPr>
            <a:r>
              <a:rPr lang="en" sz="2000"/>
              <a:t>Think about new data </a:t>
            </a:r>
            <a:endParaRPr sz="2000"/>
          </a:p>
          <a:p>
            <a:pPr marL="742950" lvl="1" indent="-298450" algn="l" rtl="0">
              <a:spcBef>
                <a:spcPts val="640"/>
              </a:spcBef>
              <a:spcAft>
                <a:spcPts val="0"/>
              </a:spcAft>
              <a:buSzPts val="2000"/>
              <a:buChar char="○"/>
            </a:pPr>
            <a:r>
              <a:rPr lang="en" sz="2000"/>
              <a:t>Engagement data</a:t>
            </a:r>
            <a:endParaRPr sz="2000"/>
          </a:p>
          <a:p>
            <a:pPr marL="742950" lvl="1" indent="-298450" algn="l" rtl="0">
              <a:spcBef>
                <a:spcPts val="640"/>
              </a:spcBef>
              <a:spcAft>
                <a:spcPts val="0"/>
              </a:spcAft>
              <a:buSzPts val="2000"/>
              <a:buChar char="○"/>
            </a:pPr>
            <a:r>
              <a:rPr lang="en" sz="2000"/>
              <a:t>Coping Skills/SEL data</a:t>
            </a:r>
            <a:endParaRPr sz="2000"/>
          </a:p>
        </p:txBody>
      </p:sp>
      <p:pic>
        <p:nvPicPr>
          <p:cNvPr id="262" name="Google Shape;262;p37" descr="Clipart of talk bubbles."/>
          <p:cNvPicPr preferRelativeResize="0"/>
          <p:nvPr/>
        </p:nvPicPr>
        <p:blipFill>
          <a:blip r:embed="rId3">
            <a:alphaModFix/>
          </a:blip>
          <a:stretch>
            <a:fillRect/>
          </a:stretch>
        </p:blipFill>
        <p:spPr>
          <a:xfrm>
            <a:off x="7430850" y="2441488"/>
            <a:ext cx="1109574" cy="1109574"/>
          </a:xfrm>
          <a:prstGeom prst="rect">
            <a:avLst/>
          </a:prstGeom>
          <a:noFill/>
          <a:ln>
            <a:noFill/>
          </a:ln>
        </p:spPr>
      </p:pic>
      <p:sp>
        <p:nvSpPr>
          <p:cNvPr id="263" name="Google Shape;263;p37"/>
          <p:cNvSpPr txBox="1"/>
          <p:nvPr/>
        </p:nvSpPr>
        <p:spPr>
          <a:xfrm>
            <a:off x="6027875" y="3413375"/>
            <a:ext cx="2412600" cy="985200"/>
          </a:xfrm>
          <a:prstGeom prst="rect">
            <a:avLst/>
          </a:prstGeom>
          <a:solidFill>
            <a:srgbClr val="FFC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Varela Round"/>
                <a:ea typeface="Varela Round"/>
                <a:cs typeface="Varela Round"/>
                <a:sym typeface="Varela Round"/>
              </a:rPr>
              <a:t>What data practices did you use this year? Give examples of what has/has not worked.</a:t>
            </a:r>
            <a:endParaRPr sz="1300">
              <a:latin typeface="Varela Round"/>
              <a:ea typeface="Varela Round"/>
              <a:cs typeface="Varela Round"/>
              <a:sym typeface="Varela Rou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1000"/>
                                        <p:tgtEl>
                                          <p:spTgt spid="263"/>
                                        </p:tgtEl>
                                      </p:cBhvr>
                                    </p:animEffect>
                                  </p:childTnLst>
                                </p:cTn>
                              </p:par>
                              <p:par>
                                <p:cTn id="8" presetID="10" presetClass="entr" presetSubtype="0" fill="hold" nodeType="withEffect">
                                  <p:stCondLst>
                                    <p:cond delay="0"/>
                                  </p:stCondLst>
                                  <p:childTnLst>
                                    <p:set>
                                      <p:cBhvr>
                                        <p:cTn id="9" dur="1" fill="hold">
                                          <p:stCondLst>
                                            <p:cond delay="0"/>
                                          </p:stCondLst>
                                        </p:cTn>
                                        <p:tgtEl>
                                          <p:spTgt spid="262"/>
                                        </p:tgtEl>
                                        <p:attrNameLst>
                                          <p:attrName>style.visibility</p:attrName>
                                        </p:attrNameLst>
                                      </p:cBhvr>
                                      <p:to>
                                        <p:strVal val="visible"/>
                                      </p:to>
                                    </p:set>
                                    <p:animEffect transition="in" filter="fade">
                                      <p:cBhvr>
                                        <p:cTn id="10" dur="10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8E7CC3"/>
        </a:solidFill>
        <a:effectLst/>
      </p:bgPr>
    </p:bg>
    <p:spTree>
      <p:nvGrpSpPr>
        <p:cNvPr id="1" name="Shape 267"/>
        <p:cNvGrpSpPr/>
        <p:nvPr/>
      </p:nvGrpSpPr>
      <p:grpSpPr>
        <a:xfrm>
          <a:off x="0" y="0"/>
          <a:ext cx="0" cy="0"/>
          <a:chOff x="0" y="0"/>
          <a:chExt cx="0" cy="0"/>
        </a:xfrm>
      </p:grpSpPr>
      <p:sp>
        <p:nvSpPr>
          <p:cNvPr id="268" name="Google Shape;268;p38"/>
          <p:cNvSpPr txBox="1">
            <a:spLocks noGrp="1"/>
          </p:cNvSpPr>
          <p:nvPr>
            <p:ph type="ctrTitle" idx="4294967295"/>
          </p:nvPr>
        </p:nvSpPr>
        <p:spPr>
          <a:xfrm>
            <a:off x="1059350" y="677376"/>
            <a:ext cx="7071396" cy="179780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b="1" dirty="0">
                <a:solidFill>
                  <a:srgbClr val="FFB008"/>
                </a:solidFill>
              </a:rPr>
              <a:t>Priorities Moving Forward</a:t>
            </a:r>
            <a:r>
              <a:rPr lang="en" sz="4800" b="1" dirty="0" smtClean="0">
                <a:solidFill>
                  <a:srgbClr val="FFB008"/>
                </a:solidFill>
              </a:rPr>
              <a:t>!</a:t>
            </a:r>
            <a:br>
              <a:rPr lang="en" sz="4800" b="1" dirty="0" smtClean="0">
                <a:solidFill>
                  <a:srgbClr val="FFB008"/>
                </a:solidFill>
              </a:rPr>
            </a:br>
            <a:r>
              <a:rPr lang="en" sz="4000" b="1" dirty="0" smtClean="0">
                <a:solidFill>
                  <a:srgbClr val="FFB008"/>
                </a:solidFill>
              </a:rPr>
              <a:t>Question 1</a:t>
            </a:r>
            <a:endParaRPr sz="4000" b="1" dirty="0">
              <a:solidFill>
                <a:srgbClr val="FFB008"/>
              </a:solidFill>
            </a:endParaRPr>
          </a:p>
        </p:txBody>
      </p:sp>
      <p:sp>
        <p:nvSpPr>
          <p:cNvPr id="269" name="Google Shape;269;p38"/>
          <p:cNvSpPr txBox="1">
            <a:spLocks noGrp="1"/>
          </p:cNvSpPr>
          <p:nvPr>
            <p:ph type="subTitle" idx="4294967295"/>
          </p:nvPr>
        </p:nvSpPr>
        <p:spPr>
          <a:xfrm>
            <a:off x="1690925" y="2324350"/>
            <a:ext cx="5858100" cy="1146074"/>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300" b="1" dirty="0">
                <a:solidFill>
                  <a:srgbClr val="FFFFFF"/>
                </a:solidFill>
              </a:rPr>
              <a:t>Planning how to implement priorities with your school community members.</a:t>
            </a:r>
            <a:endParaRPr sz="2300" b="1" dirty="0">
              <a:solidFill>
                <a:srgbClr val="FFFFFF"/>
              </a:solidFill>
            </a:endParaRPr>
          </a:p>
        </p:txBody>
      </p:sp>
      <p:pic>
        <p:nvPicPr>
          <p:cNvPr id="279" name="Google Shape;279;p38" descr="Clipart of talk bubbles."/>
          <p:cNvPicPr preferRelativeResize="0"/>
          <p:nvPr/>
        </p:nvPicPr>
        <p:blipFill>
          <a:blip r:embed="rId3">
            <a:alphaModFix/>
          </a:blip>
          <a:stretch>
            <a:fillRect/>
          </a:stretch>
        </p:blipFill>
        <p:spPr>
          <a:xfrm>
            <a:off x="6064200" y="3469650"/>
            <a:ext cx="1109574" cy="1109574"/>
          </a:xfrm>
          <a:prstGeom prst="rect">
            <a:avLst/>
          </a:prstGeom>
          <a:noFill/>
          <a:ln>
            <a:noFill/>
          </a:ln>
        </p:spPr>
      </p:pic>
      <p:sp>
        <p:nvSpPr>
          <p:cNvPr id="278" name="Google Shape;278;p38"/>
          <p:cNvSpPr txBox="1">
            <a:spLocks noGrp="1"/>
          </p:cNvSpPr>
          <p:nvPr>
            <p:ph type="body" idx="4294967295"/>
          </p:nvPr>
        </p:nvSpPr>
        <p:spPr>
          <a:xfrm>
            <a:off x="1059350" y="3596900"/>
            <a:ext cx="4839300" cy="970500"/>
          </a:xfrm>
          <a:prstGeom prst="rect">
            <a:avLst/>
          </a:prstGeom>
          <a:solidFill>
            <a:srgbClr val="FFC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212121"/>
                </a:solidFill>
              </a:rPr>
              <a:t>In the chat, which subgroup do you need to focus on the most next year? </a:t>
            </a:r>
            <a:endParaRPr sz="1800">
              <a:solidFill>
                <a:srgbClr val="212121"/>
              </a:solidFill>
            </a:endParaRPr>
          </a:p>
          <a:p>
            <a:pPr marL="0" lvl="0" indent="0" algn="ctr" rtl="0">
              <a:spcBef>
                <a:spcPts val="0"/>
              </a:spcBef>
              <a:spcAft>
                <a:spcPts val="0"/>
              </a:spcAft>
              <a:buNone/>
            </a:pPr>
            <a:r>
              <a:rPr lang="en" sz="1800">
                <a:solidFill>
                  <a:srgbClr val="212121"/>
                </a:solidFill>
              </a:rPr>
              <a:t>Team, Staff, Student, Families?</a:t>
            </a:r>
            <a:endParaRPr sz="1800">
              <a:solidFill>
                <a:srgbClr val="212121"/>
              </a:solidFill>
            </a:endParaRPr>
          </a:p>
        </p:txBody>
      </p:sp>
      <p:sp>
        <p:nvSpPr>
          <p:cNvPr id="277" name="Google Shape;277;p38" descr="https://docs.google.com/document/d/1-gHOj04g9n7VBZ3rQG6LRpy3Ist1Lrdamqhfn2CkYeU/edit"/>
          <p:cNvSpPr txBox="1"/>
          <p:nvPr/>
        </p:nvSpPr>
        <p:spPr>
          <a:xfrm>
            <a:off x="244945" y="150700"/>
            <a:ext cx="240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solidFill>
                  <a:schemeClr val="hlink"/>
                </a:solidFill>
                <a:latin typeface="Varela Round"/>
                <a:ea typeface="Varela Round"/>
                <a:cs typeface="Varela Round"/>
                <a:sym typeface="Varela Round"/>
                <a:hlinkClick r:id="rId4"/>
              </a:rPr>
              <a:t>KickOffPBISGuide</a:t>
            </a:r>
            <a:endParaRPr dirty="0">
              <a:latin typeface="Varela Round"/>
              <a:ea typeface="Varela Round"/>
              <a:cs typeface="Varela Round"/>
              <a:sym typeface="Varela Round"/>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97"/>
        <p:cNvGrpSpPr/>
        <p:nvPr/>
      </p:nvGrpSpPr>
      <p:grpSpPr>
        <a:xfrm>
          <a:off x="0" y="0"/>
          <a:ext cx="0" cy="0"/>
          <a:chOff x="0" y="0"/>
          <a:chExt cx="0" cy="0"/>
        </a:xfrm>
      </p:grpSpPr>
      <p:sp>
        <p:nvSpPr>
          <p:cNvPr id="3" name="Title 2"/>
          <p:cNvSpPr>
            <a:spLocks noGrp="1"/>
          </p:cNvSpPr>
          <p:nvPr>
            <p:ph type="title"/>
          </p:nvPr>
        </p:nvSpPr>
        <p:spPr>
          <a:xfrm>
            <a:off x="-5850" y="-1"/>
            <a:ext cx="9149850" cy="535533"/>
          </a:xfrm>
        </p:spPr>
        <p:txBody>
          <a:bodyPr/>
          <a:lstStyle/>
          <a:p>
            <a:pPr algn="r"/>
            <a:r>
              <a:rPr lang="en" sz="2800" dirty="0">
                <a:solidFill>
                  <a:srgbClr val="000000"/>
                </a:solidFill>
                <a:latin typeface="Graduate"/>
                <a:ea typeface="Graduate"/>
                <a:cs typeface="Graduate"/>
                <a:sym typeface="Graduate"/>
              </a:rPr>
              <a:t>Megan Gruis</a:t>
            </a:r>
            <a:endParaRPr lang="en-US" dirty="0">
              <a:solidFill>
                <a:srgbClr val="000000"/>
              </a:solidFill>
            </a:endParaRPr>
          </a:p>
        </p:txBody>
      </p:sp>
      <p:sp>
        <p:nvSpPr>
          <p:cNvPr id="106" name="Google Shape;106;p21"/>
          <p:cNvSpPr txBox="1"/>
          <p:nvPr/>
        </p:nvSpPr>
        <p:spPr>
          <a:xfrm>
            <a:off x="136575" y="128900"/>
            <a:ext cx="3610800" cy="32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latin typeface="Didact Gothic"/>
                <a:ea typeface="Didact Gothic"/>
                <a:cs typeface="Didact Gothic"/>
                <a:sym typeface="Didact Gothic"/>
              </a:rPr>
              <a:t>Email: pbis.megan@gmail.com</a:t>
            </a:r>
            <a:endParaRPr sz="1500" b="1">
              <a:latin typeface="Didact Gothic"/>
              <a:ea typeface="Didact Gothic"/>
              <a:cs typeface="Didact Gothic"/>
              <a:sym typeface="Didact Gothic"/>
            </a:endParaRPr>
          </a:p>
        </p:txBody>
      </p:sp>
      <p:sp>
        <p:nvSpPr>
          <p:cNvPr id="98" name="Google Shape;98;p21"/>
          <p:cNvSpPr/>
          <p:nvPr/>
        </p:nvSpPr>
        <p:spPr>
          <a:xfrm>
            <a:off x="-150" y="4643475"/>
            <a:ext cx="9144000" cy="43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Graduate"/>
                <a:ea typeface="Graduate"/>
                <a:cs typeface="Graduate"/>
                <a:sym typeface="Graduate"/>
              </a:rPr>
              <a:t>                                                    District #110                  cohort 4 &amp; 12</a:t>
            </a:r>
            <a:endParaRPr>
              <a:latin typeface="Graduate"/>
              <a:ea typeface="Graduate"/>
              <a:cs typeface="Graduate"/>
              <a:sym typeface="Graduate"/>
            </a:endParaRPr>
          </a:p>
        </p:txBody>
      </p:sp>
      <p:sp>
        <p:nvSpPr>
          <p:cNvPr id="99" name="Google Shape;99;p21"/>
          <p:cNvSpPr/>
          <p:nvPr/>
        </p:nvSpPr>
        <p:spPr>
          <a:xfrm>
            <a:off x="-5850" y="596400"/>
            <a:ext cx="9150000" cy="1001700"/>
          </a:xfrm>
          <a:prstGeom prst="rect">
            <a:avLst/>
          </a:prstGeom>
          <a:solidFill>
            <a:srgbClr val="FFD966"/>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800" dirty="0"/>
              <a:t>                   </a:t>
            </a:r>
            <a:r>
              <a:rPr lang="en" sz="2400" dirty="0">
                <a:solidFill>
                  <a:srgbClr val="FF9900"/>
                </a:solidFill>
                <a:latin typeface="Permanent Marker"/>
                <a:ea typeface="Permanent Marker"/>
                <a:cs typeface="Permanent Marker"/>
                <a:sym typeface="Permanent Marker"/>
              </a:rPr>
              <a:t>          </a:t>
            </a:r>
            <a:r>
              <a:rPr lang="en" sz="2400" dirty="0">
                <a:latin typeface="Permanent Marker"/>
                <a:ea typeface="Permanent Marker"/>
                <a:cs typeface="Permanent Marker"/>
                <a:sym typeface="Permanent Marker"/>
              </a:rPr>
              <a:t>mrip Coaching &amp; evaluation Coordinator</a:t>
            </a:r>
            <a:endParaRPr sz="2400" dirty="0">
              <a:latin typeface="Permanent Marker"/>
              <a:ea typeface="Permanent Marker"/>
              <a:cs typeface="Permanent Marker"/>
              <a:sym typeface="Permanent Marker"/>
            </a:endParaRPr>
          </a:p>
          <a:p>
            <a:pPr marL="0" lvl="0" indent="0" algn="r" rtl="0">
              <a:spcBef>
                <a:spcPts val="0"/>
              </a:spcBef>
              <a:spcAft>
                <a:spcPts val="0"/>
              </a:spcAft>
              <a:buNone/>
            </a:pPr>
            <a:r>
              <a:rPr lang="en" sz="2400" dirty="0">
                <a:latin typeface="Permanent Marker"/>
                <a:ea typeface="Permanent Marker"/>
                <a:cs typeface="Permanent Marker"/>
                <a:sym typeface="Permanent Marker"/>
              </a:rPr>
              <a:t>Laketown PBIS Team Parent Rep &amp; PTO</a:t>
            </a:r>
            <a:endParaRPr sz="2400" dirty="0">
              <a:latin typeface="Permanent Marker"/>
              <a:ea typeface="Permanent Marker"/>
              <a:cs typeface="Permanent Marker"/>
              <a:sym typeface="Permanent Marker"/>
            </a:endParaRPr>
          </a:p>
        </p:txBody>
      </p:sp>
      <p:pic>
        <p:nvPicPr>
          <p:cNvPr id="108" name="Google Shape;108;p21" descr="photo of Laketown Elementary School staff at booth display at a conference"/>
          <p:cNvPicPr preferRelativeResize="0"/>
          <p:nvPr/>
        </p:nvPicPr>
        <p:blipFill rotWithShape="1">
          <a:blip r:embed="rId3">
            <a:alphaModFix/>
          </a:blip>
          <a:srcRect t="21603" b="3253"/>
          <a:stretch/>
        </p:blipFill>
        <p:spPr>
          <a:xfrm>
            <a:off x="0" y="596400"/>
            <a:ext cx="1446973" cy="1264323"/>
          </a:xfrm>
          <a:prstGeom prst="rect">
            <a:avLst/>
          </a:prstGeom>
          <a:noFill/>
          <a:ln>
            <a:noFill/>
          </a:ln>
        </p:spPr>
      </p:pic>
      <p:sp>
        <p:nvSpPr>
          <p:cNvPr id="103" name="Google Shape;103;p21"/>
          <p:cNvSpPr txBox="1"/>
          <p:nvPr/>
        </p:nvSpPr>
        <p:spPr>
          <a:xfrm>
            <a:off x="3736625" y="1685425"/>
            <a:ext cx="50862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Graduate"/>
                <a:ea typeface="Graduate"/>
                <a:cs typeface="Graduate"/>
                <a:sym typeface="Graduate"/>
              </a:rPr>
              <a:t>TRAINER STATS: @Coach Gruis  </a:t>
            </a:r>
            <a:endParaRPr sz="1800" dirty="0">
              <a:latin typeface="Graduate"/>
              <a:ea typeface="Graduate"/>
              <a:cs typeface="Graduate"/>
              <a:sym typeface="Graduate"/>
            </a:endParaRPr>
          </a:p>
        </p:txBody>
      </p:sp>
      <p:sp>
        <p:nvSpPr>
          <p:cNvPr id="102" name="Google Shape;102;p21"/>
          <p:cNvSpPr txBox="1"/>
          <p:nvPr/>
        </p:nvSpPr>
        <p:spPr>
          <a:xfrm>
            <a:off x="3541575" y="2229950"/>
            <a:ext cx="5602200" cy="2044500"/>
          </a:xfrm>
          <a:prstGeom prst="rect">
            <a:avLst/>
          </a:prstGeom>
          <a:solidFill>
            <a:srgbClr val="FFFFFF"/>
          </a:solidFill>
          <a:ln>
            <a:noFill/>
          </a:ln>
        </p:spPr>
        <p:txBody>
          <a:bodyPr spcFirstLastPara="1" wrap="square" lIns="91425" tIns="91425" rIns="91425" bIns="91425" anchor="ctr" anchorCtr="0">
            <a:noAutofit/>
          </a:bodyPr>
          <a:lstStyle/>
          <a:p>
            <a:pPr marL="457200" lvl="0" indent="-342900" algn="l" rtl="0">
              <a:spcBef>
                <a:spcPts val="0"/>
              </a:spcBef>
              <a:spcAft>
                <a:spcPts val="0"/>
              </a:spcAft>
              <a:buClr>
                <a:schemeClr val="dk1"/>
              </a:buClr>
              <a:buSzPts val="1800"/>
              <a:buChar char="●"/>
            </a:pPr>
            <a:r>
              <a:rPr lang="en" sz="1800" dirty="0">
                <a:solidFill>
                  <a:schemeClr val="dk1"/>
                </a:solidFill>
              </a:rPr>
              <a:t>Years implementing PBIS in any form: </a:t>
            </a:r>
            <a:r>
              <a:rPr lang="en" sz="1800" dirty="0">
                <a:latin typeface="Permanent Marker"/>
                <a:ea typeface="Permanent Marker"/>
                <a:cs typeface="Permanent Marker"/>
                <a:sym typeface="Permanent Marker"/>
              </a:rPr>
              <a:t>13</a:t>
            </a:r>
            <a:endParaRPr sz="1800" dirty="0">
              <a:solidFill>
                <a:schemeClr val="dk1"/>
              </a:solidFill>
            </a:endParaRPr>
          </a:p>
          <a:p>
            <a:pPr marL="457200" lvl="0" indent="-342900" algn="l" rtl="0">
              <a:spcBef>
                <a:spcPts val="0"/>
              </a:spcBef>
              <a:spcAft>
                <a:spcPts val="0"/>
              </a:spcAft>
              <a:buClr>
                <a:schemeClr val="dk1"/>
              </a:buClr>
              <a:buSzPts val="1800"/>
              <a:buChar char="●"/>
            </a:pPr>
            <a:r>
              <a:rPr lang="en" sz="1800" dirty="0">
                <a:solidFill>
                  <a:schemeClr val="dk1"/>
                </a:solidFill>
              </a:rPr>
              <a:t>Years training/coaching cohorts: </a:t>
            </a:r>
            <a:r>
              <a:rPr lang="en" sz="1800" dirty="0">
                <a:latin typeface="Permanent Marker"/>
                <a:ea typeface="Permanent Marker"/>
                <a:cs typeface="Permanent Marker"/>
                <a:sym typeface="Permanent Marker"/>
              </a:rPr>
              <a:t>9</a:t>
            </a:r>
            <a:endParaRPr sz="1800" dirty="0">
              <a:solidFill>
                <a:schemeClr val="dk1"/>
              </a:solidFill>
            </a:endParaRPr>
          </a:p>
          <a:p>
            <a:pPr marL="457200" lvl="0" indent="-342900" algn="l" rtl="0">
              <a:spcBef>
                <a:spcPts val="0"/>
              </a:spcBef>
              <a:spcAft>
                <a:spcPts val="0"/>
              </a:spcAft>
              <a:buClr>
                <a:schemeClr val="dk1"/>
              </a:buClr>
              <a:buSzPts val="1800"/>
              <a:buChar char="●"/>
            </a:pPr>
            <a:r>
              <a:rPr lang="en" sz="1800" dirty="0">
                <a:solidFill>
                  <a:schemeClr val="dk1"/>
                </a:solidFill>
              </a:rPr>
              <a:t>Area of expertise or favorite part of PBIS: </a:t>
            </a:r>
            <a:r>
              <a:rPr lang="en" sz="1800" dirty="0">
                <a:latin typeface="Permanent Marker"/>
                <a:ea typeface="Permanent Marker"/>
                <a:cs typeface="Permanent Marker"/>
                <a:sym typeface="Permanent Marker"/>
              </a:rPr>
              <a:t>supporting teams, coaches &amp; Districts to enhance implementation, specifically Tier 2, SEL &amp; whole child work</a:t>
            </a:r>
            <a:endParaRPr sz="1800" dirty="0">
              <a:solidFill>
                <a:schemeClr val="dk1"/>
              </a:solidFill>
            </a:endParaRPr>
          </a:p>
          <a:p>
            <a:pPr marL="457200" lvl="0" indent="-342900" algn="l" rtl="0">
              <a:spcBef>
                <a:spcPts val="0"/>
              </a:spcBef>
              <a:spcAft>
                <a:spcPts val="0"/>
              </a:spcAft>
              <a:buClr>
                <a:schemeClr val="dk1"/>
              </a:buClr>
              <a:buSzPts val="1800"/>
              <a:buChar char="●"/>
            </a:pPr>
            <a:r>
              <a:rPr lang="en" sz="1800" dirty="0">
                <a:solidFill>
                  <a:schemeClr val="dk1"/>
                </a:solidFill>
              </a:rPr>
              <a:t>Interesting fact: </a:t>
            </a:r>
            <a:r>
              <a:rPr lang="en" sz="1800" dirty="0">
                <a:latin typeface="Permanent Marker"/>
                <a:ea typeface="Permanent Marker"/>
                <a:cs typeface="Permanent Marker"/>
                <a:sym typeface="Permanent Marker"/>
              </a:rPr>
              <a:t>i have been on a run streak since april 1st, 2020</a:t>
            </a:r>
            <a:endParaRPr sz="1800" dirty="0"/>
          </a:p>
        </p:txBody>
      </p:sp>
      <p:pic>
        <p:nvPicPr>
          <p:cNvPr id="107" name="Google Shape;107;p21" descr="Photo of family"/>
          <p:cNvPicPr preferRelativeResize="0"/>
          <p:nvPr/>
        </p:nvPicPr>
        <p:blipFill>
          <a:blip r:embed="rId4">
            <a:alphaModFix/>
          </a:blip>
          <a:stretch>
            <a:fillRect/>
          </a:stretch>
        </p:blipFill>
        <p:spPr>
          <a:xfrm>
            <a:off x="-5850" y="1545751"/>
            <a:ext cx="3291445" cy="2468576"/>
          </a:xfrm>
          <a:prstGeom prst="rect">
            <a:avLst/>
          </a:prstGeom>
          <a:noFill/>
          <a:ln>
            <a:noFill/>
          </a:ln>
        </p:spPr>
      </p:pic>
      <p:pic>
        <p:nvPicPr>
          <p:cNvPr id="101" name="Google Shape;101;p21" descr="Minnesota PBIS logo"/>
          <p:cNvPicPr preferRelativeResize="0"/>
          <p:nvPr/>
        </p:nvPicPr>
        <p:blipFill>
          <a:blip r:embed="rId5">
            <a:alphaModFix/>
          </a:blip>
          <a:stretch>
            <a:fillRect/>
          </a:stretch>
        </p:blipFill>
        <p:spPr>
          <a:xfrm>
            <a:off x="141974" y="4187024"/>
            <a:ext cx="2012475" cy="889650"/>
          </a:xfrm>
          <a:prstGeom prst="rect">
            <a:avLst/>
          </a:prstGeom>
          <a:noFill/>
          <a:ln>
            <a:noFill/>
          </a:ln>
        </p:spPr>
      </p:pic>
      <p:pic>
        <p:nvPicPr>
          <p:cNvPr id="104" name="Google Shape;104;p21" descr="Waconia Public Schools logo"/>
          <p:cNvPicPr preferRelativeResize="0"/>
          <p:nvPr/>
        </p:nvPicPr>
        <p:blipFill>
          <a:blip r:embed="rId6">
            <a:alphaModFix/>
          </a:blip>
          <a:stretch>
            <a:fillRect/>
          </a:stretch>
        </p:blipFill>
        <p:spPr>
          <a:xfrm>
            <a:off x="2848178" y="4014328"/>
            <a:ext cx="1062300" cy="1062350"/>
          </a:xfrm>
          <a:prstGeom prst="rect">
            <a:avLst/>
          </a:prstGeom>
          <a:noFill/>
          <a:ln>
            <a:noFill/>
          </a:ln>
        </p:spPr>
      </p:pic>
      <p:pic>
        <p:nvPicPr>
          <p:cNvPr id="105" name="Google Shape;105;p21" descr="&quot;Laketown Pride&quot; mascot"/>
          <p:cNvPicPr preferRelativeResize="0"/>
          <p:nvPr/>
        </p:nvPicPr>
        <p:blipFill>
          <a:blip r:embed="rId7">
            <a:alphaModFix/>
          </a:blip>
          <a:stretch>
            <a:fillRect/>
          </a:stretch>
        </p:blipFill>
        <p:spPr>
          <a:xfrm>
            <a:off x="8254500" y="4187025"/>
            <a:ext cx="889650" cy="88965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Shape 283"/>
        <p:cNvGrpSpPr/>
        <p:nvPr/>
      </p:nvGrpSpPr>
      <p:grpSpPr>
        <a:xfrm>
          <a:off x="0" y="0"/>
          <a:ext cx="0" cy="0"/>
          <a:chOff x="0" y="0"/>
          <a:chExt cx="0" cy="0"/>
        </a:xfrm>
      </p:grpSpPr>
      <p:sp>
        <p:nvSpPr>
          <p:cNvPr id="2" name="Title 1"/>
          <p:cNvSpPr>
            <a:spLocks noGrp="1"/>
          </p:cNvSpPr>
          <p:nvPr>
            <p:ph type="title"/>
          </p:nvPr>
        </p:nvSpPr>
        <p:spPr>
          <a:xfrm>
            <a:off x="771122" y="395416"/>
            <a:ext cx="3553743" cy="1388279"/>
          </a:xfrm>
        </p:spPr>
        <p:txBody>
          <a:bodyPr/>
          <a:lstStyle/>
          <a:p>
            <a:r>
              <a:rPr lang="en-US" sz="3600" dirty="0">
                <a:solidFill>
                  <a:srgbClr val="000000"/>
                </a:solidFill>
                <a:latin typeface="Varela Round" panose="020B0604020202020204" charset="-79"/>
                <a:cs typeface="Varela Round" panose="020B0604020202020204" charset="-79"/>
              </a:rPr>
              <a:t>Breakout </a:t>
            </a:r>
            <a:r>
              <a:rPr lang="en-US" sz="3600" dirty="0" smtClean="0">
                <a:solidFill>
                  <a:srgbClr val="000000"/>
                </a:solidFill>
                <a:latin typeface="Varela Round" panose="020B0604020202020204" charset="-79"/>
                <a:cs typeface="Varela Round" panose="020B0604020202020204" charset="-79"/>
              </a:rPr>
              <a:t>Discussions</a:t>
            </a:r>
            <a:endParaRPr lang="en-US" sz="3600" dirty="0">
              <a:solidFill>
                <a:srgbClr val="000000"/>
              </a:solidFill>
              <a:latin typeface="Varela Round" panose="020B0604020202020204" charset="-79"/>
              <a:cs typeface="Varela Round" panose="020B0604020202020204" charset="-79"/>
            </a:endParaRPr>
          </a:p>
        </p:txBody>
      </p:sp>
      <p:pic>
        <p:nvPicPr>
          <p:cNvPr id="286" name="Google Shape;286;p39" descr="Image alerting to breakout rooms starting"/>
          <p:cNvPicPr preferRelativeResize="0"/>
          <p:nvPr/>
        </p:nvPicPr>
        <p:blipFill>
          <a:blip r:embed="rId3">
            <a:alphaModFix/>
          </a:blip>
          <a:stretch>
            <a:fillRect/>
          </a:stretch>
        </p:blipFill>
        <p:spPr>
          <a:xfrm>
            <a:off x="5978325" y="701198"/>
            <a:ext cx="2138550" cy="1172850"/>
          </a:xfrm>
          <a:prstGeom prst="rect">
            <a:avLst/>
          </a:prstGeom>
          <a:noFill/>
          <a:ln>
            <a:noFill/>
          </a:ln>
        </p:spPr>
      </p:pic>
      <p:sp>
        <p:nvSpPr>
          <p:cNvPr id="287" name="Google Shape;287;p39" descr="List of choices with link to document with PBIS checklist: https://docs.google.com/document/d/1-gHOj04g9n7VBZ3rQG6LRpy3Ist1Lrdamqhfn2CkYeU/edit"/>
          <p:cNvSpPr txBox="1"/>
          <p:nvPr/>
        </p:nvSpPr>
        <p:spPr>
          <a:xfrm>
            <a:off x="771122" y="1914461"/>
            <a:ext cx="7435500" cy="1862018"/>
          </a:xfrm>
          <a:prstGeom prst="rect">
            <a:avLst/>
          </a:prstGeom>
          <a:noFill/>
          <a:ln>
            <a:noFill/>
          </a:ln>
        </p:spPr>
        <p:txBody>
          <a:bodyPr spcFirstLastPara="1" wrap="square" lIns="91425" tIns="91425" rIns="91425" bIns="91425" anchor="t" anchorCtr="0">
            <a:spAutoFit/>
          </a:bodyPr>
          <a:lstStyle/>
          <a:p>
            <a:pPr marL="457200" lvl="0" indent="-393700" algn="l" rtl="0">
              <a:spcBef>
                <a:spcPts val="600"/>
              </a:spcBef>
              <a:spcAft>
                <a:spcPts val="0"/>
              </a:spcAft>
              <a:buClr>
                <a:schemeClr val="bg1"/>
              </a:buClr>
              <a:buSzPts val="2600"/>
              <a:buFont typeface="Varela Round"/>
              <a:buAutoNum type="arabicPeriod"/>
            </a:pPr>
            <a:r>
              <a:rPr lang="en" sz="2600" u="sng" dirty="0">
                <a:solidFill>
                  <a:schemeClr val="bg1"/>
                </a:solidFill>
                <a:latin typeface="Varela Round"/>
                <a:ea typeface="Varela Round"/>
                <a:cs typeface="Varela Round"/>
                <a:sym typeface="Varela Round"/>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Team To-Dos</a:t>
            </a:r>
            <a:r>
              <a:rPr lang="en" sz="2600" dirty="0">
                <a:solidFill>
                  <a:schemeClr val="bg1"/>
                </a:solidFill>
                <a:latin typeface="Varela Round"/>
                <a:ea typeface="Varela Round"/>
                <a:cs typeface="Varela Round"/>
                <a:sym typeface="Varela Round"/>
              </a:rPr>
              <a:t> </a:t>
            </a:r>
            <a:endParaRPr sz="2600" dirty="0">
              <a:solidFill>
                <a:schemeClr val="bg1"/>
              </a:solidFill>
              <a:latin typeface="Varela Round"/>
              <a:ea typeface="Varela Round"/>
              <a:cs typeface="Varela Round"/>
              <a:sym typeface="Varela Round"/>
            </a:endParaRPr>
          </a:p>
          <a:p>
            <a:pPr marL="457200" lvl="0" indent="-393700" algn="l" rtl="0">
              <a:spcBef>
                <a:spcPts val="0"/>
              </a:spcBef>
              <a:spcAft>
                <a:spcPts val="0"/>
              </a:spcAft>
              <a:buClr>
                <a:schemeClr val="lt1"/>
              </a:buClr>
              <a:buSzPts val="2600"/>
              <a:buFont typeface="Varela Round"/>
              <a:buAutoNum type="arabicPeriod"/>
            </a:pPr>
            <a:r>
              <a:rPr lang="en" sz="2600" u="sng" dirty="0">
                <a:solidFill>
                  <a:schemeClr val="bg1"/>
                </a:solidFill>
                <a:latin typeface="Varela Round"/>
                <a:ea typeface="Varela Round"/>
                <a:cs typeface="Varela Round"/>
                <a:sym typeface="Varela Round"/>
                <a:hlinkClick r:id="rId4"/>
              </a:rPr>
              <a:t>Staff Kickoff</a:t>
            </a:r>
            <a:endParaRPr sz="2600" dirty="0">
              <a:solidFill>
                <a:schemeClr val="bg1"/>
              </a:solidFill>
              <a:latin typeface="Varela Round"/>
              <a:ea typeface="Varela Round"/>
              <a:cs typeface="Varela Round"/>
              <a:sym typeface="Varela Round"/>
            </a:endParaRPr>
          </a:p>
          <a:p>
            <a:pPr marL="457200" lvl="0" indent="-393700" algn="l" rtl="0">
              <a:spcBef>
                <a:spcPts val="0"/>
              </a:spcBef>
              <a:spcAft>
                <a:spcPts val="0"/>
              </a:spcAft>
              <a:buClr>
                <a:schemeClr val="lt1"/>
              </a:buClr>
              <a:buSzPts val="2600"/>
              <a:buFont typeface="Varela Round"/>
              <a:buAutoNum type="arabicPeriod"/>
            </a:pPr>
            <a:r>
              <a:rPr lang="en" sz="2600" u="sng" dirty="0">
                <a:solidFill>
                  <a:schemeClr val="bg1"/>
                </a:solidFill>
                <a:latin typeface="Varela Round"/>
                <a:ea typeface="Varela Round"/>
                <a:cs typeface="Varela Round"/>
                <a:sym typeface="Varela Round"/>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Student Kick Off</a:t>
            </a:r>
            <a:endParaRPr sz="2600" dirty="0">
              <a:solidFill>
                <a:schemeClr val="bg1"/>
              </a:solidFill>
              <a:latin typeface="Varela Round"/>
              <a:ea typeface="Varela Round"/>
              <a:cs typeface="Varela Round"/>
              <a:sym typeface="Varela Round"/>
            </a:endParaRPr>
          </a:p>
          <a:p>
            <a:pPr marL="457200" lvl="0" indent="-393700" algn="l" rtl="0">
              <a:spcBef>
                <a:spcPts val="0"/>
              </a:spcBef>
              <a:spcAft>
                <a:spcPts val="0"/>
              </a:spcAft>
              <a:buClr>
                <a:schemeClr val="lt1"/>
              </a:buClr>
              <a:buSzPts val="2600"/>
              <a:buFont typeface="Varela Round"/>
              <a:buAutoNum type="arabicPeriod"/>
            </a:pPr>
            <a:r>
              <a:rPr lang="en" sz="2600" u="sng" dirty="0">
                <a:solidFill>
                  <a:schemeClr val="bg1"/>
                </a:solidFill>
                <a:latin typeface="Varela Round"/>
                <a:ea typeface="Varela Round"/>
                <a:cs typeface="Varela Round"/>
                <a:sym typeface="Varela Round"/>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Families Kick Off</a:t>
            </a:r>
            <a:endParaRPr sz="2600" dirty="0">
              <a:solidFill>
                <a:schemeClr val="bg1"/>
              </a:solidFill>
              <a:latin typeface="Varela Round"/>
              <a:ea typeface="Varela Round"/>
              <a:cs typeface="Varela Round"/>
              <a:sym typeface="Varela Round"/>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91"/>
        <p:cNvGrpSpPr/>
        <p:nvPr/>
      </p:nvGrpSpPr>
      <p:grpSpPr>
        <a:xfrm>
          <a:off x="0" y="0"/>
          <a:ext cx="0" cy="0"/>
          <a:chOff x="0" y="0"/>
          <a:chExt cx="0" cy="0"/>
        </a:xfrm>
      </p:grpSpPr>
      <p:sp>
        <p:nvSpPr>
          <p:cNvPr id="292" name="Google Shape;292;p40"/>
          <p:cNvSpPr txBox="1">
            <a:spLocks noGrp="1"/>
          </p:cNvSpPr>
          <p:nvPr>
            <p:ph type="title"/>
          </p:nvPr>
        </p:nvSpPr>
        <p:spPr>
          <a:xfrm>
            <a:off x="875150" y="374100"/>
            <a:ext cx="8686800" cy="857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200" b="1">
                <a:solidFill>
                  <a:srgbClr val="002060"/>
                </a:solidFill>
              </a:rPr>
              <a:t>Focus Your Team To-Dos</a:t>
            </a:r>
            <a:endParaRPr sz="3200"/>
          </a:p>
        </p:txBody>
      </p:sp>
      <p:sp>
        <p:nvSpPr>
          <p:cNvPr id="293" name="Google Shape;293;p40"/>
          <p:cNvSpPr txBox="1">
            <a:spLocks noGrp="1"/>
          </p:cNvSpPr>
          <p:nvPr>
            <p:ph type="body" idx="1"/>
          </p:nvPr>
        </p:nvSpPr>
        <p:spPr>
          <a:xfrm>
            <a:off x="642550" y="980625"/>
            <a:ext cx="4734300" cy="3567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rgbClr val="000000"/>
              </a:solidFill>
              <a:latin typeface="Overlock"/>
              <a:ea typeface="Overlock"/>
              <a:cs typeface="Overlock"/>
              <a:sym typeface="Overlock"/>
            </a:endParaRPr>
          </a:p>
          <a:p>
            <a:pPr marL="0" lvl="0" indent="0" algn="l" rtl="0">
              <a:spcBef>
                <a:spcPts val="0"/>
              </a:spcBef>
              <a:spcAft>
                <a:spcPts val="0"/>
              </a:spcAft>
              <a:buNone/>
            </a:pPr>
            <a:r>
              <a:rPr lang="en" sz="1400" b="1">
                <a:solidFill>
                  <a:srgbClr val="000000"/>
                </a:solidFill>
                <a:latin typeface="Overlock"/>
                <a:ea typeface="Overlock"/>
                <a:cs typeface="Overlock"/>
                <a:sym typeface="Overlock"/>
              </a:rPr>
              <a:t>Team Tasks to accomplish: </a:t>
            </a:r>
            <a:endParaRPr sz="1400" b="1">
              <a:solidFill>
                <a:srgbClr val="000000"/>
              </a:solidFill>
              <a:latin typeface="Overlock"/>
              <a:ea typeface="Overlock"/>
              <a:cs typeface="Overlock"/>
              <a:sym typeface="Overlock"/>
            </a:endParaRPr>
          </a:p>
          <a:p>
            <a:pPr marL="0" lvl="0" indent="0" algn="l" rtl="0">
              <a:spcBef>
                <a:spcPts val="0"/>
              </a:spcBef>
              <a:spcAft>
                <a:spcPts val="0"/>
              </a:spcAft>
              <a:buNone/>
            </a:pPr>
            <a:endParaRPr sz="1000">
              <a:solidFill>
                <a:srgbClr val="000000"/>
              </a:solidFill>
              <a:latin typeface="Overlock"/>
              <a:ea typeface="Overlock"/>
              <a:cs typeface="Overlock"/>
              <a:sym typeface="Overlock"/>
            </a:endParaRPr>
          </a:p>
          <a:p>
            <a:pPr marL="685800" lvl="0" indent="-520700" algn="l" rtl="0">
              <a:spcBef>
                <a:spcPts val="0"/>
              </a:spcBef>
              <a:spcAft>
                <a:spcPts val="0"/>
              </a:spcAft>
              <a:buClr>
                <a:srgbClr val="000000"/>
              </a:buClr>
              <a:buSzPts val="1000"/>
              <a:buFont typeface="Arial"/>
              <a:buChar char="❑"/>
            </a:pPr>
            <a:r>
              <a:rPr lang="en" sz="1000">
                <a:solidFill>
                  <a:srgbClr val="000000"/>
                </a:solidFill>
                <a:latin typeface="Overlock"/>
                <a:ea typeface="Overlock"/>
                <a:cs typeface="Overlock"/>
                <a:sym typeface="Overlock"/>
              </a:rPr>
              <a:t>Establish a monthly PBIS School-wide Team meeting schedule for the year</a:t>
            </a:r>
            <a:endParaRPr sz="1000">
              <a:solidFill>
                <a:srgbClr val="000000"/>
              </a:solidFill>
              <a:latin typeface="Overlock"/>
              <a:ea typeface="Overlock"/>
              <a:cs typeface="Overlock"/>
              <a:sym typeface="Overlock"/>
            </a:endParaRPr>
          </a:p>
          <a:p>
            <a:pPr marL="228600" lvl="0" indent="0" algn="l" rtl="0">
              <a:spcBef>
                <a:spcPts val="0"/>
              </a:spcBef>
              <a:spcAft>
                <a:spcPts val="0"/>
              </a:spcAft>
              <a:buNone/>
            </a:pPr>
            <a:endParaRPr sz="1000">
              <a:solidFill>
                <a:srgbClr val="000000"/>
              </a:solidFill>
              <a:latin typeface="Overlock"/>
              <a:ea typeface="Overlock"/>
              <a:cs typeface="Overlock"/>
              <a:sym typeface="Overlock"/>
            </a:endParaRPr>
          </a:p>
          <a:p>
            <a:pPr marL="685800" lvl="0" indent="-520700" algn="l" rtl="0">
              <a:spcBef>
                <a:spcPts val="0"/>
              </a:spcBef>
              <a:spcAft>
                <a:spcPts val="0"/>
              </a:spcAft>
              <a:buClr>
                <a:srgbClr val="000000"/>
              </a:buClr>
              <a:buSzPts val="1000"/>
              <a:buFont typeface="Arial"/>
              <a:buChar char="❑"/>
            </a:pPr>
            <a:r>
              <a:rPr lang="en" sz="1000">
                <a:solidFill>
                  <a:srgbClr val="000000"/>
                </a:solidFill>
                <a:latin typeface="Overlock"/>
                <a:ea typeface="Overlock"/>
                <a:cs typeface="Overlock"/>
                <a:sym typeface="Overlock"/>
              </a:rPr>
              <a:t>Establish schedule for communicating/reporting/problem-solving with staff for the year</a:t>
            </a:r>
            <a:endParaRPr sz="1000">
              <a:solidFill>
                <a:srgbClr val="000000"/>
              </a:solidFill>
              <a:latin typeface="Overlock"/>
              <a:ea typeface="Overlock"/>
              <a:cs typeface="Overlock"/>
              <a:sym typeface="Overlock"/>
            </a:endParaRPr>
          </a:p>
          <a:p>
            <a:pPr marL="228600" lvl="0" indent="0" algn="l" rtl="0">
              <a:spcBef>
                <a:spcPts val="0"/>
              </a:spcBef>
              <a:spcAft>
                <a:spcPts val="0"/>
              </a:spcAft>
              <a:buNone/>
            </a:pPr>
            <a:endParaRPr sz="1000">
              <a:solidFill>
                <a:srgbClr val="000000"/>
              </a:solidFill>
              <a:latin typeface="Overlock"/>
              <a:ea typeface="Overlock"/>
              <a:cs typeface="Overlock"/>
              <a:sym typeface="Overlock"/>
            </a:endParaRPr>
          </a:p>
          <a:p>
            <a:pPr marL="685800" lvl="0" indent="-520700" algn="l" rtl="0">
              <a:spcBef>
                <a:spcPts val="0"/>
              </a:spcBef>
              <a:spcAft>
                <a:spcPts val="0"/>
              </a:spcAft>
              <a:buClr>
                <a:srgbClr val="000000"/>
              </a:buClr>
              <a:buSzPts val="1000"/>
              <a:buFont typeface="Arial"/>
              <a:buChar char="❑"/>
            </a:pPr>
            <a:r>
              <a:rPr lang="en" sz="1000">
                <a:solidFill>
                  <a:srgbClr val="000000"/>
                </a:solidFill>
                <a:latin typeface="Overlock"/>
                <a:ea typeface="Overlock"/>
                <a:cs typeface="Overlock"/>
                <a:sym typeface="Overlock"/>
              </a:rPr>
              <a:t>Establish schedule of celebrations/reinforcement activities</a:t>
            </a:r>
            <a:endParaRPr sz="1000">
              <a:solidFill>
                <a:srgbClr val="000000"/>
              </a:solidFill>
              <a:latin typeface="Overlock"/>
              <a:ea typeface="Overlock"/>
              <a:cs typeface="Overlock"/>
              <a:sym typeface="Overlock"/>
            </a:endParaRPr>
          </a:p>
          <a:p>
            <a:pPr marL="228600" lvl="0" indent="0" algn="l" rtl="0">
              <a:spcBef>
                <a:spcPts val="0"/>
              </a:spcBef>
              <a:spcAft>
                <a:spcPts val="0"/>
              </a:spcAft>
              <a:buNone/>
            </a:pPr>
            <a:endParaRPr sz="1000">
              <a:solidFill>
                <a:srgbClr val="000000"/>
              </a:solidFill>
              <a:latin typeface="Overlock"/>
              <a:ea typeface="Overlock"/>
              <a:cs typeface="Overlock"/>
              <a:sym typeface="Overlock"/>
            </a:endParaRPr>
          </a:p>
          <a:p>
            <a:pPr marL="685800" lvl="0" indent="-520700" algn="l" rtl="0">
              <a:spcBef>
                <a:spcPts val="0"/>
              </a:spcBef>
              <a:spcAft>
                <a:spcPts val="0"/>
              </a:spcAft>
              <a:buClr>
                <a:srgbClr val="000000"/>
              </a:buClr>
              <a:buSzPts val="1000"/>
              <a:buFont typeface="Arial"/>
              <a:buChar char="❑"/>
            </a:pPr>
            <a:r>
              <a:rPr lang="en" sz="1000">
                <a:solidFill>
                  <a:srgbClr val="000000"/>
                </a:solidFill>
                <a:latin typeface="Overlock"/>
                <a:ea typeface="Overlock"/>
                <a:cs typeface="Overlock"/>
                <a:sym typeface="Overlock"/>
              </a:rPr>
              <a:t>Plan for Staff Kick-off</a:t>
            </a:r>
            <a:endParaRPr sz="1000">
              <a:solidFill>
                <a:srgbClr val="000000"/>
              </a:solidFill>
              <a:latin typeface="Overlock"/>
              <a:ea typeface="Overlock"/>
              <a:cs typeface="Overlock"/>
              <a:sym typeface="Overlock"/>
            </a:endParaRPr>
          </a:p>
          <a:p>
            <a:pPr marL="228600" lvl="0" indent="0" algn="l" rtl="0">
              <a:spcBef>
                <a:spcPts val="0"/>
              </a:spcBef>
              <a:spcAft>
                <a:spcPts val="0"/>
              </a:spcAft>
              <a:buNone/>
            </a:pPr>
            <a:endParaRPr sz="1000">
              <a:solidFill>
                <a:srgbClr val="000000"/>
              </a:solidFill>
              <a:latin typeface="Overlock"/>
              <a:ea typeface="Overlock"/>
              <a:cs typeface="Overlock"/>
              <a:sym typeface="Overlock"/>
            </a:endParaRPr>
          </a:p>
          <a:p>
            <a:pPr marL="685800" lvl="0" indent="-520700" algn="l" rtl="0">
              <a:spcBef>
                <a:spcPts val="0"/>
              </a:spcBef>
              <a:spcAft>
                <a:spcPts val="0"/>
              </a:spcAft>
              <a:buClr>
                <a:srgbClr val="000000"/>
              </a:buClr>
              <a:buSzPts val="1000"/>
              <a:buFont typeface="Arial"/>
              <a:buChar char="❑"/>
            </a:pPr>
            <a:r>
              <a:rPr lang="en" sz="1000">
                <a:solidFill>
                  <a:srgbClr val="000000"/>
                </a:solidFill>
                <a:latin typeface="Overlock"/>
                <a:ea typeface="Overlock"/>
                <a:cs typeface="Overlock"/>
                <a:sym typeface="Overlock"/>
              </a:rPr>
              <a:t>Plan for Student Kick-off</a:t>
            </a:r>
            <a:endParaRPr sz="1000">
              <a:solidFill>
                <a:srgbClr val="000000"/>
              </a:solidFill>
              <a:latin typeface="Overlock"/>
              <a:ea typeface="Overlock"/>
              <a:cs typeface="Overlock"/>
              <a:sym typeface="Overlock"/>
            </a:endParaRPr>
          </a:p>
          <a:p>
            <a:pPr marL="228600" lvl="0" indent="0" algn="l" rtl="0">
              <a:spcBef>
                <a:spcPts val="0"/>
              </a:spcBef>
              <a:spcAft>
                <a:spcPts val="0"/>
              </a:spcAft>
              <a:buNone/>
            </a:pPr>
            <a:endParaRPr sz="1000">
              <a:solidFill>
                <a:srgbClr val="000000"/>
              </a:solidFill>
              <a:latin typeface="Overlock"/>
              <a:ea typeface="Overlock"/>
              <a:cs typeface="Overlock"/>
              <a:sym typeface="Overlock"/>
            </a:endParaRPr>
          </a:p>
          <a:p>
            <a:pPr marL="685800" lvl="0" indent="-520700" algn="l" rtl="0">
              <a:spcBef>
                <a:spcPts val="0"/>
              </a:spcBef>
              <a:spcAft>
                <a:spcPts val="0"/>
              </a:spcAft>
              <a:buClr>
                <a:srgbClr val="000000"/>
              </a:buClr>
              <a:buSzPts val="1000"/>
              <a:buFont typeface="Arial"/>
              <a:buChar char="❑"/>
            </a:pPr>
            <a:r>
              <a:rPr lang="en" sz="1000">
                <a:solidFill>
                  <a:srgbClr val="000000"/>
                </a:solidFill>
                <a:latin typeface="Overlock"/>
                <a:ea typeface="Overlock"/>
                <a:cs typeface="Overlock"/>
                <a:sym typeface="Overlock"/>
              </a:rPr>
              <a:t>Plan for new student training</a:t>
            </a:r>
            <a:endParaRPr sz="1000">
              <a:solidFill>
                <a:srgbClr val="000000"/>
              </a:solidFill>
              <a:latin typeface="Overlock"/>
              <a:ea typeface="Overlock"/>
              <a:cs typeface="Overlock"/>
              <a:sym typeface="Overlock"/>
            </a:endParaRPr>
          </a:p>
          <a:p>
            <a:pPr marL="0" lvl="0" indent="0" algn="l" rtl="0">
              <a:spcBef>
                <a:spcPts val="0"/>
              </a:spcBef>
              <a:spcAft>
                <a:spcPts val="0"/>
              </a:spcAft>
              <a:buNone/>
            </a:pPr>
            <a:endParaRPr sz="1000">
              <a:solidFill>
                <a:srgbClr val="000000"/>
              </a:solidFill>
              <a:latin typeface="Overlock"/>
              <a:ea typeface="Overlock"/>
              <a:cs typeface="Overlock"/>
              <a:sym typeface="Overlock"/>
            </a:endParaRPr>
          </a:p>
          <a:p>
            <a:pPr marL="685800" lvl="0" indent="-520700" algn="l" rtl="0">
              <a:spcBef>
                <a:spcPts val="0"/>
              </a:spcBef>
              <a:spcAft>
                <a:spcPts val="0"/>
              </a:spcAft>
              <a:buClr>
                <a:srgbClr val="000000"/>
              </a:buClr>
              <a:buSzPts val="1000"/>
              <a:buFont typeface="Arial"/>
              <a:buChar char="❑"/>
            </a:pPr>
            <a:r>
              <a:rPr lang="en" sz="1000">
                <a:solidFill>
                  <a:srgbClr val="000000"/>
                </a:solidFill>
                <a:latin typeface="Overlock"/>
                <a:ea typeface="Overlock"/>
                <a:cs typeface="Overlock"/>
                <a:sym typeface="Overlock"/>
              </a:rPr>
              <a:t>Plan for Families Kick-off</a:t>
            </a:r>
            <a:endParaRPr sz="1000">
              <a:solidFill>
                <a:srgbClr val="000000"/>
              </a:solidFill>
              <a:latin typeface="Overlock"/>
              <a:ea typeface="Overlock"/>
              <a:cs typeface="Overlock"/>
              <a:sym typeface="Overlock"/>
            </a:endParaRPr>
          </a:p>
          <a:p>
            <a:pPr marL="0" lvl="0" indent="0" algn="l" rtl="0">
              <a:spcBef>
                <a:spcPts val="0"/>
              </a:spcBef>
              <a:spcAft>
                <a:spcPts val="0"/>
              </a:spcAft>
              <a:buNone/>
            </a:pPr>
            <a:endParaRPr sz="1000">
              <a:solidFill>
                <a:srgbClr val="000000"/>
              </a:solidFill>
              <a:latin typeface="Overlock"/>
              <a:ea typeface="Overlock"/>
              <a:cs typeface="Overlock"/>
              <a:sym typeface="Overlock"/>
            </a:endParaRPr>
          </a:p>
          <a:p>
            <a:pPr marL="685800" lvl="0" indent="-520700" algn="l" rtl="0">
              <a:spcBef>
                <a:spcPts val="0"/>
              </a:spcBef>
              <a:spcAft>
                <a:spcPts val="0"/>
              </a:spcAft>
              <a:buClr>
                <a:srgbClr val="000000"/>
              </a:buClr>
              <a:buSzPts val="1000"/>
              <a:buFont typeface="Arial"/>
              <a:buChar char="❑"/>
            </a:pPr>
            <a:r>
              <a:rPr lang="en" sz="1000">
                <a:solidFill>
                  <a:srgbClr val="000000"/>
                </a:solidFill>
                <a:latin typeface="Overlock"/>
                <a:ea typeface="Overlock"/>
                <a:cs typeface="Overlock"/>
                <a:sym typeface="Overlock"/>
              </a:rPr>
              <a:t>Plan for Bus Driver Kick-off</a:t>
            </a:r>
            <a:endParaRPr sz="1000">
              <a:solidFill>
                <a:srgbClr val="000000"/>
              </a:solidFill>
              <a:latin typeface="Overlock"/>
              <a:ea typeface="Overlock"/>
              <a:cs typeface="Overlock"/>
              <a:sym typeface="Overlock"/>
            </a:endParaRPr>
          </a:p>
          <a:p>
            <a:pPr marL="0" lvl="0" indent="0" algn="l" rtl="0">
              <a:spcBef>
                <a:spcPts val="0"/>
              </a:spcBef>
              <a:spcAft>
                <a:spcPts val="0"/>
              </a:spcAft>
              <a:buNone/>
            </a:pPr>
            <a:endParaRPr sz="1000">
              <a:solidFill>
                <a:srgbClr val="000000"/>
              </a:solidFill>
              <a:latin typeface="Overlock"/>
              <a:ea typeface="Overlock"/>
              <a:cs typeface="Overlock"/>
              <a:sym typeface="Overlock"/>
            </a:endParaRPr>
          </a:p>
          <a:p>
            <a:pPr marL="685800" lvl="0" indent="-520700" algn="l" rtl="0">
              <a:spcBef>
                <a:spcPts val="0"/>
              </a:spcBef>
              <a:spcAft>
                <a:spcPts val="0"/>
              </a:spcAft>
              <a:buClr>
                <a:srgbClr val="000000"/>
              </a:buClr>
              <a:buSzPts val="1000"/>
              <a:buFont typeface="Arial"/>
              <a:buChar char="❑"/>
            </a:pPr>
            <a:r>
              <a:rPr lang="en" sz="1000">
                <a:solidFill>
                  <a:srgbClr val="000000"/>
                </a:solidFill>
                <a:latin typeface="Overlock"/>
                <a:ea typeface="Overlock"/>
                <a:cs typeface="Overlock"/>
                <a:sym typeface="Overlock"/>
              </a:rPr>
              <a:t>Plan for how School-wide Team will provide data to the staff/team managing Targeted &amp; Intensive Interventions</a:t>
            </a:r>
            <a:endParaRPr sz="1000">
              <a:solidFill>
                <a:srgbClr val="000000"/>
              </a:solidFill>
              <a:latin typeface="Overlock"/>
              <a:ea typeface="Overlock"/>
              <a:cs typeface="Overlock"/>
              <a:sym typeface="Overlock"/>
            </a:endParaRPr>
          </a:p>
          <a:p>
            <a:pPr marL="0" lvl="0" indent="0" algn="l" rtl="0">
              <a:spcBef>
                <a:spcPts val="0"/>
              </a:spcBef>
              <a:spcAft>
                <a:spcPts val="0"/>
              </a:spcAft>
              <a:buNone/>
            </a:pPr>
            <a:endParaRPr sz="1600"/>
          </a:p>
        </p:txBody>
      </p:sp>
      <p:sp>
        <p:nvSpPr>
          <p:cNvPr id="294" name="Google Shape;294;p40"/>
          <p:cNvSpPr txBox="1">
            <a:spLocks noGrp="1"/>
          </p:cNvSpPr>
          <p:nvPr>
            <p:ph type="body" idx="1"/>
          </p:nvPr>
        </p:nvSpPr>
        <p:spPr>
          <a:xfrm>
            <a:off x="5528100" y="1167825"/>
            <a:ext cx="2961900" cy="3567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000">
              <a:solidFill>
                <a:srgbClr val="000000"/>
              </a:solidFill>
              <a:latin typeface="Overlock"/>
              <a:ea typeface="Overlock"/>
              <a:cs typeface="Overlock"/>
              <a:sym typeface="Overlock"/>
            </a:endParaRPr>
          </a:p>
          <a:p>
            <a:pPr marL="0" lvl="0" indent="0" algn="l" rtl="0">
              <a:spcBef>
                <a:spcPts val="0"/>
              </a:spcBef>
              <a:spcAft>
                <a:spcPts val="0"/>
              </a:spcAft>
              <a:buNone/>
            </a:pPr>
            <a:r>
              <a:rPr lang="en" sz="1400" b="1">
                <a:solidFill>
                  <a:srgbClr val="000000"/>
                </a:solidFill>
                <a:latin typeface="Overlock"/>
                <a:ea typeface="Overlock"/>
                <a:cs typeface="Overlock"/>
                <a:sym typeface="Overlock"/>
              </a:rPr>
              <a:t>Activities to Conduct:</a:t>
            </a:r>
            <a:endParaRPr sz="1000">
              <a:solidFill>
                <a:srgbClr val="000000"/>
              </a:solidFill>
              <a:latin typeface="Overlock"/>
              <a:ea typeface="Overlock"/>
              <a:cs typeface="Overlock"/>
              <a:sym typeface="Overlock"/>
            </a:endParaRPr>
          </a:p>
          <a:p>
            <a:pPr marL="0" lvl="0" indent="0" algn="l" rtl="0">
              <a:spcBef>
                <a:spcPts val="0"/>
              </a:spcBef>
              <a:spcAft>
                <a:spcPts val="0"/>
              </a:spcAft>
              <a:buNone/>
            </a:pPr>
            <a:endParaRPr sz="1000">
              <a:solidFill>
                <a:srgbClr val="000000"/>
              </a:solidFill>
              <a:latin typeface="Overlock"/>
              <a:ea typeface="Overlock"/>
              <a:cs typeface="Overlock"/>
              <a:sym typeface="Overlock"/>
            </a:endParaRPr>
          </a:p>
          <a:p>
            <a:pPr marL="685800" lvl="0" indent="-520700" algn="l" rtl="0">
              <a:spcBef>
                <a:spcPts val="0"/>
              </a:spcBef>
              <a:spcAft>
                <a:spcPts val="0"/>
              </a:spcAft>
              <a:buClr>
                <a:srgbClr val="000000"/>
              </a:buClr>
              <a:buSzPts val="1000"/>
              <a:buFont typeface="Arial"/>
              <a:buChar char="❑"/>
            </a:pPr>
            <a:r>
              <a:rPr lang="en" sz="1000">
                <a:solidFill>
                  <a:srgbClr val="000000"/>
                </a:solidFill>
                <a:latin typeface="Overlock"/>
                <a:ea typeface="Overlock"/>
                <a:cs typeface="Overlock"/>
                <a:sym typeface="Overlock"/>
              </a:rPr>
              <a:t>Conduct all Kick-offs</a:t>
            </a:r>
            <a:endParaRPr sz="1000">
              <a:solidFill>
                <a:srgbClr val="000000"/>
              </a:solidFill>
              <a:latin typeface="Overlock"/>
              <a:ea typeface="Overlock"/>
              <a:cs typeface="Overlock"/>
              <a:sym typeface="Overlock"/>
            </a:endParaRPr>
          </a:p>
          <a:p>
            <a:pPr marL="0" lvl="0" indent="0" algn="l" rtl="0">
              <a:spcBef>
                <a:spcPts val="0"/>
              </a:spcBef>
              <a:spcAft>
                <a:spcPts val="0"/>
              </a:spcAft>
              <a:buNone/>
            </a:pPr>
            <a:endParaRPr sz="1000">
              <a:solidFill>
                <a:srgbClr val="000000"/>
              </a:solidFill>
              <a:latin typeface="Overlock"/>
              <a:ea typeface="Overlock"/>
              <a:cs typeface="Overlock"/>
              <a:sym typeface="Overlock"/>
            </a:endParaRPr>
          </a:p>
          <a:p>
            <a:pPr marL="685800" lvl="0" indent="-520700" algn="l" rtl="0">
              <a:spcBef>
                <a:spcPts val="0"/>
              </a:spcBef>
              <a:spcAft>
                <a:spcPts val="0"/>
              </a:spcAft>
              <a:buClr>
                <a:srgbClr val="000000"/>
              </a:buClr>
              <a:buSzPts val="1000"/>
              <a:buFont typeface="Arial"/>
              <a:buChar char="❑"/>
            </a:pPr>
            <a:r>
              <a:rPr lang="en" sz="1000">
                <a:solidFill>
                  <a:srgbClr val="000000"/>
                </a:solidFill>
                <a:latin typeface="Overlock"/>
                <a:ea typeface="Overlock"/>
                <a:cs typeface="Overlock"/>
                <a:sym typeface="Overlock"/>
              </a:rPr>
              <a:t>Administer staff &amp; student Fall Training</a:t>
            </a:r>
            <a:endParaRPr sz="18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98"/>
        <p:cNvGrpSpPr/>
        <p:nvPr/>
      </p:nvGrpSpPr>
      <p:grpSpPr>
        <a:xfrm>
          <a:off x="0" y="0"/>
          <a:ext cx="0" cy="0"/>
          <a:chOff x="0" y="0"/>
          <a:chExt cx="0" cy="0"/>
        </a:xfrm>
      </p:grpSpPr>
      <p:sp>
        <p:nvSpPr>
          <p:cNvPr id="299" name="Google Shape;299;p41"/>
          <p:cNvSpPr txBox="1">
            <a:spLocks noGrp="1"/>
          </p:cNvSpPr>
          <p:nvPr>
            <p:ph type="title"/>
          </p:nvPr>
        </p:nvSpPr>
        <p:spPr>
          <a:xfrm>
            <a:off x="875150" y="374100"/>
            <a:ext cx="8686800" cy="857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200" b="1">
                <a:solidFill>
                  <a:srgbClr val="002060"/>
                </a:solidFill>
              </a:rPr>
              <a:t>Start with Staff</a:t>
            </a:r>
            <a:endParaRPr sz="3200"/>
          </a:p>
        </p:txBody>
      </p:sp>
      <p:sp>
        <p:nvSpPr>
          <p:cNvPr id="300" name="Google Shape;300;p41"/>
          <p:cNvSpPr txBox="1">
            <a:spLocks noGrp="1"/>
          </p:cNvSpPr>
          <p:nvPr>
            <p:ph type="body" idx="1"/>
          </p:nvPr>
        </p:nvSpPr>
        <p:spPr>
          <a:xfrm>
            <a:off x="635475" y="1284850"/>
            <a:ext cx="8004000" cy="3567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800">
                <a:solidFill>
                  <a:srgbClr val="000000"/>
                </a:solidFill>
                <a:latin typeface="Overlock"/>
                <a:ea typeface="Overlock"/>
                <a:cs typeface="Overlock"/>
                <a:sym typeface="Overlock"/>
              </a:rPr>
              <a:t>OBJECTIVES</a:t>
            </a:r>
            <a:endParaRPr sz="1800">
              <a:solidFill>
                <a:srgbClr val="000000"/>
              </a:solidFill>
              <a:latin typeface="Overlock"/>
              <a:ea typeface="Overlock"/>
              <a:cs typeface="Overlock"/>
              <a:sym typeface="Overlock"/>
            </a:endParaRPr>
          </a:p>
          <a:p>
            <a:pPr marL="0" lvl="0" indent="0" algn="l" rtl="0">
              <a:spcBef>
                <a:spcPts val="0"/>
              </a:spcBef>
              <a:spcAft>
                <a:spcPts val="0"/>
              </a:spcAft>
              <a:buNone/>
            </a:pPr>
            <a:endParaRPr sz="1200">
              <a:solidFill>
                <a:srgbClr val="000000"/>
              </a:solidFill>
              <a:latin typeface="Overlock"/>
              <a:ea typeface="Overlock"/>
              <a:cs typeface="Overlock"/>
              <a:sym typeface="Overlock"/>
            </a:endParaRPr>
          </a:p>
          <a:p>
            <a:pPr marL="457200" lvl="0" indent="-323850" algn="l" rtl="0">
              <a:spcBef>
                <a:spcPts val="0"/>
              </a:spcBef>
              <a:spcAft>
                <a:spcPts val="0"/>
              </a:spcAft>
              <a:buClr>
                <a:srgbClr val="000000"/>
              </a:buClr>
              <a:buSzPts val="1500"/>
              <a:buFont typeface="Overlock"/>
              <a:buChar char="▧"/>
            </a:pPr>
            <a:r>
              <a:rPr lang="en" sz="1500">
                <a:solidFill>
                  <a:srgbClr val="000000"/>
                </a:solidFill>
                <a:latin typeface="Overlock"/>
                <a:ea typeface="Overlock"/>
                <a:cs typeface="Overlock"/>
                <a:sym typeface="Overlock"/>
              </a:rPr>
              <a:t>Celebrate commitment to student success- academic, social-emotional, &amp; behavioral</a:t>
            </a:r>
            <a:endParaRPr sz="1500">
              <a:solidFill>
                <a:srgbClr val="000000"/>
              </a:solidFill>
              <a:latin typeface="Overlock"/>
              <a:ea typeface="Overlock"/>
              <a:cs typeface="Overlock"/>
              <a:sym typeface="Overlock"/>
            </a:endParaRPr>
          </a:p>
          <a:p>
            <a:pPr marL="457200" lvl="0" indent="0" algn="l" rtl="0">
              <a:spcBef>
                <a:spcPts val="0"/>
              </a:spcBef>
              <a:spcAft>
                <a:spcPts val="0"/>
              </a:spcAft>
              <a:buNone/>
            </a:pPr>
            <a:endParaRPr sz="1500">
              <a:solidFill>
                <a:srgbClr val="000000"/>
              </a:solidFill>
              <a:latin typeface="Overlock"/>
              <a:ea typeface="Overlock"/>
              <a:cs typeface="Overlock"/>
              <a:sym typeface="Overlock"/>
            </a:endParaRPr>
          </a:p>
          <a:p>
            <a:pPr marL="457200" lvl="0" indent="-323850" algn="l" rtl="0">
              <a:spcBef>
                <a:spcPts val="0"/>
              </a:spcBef>
              <a:spcAft>
                <a:spcPts val="0"/>
              </a:spcAft>
              <a:buClr>
                <a:srgbClr val="000000"/>
              </a:buClr>
              <a:buSzPts val="1500"/>
              <a:buFont typeface="Overlock"/>
              <a:buChar char="▧"/>
            </a:pPr>
            <a:r>
              <a:rPr lang="en" sz="1500">
                <a:solidFill>
                  <a:srgbClr val="000000"/>
                </a:solidFill>
                <a:latin typeface="Overlock"/>
                <a:ea typeface="Overlock"/>
                <a:cs typeface="Overlock"/>
                <a:sym typeface="Overlock"/>
              </a:rPr>
              <a:t>Highlight the research and “biggest idea” of PBIS</a:t>
            </a:r>
            <a:endParaRPr sz="1500">
              <a:solidFill>
                <a:srgbClr val="000000"/>
              </a:solidFill>
              <a:latin typeface="Overlock"/>
              <a:ea typeface="Overlock"/>
              <a:cs typeface="Overlock"/>
              <a:sym typeface="Overlock"/>
            </a:endParaRPr>
          </a:p>
          <a:p>
            <a:pPr marL="0" lvl="0" indent="0" algn="l" rtl="0">
              <a:spcBef>
                <a:spcPts val="0"/>
              </a:spcBef>
              <a:spcAft>
                <a:spcPts val="0"/>
              </a:spcAft>
              <a:buNone/>
            </a:pPr>
            <a:endParaRPr sz="1500">
              <a:solidFill>
                <a:srgbClr val="000000"/>
              </a:solidFill>
              <a:latin typeface="Overlock"/>
              <a:ea typeface="Overlock"/>
              <a:cs typeface="Overlock"/>
              <a:sym typeface="Overlock"/>
            </a:endParaRPr>
          </a:p>
          <a:p>
            <a:pPr marL="0" lvl="0" indent="0" algn="l" rtl="0">
              <a:spcBef>
                <a:spcPts val="0"/>
              </a:spcBef>
              <a:spcAft>
                <a:spcPts val="0"/>
              </a:spcAft>
              <a:buNone/>
            </a:pPr>
            <a:r>
              <a:rPr lang="en" sz="1500">
                <a:solidFill>
                  <a:srgbClr val="000000"/>
                </a:solidFill>
                <a:latin typeface="Overlock"/>
                <a:ea typeface="Overlock"/>
                <a:cs typeface="Overlock"/>
                <a:sym typeface="Overlock"/>
              </a:rPr>
              <a:t>“Research is demonstrating that schools make greater academic gains when they simultaneously build a school-wide positive social culture.”</a:t>
            </a:r>
            <a:endParaRPr sz="1500">
              <a:solidFill>
                <a:srgbClr val="000000"/>
              </a:solidFill>
              <a:latin typeface="Overlock"/>
              <a:ea typeface="Overlock"/>
              <a:cs typeface="Overlock"/>
              <a:sym typeface="Overlock"/>
            </a:endParaRPr>
          </a:p>
          <a:p>
            <a:pPr marL="0" lvl="0" indent="0" algn="l" rtl="0">
              <a:spcBef>
                <a:spcPts val="0"/>
              </a:spcBef>
              <a:spcAft>
                <a:spcPts val="0"/>
              </a:spcAft>
              <a:buNone/>
            </a:pPr>
            <a:endParaRPr sz="1500">
              <a:solidFill>
                <a:srgbClr val="000000"/>
              </a:solidFill>
              <a:latin typeface="Overlock"/>
              <a:ea typeface="Overlock"/>
              <a:cs typeface="Overlock"/>
              <a:sym typeface="Overlock"/>
            </a:endParaRPr>
          </a:p>
          <a:p>
            <a:pPr marL="0" lvl="0" indent="0" algn="l" rtl="0">
              <a:spcBef>
                <a:spcPts val="0"/>
              </a:spcBef>
              <a:spcAft>
                <a:spcPts val="0"/>
              </a:spcAft>
              <a:buNone/>
            </a:pPr>
            <a:r>
              <a:rPr lang="en" sz="1500">
                <a:solidFill>
                  <a:srgbClr val="000000"/>
                </a:solidFill>
                <a:latin typeface="Overlock"/>
                <a:ea typeface="Overlock"/>
                <a:cs typeface="Overlock"/>
                <a:sym typeface="Overlock"/>
              </a:rPr>
              <a:t>“PBIS organizes adults and students to create a social culture in schools that will encourage positive behavior and interactions, while discouraging problem behaviors.  This social culture will lead to a safer environment where students achieve academically and build positive relationships with each other and with adults.”</a:t>
            </a:r>
            <a:endParaRPr sz="23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304"/>
        <p:cNvGrpSpPr/>
        <p:nvPr/>
      </p:nvGrpSpPr>
      <p:grpSpPr>
        <a:xfrm>
          <a:off x="0" y="0"/>
          <a:ext cx="0" cy="0"/>
          <a:chOff x="0" y="0"/>
          <a:chExt cx="0" cy="0"/>
        </a:xfrm>
      </p:grpSpPr>
      <p:sp>
        <p:nvSpPr>
          <p:cNvPr id="305" name="Google Shape;305;p42"/>
          <p:cNvSpPr txBox="1">
            <a:spLocks noGrp="1"/>
          </p:cNvSpPr>
          <p:nvPr>
            <p:ph type="title"/>
          </p:nvPr>
        </p:nvSpPr>
        <p:spPr>
          <a:xfrm>
            <a:off x="875150" y="374100"/>
            <a:ext cx="8686800" cy="857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200" b="1">
                <a:solidFill>
                  <a:srgbClr val="002060"/>
                </a:solidFill>
              </a:rPr>
              <a:t>Move on to Students</a:t>
            </a:r>
            <a:endParaRPr sz="3200"/>
          </a:p>
        </p:txBody>
      </p:sp>
      <p:sp>
        <p:nvSpPr>
          <p:cNvPr id="306" name="Google Shape;306;p42"/>
          <p:cNvSpPr txBox="1">
            <a:spLocks noGrp="1"/>
          </p:cNvSpPr>
          <p:nvPr>
            <p:ph type="body" idx="1"/>
          </p:nvPr>
        </p:nvSpPr>
        <p:spPr>
          <a:xfrm>
            <a:off x="642550" y="1086750"/>
            <a:ext cx="8004000" cy="3567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700" b="1">
                <a:solidFill>
                  <a:srgbClr val="000000"/>
                </a:solidFill>
                <a:latin typeface="Overlock"/>
                <a:ea typeface="Overlock"/>
                <a:cs typeface="Overlock"/>
                <a:sym typeface="Overlock"/>
              </a:rPr>
              <a:t>OBJECTIVES</a:t>
            </a:r>
            <a:endParaRPr sz="1700" b="1">
              <a:solidFill>
                <a:srgbClr val="000000"/>
              </a:solidFill>
              <a:latin typeface="Overlock"/>
              <a:ea typeface="Overlock"/>
              <a:cs typeface="Overlock"/>
              <a:sym typeface="Overlock"/>
            </a:endParaRPr>
          </a:p>
          <a:p>
            <a:pPr marL="0" lvl="0" indent="0" algn="l" rtl="0">
              <a:spcBef>
                <a:spcPts val="0"/>
              </a:spcBef>
              <a:spcAft>
                <a:spcPts val="0"/>
              </a:spcAft>
              <a:buNone/>
            </a:pPr>
            <a:endParaRPr sz="1700">
              <a:solidFill>
                <a:srgbClr val="000000"/>
              </a:solidFill>
              <a:latin typeface="Overlock"/>
              <a:ea typeface="Overlock"/>
              <a:cs typeface="Overlock"/>
              <a:sym typeface="Overlock"/>
            </a:endParaRPr>
          </a:p>
          <a:p>
            <a:pPr marL="457200" lvl="0" indent="-336550" algn="l" rtl="0">
              <a:spcBef>
                <a:spcPts val="0"/>
              </a:spcBef>
              <a:spcAft>
                <a:spcPts val="0"/>
              </a:spcAft>
              <a:buClr>
                <a:srgbClr val="000000"/>
              </a:buClr>
              <a:buSzPts val="1700"/>
              <a:buFont typeface="Overlock"/>
              <a:buChar char="▧"/>
            </a:pPr>
            <a:r>
              <a:rPr lang="en" sz="1700">
                <a:solidFill>
                  <a:srgbClr val="000000"/>
                </a:solidFill>
                <a:latin typeface="Overlock"/>
                <a:ea typeface="Overlock"/>
                <a:cs typeface="Overlock"/>
                <a:sym typeface="Overlock"/>
              </a:rPr>
              <a:t>Discuss with students the goal of creating a positive school culture</a:t>
            </a:r>
            <a:endParaRPr sz="1700">
              <a:solidFill>
                <a:srgbClr val="000000"/>
              </a:solidFill>
              <a:latin typeface="Overlock"/>
              <a:ea typeface="Overlock"/>
              <a:cs typeface="Overlock"/>
              <a:sym typeface="Overlock"/>
            </a:endParaRPr>
          </a:p>
          <a:p>
            <a:pPr marL="0" lvl="0" indent="0" algn="l" rtl="0">
              <a:spcBef>
                <a:spcPts val="0"/>
              </a:spcBef>
              <a:spcAft>
                <a:spcPts val="0"/>
              </a:spcAft>
              <a:buNone/>
            </a:pPr>
            <a:endParaRPr sz="1700">
              <a:solidFill>
                <a:srgbClr val="000000"/>
              </a:solidFill>
              <a:latin typeface="Overlock"/>
              <a:ea typeface="Overlock"/>
              <a:cs typeface="Overlock"/>
              <a:sym typeface="Overlock"/>
            </a:endParaRPr>
          </a:p>
          <a:p>
            <a:pPr marL="0" lvl="0" indent="0" algn="l" rtl="0">
              <a:spcBef>
                <a:spcPts val="0"/>
              </a:spcBef>
              <a:spcAft>
                <a:spcPts val="0"/>
              </a:spcAft>
              <a:buNone/>
            </a:pPr>
            <a:r>
              <a:rPr lang="en" sz="1700">
                <a:solidFill>
                  <a:srgbClr val="000000"/>
                </a:solidFill>
                <a:latin typeface="Overlock"/>
                <a:ea typeface="Overlock"/>
                <a:cs typeface="Overlock"/>
                <a:sym typeface="Overlock"/>
              </a:rPr>
              <a:t>“This year, we are going to work together to really build a positive culture here in our school.  We want to make sure that students interact with each other with respect, and that adults interact with students with respect.  So, we are going to teach you what is expected of you here at school AND we are going to tell you what you can expect from us.  For instance, we are going to celebrate much more regularly when students meet our school-wide expectations and we are going to point out when they are not meeting our expectations and we will reteach them to you.”</a:t>
            </a:r>
            <a:endParaRPr sz="25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310"/>
        <p:cNvGrpSpPr/>
        <p:nvPr/>
      </p:nvGrpSpPr>
      <p:grpSpPr>
        <a:xfrm>
          <a:off x="0" y="0"/>
          <a:ext cx="0" cy="0"/>
          <a:chOff x="0" y="0"/>
          <a:chExt cx="0" cy="0"/>
        </a:xfrm>
      </p:grpSpPr>
      <p:sp>
        <p:nvSpPr>
          <p:cNvPr id="311" name="Google Shape;311;p43"/>
          <p:cNvSpPr txBox="1">
            <a:spLocks noGrp="1"/>
          </p:cNvSpPr>
          <p:nvPr>
            <p:ph type="title"/>
          </p:nvPr>
        </p:nvSpPr>
        <p:spPr>
          <a:xfrm>
            <a:off x="875150" y="374100"/>
            <a:ext cx="8686800" cy="857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3200" b="1">
                <a:solidFill>
                  <a:srgbClr val="002060"/>
                </a:solidFill>
              </a:rPr>
              <a:t>Engage your families</a:t>
            </a:r>
            <a:endParaRPr sz="3200"/>
          </a:p>
        </p:txBody>
      </p:sp>
      <p:sp>
        <p:nvSpPr>
          <p:cNvPr id="312" name="Google Shape;312;p43"/>
          <p:cNvSpPr txBox="1">
            <a:spLocks noGrp="1"/>
          </p:cNvSpPr>
          <p:nvPr>
            <p:ph type="body" idx="1"/>
          </p:nvPr>
        </p:nvSpPr>
        <p:spPr>
          <a:xfrm>
            <a:off x="642550" y="1086750"/>
            <a:ext cx="8004000" cy="3567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endParaRPr sz="1600">
              <a:solidFill>
                <a:srgbClr val="000000"/>
              </a:solidFill>
              <a:latin typeface="Overlock"/>
              <a:ea typeface="Overlock"/>
              <a:cs typeface="Overlock"/>
              <a:sym typeface="Overlock"/>
            </a:endParaRPr>
          </a:p>
          <a:p>
            <a:pPr marL="0" lvl="0" indent="0" algn="l" rtl="0">
              <a:spcBef>
                <a:spcPts val="0"/>
              </a:spcBef>
              <a:spcAft>
                <a:spcPts val="0"/>
              </a:spcAft>
              <a:buNone/>
            </a:pPr>
            <a:r>
              <a:rPr lang="en" sz="1700" b="1">
                <a:solidFill>
                  <a:srgbClr val="000000"/>
                </a:solidFill>
                <a:latin typeface="Overlock"/>
                <a:ea typeface="Overlock"/>
                <a:cs typeface="Overlock"/>
                <a:sym typeface="Overlock"/>
              </a:rPr>
              <a:t>OBJECTIVES</a:t>
            </a:r>
            <a:endParaRPr sz="1700" b="1">
              <a:solidFill>
                <a:srgbClr val="000000"/>
              </a:solidFill>
              <a:latin typeface="Overlock"/>
              <a:ea typeface="Overlock"/>
              <a:cs typeface="Overlock"/>
              <a:sym typeface="Overlock"/>
            </a:endParaRPr>
          </a:p>
          <a:p>
            <a:pPr marL="0" lvl="0" indent="0" algn="l" rtl="0">
              <a:spcBef>
                <a:spcPts val="0"/>
              </a:spcBef>
              <a:spcAft>
                <a:spcPts val="0"/>
              </a:spcAft>
              <a:buNone/>
            </a:pPr>
            <a:endParaRPr sz="1200">
              <a:solidFill>
                <a:srgbClr val="000000"/>
              </a:solidFill>
              <a:latin typeface="Overlock"/>
              <a:ea typeface="Overlock"/>
              <a:cs typeface="Overlock"/>
              <a:sym typeface="Overlock"/>
            </a:endParaRPr>
          </a:p>
          <a:p>
            <a:pPr marL="457200" lvl="0" indent="-304800" algn="l" rtl="0">
              <a:spcBef>
                <a:spcPts val="0"/>
              </a:spcBef>
              <a:spcAft>
                <a:spcPts val="0"/>
              </a:spcAft>
              <a:buClr>
                <a:srgbClr val="000000"/>
              </a:buClr>
              <a:buSzPts val="1200"/>
              <a:buFont typeface="Overlock"/>
              <a:buChar char="❏"/>
            </a:pPr>
            <a:r>
              <a:rPr lang="en" sz="1700">
                <a:solidFill>
                  <a:srgbClr val="000000"/>
                </a:solidFill>
                <a:latin typeface="Overlock"/>
                <a:ea typeface="Overlock"/>
                <a:cs typeface="Overlock"/>
                <a:sym typeface="Overlock"/>
              </a:rPr>
              <a:t>Communicate about the goals of PBIS</a:t>
            </a:r>
            <a:endParaRPr sz="1200">
              <a:solidFill>
                <a:srgbClr val="000000"/>
              </a:solidFill>
              <a:latin typeface="Overlock"/>
              <a:ea typeface="Overlock"/>
              <a:cs typeface="Overlock"/>
              <a:sym typeface="Overlock"/>
            </a:endParaRPr>
          </a:p>
          <a:p>
            <a:pPr marL="0" lvl="0" indent="0" algn="l" rtl="0">
              <a:spcBef>
                <a:spcPts val="0"/>
              </a:spcBef>
              <a:spcAft>
                <a:spcPts val="0"/>
              </a:spcAft>
              <a:buNone/>
            </a:pPr>
            <a:endParaRPr sz="1200">
              <a:solidFill>
                <a:srgbClr val="000000"/>
              </a:solidFill>
              <a:latin typeface="Overlock"/>
              <a:ea typeface="Overlock"/>
              <a:cs typeface="Overlock"/>
              <a:sym typeface="Overlock"/>
            </a:endParaRPr>
          </a:p>
          <a:p>
            <a:pPr marL="0" lvl="0" indent="0" algn="l" rtl="0">
              <a:spcBef>
                <a:spcPts val="0"/>
              </a:spcBef>
              <a:spcAft>
                <a:spcPts val="0"/>
              </a:spcAft>
              <a:buNone/>
            </a:pPr>
            <a:r>
              <a:rPr lang="en" sz="1500">
                <a:solidFill>
                  <a:srgbClr val="000000"/>
                </a:solidFill>
                <a:latin typeface="Overlock"/>
                <a:ea typeface="Overlock"/>
                <a:cs typeface="Overlock"/>
                <a:sym typeface="Overlock"/>
              </a:rPr>
              <a:t>“The goal is to create a social culture in our school building that will encourage positive behaviors and interactions, while discouraging problem behaviors.  This social culture will lead to a safe environment where students achieve academically and build positive relationships with each other and with adults.  The foundation of the approach emphasizes teaching students the behaviors we expect to see, reminding them to use those behaviors, acknowledging them when they do, and correcting them when they do not.”</a:t>
            </a:r>
            <a:endParaRPr sz="23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8E7CC3"/>
        </a:solidFill>
        <a:effectLst/>
      </p:bgPr>
    </p:bg>
    <p:spTree>
      <p:nvGrpSpPr>
        <p:cNvPr id="1" name="Shape 316"/>
        <p:cNvGrpSpPr/>
        <p:nvPr/>
      </p:nvGrpSpPr>
      <p:grpSpPr>
        <a:xfrm>
          <a:off x="0" y="0"/>
          <a:ext cx="0" cy="0"/>
          <a:chOff x="0" y="0"/>
          <a:chExt cx="0" cy="0"/>
        </a:xfrm>
      </p:grpSpPr>
      <p:sp>
        <p:nvSpPr>
          <p:cNvPr id="317" name="Google Shape;317;p44"/>
          <p:cNvSpPr txBox="1">
            <a:spLocks noGrp="1"/>
          </p:cNvSpPr>
          <p:nvPr>
            <p:ph type="ctrTitle" idx="4294967295"/>
          </p:nvPr>
        </p:nvSpPr>
        <p:spPr>
          <a:xfrm>
            <a:off x="1177800" y="593125"/>
            <a:ext cx="6788400" cy="1733938"/>
          </a:xfrm>
          <a:prstGeom prst="rect">
            <a:avLst/>
          </a:prstGeom>
        </p:spPr>
        <p:txBody>
          <a:bodyPr spcFirstLastPara="1" wrap="square" lIns="91425" tIns="91425" rIns="91425" bIns="91425" anchor="b" anchorCtr="0">
            <a:noAutofit/>
          </a:bodyPr>
          <a:lstStyle/>
          <a:p>
            <a:pPr lvl="0"/>
            <a:r>
              <a:rPr lang="en" sz="4800" b="1" dirty="0">
                <a:solidFill>
                  <a:srgbClr val="FFB008"/>
                </a:solidFill>
              </a:rPr>
              <a:t>Priorities Moving Forward!</a:t>
            </a:r>
            <a:br>
              <a:rPr lang="en" sz="4800" b="1" dirty="0">
                <a:solidFill>
                  <a:srgbClr val="FFB008"/>
                </a:solidFill>
              </a:rPr>
            </a:br>
            <a:r>
              <a:rPr lang="en" sz="4000" b="1" dirty="0">
                <a:solidFill>
                  <a:srgbClr val="FFB008"/>
                </a:solidFill>
              </a:rPr>
              <a:t>Question </a:t>
            </a:r>
            <a:r>
              <a:rPr lang="en" sz="4000" b="1" dirty="0" smtClean="0">
                <a:solidFill>
                  <a:srgbClr val="FFB008"/>
                </a:solidFill>
              </a:rPr>
              <a:t>2</a:t>
            </a:r>
            <a:endParaRPr sz="4800" dirty="0">
              <a:solidFill>
                <a:srgbClr val="FFB008"/>
              </a:solidFill>
            </a:endParaRPr>
          </a:p>
        </p:txBody>
      </p:sp>
      <p:sp>
        <p:nvSpPr>
          <p:cNvPr id="318" name="Google Shape;318;p44"/>
          <p:cNvSpPr txBox="1">
            <a:spLocks noGrp="1"/>
          </p:cNvSpPr>
          <p:nvPr>
            <p:ph type="subTitle" idx="4294967295"/>
          </p:nvPr>
        </p:nvSpPr>
        <p:spPr>
          <a:xfrm>
            <a:off x="1177800" y="2327062"/>
            <a:ext cx="67884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3600" b="1">
                <a:solidFill>
                  <a:srgbClr val="FFFFFF"/>
                </a:solidFill>
              </a:rPr>
              <a:t>Do few things well!</a:t>
            </a:r>
            <a:endParaRPr sz="3600" b="1">
              <a:solidFill>
                <a:srgbClr val="FFFFFF"/>
              </a:solidFill>
            </a:endParaRPr>
          </a:p>
        </p:txBody>
      </p:sp>
      <p:pic>
        <p:nvPicPr>
          <p:cNvPr id="327" name="Google Shape;327;p44" descr="Clipart of talk bubbles."/>
          <p:cNvPicPr preferRelativeResize="0"/>
          <p:nvPr/>
        </p:nvPicPr>
        <p:blipFill>
          <a:blip r:embed="rId3">
            <a:alphaModFix/>
          </a:blip>
          <a:stretch>
            <a:fillRect/>
          </a:stretch>
        </p:blipFill>
        <p:spPr>
          <a:xfrm>
            <a:off x="5772000" y="3488075"/>
            <a:ext cx="1109574" cy="1109574"/>
          </a:xfrm>
          <a:prstGeom prst="rect">
            <a:avLst/>
          </a:prstGeom>
          <a:noFill/>
          <a:ln>
            <a:noFill/>
          </a:ln>
        </p:spPr>
      </p:pic>
      <p:sp>
        <p:nvSpPr>
          <p:cNvPr id="319" name="Google Shape;319;p44"/>
          <p:cNvSpPr txBox="1">
            <a:spLocks noGrp="1"/>
          </p:cNvSpPr>
          <p:nvPr>
            <p:ph type="body" idx="4294967295"/>
          </p:nvPr>
        </p:nvSpPr>
        <p:spPr>
          <a:xfrm>
            <a:off x="1177800" y="3568313"/>
            <a:ext cx="3888900" cy="970500"/>
          </a:xfrm>
          <a:prstGeom prst="rect">
            <a:avLst/>
          </a:prstGeom>
          <a:solidFill>
            <a:srgbClr val="FFC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212121"/>
                </a:solidFill>
              </a:rPr>
              <a:t>In the chat, what is one thing that you are taking with you as you plan for 2021-2022?</a:t>
            </a:r>
            <a:endParaRPr sz="1800">
              <a:solidFill>
                <a:srgbClr val="21212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331"/>
        <p:cNvGrpSpPr/>
        <p:nvPr/>
      </p:nvGrpSpPr>
      <p:grpSpPr>
        <a:xfrm>
          <a:off x="0" y="0"/>
          <a:ext cx="0" cy="0"/>
          <a:chOff x="0" y="0"/>
          <a:chExt cx="0" cy="0"/>
        </a:xfrm>
      </p:grpSpPr>
      <p:sp>
        <p:nvSpPr>
          <p:cNvPr id="335" name="Google Shape;335;p45"/>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b="1" dirty="0"/>
              <a:t>Contact Information</a:t>
            </a:r>
            <a:endParaRPr sz="3600" b="1" dirty="0"/>
          </a:p>
        </p:txBody>
      </p:sp>
      <p:sp>
        <p:nvSpPr>
          <p:cNvPr id="333" name="Google Shape;333;p45"/>
          <p:cNvSpPr txBox="1">
            <a:spLocks noGrp="1"/>
          </p:cNvSpPr>
          <p:nvPr>
            <p:ph type="body" idx="1"/>
          </p:nvPr>
        </p:nvSpPr>
        <p:spPr>
          <a:xfrm>
            <a:off x="1109975" y="1373588"/>
            <a:ext cx="3266400" cy="3086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a:solidFill>
                  <a:srgbClr val="000000"/>
                </a:solidFill>
              </a:rPr>
              <a:t>Megan Gruis</a:t>
            </a:r>
            <a:endParaRPr dirty="0">
              <a:solidFill>
                <a:srgbClr val="000000"/>
              </a:solidFill>
            </a:endParaRPr>
          </a:p>
          <a:p>
            <a:pPr marL="0" lvl="0" indent="0" algn="l" rtl="0">
              <a:spcBef>
                <a:spcPts val="600"/>
              </a:spcBef>
              <a:spcAft>
                <a:spcPts val="0"/>
              </a:spcAft>
              <a:buNone/>
            </a:pPr>
            <a:r>
              <a:rPr lang="en" dirty="0">
                <a:solidFill>
                  <a:srgbClr val="000000"/>
                </a:solidFill>
              </a:rPr>
              <a:t>Coaching &amp; Evaluation Coordinator - Metro Region</a:t>
            </a:r>
            <a:endParaRPr dirty="0">
              <a:solidFill>
                <a:srgbClr val="000000"/>
              </a:solidFill>
            </a:endParaRPr>
          </a:p>
          <a:p>
            <a:pPr marL="0" lvl="0" indent="0" algn="l" rtl="0">
              <a:spcBef>
                <a:spcPts val="600"/>
              </a:spcBef>
              <a:spcAft>
                <a:spcPts val="0"/>
              </a:spcAft>
              <a:buNone/>
            </a:pPr>
            <a:r>
              <a:rPr lang="en" dirty="0">
                <a:solidFill>
                  <a:srgbClr val="000000"/>
                </a:solidFill>
              </a:rPr>
              <a:t>612-499-2310</a:t>
            </a:r>
            <a:endParaRPr dirty="0">
              <a:solidFill>
                <a:srgbClr val="000000"/>
              </a:solidFill>
            </a:endParaRPr>
          </a:p>
          <a:p>
            <a:pPr marL="0" lvl="0" indent="0" algn="l" rtl="0">
              <a:spcBef>
                <a:spcPts val="600"/>
              </a:spcBef>
              <a:spcAft>
                <a:spcPts val="0"/>
              </a:spcAft>
              <a:buNone/>
            </a:pPr>
            <a:r>
              <a:rPr lang="en" dirty="0">
                <a:solidFill>
                  <a:srgbClr val="000000"/>
                </a:solidFill>
              </a:rPr>
              <a:t>pbis.megan@gmail.com</a:t>
            </a:r>
            <a:endParaRPr dirty="0">
              <a:solidFill>
                <a:srgbClr val="000000"/>
              </a:solidFill>
            </a:endParaRPr>
          </a:p>
        </p:txBody>
      </p:sp>
      <p:sp>
        <p:nvSpPr>
          <p:cNvPr id="334" name="Google Shape;334;p45"/>
          <p:cNvSpPr txBox="1">
            <a:spLocks noGrp="1"/>
          </p:cNvSpPr>
          <p:nvPr>
            <p:ph type="body" idx="2"/>
          </p:nvPr>
        </p:nvSpPr>
        <p:spPr>
          <a:xfrm>
            <a:off x="4674175" y="1373600"/>
            <a:ext cx="3775800" cy="3086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a:solidFill>
                  <a:srgbClr val="000000"/>
                </a:solidFill>
              </a:rPr>
              <a:t>Erin Engness</a:t>
            </a:r>
            <a:endParaRPr dirty="0">
              <a:solidFill>
                <a:srgbClr val="000000"/>
              </a:solidFill>
            </a:endParaRPr>
          </a:p>
          <a:p>
            <a:pPr marL="0" lvl="0" indent="0" algn="l" rtl="0">
              <a:spcBef>
                <a:spcPts val="600"/>
              </a:spcBef>
              <a:spcAft>
                <a:spcPts val="0"/>
              </a:spcAft>
              <a:buNone/>
            </a:pPr>
            <a:r>
              <a:rPr lang="en" dirty="0">
                <a:solidFill>
                  <a:srgbClr val="000000"/>
                </a:solidFill>
              </a:rPr>
              <a:t>PBIS Coordinator - North Region</a:t>
            </a:r>
            <a:endParaRPr dirty="0">
              <a:solidFill>
                <a:srgbClr val="000000"/>
              </a:solidFill>
            </a:endParaRPr>
          </a:p>
          <a:p>
            <a:pPr marL="0" lvl="0" indent="0" algn="l" rtl="0">
              <a:spcBef>
                <a:spcPts val="600"/>
              </a:spcBef>
              <a:spcAft>
                <a:spcPts val="0"/>
              </a:spcAft>
              <a:buNone/>
            </a:pPr>
            <a:r>
              <a:rPr lang="en" dirty="0">
                <a:solidFill>
                  <a:srgbClr val="000000"/>
                </a:solidFill>
              </a:rPr>
              <a:t>320-267-7818</a:t>
            </a:r>
            <a:endParaRPr dirty="0">
              <a:solidFill>
                <a:srgbClr val="000000"/>
              </a:solidFill>
            </a:endParaRPr>
          </a:p>
          <a:p>
            <a:pPr marL="0" lvl="0" indent="0" algn="l" rtl="0">
              <a:spcBef>
                <a:spcPts val="600"/>
              </a:spcBef>
              <a:spcAft>
                <a:spcPts val="0"/>
              </a:spcAft>
              <a:buNone/>
            </a:pPr>
            <a:r>
              <a:rPr lang="en" sz="1700" dirty="0">
                <a:solidFill>
                  <a:srgbClr val="000000"/>
                </a:solidFill>
              </a:rPr>
              <a:t>eengness@resourcecoop-mn.gov</a:t>
            </a:r>
            <a:endParaRPr sz="1700" dirty="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2"/>
        <p:cNvGrpSpPr/>
        <p:nvPr/>
      </p:nvGrpSpPr>
      <p:grpSpPr>
        <a:xfrm>
          <a:off x="0" y="0"/>
          <a:ext cx="0" cy="0"/>
          <a:chOff x="0" y="0"/>
          <a:chExt cx="0" cy="0"/>
        </a:xfrm>
      </p:grpSpPr>
      <p:sp>
        <p:nvSpPr>
          <p:cNvPr id="2" name="Title 1"/>
          <p:cNvSpPr>
            <a:spLocks noGrp="1"/>
          </p:cNvSpPr>
          <p:nvPr>
            <p:ph type="title"/>
          </p:nvPr>
        </p:nvSpPr>
        <p:spPr>
          <a:xfrm>
            <a:off x="-3000" y="-46964"/>
            <a:ext cx="9147000" cy="616177"/>
          </a:xfrm>
        </p:spPr>
        <p:txBody>
          <a:bodyPr/>
          <a:lstStyle/>
          <a:p>
            <a:pPr algn="r"/>
            <a:r>
              <a:rPr lang="en-US" sz="2800" dirty="0">
                <a:latin typeface="Architects Daughter"/>
                <a:ea typeface="Architects Daughter"/>
                <a:cs typeface="Architects Daughter"/>
                <a:sym typeface="Architects Daughter"/>
              </a:rPr>
              <a:t>Erin Heine </a:t>
            </a:r>
            <a:r>
              <a:rPr lang="en-US" sz="2800" dirty="0" err="1">
                <a:latin typeface="Architects Daughter"/>
                <a:ea typeface="Architects Daughter"/>
                <a:cs typeface="Architects Daughter"/>
                <a:sym typeface="Architects Daughter"/>
              </a:rPr>
              <a:t>Engness</a:t>
            </a:r>
            <a:r>
              <a:rPr lang="en-US" sz="2800" dirty="0">
                <a:latin typeface="Graduate"/>
                <a:ea typeface="Graduate"/>
                <a:cs typeface="Graduate"/>
                <a:sym typeface="Graduate"/>
              </a:rPr>
              <a:t> </a:t>
            </a:r>
            <a:endParaRPr lang="en-US" sz="2800" dirty="0"/>
          </a:p>
        </p:txBody>
      </p:sp>
      <p:sp>
        <p:nvSpPr>
          <p:cNvPr id="114" name="Google Shape;114;p22"/>
          <p:cNvSpPr/>
          <p:nvPr/>
        </p:nvSpPr>
        <p:spPr>
          <a:xfrm>
            <a:off x="-3000" y="596400"/>
            <a:ext cx="9150000" cy="654300"/>
          </a:xfrm>
          <a:prstGeom prst="rect">
            <a:avLst/>
          </a:prstGeom>
          <a:solidFill>
            <a:srgbClr val="DD7E6B"/>
          </a:solid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Font typeface="Architects Daughter"/>
              <a:buNone/>
            </a:pPr>
            <a:r>
              <a:rPr lang="en" sz="2000" dirty="0">
                <a:latin typeface="Architects Daughter"/>
                <a:ea typeface="Architects Daughter"/>
                <a:cs typeface="Architects Daughter"/>
                <a:sym typeface="Architects Daughter"/>
              </a:rPr>
              <a:t>PBIS Coordinator North Region</a:t>
            </a:r>
            <a:endParaRPr sz="1600" dirty="0"/>
          </a:p>
        </p:txBody>
      </p:sp>
      <p:sp>
        <p:nvSpPr>
          <p:cNvPr id="117" name="Google Shape;117;p22"/>
          <p:cNvSpPr txBox="1"/>
          <p:nvPr/>
        </p:nvSpPr>
        <p:spPr>
          <a:xfrm>
            <a:off x="4700800" y="1387012"/>
            <a:ext cx="36576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Cambria"/>
              <a:buNone/>
            </a:pPr>
            <a:r>
              <a:rPr lang="en" sz="1800" b="1" i="0" u="none" strike="noStrike" cap="none">
                <a:solidFill>
                  <a:srgbClr val="000000"/>
                </a:solidFill>
                <a:latin typeface="Cambria"/>
                <a:ea typeface="Cambria"/>
                <a:cs typeface="Cambria"/>
                <a:sym typeface="Cambria"/>
              </a:rPr>
              <a:t>Stats</a:t>
            </a:r>
            <a:endParaRPr/>
          </a:p>
        </p:txBody>
      </p:sp>
      <p:sp>
        <p:nvSpPr>
          <p:cNvPr id="119" name="Google Shape;119;p22"/>
          <p:cNvSpPr txBox="1"/>
          <p:nvPr/>
        </p:nvSpPr>
        <p:spPr>
          <a:xfrm>
            <a:off x="4535725" y="1756475"/>
            <a:ext cx="5836800" cy="2145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SzPts val="1800"/>
              <a:buFont typeface="Cambria"/>
              <a:buChar char="●"/>
            </a:pPr>
            <a:r>
              <a:rPr lang="en" sz="1800">
                <a:latin typeface="Cambria"/>
                <a:ea typeface="Cambria"/>
                <a:cs typeface="Cambria"/>
                <a:sym typeface="Cambria"/>
              </a:rPr>
              <a:t>Elementary Teacher 10 years</a:t>
            </a:r>
            <a:endParaRPr sz="1800">
              <a:latin typeface="Cambria"/>
              <a:ea typeface="Cambria"/>
              <a:cs typeface="Cambria"/>
              <a:sym typeface="Cambria"/>
            </a:endParaRPr>
          </a:p>
          <a:p>
            <a:pPr marL="457200" marR="0" lvl="0" indent="-342900" algn="l" rtl="0">
              <a:lnSpc>
                <a:spcPct val="100000"/>
              </a:lnSpc>
              <a:spcBef>
                <a:spcPts val="0"/>
              </a:spcBef>
              <a:spcAft>
                <a:spcPts val="0"/>
              </a:spcAft>
              <a:buSzPts val="1800"/>
              <a:buFont typeface="Cambria"/>
              <a:buChar char="●"/>
            </a:pPr>
            <a:r>
              <a:rPr lang="en" sz="1800">
                <a:latin typeface="Cambria"/>
                <a:ea typeface="Cambria"/>
                <a:cs typeface="Cambria"/>
                <a:sym typeface="Cambria"/>
              </a:rPr>
              <a:t>Cohort 1 Team</a:t>
            </a:r>
            <a:endParaRPr sz="1800">
              <a:latin typeface="Cambria"/>
              <a:ea typeface="Cambria"/>
              <a:cs typeface="Cambria"/>
              <a:sym typeface="Cambria"/>
            </a:endParaRPr>
          </a:p>
          <a:p>
            <a:pPr marL="457200" marR="0" lvl="0" indent="-342900" algn="l" rtl="0">
              <a:lnSpc>
                <a:spcPct val="100000"/>
              </a:lnSpc>
              <a:spcBef>
                <a:spcPts val="0"/>
              </a:spcBef>
              <a:spcAft>
                <a:spcPts val="0"/>
              </a:spcAft>
              <a:buClr>
                <a:srgbClr val="000000"/>
              </a:buClr>
              <a:buSzPts val="1800"/>
              <a:buFont typeface="Cambria"/>
              <a:buChar char="●"/>
            </a:pPr>
            <a:r>
              <a:rPr lang="en" sz="1800">
                <a:latin typeface="Cambria"/>
                <a:ea typeface="Cambria"/>
                <a:cs typeface="Cambria"/>
                <a:sym typeface="Cambria"/>
              </a:rPr>
              <a:t>District Coach 6 years PreK-12</a:t>
            </a:r>
            <a:endParaRPr sz="1800">
              <a:latin typeface="Cambria"/>
              <a:ea typeface="Cambria"/>
              <a:cs typeface="Cambria"/>
              <a:sym typeface="Cambria"/>
            </a:endParaRPr>
          </a:p>
          <a:p>
            <a:pPr marL="457200" marR="0" lvl="0" indent="-342900" algn="l" rtl="0">
              <a:lnSpc>
                <a:spcPct val="100000"/>
              </a:lnSpc>
              <a:spcBef>
                <a:spcPts val="0"/>
              </a:spcBef>
              <a:spcAft>
                <a:spcPts val="0"/>
              </a:spcAft>
              <a:buClr>
                <a:srgbClr val="000000"/>
              </a:buClr>
              <a:buSzPts val="1800"/>
              <a:buFont typeface="Cambria"/>
              <a:buChar char="●"/>
            </a:pPr>
            <a:r>
              <a:rPr lang="en" sz="1800">
                <a:latin typeface="Cambria"/>
                <a:ea typeface="Cambria"/>
                <a:cs typeface="Cambria"/>
                <a:sym typeface="Cambria"/>
              </a:rPr>
              <a:t>Trainer 5 years</a:t>
            </a:r>
            <a:endParaRPr sz="1800">
              <a:latin typeface="Cambria"/>
              <a:ea typeface="Cambria"/>
              <a:cs typeface="Cambria"/>
              <a:sym typeface="Cambria"/>
            </a:endParaRPr>
          </a:p>
          <a:p>
            <a:pPr marL="457200" marR="0" lvl="0" indent="-342900" algn="l" rtl="0">
              <a:lnSpc>
                <a:spcPct val="100000"/>
              </a:lnSpc>
              <a:spcBef>
                <a:spcPts val="0"/>
              </a:spcBef>
              <a:spcAft>
                <a:spcPts val="0"/>
              </a:spcAft>
              <a:buClr>
                <a:srgbClr val="000000"/>
              </a:buClr>
              <a:buSzPts val="1800"/>
              <a:buFont typeface="Cambria"/>
              <a:buChar char="●"/>
            </a:pPr>
            <a:r>
              <a:rPr lang="en" sz="1800">
                <a:latin typeface="Cambria"/>
                <a:ea typeface="Cambria"/>
                <a:cs typeface="Cambria"/>
                <a:sym typeface="Cambria"/>
              </a:rPr>
              <a:t>Regional Coordinator</a:t>
            </a:r>
            <a:endParaRPr sz="1800">
              <a:latin typeface="Cambria"/>
              <a:ea typeface="Cambria"/>
              <a:cs typeface="Cambria"/>
              <a:sym typeface="Cambria"/>
            </a:endParaRPr>
          </a:p>
          <a:p>
            <a:pPr marL="457200" marR="0" lvl="0" indent="-342900" algn="l" rtl="0">
              <a:lnSpc>
                <a:spcPct val="100000"/>
              </a:lnSpc>
              <a:spcBef>
                <a:spcPts val="0"/>
              </a:spcBef>
              <a:spcAft>
                <a:spcPts val="0"/>
              </a:spcAft>
              <a:buClr>
                <a:srgbClr val="000000"/>
              </a:buClr>
              <a:buSzPts val="1800"/>
              <a:buFont typeface="Cambria"/>
              <a:buChar char="●"/>
            </a:pPr>
            <a:r>
              <a:rPr lang="en" sz="1800">
                <a:latin typeface="Cambria"/>
                <a:ea typeface="Cambria"/>
                <a:cs typeface="Cambria"/>
                <a:sym typeface="Cambria"/>
              </a:rPr>
              <a:t>Minnesota Reading Corps Master Coach</a:t>
            </a:r>
            <a:endParaRPr sz="1800">
              <a:latin typeface="Cambria"/>
              <a:ea typeface="Cambria"/>
              <a:cs typeface="Cambria"/>
              <a:sym typeface="Cambria"/>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sz="1800">
              <a:latin typeface="Cambria"/>
              <a:ea typeface="Cambria"/>
              <a:cs typeface="Cambria"/>
              <a:sym typeface="Cambria"/>
            </a:endParaRPr>
          </a:p>
          <a:p>
            <a:pPr marL="0" marR="0" lvl="0" indent="0" algn="l" rtl="0">
              <a:lnSpc>
                <a:spcPct val="100000"/>
              </a:lnSpc>
              <a:spcBef>
                <a:spcPts val="0"/>
              </a:spcBef>
              <a:spcAft>
                <a:spcPts val="0"/>
              </a:spcAft>
              <a:buClr>
                <a:srgbClr val="000000"/>
              </a:buClr>
              <a:buFont typeface="Cambria"/>
              <a:buNone/>
            </a:pPr>
            <a:endParaRPr sz="1600">
              <a:latin typeface="Cambria"/>
              <a:ea typeface="Cambria"/>
              <a:cs typeface="Cambria"/>
              <a:sym typeface="Cambria"/>
            </a:endParaRPr>
          </a:p>
        </p:txBody>
      </p:sp>
      <p:sp>
        <p:nvSpPr>
          <p:cNvPr id="122" name="Google Shape;122;p22"/>
          <p:cNvSpPr txBox="1"/>
          <p:nvPr/>
        </p:nvSpPr>
        <p:spPr>
          <a:xfrm>
            <a:off x="4059850" y="3767724"/>
            <a:ext cx="4964700" cy="13757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b="1" dirty="0">
                <a:solidFill>
                  <a:schemeClr val="dk1"/>
                </a:solidFill>
                <a:latin typeface="Cambria"/>
                <a:ea typeface="Cambria"/>
                <a:cs typeface="Cambria"/>
                <a:sym typeface="Cambria"/>
              </a:rPr>
              <a:t>Interesting facts: </a:t>
            </a:r>
            <a:endParaRPr sz="1600" dirty="0">
              <a:solidFill>
                <a:schemeClr val="dk1"/>
              </a:solidFill>
            </a:endParaRPr>
          </a:p>
          <a:p>
            <a:pPr marL="0" lvl="0" indent="0" algn="l" rtl="0">
              <a:spcBef>
                <a:spcPts val="0"/>
              </a:spcBef>
              <a:spcAft>
                <a:spcPts val="0"/>
              </a:spcAft>
              <a:buClr>
                <a:schemeClr val="dk1"/>
              </a:buClr>
              <a:buFont typeface="Cambria"/>
              <a:buNone/>
            </a:pPr>
            <a:r>
              <a:rPr lang="en" sz="1600" dirty="0">
                <a:solidFill>
                  <a:schemeClr val="dk1"/>
                </a:solidFill>
                <a:latin typeface="Cambria"/>
                <a:ea typeface="Cambria"/>
                <a:cs typeface="Cambria"/>
                <a:sym typeface="Cambria"/>
              </a:rPr>
              <a:t>*National winner for DECA - Fashion Merchandising</a:t>
            </a:r>
            <a:endParaRPr sz="1600" dirty="0">
              <a:solidFill>
                <a:schemeClr val="dk1"/>
              </a:solidFill>
              <a:latin typeface="Cambria"/>
              <a:ea typeface="Cambria"/>
              <a:cs typeface="Cambria"/>
              <a:sym typeface="Cambria"/>
            </a:endParaRPr>
          </a:p>
          <a:p>
            <a:pPr marL="0" lvl="0" indent="0" algn="l" rtl="0">
              <a:spcBef>
                <a:spcPts val="0"/>
              </a:spcBef>
              <a:spcAft>
                <a:spcPts val="0"/>
              </a:spcAft>
              <a:buClr>
                <a:schemeClr val="dk1"/>
              </a:buClr>
              <a:buFont typeface="Cambria"/>
              <a:buNone/>
            </a:pPr>
            <a:r>
              <a:rPr lang="en" sz="1600" dirty="0">
                <a:solidFill>
                  <a:schemeClr val="dk1"/>
                </a:solidFill>
                <a:latin typeface="Cambria"/>
                <a:ea typeface="Cambria"/>
                <a:cs typeface="Cambria"/>
                <a:sym typeface="Cambria"/>
              </a:rPr>
              <a:t>*3 of our cats are named after Star Wars characters</a:t>
            </a:r>
            <a:endParaRPr sz="1600" dirty="0">
              <a:solidFill>
                <a:schemeClr val="dk1"/>
              </a:solidFill>
              <a:latin typeface="Cambria"/>
              <a:ea typeface="Cambria"/>
              <a:cs typeface="Cambria"/>
              <a:sym typeface="Cambria"/>
            </a:endParaRPr>
          </a:p>
          <a:p>
            <a:pPr marL="0" lvl="0" indent="0" algn="l" rtl="0">
              <a:spcBef>
                <a:spcPts val="0"/>
              </a:spcBef>
              <a:spcAft>
                <a:spcPts val="0"/>
              </a:spcAft>
              <a:buClr>
                <a:schemeClr val="dk1"/>
              </a:buClr>
              <a:buFont typeface="Cambria"/>
              <a:buNone/>
            </a:pPr>
            <a:r>
              <a:rPr lang="en" sz="1600" dirty="0">
                <a:solidFill>
                  <a:schemeClr val="dk1"/>
                </a:solidFill>
                <a:latin typeface="Cambria"/>
                <a:ea typeface="Cambria"/>
                <a:cs typeface="Cambria"/>
                <a:sym typeface="Cambria"/>
              </a:rPr>
              <a:t>*Bought a new to me car and have only put 3,000 miles on it 4 months.</a:t>
            </a:r>
            <a:endParaRPr sz="1600" dirty="0">
              <a:solidFill>
                <a:schemeClr val="dk1"/>
              </a:solidFill>
              <a:latin typeface="Cambria"/>
              <a:ea typeface="Cambria"/>
              <a:cs typeface="Cambria"/>
              <a:sym typeface="Cambria"/>
            </a:endParaRPr>
          </a:p>
        </p:txBody>
      </p:sp>
      <p:pic>
        <p:nvPicPr>
          <p:cNvPr id="120" name="Google Shape;120;p22" descr="Princeton Tigers logo"/>
          <p:cNvPicPr preferRelativeResize="0"/>
          <p:nvPr/>
        </p:nvPicPr>
        <p:blipFill rotWithShape="1">
          <a:blip r:embed="rId3">
            <a:alphaModFix/>
          </a:blip>
          <a:srcRect/>
          <a:stretch/>
        </p:blipFill>
        <p:spPr>
          <a:xfrm>
            <a:off x="7999205" y="1685978"/>
            <a:ext cx="900300" cy="694200"/>
          </a:xfrm>
          <a:prstGeom prst="rect">
            <a:avLst/>
          </a:prstGeom>
          <a:noFill/>
          <a:ln>
            <a:noFill/>
          </a:ln>
        </p:spPr>
      </p:pic>
      <p:pic>
        <p:nvPicPr>
          <p:cNvPr id="116" name="Google Shape;116;p22" descr="Minnesota PBIS logo"/>
          <p:cNvPicPr preferRelativeResize="0"/>
          <p:nvPr/>
        </p:nvPicPr>
        <p:blipFill rotWithShape="1">
          <a:blip r:embed="rId4">
            <a:alphaModFix/>
          </a:blip>
          <a:srcRect/>
          <a:stretch/>
        </p:blipFill>
        <p:spPr>
          <a:xfrm>
            <a:off x="7675499" y="2662011"/>
            <a:ext cx="1349100" cy="596400"/>
          </a:xfrm>
          <a:prstGeom prst="rect">
            <a:avLst/>
          </a:prstGeom>
          <a:noFill/>
          <a:ln>
            <a:noFill/>
          </a:ln>
        </p:spPr>
      </p:pic>
      <p:pic>
        <p:nvPicPr>
          <p:cNvPr id="121" name="Google Shape;121;p22" descr="Minnesota Reading Corps logo"/>
          <p:cNvPicPr preferRelativeResize="0"/>
          <p:nvPr/>
        </p:nvPicPr>
        <p:blipFill>
          <a:blip r:embed="rId5">
            <a:alphaModFix/>
          </a:blip>
          <a:stretch>
            <a:fillRect/>
          </a:stretch>
        </p:blipFill>
        <p:spPr>
          <a:xfrm>
            <a:off x="7869153" y="3469748"/>
            <a:ext cx="1086875" cy="384875"/>
          </a:xfrm>
          <a:prstGeom prst="rect">
            <a:avLst/>
          </a:prstGeom>
          <a:noFill/>
          <a:ln>
            <a:noFill/>
          </a:ln>
        </p:spPr>
      </p:pic>
      <p:pic>
        <p:nvPicPr>
          <p:cNvPr id="123" name="Google Shape;123;p22" descr="Photo of family"/>
          <p:cNvPicPr preferRelativeResize="0"/>
          <p:nvPr/>
        </p:nvPicPr>
        <p:blipFill>
          <a:blip r:embed="rId6">
            <a:alphaModFix/>
          </a:blip>
          <a:stretch>
            <a:fillRect/>
          </a:stretch>
        </p:blipFill>
        <p:spPr>
          <a:xfrm>
            <a:off x="44825" y="596400"/>
            <a:ext cx="3195484" cy="2873351"/>
          </a:xfrm>
          <a:prstGeom prst="rect">
            <a:avLst/>
          </a:prstGeom>
          <a:noFill/>
          <a:ln>
            <a:noFill/>
          </a:ln>
        </p:spPr>
      </p:pic>
      <p:pic>
        <p:nvPicPr>
          <p:cNvPr id="124" name="Google Shape;124;p22" descr="photo of peole canoeing"/>
          <p:cNvPicPr preferRelativeResize="0"/>
          <p:nvPr/>
        </p:nvPicPr>
        <p:blipFill>
          <a:blip r:embed="rId7">
            <a:alphaModFix/>
          </a:blip>
          <a:stretch>
            <a:fillRect/>
          </a:stretch>
        </p:blipFill>
        <p:spPr>
          <a:xfrm>
            <a:off x="221925" y="3591700"/>
            <a:ext cx="3554040" cy="1293675"/>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128"/>
        <p:cNvGrpSpPr/>
        <p:nvPr/>
      </p:nvGrpSpPr>
      <p:grpSpPr>
        <a:xfrm>
          <a:off x="0" y="0"/>
          <a:ext cx="0" cy="0"/>
          <a:chOff x="0" y="0"/>
          <a:chExt cx="0" cy="0"/>
        </a:xfrm>
      </p:grpSpPr>
      <p:sp>
        <p:nvSpPr>
          <p:cNvPr id="4" name="Title 3"/>
          <p:cNvSpPr>
            <a:spLocks noGrp="1"/>
          </p:cNvSpPr>
          <p:nvPr>
            <p:ph type="title"/>
          </p:nvPr>
        </p:nvSpPr>
        <p:spPr>
          <a:xfrm>
            <a:off x="0" y="73389"/>
            <a:ext cx="9144000" cy="772963"/>
          </a:xfrm>
        </p:spPr>
        <p:txBody>
          <a:bodyPr/>
          <a:lstStyle/>
          <a:p>
            <a:pPr lvl="0"/>
            <a:r>
              <a:rPr lang="en-US" sz="3600" dirty="0">
                <a:ln w="9525" cap="flat" cmpd="sng">
                  <a:solidFill>
                    <a:srgbClr val="000000"/>
                  </a:solidFill>
                  <a:prstDash val="solid"/>
                  <a:round/>
                  <a:headEnd type="none" w="sm" len="sm"/>
                  <a:tailEnd type="none" w="sm" len="sm"/>
                </a:ln>
                <a:solidFill>
                  <a:srgbClr val="FF0000"/>
                </a:solidFill>
                <a:latin typeface="Arial"/>
              </a:rPr>
              <a:t>We encourage participation by:</a:t>
            </a:r>
          </a:p>
        </p:txBody>
      </p:sp>
      <p:pic>
        <p:nvPicPr>
          <p:cNvPr id="3" name="Picture 2" descr="Screenshot of the Zoom Menu B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78" y="3482698"/>
            <a:ext cx="8063522" cy="1177818"/>
          </a:xfrm>
          <a:prstGeom prst="rect">
            <a:avLst/>
          </a:prstGeom>
        </p:spPr>
      </p:pic>
      <p:sp>
        <p:nvSpPr>
          <p:cNvPr id="133" name="Google Shape;133;p23"/>
          <p:cNvSpPr txBox="1"/>
          <p:nvPr/>
        </p:nvSpPr>
        <p:spPr>
          <a:xfrm>
            <a:off x="416494" y="1348825"/>
            <a:ext cx="2354400" cy="1431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Roboto"/>
                <a:ea typeface="Roboto"/>
                <a:cs typeface="Roboto"/>
                <a:sym typeface="Roboto"/>
              </a:rPr>
              <a:t>Unmute your Microphone</a:t>
            </a:r>
            <a:endParaRPr b="1" dirty="0">
              <a:latin typeface="Roboto"/>
              <a:ea typeface="Roboto"/>
              <a:cs typeface="Roboto"/>
              <a:sym typeface="Roboto"/>
            </a:endParaRPr>
          </a:p>
          <a:p>
            <a:pPr marL="457200" lvl="0" indent="-317500" algn="l" rtl="0">
              <a:spcBef>
                <a:spcPts val="0"/>
              </a:spcBef>
              <a:spcAft>
                <a:spcPts val="0"/>
              </a:spcAft>
              <a:buSzPts val="1400"/>
              <a:buFont typeface="Roboto"/>
              <a:buChar char="●"/>
            </a:pPr>
            <a:r>
              <a:rPr lang="en" dirty="0">
                <a:latin typeface="Roboto"/>
                <a:ea typeface="Roboto"/>
                <a:cs typeface="Roboto"/>
                <a:sym typeface="Roboto"/>
              </a:rPr>
              <a:t>Please share your ideas and ask your questions. Unmute microphone to participate!</a:t>
            </a: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p:txBody>
      </p:sp>
      <p:cxnSp>
        <p:nvCxnSpPr>
          <p:cNvPr id="135" name="Google Shape;135;p23" descr="Arrow pointing to Unmute icon in Zoom Menu Bar"/>
          <p:cNvCxnSpPr/>
          <p:nvPr/>
        </p:nvCxnSpPr>
        <p:spPr>
          <a:xfrm>
            <a:off x="840259" y="2589575"/>
            <a:ext cx="144291" cy="1469575"/>
          </a:xfrm>
          <a:prstGeom prst="straightConnector1">
            <a:avLst/>
          </a:prstGeom>
          <a:noFill/>
          <a:ln w="76200" cap="flat" cmpd="sng">
            <a:solidFill>
              <a:srgbClr val="FF0000"/>
            </a:solidFill>
            <a:prstDash val="solid"/>
            <a:round/>
            <a:headEnd type="none" w="med" len="med"/>
            <a:tailEnd type="triangle" w="med" len="med"/>
          </a:ln>
        </p:spPr>
      </p:cxnSp>
      <p:sp>
        <p:nvSpPr>
          <p:cNvPr id="136" name="Google Shape;136;p23"/>
          <p:cNvSpPr txBox="1"/>
          <p:nvPr/>
        </p:nvSpPr>
        <p:spPr>
          <a:xfrm>
            <a:off x="2770894" y="1348825"/>
            <a:ext cx="2354400" cy="16314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oboto"/>
                <a:ea typeface="Roboto"/>
                <a:cs typeface="Roboto"/>
                <a:sym typeface="Roboto"/>
              </a:rPr>
              <a:t>Turn on your Video</a:t>
            </a:r>
            <a:endParaRPr b="1">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If you are comfortable share your video during the coach meeting. This helps this meeting feel more personal.</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cxnSp>
        <p:nvCxnSpPr>
          <p:cNvPr id="137" name="Google Shape;137;p23" descr="Arrow pointing to Start Video icon in Zoom Menu Bar"/>
          <p:cNvCxnSpPr/>
          <p:nvPr/>
        </p:nvCxnSpPr>
        <p:spPr>
          <a:xfrm flipH="1">
            <a:off x="2280500" y="2791500"/>
            <a:ext cx="843600" cy="1257000"/>
          </a:xfrm>
          <a:prstGeom prst="straightConnector1">
            <a:avLst/>
          </a:prstGeom>
          <a:noFill/>
          <a:ln w="76200" cap="flat" cmpd="sng">
            <a:solidFill>
              <a:srgbClr val="FF0000"/>
            </a:solidFill>
            <a:prstDash val="solid"/>
            <a:round/>
            <a:headEnd type="none" w="med" len="med"/>
            <a:tailEnd type="triangle" w="med" len="med"/>
          </a:ln>
        </p:spPr>
      </p:cxnSp>
      <p:sp>
        <p:nvSpPr>
          <p:cNvPr id="138" name="Google Shape;138;p23"/>
          <p:cNvSpPr txBox="1"/>
          <p:nvPr/>
        </p:nvSpPr>
        <p:spPr>
          <a:xfrm>
            <a:off x="5125294" y="1348825"/>
            <a:ext cx="2354400" cy="1431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oboto"/>
                <a:ea typeface="Roboto"/>
                <a:cs typeface="Roboto"/>
                <a:sym typeface="Roboto"/>
              </a:rPr>
              <a:t>Add your questions in Chat</a:t>
            </a:r>
            <a:endParaRPr b="1">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Please share your questions or comments in the chat box. We are here to support you.</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cxnSp>
        <p:nvCxnSpPr>
          <p:cNvPr id="139" name="Google Shape;139;p23" descr="Arrow pointing to the Chat icon in Zoom Menu Bar"/>
          <p:cNvCxnSpPr/>
          <p:nvPr/>
        </p:nvCxnSpPr>
        <p:spPr>
          <a:xfrm flipH="1">
            <a:off x="5044750" y="2589575"/>
            <a:ext cx="392223" cy="1458900"/>
          </a:xfrm>
          <a:prstGeom prst="straightConnector1">
            <a:avLst/>
          </a:prstGeom>
          <a:noFill/>
          <a:ln w="76200" cap="flat" cmpd="sng">
            <a:solidFill>
              <a:srgbClr val="FF0000"/>
            </a:solidFill>
            <a:prstDash val="solid"/>
            <a:round/>
            <a:headEnd type="none" w="med" len="med"/>
            <a:tailEnd type="triangle" w="med" len="med"/>
          </a:ln>
        </p:spPr>
      </p:cxnSp>
      <p:sp>
        <p:nvSpPr>
          <p:cNvPr id="140" name="Google Shape;140;p23"/>
          <p:cNvSpPr/>
          <p:nvPr/>
        </p:nvSpPr>
        <p:spPr>
          <a:xfrm>
            <a:off x="7544244" y="1336225"/>
            <a:ext cx="1599756" cy="1457100"/>
          </a:xfrm>
          <a:prstGeom prst="flowChartAlternateProcess">
            <a:avLst/>
          </a:prstGeom>
          <a:solidFill>
            <a:schemeClr val="bg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u="sng" dirty="0">
                <a:solidFill>
                  <a:srgbClr val="C00000"/>
                </a:solidFill>
              </a:rPr>
              <a:t>More Ways...</a:t>
            </a:r>
            <a:endParaRPr sz="1300" b="1" u="sng" dirty="0">
              <a:solidFill>
                <a:srgbClr val="C00000"/>
              </a:solidFill>
            </a:endParaRPr>
          </a:p>
          <a:p>
            <a:pPr marL="0" lvl="0" indent="0" algn="l" rtl="0">
              <a:spcBef>
                <a:spcPts val="0"/>
              </a:spcBef>
              <a:spcAft>
                <a:spcPts val="0"/>
              </a:spcAft>
              <a:buNone/>
            </a:pPr>
            <a:r>
              <a:rPr lang="en" b="1" dirty="0">
                <a:solidFill>
                  <a:srgbClr val="C00000"/>
                </a:solidFill>
              </a:rPr>
              <a:t>Share your reactions and participate in polls!</a:t>
            </a:r>
            <a:endParaRPr b="1" dirty="0">
              <a:solidFill>
                <a:srgbClr val="C00000"/>
              </a:solidFill>
            </a:endParaRPr>
          </a:p>
        </p:txBody>
      </p:sp>
      <p:cxnSp>
        <p:nvCxnSpPr>
          <p:cNvPr id="141" name="Google Shape;141;p23" descr="Arrow pointing to the Reactions icon in Zoom Menu Bar"/>
          <p:cNvCxnSpPr>
            <a:stCxn id="140" idx="2"/>
          </p:cNvCxnSpPr>
          <p:nvPr/>
        </p:nvCxnSpPr>
        <p:spPr>
          <a:xfrm flipH="1">
            <a:off x="7788594" y="2793325"/>
            <a:ext cx="555528" cy="1245600"/>
          </a:xfrm>
          <a:prstGeom prst="straightConnector1">
            <a:avLst/>
          </a:prstGeom>
          <a:noFill/>
          <a:ln w="76200" cap="flat" cmpd="sng">
            <a:solidFill>
              <a:srgbClr val="FF0000"/>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45"/>
        <p:cNvGrpSpPr/>
        <p:nvPr/>
      </p:nvGrpSpPr>
      <p:grpSpPr>
        <a:xfrm>
          <a:off x="0" y="0"/>
          <a:ext cx="0" cy="0"/>
          <a:chOff x="0" y="0"/>
          <a:chExt cx="0" cy="0"/>
        </a:xfrm>
      </p:grpSpPr>
      <p:sp>
        <p:nvSpPr>
          <p:cNvPr id="146" name="Google Shape;146;p24"/>
          <p:cNvSpPr txBox="1">
            <a:spLocks noGrp="1"/>
          </p:cNvSpPr>
          <p:nvPr>
            <p:ph type="ctrTitle"/>
          </p:nvPr>
        </p:nvSpPr>
        <p:spPr>
          <a:xfrm>
            <a:off x="1650450" y="1524982"/>
            <a:ext cx="58431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Polls/Questions</a:t>
            </a:r>
            <a:endParaRPr/>
          </a:p>
        </p:txBody>
      </p:sp>
      <p:pic>
        <p:nvPicPr>
          <p:cNvPr id="149" name="Google Shape;149;p24" descr="Clipart of a large question mark with a cartoon-like figure thinking"/>
          <p:cNvPicPr preferRelativeResize="0"/>
          <p:nvPr/>
        </p:nvPicPr>
        <p:blipFill>
          <a:blip r:embed="rId3">
            <a:alphaModFix/>
          </a:blip>
          <a:stretch>
            <a:fillRect/>
          </a:stretch>
        </p:blipFill>
        <p:spPr>
          <a:xfrm>
            <a:off x="653925" y="2849225"/>
            <a:ext cx="1693699" cy="1693699"/>
          </a:xfrm>
          <a:prstGeom prst="rect">
            <a:avLst/>
          </a:prstGeom>
          <a:noFill/>
          <a:ln>
            <a:noFill/>
          </a:ln>
        </p:spPr>
      </p:pic>
      <p:pic>
        <p:nvPicPr>
          <p:cNvPr id="148" name="Google Shape;148;p24" descr="Clipart depicting placing a vote in a ballot box"/>
          <p:cNvPicPr preferRelativeResize="0"/>
          <p:nvPr/>
        </p:nvPicPr>
        <p:blipFill>
          <a:blip r:embed="rId4">
            <a:alphaModFix/>
          </a:blip>
          <a:stretch>
            <a:fillRect/>
          </a:stretch>
        </p:blipFill>
        <p:spPr>
          <a:xfrm>
            <a:off x="6392725" y="2460125"/>
            <a:ext cx="2175050" cy="217505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53"/>
        <p:cNvGrpSpPr/>
        <p:nvPr/>
      </p:nvGrpSpPr>
      <p:grpSpPr>
        <a:xfrm>
          <a:off x="0" y="0"/>
          <a:ext cx="0" cy="0"/>
          <a:chOff x="0" y="0"/>
          <a:chExt cx="0" cy="0"/>
        </a:xfrm>
      </p:grpSpPr>
      <p:sp>
        <p:nvSpPr>
          <p:cNvPr id="154" name="Google Shape;154;p25"/>
          <p:cNvSpPr txBox="1">
            <a:spLocks noGrp="1"/>
          </p:cNvSpPr>
          <p:nvPr>
            <p:ph type="ctrTitle"/>
          </p:nvPr>
        </p:nvSpPr>
        <p:spPr>
          <a:xfrm>
            <a:off x="743350" y="685407"/>
            <a:ext cx="58431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sz="6000">
              <a:solidFill>
                <a:srgbClr val="AACF20"/>
              </a:solidFill>
            </a:endParaRPr>
          </a:p>
          <a:p>
            <a:pPr marL="0" lvl="0" indent="0" algn="l" rtl="0">
              <a:spcBef>
                <a:spcPts val="0"/>
              </a:spcBef>
              <a:spcAft>
                <a:spcPts val="0"/>
              </a:spcAft>
              <a:buNone/>
            </a:pPr>
            <a:r>
              <a:rPr lang="en"/>
              <a:t>Session Goals</a:t>
            </a:r>
            <a:endParaRPr/>
          </a:p>
        </p:txBody>
      </p:sp>
      <p:sp>
        <p:nvSpPr>
          <p:cNvPr id="155" name="Google Shape;155;p25"/>
          <p:cNvSpPr txBox="1">
            <a:spLocks noGrp="1"/>
          </p:cNvSpPr>
          <p:nvPr>
            <p:ph type="subTitle" idx="1"/>
          </p:nvPr>
        </p:nvSpPr>
        <p:spPr>
          <a:xfrm>
            <a:off x="718800" y="1729225"/>
            <a:ext cx="7706400" cy="2925902"/>
          </a:xfrm>
          <a:prstGeom prst="rect">
            <a:avLst/>
          </a:prstGeom>
        </p:spPr>
        <p:txBody>
          <a:bodyPr spcFirstLastPara="1" wrap="square" lIns="91425" tIns="91425" rIns="91425" bIns="91425" anchor="t" anchorCtr="0">
            <a:noAutofit/>
          </a:bodyPr>
          <a:lstStyle/>
          <a:p>
            <a:pPr marL="457200" marR="0" lvl="0" indent="-355600" algn="l" rtl="0">
              <a:lnSpc>
                <a:spcPct val="100000"/>
              </a:lnSpc>
              <a:spcBef>
                <a:spcPts val="600"/>
              </a:spcBef>
              <a:spcAft>
                <a:spcPts val="0"/>
              </a:spcAft>
              <a:buClr>
                <a:schemeClr val="dk1"/>
              </a:buClr>
              <a:buSzPts val="2000"/>
              <a:buChar char="➔"/>
            </a:pPr>
            <a:r>
              <a:rPr lang="en" sz="2000">
                <a:solidFill>
                  <a:schemeClr val="dk1"/>
                </a:solidFill>
              </a:rPr>
              <a:t>Reflect on the school year and how to start next school year</a:t>
            </a:r>
            <a:endParaRPr sz="2000" dirty="0">
              <a:solidFill>
                <a:schemeClr val="dk1"/>
              </a:solidFill>
            </a:endParaRPr>
          </a:p>
          <a:p>
            <a:pPr marL="457200" marR="0" lvl="0" indent="0" algn="l" rtl="0">
              <a:lnSpc>
                <a:spcPct val="100000"/>
              </a:lnSpc>
              <a:spcBef>
                <a:spcPts val="600"/>
              </a:spcBef>
              <a:spcAft>
                <a:spcPts val="0"/>
              </a:spcAft>
              <a:buNone/>
            </a:pPr>
            <a:endParaRPr sz="2000" dirty="0">
              <a:solidFill>
                <a:schemeClr val="dk1"/>
              </a:solidFill>
            </a:endParaRPr>
          </a:p>
          <a:p>
            <a:pPr marL="457200" marR="0" lvl="0" indent="-355600" algn="l" rtl="0">
              <a:lnSpc>
                <a:spcPct val="100000"/>
              </a:lnSpc>
              <a:spcBef>
                <a:spcPts val="600"/>
              </a:spcBef>
              <a:spcAft>
                <a:spcPts val="0"/>
              </a:spcAft>
              <a:buClr>
                <a:schemeClr val="dk1"/>
              </a:buClr>
              <a:buSzPts val="2000"/>
              <a:buChar char="➔"/>
            </a:pPr>
            <a:r>
              <a:rPr lang="en" sz="2000" dirty="0">
                <a:solidFill>
                  <a:schemeClr val="dk1"/>
                </a:solidFill>
              </a:rPr>
              <a:t>Ground the big picture of PBIS into manageable core systems and practices for 2021-2022</a:t>
            </a:r>
            <a:endParaRPr sz="2000" dirty="0">
              <a:solidFill>
                <a:schemeClr val="dk1"/>
              </a:solidFill>
            </a:endParaRPr>
          </a:p>
          <a:p>
            <a:pPr marL="457200" marR="0" lvl="0" indent="0" algn="l" rtl="0">
              <a:lnSpc>
                <a:spcPct val="100000"/>
              </a:lnSpc>
              <a:spcBef>
                <a:spcPts val="600"/>
              </a:spcBef>
              <a:spcAft>
                <a:spcPts val="0"/>
              </a:spcAft>
              <a:buNone/>
            </a:pPr>
            <a:endParaRPr sz="2000" dirty="0">
              <a:solidFill>
                <a:schemeClr val="dk1"/>
              </a:solidFill>
            </a:endParaRPr>
          </a:p>
          <a:p>
            <a:pPr marL="457200" marR="0" lvl="0" indent="-355600" algn="l" rtl="0">
              <a:lnSpc>
                <a:spcPct val="115000"/>
              </a:lnSpc>
              <a:spcBef>
                <a:spcPts val="600"/>
              </a:spcBef>
              <a:spcAft>
                <a:spcPts val="0"/>
              </a:spcAft>
              <a:buClr>
                <a:schemeClr val="dk1"/>
              </a:buClr>
              <a:buSzPts val="2000"/>
              <a:buChar char="➔"/>
            </a:pPr>
            <a:r>
              <a:rPr lang="en" sz="2000" dirty="0">
                <a:solidFill>
                  <a:schemeClr val="dk1"/>
                </a:solidFill>
              </a:rPr>
              <a:t>Provide resources to guide the work</a:t>
            </a:r>
            <a:endParaRPr sz="2000" dirty="0">
              <a:solidFill>
                <a:schemeClr val="dk1"/>
              </a:solidFill>
            </a:endParaRPr>
          </a:p>
          <a:p>
            <a:pPr marL="0" marR="0" lvl="0" indent="0" algn="l" rtl="0">
              <a:lnSpc>
                <a:spcPct val="100000"/>
              </a:lnSpc>
              <a:spcBef>
                <a:spcPts val="600"/>
              </a:spcBef>
              <a:spcAft>
                <a:spcPts val="0"/>
              </a:spcAft>
              <a:buNone/>
            </a:pPr>
            <a:endParaRPr sz="2000" dirty="0">
              <a:solidFill>
                <a:schemeClr val="dk1"/>
              </a:solidFill>
            </a:endParaRPr>
          </a:p>
          <a:p>
            <a:pPr marL="0" marR="0" lvl="0" indent="0" algn="l" rtl="0">
              <a:lnSpc>
                <a:spcPct val="100000"/>
              </a:lnSpc>
              <a:spcBef>
                <a:spcPts val="0"/>
              </a:spcBef>
              <a:spcAft>
                <a:spcPts val="0"/>
              </a:spcAft>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61"/>
        <p:cNvGrpSpPr/>
        <p:nvPr/>
      </p:nvGrpSpPr>
      <p:grpSpPr>
        <a:xfrm>
          <a:off x="0" y="0"/>
          <a:ext cx="0" cy="0"/>
          <a:chOff x="0" y="0"/>
          <a:chExt cx="0" cy="0"/>
        </a:xfrm>
      </p:grpSpPr>
      <p:sp>
        <p:nvSpPr>
          <p:cNvPr id="8" name="Title 7"/>
          <p:cNvSpPr>
            <a:spLocks noGrp="1"/>
          </p:cNvSpPr>
          <p:nvPr>
            <p:ph type="title"/>
          </p:nvPr>
        </p:nvSpPr>
        <p:spPr/>
        <p:txBody>
          <a:bodyPr/>
          <a:lstStyle/>
          <a:p>
            <a:r>
              <a:rPr lang="en" b="1" dirty="0">
                <a:solidFill>
                  <a:srgbClr val="002060"/>
                </a:solidFill>
              </a:rPr>
              <a:t>Consider where you are with PBIS Implementation</a:t>
            </a:r>
            <a:endParaRPr lang="en-US" dirty="0"/>
          </a:p>
        </p:txBody>
      </p:sp>
      <p:pic>
        <p:nvPicPr>
          <p:cNvPr id="9" name="Picture 8" descr="Flowchart depicting the increasing level of difficulty from getting started under previously normal conditions to keep going under current conditions to get started under current condi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415" y="1596533"/>
            <a:ext cx="6409170" cy="296626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Shape 176"/>
        <p:cNvGrpSpPr/>
        <p:nvPr/>
      </p:nvGrpSpPr>
      <p:grpSpPr>
        <a:xfrm>
          <a:off x="0" y="0"/>
          <a:ext cx="0" cy="0"/>
          <a:chOff x="0" y="0"/>
          <a:chExt cx="0" cy="0"/>
        </a:xfrm>
      </p:grpSpPr>
      <p:sp>
        <p:nvSpPr>
          <p:cNvPr id="179" name="Google Shape;179;p27"/>
          <p:cNvSpPr txBox="1">
            <a:spLocks noGrp="1"/>
          </p:cNvSpPr>
          <p:nvPr>
            <p:ph type="title" idx="4294967295"/>
          </p:nvPr>
        </p:nvSpPr>
        <p:spPr>
          <a:xfrm>
            <a:off x="1027950" y="517330"/>
            <a:ext cx="7088100" cy="85246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400" b="1" dirty="0" smtClean="0">
                <a:solidFill>
                  <a:srgbClr val="000000"/>
                </a:solidFill>
              </a:rPr>
              <a:t>Consider Your Options</a:t>
            </a:r>
            <a:endParaRPr sz="3400" b="1" dirty="0">
              <a:solidFill>
                <a:srgbClr val="000000"/>
              </a:solidFill>
            </a:endParaRPr>
          </a:p>
        </p:txBody>
      </p:sp>
      <p:pic>
        <p:nvPicPr>
          <p:cNvPr id="178" name="Google Shape;178;p27" descr="Scale with not sure what to do so won't do anything at one end and must do it all so won't do anything at the other end. Focus work somewhere in the middle."/>
          <p:cNvPicPr preferRelativeResize="0"/>
          <p:nvPr/>
        </p:nvPicPr>
        <p:blipFill>
          <a:blip r:embed="rId3">
            <a:alphaModFix/>
          </a:blip>
          <a:stretch>
            <a:fillRect/>
          </a:stretch>
        </p:blipFill>
        <p:spPr>
          <a:xfrm>
            <a:off x="641825" y="1728200"/>
            <a:ext cx="7860326" cy="2551525"/>
          </a:xfrm>
          <a:prstGeom prst="rect">
            <a:avLst/>
          </a:prstGeom>
          <a:noFill/>
          <a:ln>
            <a:noFill/>
          </a:ln>
        </p:spPr>
      </p:pic>
      <p:pic>
        <p:nvPicPr>
          <p:cNvPr id="180" name="Google Shape;180;p27" descr="Clipart depicting placing a vote in a ballot box"/>
          <p:cNvPicPr preferRelativeResize="0"/>
          <p:nvPr/>
        </p:nvPicPr>
        <p:blipFill>
          <a:blip r:embed="rId4">
            <a:alphaModFix/>
          </a:blip>
          <a:stretch>
            <a:fillRect/>
          </a:stretch>
        </p:blipFill>
        <p:spPr>
          <a:xfrm>
            <a:off x="7758650" y="576250"/>
            <a:ext cx="793550" cy="793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84"/>
        <p:cNvGrpSpPr/>
        <p:nvPr/>
      </p:nvGrpSpPr>
      <p:grpSpPr>
        <a:xfrm>
          <a:off x="0" y="0"/>
          <a:ext cx="0" cy="0"/>
          <a:chOff x="0" y="0"/>
          <a:chExt cx="0" cy="0"/>
        </a:xfrm>
      </p:grpSpPr>
      <p:sp>
        <p:nvSpPr>
          <p:cNvPr id="185" name="Google Shape;185;p28"/>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b="1" dirty="0"/>
              <a:t>Grounding </a:t>
            </a:r>
            <a:r>
              <a:rPr lang="en" sz="3000" b="1" dirty="0" smtClean="0"/>
              <a:t>Ourselves - Article </a:t>
            </a:r>
            <a:endParaRPr sz="3000" b="1" dirty="0"/>
          </a:p>
        </p:txBody>
      </p:sp>
      <p:sp>
        <p:nvSpPr>
          <p:cNvPr id="187" name="Google Shape;187;p28"/>
          <p:cNvSpPr txBox="1">
            <a:spLocks noGrp="1"/>
          </p:cNvSpPr>
          <p:nvPr>
            <p:ph type="body" idx="2"/>
          </p:nvPr>
        </p:nvSpPr>
        <p:spPr>
          <a:xfrm>
            <a:off x="4166850" y="1489200"/>
            <a:ext cx="3949200" cy="2777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600"/>
              <a:t>Read the Article:</a:t>
            </a:r>
            <a:endParaRPr sz="1600"/>
          </a:p>
          <a:p>
            <a:pPr marL="457200" lvl="0" indent="0" algn="l" rtl="0">
              <a:spcBef>
                <a:spcPts val="600"/>
              </a:spcBef>
              <a:spcAft>
                <a:spcPts val="0"/>
              </a:spcAft>
              <a:buNone/>
            </a:pPr>
            <a:endParaRPr sz="1600"/>
          </a:p>
          <a:p>
            <a:pPr marL="457200" lvl="0" indent="-330200" algn="l" rtl="0">
              <a:spcBef>
                <a:spcPts val="600"/>
              </a:spcBef>
              <a:spcAft>
                <a:spcPts val="0"/>
              </a:spcAft>
              <a:buSzPts val="1600"/>
              <a:buChar char="▧"/>
            </a:pPr>
            <a:r>
              <a:rPr lang="en" sz="1600" u="sng">
                <a:solidFill>
                  <a:schemeClr val="hlink"/>
                </a:solidFill>
                <a:hlinkClick r:id="rId3"/>
              </a:rPr>
              <a:t>PBIS Practices Pave Your Path to Recovery</a:t>
            </a:r>
            <a:endParaRPr sz="1600"/>
          </a:p>
          <a:p>
            <a:pPr marL="0" lvl="0" indent="0" algn="l" rtl="0">
              <a:spcBef>
                <a:spcPts val="600"/>
              </a:spcBef>
              <a:spcAft>
                <a:spcPts val="0"/>
              </a:spcAft>
              <a:buNone/>
            </a:pPr>
            <a:endParaRPr sz="1600"/>
          </a:p>
          <a:p>
            <a:pPr marL="0" lvl="0" indent="0" algn="l" rtl="0">
              <a:spcBef>
                <a:spcPts val="600"/>
              </a:spcBef>
              <a:spcAft>
                <a:spcPts val="0"/>
              </a:spcAft>
              <a:buNone/>
            </a:pPr>
            <a:endParaRPr sz="1600"/>
          </a:p>
          <a:p>
            <a:pPr marL="0" lvl="0" indent="0" algn="l" rtl="0">
              <a:spcBef>
                <a:spcPts val="600"/>
              </a:spcBef>
              <a:spcAft>
                <a:spcPts val="0"/>
              </a:spcAft>
              <a:buNone/>
            </a:pPr>
            <a:endParaRPr sz="1600"/>
          </a:p>
          <a:p>
            <a:pPr marL="0" lvl="0" indent="0" algn="l" rtl="0">
              <a:spcBef>
                <a:spcPts val="600"/>
              </a:spcBef>
              <a:spcAft>
                <a:spcPts val="0"/>
              </a:spcAft>
              <a:buNone/>
            </a:pPr>
            <a:endParaRPr sz="1600"/>
          </a:p>
        </p:txBody>
      </p:sp>
      <p:pic>
        <p:nvPicPr>
          <p:cNvPr id="188" name="Google Shape;188;p28" descr="Screenshot of article: PBIS Practices Pave Your Path to Recovery"/>
          <p:cNvPicPr preferRelativeResize="0"/>
          <p:nvPr/>
        </p:nvPicPr>
        <p:blipFill>
          <a:blip r:embed="rId4">
            <a:alphaModFix/>
          </a:blip>
          <a:stretch>
            <a:fillRect/>
          </a:stretch>
        </p:blipFill>
        <p:spPr>
          <a:xfrm>
            <a:off x="805744" y="1315779"/>
            <a:ext cx="2930684" cy="311716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theme/theme1.xml><?xml version="1.0" encoding="utf-8"?>
<a:theme xmlns:a="http://schemas.openxmlformats.org/drawingml/2006/main" name="Trinculo template">
  <a:themeElements>
    <a:clrScheme name="Custom 347">
      <a:dk1>
        <a:srgbClr val="505670"/>
      </a:dk1>
      <a:lt1>
        <a:srgbClr val="FFFFFF"/>
      </a:lt1>
      <a:dk2>
        <a:srgbClr val="979CB8"/>
      </a:dk2>
      <a:lt2>
        <a:srgbClr val="EFF0F4"/>
      </a:lt2>
      <a:accent1>
        <a:srgbClr val="F9AC08"/>
      </a:accent1>
      <a:accent2>
        <a:srgbClr val="C48706"/>
      </a:accent2>
      <a:accent3>
        <a:srgbClr val="01ABCF"/>
      </a:accent3>
      <a:accent4>
        <a:srgbClr val="00839F"/>
      </a:accent4>
      <a:accent5>
        <a:srgbClr val="AACF20"/>
      </a:accent5>
      <a:accent6>
        <a:srgbClr val="EA3A68"/>
      </a:accent6>
      <a:hlink>
        <a:srgbClr val="50567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TotalTime>
  <Words>1659</Words>
  <Application>Microsoft Office PowerPoint</Application>
  <PresentationFormat>On-screen Show (16:9)</PresentationFormat>
  <Paragraphs>230</Paragraphs>
  <Slides>26</Slides>
  <Notes>26</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26</vt:i4>
      </vt:variant>
    </vt:vector>
  </HeadingPairs>
  <TitlesOfParts>
    <vt:vector size="41" baseType="lpstr">
      <vt:lpstr>Lato</vt:lpstr>
      <vt:lpstr>Varela Round</vt:lpstr>
      <vt:lpstr>Arial</vt:lpstr>
      <vt:lpstr>Architects Daughter</vt:lpstr>
      <vt:lpstr>Roboto</vt:lpstr>
      <vt:lpstr>Calibri</vt:lpstr>
      <vt:lpstr>Miriam Libre</vt:lpstr>
      <vt:lpstr>Cambria</vt:lpstr>
      <vt:lpstr>Didact Gothic</vt:lpstr>
      <vt:lpstr>Shadows Into Light</vt:lpstr>
      <vt:lpstr>Overlock</vt:lpstr>
      <vt:lpstr>Permanent Marker</vt:lpstr>
      <vt:lpstr>Graduate</vt:lpstr>
      <vt:lpstr>Trinculo template</vt:lpstr>
      <vt:lpstr>simple-light</vt:lpstr>
      <vt:lpstr>Pave Your Path Back:  Core Systems &amp; Practices for 2021-2022</vt:lpstr>
      <vt:lpstr>Megan Gruis</vt:lpstr>
      <vt:lpstr>Erin Heine Engness </vt:lpstr>
      <vt:lpstr>We encourage participation by:</vt:lpstr>
      <vt:lpstr>Polls/Questions</vt:lpstr>
      <vt:lpstr> Session Goals</vt:lpstr>
      <vt:lpstr>Consider where you are with PBIS Implementation</vt:lpstr>
      <vt:lpstr>Consider Your Options</vt:lpstr>
      <vt:lpstr>Grounding Ourselves - Article </vt:lpstr>
      <vt:lpstr>Crisis Response Stages</vt:lpstr>
      <vt:lpstr>Grounding Ourselves - Reflect </vt:lpstr>
      <vt:lpstr>Priorities Moving Forward!</vt:lpstr>
      <vt:lpstr>Positive and Effective Environments</vt:lpstr>
      <vt:lpstr>Reminder!</vt:lpstr>
      <vt:lpstr>1. Directly Teach Behavior Expectations</vt:lpstr>
      <vt:lpstr>2. Acknowledge &amp; Specific Praise</vt:lpstr>
      <vt:lpstr>3. Respond to Behavior</vt:lpstr>
      <vt:lpstr>4. Use Data</vt:lpstr>
      <vt:lpstr>Priorities Moving Forward! Question 1</vt:lpstr>
      <vt:lpstr>Breakout Discussions</vt:lpstr>
      <vt:lpstr>Focus Your Team To-Dos</vt:lpstr>
      <vt:lpstr>Start with Staff</vt:lpstr>
      <vt:lpstr>Move on to Students</vt:lpstr>
      <vt:lpstr>Engage your families</vt:lpstr>
      <vt:lpstr>Priorities Moving Forward! Question 2</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Pave Your Path Back: Core Systems &amp; Practices for 2021-2022</dc:title>
  <dc:creator>Megan Gruis;Erin Heine Engness</dc:creator>
  <cp:lastModifiedBy>Petrie, Garrett (MDE)</cp:lastModifiedBy>
  <cp:revision>16</cp:revision>
  <dcterms:modified xsi:type="dcterms:W3CDTF">2021-06-14T18:27:21Z</dcterms:modified>
  <cp:category>PBIS</cp:category>
</cp:coreProperties>
</file>