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7" r:id="rId1"/>
    <p:sldMasterId id="2147483718" r:id="rId2"/>
    <p:sldMasterId id="2147483719" r:id="rId3"/>
    <p:sldMasterId id="2147483720" r:id="rId4"/>
    <p:sldMasterId id="2147483721" r:id="rId5"/>
    <p:sldMasterId id="2147483722" r:id="rId6"/>
  </p:sldMasterIdLst>
  <p:notesMasterIdLst>
    <p:notesMasterId r:id="rId47"/>
  </p:notesMasterIdLst>
  <p:sldIdLst>
    <p:sldId id="298"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0" r:id="rId29"/>
    <p:sldId id="281" r:id="rId30"/>
    <p:sldId id="282" r:id="rId31"/>
    <p:sldId id="283" r:id="rId32"/>
    <p:sldId id="299"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9144000" cy="6858000" type="screen4x3"/>
  <p:notesSz cx="7010400" cy="9296400"/>
  <p:embeddedFontLst>
    <p:embeddedFont>
      <p:font typeface="Calibri" panose="020F0502020204030204" pitchFamily="34" charset="0"/>
      <p:regular r:id="rId48"/>
      <p:bold r:id="rId49"/>
      <p:italic r:id="rId50"/>
      <p:boldItalic r:id="rId51"/>
    </p:embeddedFont>
    <p:embeddedFont>
      <p:font typeface="Cambria" panose="02040503050406030204" pitchFamily="18" charset="0"/>
      <p:regular r:id="rId52"/>
      <p:bold r:id="rId53"/>
      <p:italic r:id="rId54"/>
      <p:boldItalic r:id="rId55"/>
    </p:embeddedFont>
    <p:embeddedFont>
      <p:font typeface="Roboto"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autoAdjust="0"/>
    <p:restoredTop sz="94620" autoAdjust="0"/>
  </p:normalViewPr>
  <p:slideViewPr>
    <p:cSldViewPr snapToGrid="0">
      <p:cViewPr varScale="1">
        <p:scale>
          <a:sx n="120" d="100"/>
          <a:sy n="120" d="100"/>
        </p:scale>
        <p:origin x="1350" y="114"/>
      </p:cViewPr>
      <p:guideLst/>
    </p:cSldViewPr>
  </p:slideViewPr>
  <p:outlineViewPr>
    <p:cViewPr>
      <p:scale>
        <a:sx n="33" d="100"/>
        <a:sy n="33" d="100"/>
      </p:scale>
      <p:origin x="0" y="-42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2.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70" name="Google Shape;470;p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25e4bef2f8_0_6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38" name="Google Shape;538;g225e4bef2f8_0_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25e4bef2f8_0_7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45" name="Google Shape;545;g225e4bef2f8_0_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25e4bef2f8_0_8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52" name="Google Shape;552;g225e4bef2f8_0_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25e4bef2f8_0_8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59" name="Google Shape;559;g225e4bef2f8_0_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25e4bef2f8_0_9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66" name="Google Shape;566;g225e4bef2f8_0_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25e4bef2f8_0_99: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73" name="Google Shape;573;g225e4bef2f8_0_9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25e4bef2f8_0_10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80" name="Google Shape;580;g225e4bef2f8_0_10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25e4bef2f8_0_11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87" name="Google Shape;587;g225e4bef2f8_0_1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25e4bef2f8_0_11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94" name="Google Shape;594;g225e4bef2f8_0_1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25e4bef2f8_0_13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01" name="Google Shape;601;g225e4bef2f8_0_1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dirty="0"/>
          </a:p>
        </p:txBody>
      </p:sp>
      <p:sp>
        <p:nvSpPr>
          <p:cNvPr id="484" name="Google Shape;48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25e4bef2f8_0_13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08" name="Google Shape;608;g225e4bef2f8_0_1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25e4bef2f8_0_14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15" name="Google Shape;615;g225e4bef2f8_0_1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25e4bef2f8_0_149: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22" name="Google Shape;622;g225e4bef2f8_0_1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1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44" name="Google Shape;644;p16: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1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51" name="Google Shape;651;p1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0: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57" name="Google Shape;657;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e8558527b_0_74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663" name="Google Shape;663;gde8558527b_0_7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de8558527b_0_804:notes"/>
          <p:cNvSpPr txBox="1">
            <a:spLocks noGrp="1"/>
          </p:cNvSpPr>
          <p:nvPr>
            <p:ph type="body" idx="1"/>
          </p:nvPr>
        </p:nvSpPr>
        <p:spPr>
          <a:xfrm>
            <a:off x="720999" y="4495519"/>
            <a:ext cx="5767800" cy="4259100"/>
          </a:xfrm>
          <a:prstGeom prst="rect">
            <a:avLst/>
          </a:prstGeom>
          <a:noFill/>
          <a:ln>
            <a:noFill/>
          </a:ln>
        </p:spPr>
        <p:txBody>
          <a:bodyPr spcFirstLastPara="1" wrap="square" lIns="93600" tIns="93600" rIns="93600" bIns="936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18" name="Google Shape;618;gde8558527b_0_804:notes"/>
          <p:cNvSpPr>
            <a:spLocks noGrp="1" noRot="1" noChangeAspect="1"/>
          </p:cNvSpPr>
          <p:nvPr>
            <p:ph type="sldImg" idx="2"/>
          </p:nvPr>
        </p:nvSpPr>
        <p:spPr>
          <a:xfrm>
            <a:off x="1238250" y="709613"/>
            <a:ext cx="4733925" cy="3549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gde8558527b_0_804:notes"/>
          <p:cNvSpPr txBox="1"/>
          <p:nvPr/>
        </p:nvSpPr>
        <p:spPr>
          <a:xfrm>
            <a:off x="0" y="0"/>
            <a:ext cx="3918600" cy="375900"/>
          </a:xfrm>
          <a:prstGeom prst="rect">
            <a:avLst/>
          </a:prstGeom>
          <a:noFill/>
          <a:ln>
            <a:noFill/>
          </a:ln>
        </p:spPr>
        <p:txBody>
          <a:bodyPr spcFirstLastPara="1" wrap="square" lIns="93625" tIns="46800" rIns="93625" bIns="468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de8558527b_0_81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678" name="Google Shape;678;gde8558527b_0_8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de8558527b_0_88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685" name="Google Shape;685;gde8558527b_0_8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5b1bb37dd9_1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5b1bb37dd9_1_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dirty="0"/>
          </a:p>
        </p:txBody>
      </p:sp>
      <p:sp>
        <p:nvSpPr>
          <p:cNvPr id="491" name="Google Shape;491;g5b1bb37dd9_1_2: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de8558527b_0_87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691" name="Google Shape;691;gde8558527b_0_8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5b1bb37dd9_1_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5b1bb37dd9_1_3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98" name="Google Shape;698;g5b1bb37dd9_1_33: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de8558527b_0_1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de8558527b_0_17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705" name="Google Shape;705;gde8558527b_0_178: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de8558527b_0_86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710" name="Google Shape;710;gde8558527b_0_8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de8558527b_0_1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de8558527b_0_18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717" name="Google Shape;717;gde8558527b_0_186:notes"/>
          <p:cNvSpPr txBox="1">
            <a:spLocks noGrp="1"/>
          </p:cNvSpPr>
          <p:nvPr>
            <p:ph type="sldNum" idx="12"/>
          </p:nvPr>
        </p:nvSpPr>
        <p:spPr>
          <a:xfrm>
            <a:off x="3970938"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de8558527b_0_719: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723" name="Google Shape;723;gde8558527b_0_7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de8558527b_0_73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729" name="Google Shape;729;gde8558527b_0_7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de8558527b_0_73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735" name="Google Shape;735;gde8558527b_0_7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de8558527b_0_74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741" name="Google Shape;741;gde8558527b_0_7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de8558527b_0_79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lvl="0" indent="0" algn="l" rtl="0">
              <a:spcBef>
                <a:spcPts val="0"/>
              </a:spcBef>
              <a:spcAft>
                <a:spcPts val="0"/>
              </a:spcAft>
              <a:buNone/>
            </a:pPr>
            <a:endParaRPr/>
          </a:p>
        </p:txBody>
      </p:sp>
      <p:sp>
        <p:nvSpPr>
          <p:cNvPr id="747" name="Google Shape;747;gde8558527b_0_7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de8558527b_0_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de8558527b_0_8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2: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753" name="Google Shape;753;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b1bb37dd9_1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5b1bb37dd9_1_23: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506" name="Google Shape;506;g5b1bb37dd9_1_23: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3454b8f913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13454b8f913_2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512" name="Google Shape;512;g13454b8f913_2_0: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1acff0274_0_3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17" name="Google Shape;517;g131acff0274_0_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25e4bef2f8_0_49: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24" name="Google Shape;524;g225e4bef2f8_0_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25e4bef2f8_0_5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531" name="Google Shape;531;g225e4bef2f8_0_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92" name="Google Shape;92;p14"/>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noAutofit/>
          </a:bodyPr>
          <a:lstStyle>
            <a:lvl1pPr marR="0" lvl="0" algn="ctr"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98" name="Google Shape;98;p15"/>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04" name="Google Shape;104;p16"/>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05" name="Google Shape;105;p16"/>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10" name="Google Shape;110;p17"/>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2" name="Google Shape;112;p17"/>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14" name="Google Shape;11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17" name="Google Shape;117;p18"/>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0" name="Google Shape;120;p18"/>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26" name="Google Shape;126;p1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1" name="Google Shape;131;p2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2" name="Google Shape;132;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5" name="Google Shape;135;p21"/>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8" name="Google Shape;138;p2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9" name="Google Shape;13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2" name="Google Shape;142;p22"/>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5" name="Google Shape;145;p2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49" name="Google Shape;149;p2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623594" y="2285207"/>
            <a:ext cx="5811838" cy="1971675"/>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55" name="Google Shape;155;p24"/>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58" name="Google Shape;158;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5"/>
        <p:cNvGrpSpPr/>
        <p:nvPr/>
      </p:nvGrpSpPr>
      <p:grpSpPr>
        <a:xfrm>
          <a:off x="0" y="0"/>
          <a:ext cx="0" cy="0"/>
          <a:chOff x="0" y="0"/>
          <a:chExt cx="0" cy="0"/>
        </a:xfrm>
      </p:grpSpPr>
      <p:sp>
        <p:nvSpPr>
          <p:cNvPr id="166" name="Google Shape;166;p26"/>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noAutofit/>
          </a:bodyPr>
          <a:lstStyle>
            <a:lvl1pPr marR="0" lvl="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Google Shape;167;p26"/>
          <p:cNvSpPr txBox="1">
            <a:spLocks noGrp="1"/>
          </p:cNvSpPr>
          <p:nvPr>
            <p:ph type="subTitle" idx="1"/>
          </p:nvPr>
        </p:nvSpPr>
        <p:spPr>
          <a:xfrm>
            <a:off x="1143000" y="3602037"/>
            <a:ext cx="6858000" cy="1655600"/>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5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68" name="Google Shape;168;p26"/>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26"/>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26"/>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628650" y="365125"/>
            <a:ext cx="7886700" cy="1325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3" name="Google Shape;173;p27"/>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4" name="Google Shape;174;p27"/>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27"/>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27"/>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623888" y="1709739"/>
            <a:ext cx="7886700" cy="28528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9" name="Google Shape;179;p28"/>
          <p:cNvSpPr txBox="1">
            <a:spLocks noGrp="1"/>
          </p:cNvSpPr>
          <p:nvPr>
            <p:ph type="body" idx="1"/>
          </p:nvPr>
        </p:nvSpPr>
        <p:spPr>
          <a:xfrm>
            <a:off x="623888" y="4589464"/>
            <a:ext cx="7886700" cy="1500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888888"/>
              </a:buClr>
              <a:buSzPts val="21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5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80" name="Google Shape;180;p28"/>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8"/>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8"/>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628650" y="365125"/>
            <a:ext cx="7886700" cy="1325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29"/>
          <p:cNvSpPr txBox="1">
            <a:spLocks noGrp="1"/>
          </p:cNvSpPr>
          <p:nvPr>
            <p:ph type="body" idx="1"/>
          </p:nvPr>
        </p:nvSpPr>
        <p:spPr>
          <a:xfrm>
            <a:off x="628650" y="1825625"/>
            <a:ext cx="3886200" cy="43512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6" name="Google Shape;186;p29"/>
          <p:cNvSpPr txBox="1">
            <a:spLocks noGrp="1"/>
          </p:cNvSpPr>
          <p:nvPr>
            <p:ph type="body" idx="2"/>
          </p:nvPr>
        </p:nvSpPr>
        <p:spPr>
          <a:xfrm>
            <a:off x="4629150" y="1825625"/>
            <a:ext cx="3886200" cy="43512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7" name="Google Shape;187;p29"/>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29"/>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p29"/>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629841" y="365125"/>
            <a:ext cx="7886700" cy="1325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30"/>
          <p:cNvSpPr txBox="1">
            <a:spLocks noGrp="1"/>
          </p:cNvSpPr>
          <p:nvPr>
            <p:ph type="body" idx="1"/>
          </p:nvPr>
        </p:nvSpPr>
        <p:spPr>
          <a:xfrm>
            <a:off x="629842" y="1681163"/>
            <a:ext cx="3868200" cy="824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93" name="Google Shape;193;p30"/>
          <p:cNvSpPr txBox="1">
            <a:spLocks noGrp="1"/>
          </p:cNvSpPr>
          <p:nvPr>
            <p:ph type="body" idx="2"/>
          </p:nvPr>
        </p:nvSpPr>
        <p:spPr>
          <a:xfrm>
            <a:off x="629842" y="2505075"/>
            <a:ext cx="3868200" cy="36844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4" name="Google Shape;194;p30"/>
          <p:cNvSpPr txBox="1">
            <a:spLocks noGrp="1"/>
          </p:cNvSpPr>
          <p:nvPr>
            <p:ph type="body" idx="3"/>
          </p:nvPr>
        </p:nvSpPr>
        <p:spPr>
          <a:xfrm>
            <a:off x="4629150" y="1681163"/>
            <a:ext cx="3887400" cy="824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95" name="Google Shape;195;p30"/>
          <p:cNvSpPr txBox="1">
            <a:spLocks noGrp="1"/>
          </p:cNvSpPr>
          <p:nvPr>
            <p:ph type="body" idx="4"/>
          </p:nvPr>
        </p:nvSpPr>
        <p:spPr>
          <a:xfrm>
            <a:off x="4629150" y="2505075"/>
            <a:ext cx="3887400" cy="36844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6" name="Google Shape;196;p30"/>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0"/>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p30"/>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628650" y="365125"/>
            <a:ext cx="7886700" cy="1325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 name="Google Shape;201;p31"/>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1"/>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1"/>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4"/>
        <p:cNvGrpSpPr/>
        <p:nvPr/>
      </p:nvGrpSpPr>
      <p:grpSpPr>
        <a:xfrm>
          <a:off x="0" y="0"/>
          <a:ext cx="0" cy="0"/>
          <a:chOff x="0" y="0"/>
          <a:chExt cx="0" cy="0"/>
        </a:xfrm>
      </p:grpSpPr>
      <p:sp>
        <p:nvSpPr>
          <p:cNvPr id="205" name="Google Shape;205;p32"/>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6" name="Google Shape;206;p32"/>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p32"/>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629841" y="457200"/>
            <a:ext cx="2949300" cy="16004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33"/>
          <p:cNvSpPr txBox="1">
            <a:spLocks noGrp="1"/>
          </p:cNvSpPr>
          <p:nvPr>
            <p:ph type="body" idx="1"/>
          </p:nvPr>
        </p:nvSpPr>
        <p:spPr>
          <a:xfrm>
            <a:off x="3887391" y="987425"/>
            <a:ext cx="4629300" cy="48736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11" name="Google Shape;211;p33"/>
          <p:cNvSpPr txBox="1">
            <a:spLocks noGrp="1"/>
          </p:cNvSpPr>
          <p:nvPr>
            <p:ph type="body" idx="2"/>
          </p:nvPr>
        </p:nvSpPr>
        <p:spPr>
          <a:xfrm>
            <a:off x="629841" y="2057400"/>
            <a:ext cx="2949300" cy="381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212" name="Google Shape;212;p33"/>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33"/>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33"/>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629841" y="457200"/>
            <a:ext cx="2949300" cy="16004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7" name="Google Shape;217;p34"/>
          <p:cNvSpPr>
            <a:spLocks noGrp="1"/>
          </p:cNvSpPr>
          <p:nvPr>
            <p:ph type="pic" idx="2"/>
          </p:nvPr>
        </p:nvSpPr>
        <p:spPr>
          <a:xfrm>
            <a:off x="3887391" y="987425"/>
            <a:ext cx="4629300" cy="48736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18" name="Google Shape;218;p34"/>
          <p:cNvSpPr txBox="1">
            <a:spLocks noGrp="1"/>
          </p:cNvSpPr>
          <p:nvPr>
            <p:ph type="body" idx="1"/>
          </p:nvPr>
        </p:nvSpPr>
        <p:spPr>
          <a:xfrm>
            <a:off x="629841" y="2057400"/>
            <a:ext cx="2949300" cy="381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219" name="Google Shape;219;p34"/>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34"/>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34"/>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628650" y="365125"/>
            <a:ext cx="7886700" cy="1325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4" name="Google Shape;224;p35"/>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5" name="Google Shape;225;p35"/>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6" name="Google Shape;226;p35"/>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35"/>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rot="5400000">
            <a:off x="4623550" y="2285325"/>
            <a:ext cx="5812000" cy="1971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0" name="Google Shape;230;p36"/>
          <p:cNvSpPr txBox="1">
            <a:spLocks noGrp="1"/>
          </p:cNvSpPr>
          <p:nvPr>
            <p:ph type="body" idx="1"/>
          </p:nvPr>
        </p:nvSpPr>
        <p:spPr>
          <a:xfrm rot="5400000">
            <a:off x="622975" y="370725"/>
            <a:ext cx="5812000" cy="58008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1" name="Google Shape;231;p36"/>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2" name="Google Shape;232;p36"/>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3" name="Google Shape;233;p36"/>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42" name="Google Shape;242;p38"/>
          <p:cNvSpPr txBox="1">
            <a:spLocks noGrp="1"/>
          </p:cNvSpPr>
          <p:nvPr>
            <p:ph type="body" idx="1"/>
          </p:nvPr>
        </p:nvSpPr>
        <p:spPr>
          <a:xfrm>
            <a:off x="457200" y="1600200"/>
            <a:ext cx="8229600" cy="4526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Google Shape;243;p38"/>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4" name="Google Shape;244;p38"/>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5" name="Google Shape;245;p38"/>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48" name="Google Shape;248;p39"/>
          <p:cNvSpPr txBox="1">
            <a:spLocks noGrp="1"/>
          </p:cNvSpPr>
          <p:nvPr>
            <p:ph type="body" idx="1"/>
          </p:nvPr>
        </p:nvSpPr>
        <p:spPr>
          <a:xfrm>
            <a:off x="381000" y="1411563"/>
            <a:ext cx="8382000" cy="2136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51" name="Google Shape;251;p40"/>
          <p:cNvSpPr txBox="1">
            <a:spLocks noGrp="1"/>
          </p:cNvSpPr>
          <p:nvPr>
            <p:ph type="body" idx="1"/>
          </p:nvPr>
        </p:nvSpPr>
        <p:spPr>
          <a:xfrm>
            <a:off x="722313" y="1905000"/>
            <a:ext cx="8040600" cy="1938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2"/>
        <p:cNvGrpSpPr/>
        <p:nvPr/>
      </p:nvGrpSpPr>
      <p:grpSpPr>
        <a:xfrm>
          <a:off x="0" y="0"/>
          <a:ext cx="0" cy="0"/>
          <a:chOff x="0" y="0"/>
          <a:chExt cx="0" cy="0"/>
        </a:xfrm>
      </p:grpSpPr>
      <p:sp>
        <p:nvSpPr>
          <p:cNvPr id="253" name="Google Shape;253;p41"/>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54" name="Google Shape;254;p41"/>
          <p:cNvSpPr txBox="1">
            <a:spLocks noGrp="1"/>
          </p:cNvSpPr>
          <p:nvPr>
            <p:ph type="subTitle" idx="1"/>
          </p:nvPr>
        </p:nvSpPr>
        <p:spPr>
          <a:xfrm>
            <a:off x="1371600" y="3886200"/>
            <a:ext cx="6400800" cy="17528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55" name="Google Shape;255;p41"/>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1"/>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7" name="Google Shape;257;p41"/>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60" name="Google Shape;260;p42"/>
          <p:cNvSpPr txBox="1">
            <a:spLocks noGrp="1"/>
          </p:cNvSpPr>
          <p:nvPr>
            <p:ph type="body" idx="1"/>
          </p:nvPr>
        </p:nvSpPr>
        <p:spPr>
          <a:xfrm>
            <a:off x="722313" y="2906713"/>
            <a:ext cx="7772400" cy="15004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1" name="Google Shape;261;p42"/>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42"/>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3" name="Google Shape;263;p42"/>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4"/>
        <p:cNvGrpSpPr/>
        <p:nvPr/>
      </p:nvGrpSpPr>
      <p:grpSpPr>
        <a:xfrm>
          <a:off x="0" y="0"/>
          <a:ext cx="0" cy="0"/>
          <a:chOff x="0" y="0"/>
          <a:chExt cx="0" cy="0"/>
        </a:xfrm>
      </p:grpSpPr>
      <p:sp>
        <p:nvSpPr>
          <p:cNvPr id="265" name="Google Shape;265;p43"/>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66" name="Google Shape;266;p43"/>
          <p:cNvSpPr txBox="1">
            <a:spLocks noGrp="1"/>
          </p:cNvSpPr>
          <p:nvPr>
            <p:ph type="body" idx="1"/>
          </p:nvPr>
        </p:nvSpPr>
        <p:spPr>
          <a:xfrm>
            <a:off x="457200" y="1600200"/>
            <a:ext cx="4038600" cy="4526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43"/>
          <p:cNvSpPr txBox="1">
            <a:spLocks noGrp="1"/>
          </p:cNvSpPr>
          <p:nvPr>
            <p:ph type="body" idx="2"/>
          </p:nvPr>
        </p:nvSpPr>
        <p:spPr>
          <a:xfrm>
            <a:off x="4648200" y="1600200"/>
            <a:ext cx="4038600" cy="45260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43"/>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9" name="Google Shape;269;p43"/>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0" name="Google Shape;270;p43"/>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1"/>
        <p:cNvGrpSpPr/>
        <p:nvPr/>
      </p:nvGrpSpPr>
      <p:grpSpPr>
        <a:xfrm>
          <a:off x="0" y="0"/>
          <a:ext cx="0" cy="0"/>
          <a:chOff x="0" y="0"/>
          <a:chExt cx="0" cy="0"/>
        </a:xfrm>
      </p:grpSpPr>
      <p:sp>
        <p:nvSpPr>
          <p:cNvPr id="272" name="Google Shape;272;p44"/>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73" name="Google Shape;273;p44"/>
          <p:cNvSpPr txBox="1">
            <a:spLocks noGrp="1"/>
          </p:cNvSpPr>
          <p:nvPr>
            <p:ph type="body" idx="1"/>
          </p:nvPr>
        </p:nvSpPr>
        <p:spPr>
          <a:xfrm>
            <a:off x="457200" y="1535113"/>
            <a:ext cx="4040100" cy="640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4" name="Google Shape;274;p44"/>
          <p:cNvSpPr txBox="1">
            <a:spLocks noGrp="1"/>
          </p:cNvSpPr>
          <p:nvPr>
            <p:ph type="body" idx="2"/>
          </p:nvPr>
        </p:nvSpPr>
        <p:spPr>
          <a:xfrm>
            <a:off x="457200" y="2174875"/>
            <a:ext cx="4040100" cy="39512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75" name="Google Shape;275;p44"/>
          <p:cNvSpPr txBox="1">
            <a:spLocks noGrp="1"/>
          </p:cNvSpPr>
          <p:nvPr>
            <p:ph type="body" idx="3"/>
          </p:nvPr>
        </p:nvSpPr>
        <p:spPr>
          <a:xfrm>
            <a:off x="4645025" y="1535113"/>
            <a:ext cx="4041900" cy="640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6" name="Google Shape;276;p44"/>
          <p:cNvSpPr txBox="1">
            <a:spLocks noGrp="1"/>
          </p:cNvSpPr>
          <p:nvPr>
            <p:ph type="body" idx="4"/>
          </p:nvPr>
        </p:nvSpPr>
        <p:spPr>
          <a:xfrm>
            <a:off x="4645025" y="2174875"/>
            <a:ext cx="4041900" cy="39512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77" name="Google Shape;277;p44"/>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8" name="Google Shape;278;p44"/>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9" name="Google Shape;279;p44"/>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82" name="Google Shape;282;p45"/>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45"/>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p45"/>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457200" y="273051"/>
            <a:ext cx="3008400" cy="1162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87" name="Google Shape;287;p46"/>
          <p:cNvSpPr txBox="1">
            <a:spLocks noGrp="1"/>
          </p:cNvSpPr>
          <p:nvPr>
            <p:ph type="body" idx="1"/>
          </p:nvPr>
        </p:nvSpPr>
        <p:spPr>
          <a:xfrm>
            <a:off x="3575050" y="273051"/>
            <a:ext cx="5111700" cy="5852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8" name="Google Shape;288;p46"/>
          <p:cNvSpPr txBox="1">
            <a:spLocks noGrp="1"/>
          </p:cNvSpPr>
          <p:nvPr>
            <p:ph type="body" idx="2"/>
          </p:nvPr>
        </p:nvSpPr>
        <p:spPr>
          <a:xfrm>
            <a:off x="457200" y="1435100"/>
            <a:ext cx="3008400" cy="469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89" name="Google Shape;289;p46"/>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p46"/>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1" name="Google Shape;291;p46"/>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1792288" y="4800600"/>
            <a:ext cx="5486400" cy="566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94" name="Google Shape;294;p4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5" name="Google Shape;295;p47"/>
          <p:cNvSpPr txBox="1">
            <a:spLocks noGrp="1"/>
          </p:cNvSpPr>
          <p:nvPr>
            <p:ph type="body" idx="1"/>
          </p:nvPr>
        </p:nvSpPr>
        <p:spPr>
          <a:xfrm>
            <a:off x="1792288" y="5367337"/>
            <a:ext cx="5486400" cy="80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96" name="Google Shape;296;p47"/>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7" name="Google Shape;297;p47"/>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47"/>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01" name="Google Shape;301;p48"/>
          <p:cNvSpPr txBox="1">
            <a:spLocks noGrp="1"/>
          </p:cNvSpPr>
          <p:nvPr>
            <p:ph type="body" idx="1"/>
          </p:nvPr>
        </p:nvSpPr>
        <p:spPr>
          <a:xfrm rot="5400000">
            <a:off x="2309000" y="-251600"/>
            <a:ext cx="4526000" cy="822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2" name="Google Shape;302;p48"/>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3" name="Google Shape;303;p48"/>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48"/>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5"/>
        <p:cNvGrpSpPr/>
        <p:nvPr/>
      </p:nvGrpSpPr>
      <p:grpSpPr>
        <a:xfrm>
          <a:off x="0" y="0"/>
          <a:ext cx="0" cy="0"/>
          <a:chOff x="0" y="0"/>
          <a:chExt cx="0" cy="0"/>
        </a:xfrm>
      </p:grpSpPr>
      <p:sp>
        <p:nvSpPr>
          <p:cNvPr id="306" name="Google Shape;306;p49"/>
          <p:cNvSpPr txBox="1">
            <a:spLocks noGrp="1"/>
          </p:cNvSpPr>
          <p:nvPr>
            <p:ph type="title"/>
          </p:nvPr>
        </p:nvSpPr>
        <p:spPr>
          <a:xfrm rot="5400000">
            <a:off x="4732300" y="2171737"/>
            <a:ext cx="5851600" cy="20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07" name="Google Shape;307;p49"/>
          <p:cNvSpPr txBox="1">
            <a:spLocks noGrp="1"/>
          </p:cNvSpPr>
          <p:nvPr>
            <p:ph type="body" idx="1"/>
          </p:nvPr>
        </p:nvSpPr>
        <p:spPr>
          <a:xfrm rot="5400000">
            <a:off x="541300" y="190537"/>
            <a:ext cx="5851600" cy="60198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Google Shape;308;p49"/>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49"/>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49"/>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7"/>
        <p:cNvGrpSpPr/>
        <p:nvPr/>
      </p:nvGrpSpPr>
      <p:grpSpPr>
        <a:xfrm>
          <a:off x="0" y="0"/>
          <a:ext cx="0" cy="0"/>
          <a:chOff x="0" y="0"/>
          <a:chExt cx="0" cy="0"/>
        </a:xfrm>
      </p:grpSpPr>
      <p:sp>
        <p:nvSpPr>
          <p:cNvPr id="318" name="Google Shape;318;p51"/>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9" name="Google Shape;319;p51"/>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20" name="Google Shape;320;p5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5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2" name="Google Shape;322;p5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23"/>
        <p:cNvGrpSpPr/>
        <p:nvPr/>
      </p:nvGrpSpPr>
      <p:grpSpPr>
        <a:xfrm>
          <a:off x="0" y="0"/>
          <a:ext cx="0" cy="0"/>
          <a:chOff x="0" y="0"/>
          <a:chExt cx="0" cy="0"/>
        </a:xfrm>
      </p:grpSpPr>
      <p:sp>
        <p:nvSpPr>
          <p:cNvPr id="324" name="Google Shape;324;p5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5" name="Google Shape;325;p5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6" name="Google Shape;326;p5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7" name="Google Shape;327;p5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8" name="Google Shape;328;p5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9"/>
        <p:cNvGrpSpPr/>
        <p:nvPr/>
      </p:nvGrpSpPr>
      <p:grpSpPr>
        <a:xfrm>
          <a:off x="0" y="0"/>
          <a:ext cx="0" cy="0"/>
          <a:chOff x="0" y="0"/>
          <a:chExt cx="0" cy="0"/>
        </a:xfrm>
      </p:grpSpPr>
      <p:sp>
        <p:nvSpPr>
          <p:cNvPr id="330" name="Google Shape;330;p53"/>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1" name="Google Shape;331;p53"/>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32" name="Google Shape;332;p5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3" name="Google Shape;333;p5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4" name="Google Shape;334;p5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7" name="Google Shape;337;p54"/>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8" name="Google Shape;338;p54"/>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9" name="Google Shape;339;p5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0" name="Google Shape;340;p5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1" name="Google Shape;341;p5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42"/>
        <p:cNvGrpSpPr/>
        <p:nvPr/>
      </p:nvGrpSpPr>
      <p:grpSpPr>
        <a:xfrm>
          <a:off x="0" y="0"/>
          <a:ext cx="0" cy="0"/>
          <a:chOff x="0" y="0"/>
          <a:chExt cx="0" cy="0"/>
        </a:xfrm>
      </p:grpSpPr>
      <p:sp>
        <p:nvSpPr>
          <p:cNvPr id="343" name="Google Shape;343;p55"/>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4" name="Google Shape;344;p55"/>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45" name="Google Shape;345;p55"/>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6" name="Google Shape;346;p55"/>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47" name="Google Shape;347;p55"/>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8" name="Google Shape;348;p5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9" name="Google Shape;349;p5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0" name="Google Shape;350;p5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51"/>
        <p:cNvGrpSpPr/>
        <p:nvPr/>
      </p:nvGrpSpPr>
      <p:grpSpPr>
        <a:xfrm>
          <a:off x="0" y="0"/>
          <a:ext cx="0" cy="0"/>
          <a:chOff x="0" y="0"/>
          <a:chExt cx="0" cy="0"/>
        </a:xfrm>
      </p:grpSpPr>
      <p:sp>
        <p:nvSpPr>
          <p:cNvPr id="352" name="Google Shape;352;p5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3" name="Google Shape;353;p5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4" name="Google Shape;354;p5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5" name="Google Shape;355;p5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56"/>
        <p:cNvGrpSpPr/>
        <p:nvPr/>
      </p:nvGrpSpPr>
      <p:grpSpPr>
        <a:xfrm>
          <a:off x="0" y="0"/>
          <a:ext cx="0" cy="0"/>
          <a:chOff x="0" y="0"/>
          <a:chExt cx="0" cy="0"/>
        </a:xfrm>
      </p:grpSpPr>
      <p:sp>
        <p:nvSpPr>
          <p:cNvPr id="357" name="Google Shape;357;p5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8" name="Google Shape;358;p5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9" name="Google Shape;359;p5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60"/>
        <p:cNvGrpSpPr/>
        <p:nvPr/>
      </p:nvGrpSpPr>
      <p:grpSpPr>
        <a:xfrm>
          <a:off x="0" y="0"/>
          <a:ext cx="0" cy="0"/>
          <a:chOff x="0" y="0"/>
          <a:chExt cx="0" cy="0"/>
        </a:xfrm>
      </p:grpSpPr>
      <p:sp>
        <p:nvSpPr>
          <p:cNvPr id="361" name="Google Shape;361;p58"/>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2" name="Google Shape;362;p58"/>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3" name="Google Shape;363;p58"/>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364" name="Google Shape;364;p5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p5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6" name="Google Shape;366;p5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67"/>
        <p:cNvGrpSpPr/>
        <p:nvPr/>
      </p:nvGrpSpPr>
      <p:grpSpPr>
        <a:xfrm>
          <a:off x="0" y="0"/>
          <a:ext cx="0" cy="0"/>
          <a:chOff x="0" y="0"/>
          <a:chExt cx="0" cy="0"/>
        </a:xfrm>
      </p:grpSpPr>
      <p:sp>
        <p:nvSpPr>
          <p:cNvPr id="368" name="Google Shape;368;p5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9" name="Google Shape;369;p59"/>
          <p:cNvSpPr>
            <a:spLocks noGrp="1"/>
          </p:cNvSpPr>
          <p:nvPr>
            <p:ph type="pic" idx="2"/>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70" name="Google Shape;370;p59"/>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371" name="Google Shape;371;p5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2" name="Google Shape;372;p5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3" name="Google Shape;373;p5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74"/>
        <p:cNvGrpSpPr/>
        <p:nvPr/>
      </p:nvGrpSpPr>
      <p:grpSpPr>
        <a:xfrm>
          <a:off x="0" y="0"/>
          <a:ext cx="0" cy="0"/>
          <a:chOff x="0" y="0"/>
          <a:chExt cx="0" cy="0"/>
        </a:xfrm>
      </p:grpSpPr>
      <p:sp>
        <p:nvSpPr>
          <p:cNvPr id="375" name="Google Shape;375;p6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6" name="Google Shape;376;p60"/>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7" name="Google Shape;377;p6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8" name="Google Shape;378;p6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9" name="Google Shape;379;p6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80"/>
        <p:cNvGrpSpPr/>
        <p:nvPr/>
      </p:nvGrpSpPr>
      <p:grpSpPr>
        <a:xfrm>
          <a:off x="0" y="0"/>
          <a:ext cx="0" cy="0"/>
          <a:chOff x="0" y="0"/>
          <a:chExt cx="0" cy="0"/>
        </a:xfrm>
      </p:grpSpPr>
      <p:sp>
        <p:nvSpPr>
          <p:cNvPr id="381" name="Google Shape;381;p61"/>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2" name="Google Shape;382;p61"/>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3" name="Google Shape;383;p6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6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6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2"/>
        <p:cNvGrpSpPr/>
        <p:nvPr/>
      </p:nvGrpSpPr>
      <p:grpSpPr>
        <a:xfrm>
          <a:off x="0" y="0"/>
          <a:ext cx="0" cy="0"/>
          <a:chOff x="0" y="0"/>
          <a:chExt cx="0" cy="0"/>
        </a:xfrm>
      </p:grpSpPr>
      <p:sp>
        <p:nvSpPr>
          <p:cNvPr id="393" name="Google Shape;393;p6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4" name="Google Shape;394;p6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5" name="Google Shape;395;p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6"/>
        <p:cNvGrpSpPr/>
        <p:nvPr/>
      </p:nvGrpSpPr>
      <p:grpSpPr>
        <a:xfrm>
          <a:off x="0" y="0"/>
          <a:ext cx="0" cy="0"/>
          <a:chOff x="0" y="0"/>
          <a:chExt cx="0" cy="0"/>
        </a:xfrm>
      </p:grpSpPr>
      <p:sp>
        <p:nvSpPr>
          <p:cNvPr id="397" name="Google Shape;397;p6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8" name="Google Shape;398;p6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9" name="Google Shape;399;p6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0" name="Google Shape;400;p6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1" name="Google Shape;401;p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2"/>
        <p:cNvGrpSpPr/>
        <p:nvPr/>
      </p:nvGrpSpPr>
      <p:grpSpPr>
        <a:xfrm>
          <a:off x="0" y="0"/>
          <a:ext cx="0" cy="0"/>
          <a:chOff x="0" y="0"/>
          <a:chExt cx="0" cy="0"/>
        </a:xfrm>
      </p:grpSpPr>
      <p:sp>
        <p:nvSpPr>
          <p:cNvPr id="403" name="Google Shape;403;p6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04" name="Google Shape;404;p65"/>
          <p:cNvSpPr txBox="1">
            <a:spLocks noGrp="1"/>
          </p:cNvSpPr>
          <p:nvPr>
            <p:ph type="body" idx="1"/>
          </p:nvPr>
        </p:nvSpPr>
        <p:spPr>
          <a:xfrm>
            <a:off x="381000" y="1411562"/>
            <a:ext cx="8382000" cy="2136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405"/>
        <p:cNvGrpSpPr/>
        <p:nvPr/>
      </p:nvGrpSpPr>
      <p:grpSpPr>
        <a:xfrm>
          <a:off x="0" y="0"/>
          <a:ext cx="0" cy="0"/>
          <a:chOff x="0" y="0"/>
          <a:chExt cx="0" cy="0"/>
        </a:xfrm>
      </p:grpSpPr>
      <p:sp>
        <p:nvSpPr>
          <p:cNvPr id="406" name="Google Shape;406;p6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07" name="Google Shape;407;p66"/>
          <p:cNvSpPr txBox="1">
            <a:spLocks noGrp="1"/>
          </p:cNvSpPr>
          <p:nvPr>
            <p:ph type="body" idx="1"/>
          </p:nvPr>
        </p:nvSpPr>
        <p:spPr>
          <a:xfrm>
            <a:off x="722313" y="1905000"/>
            <a:ext cx="8040600" cy="1938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8"/>
        <p:cNvGrpSpPr/>
        <p:nvPr/>
      </p:nvGrpSpPr>
      <p:grpSpPr>
        <a:xfrm>
          <a:off x="0" y="0"/>
          <a:ext cx="0" cy="0"/>
          <a:chOff x="0" y="0"/>
          <a:chExt cx="0" cy="0"/>
        </a:xfrm>
      </p:grpSpPr>
      <p:sp>
        <p:nvSpPr>
          <p:cNvPr id="409" name="Google Shape;409;p67"/>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10" name="Google Shape;410;p6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11" name="Google Shape;411;p6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2" name="Google Shape;412;p6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3" name="Google Shape;413;p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4"/>
        <p:cNvGrpSpPr/>
        <p:nvPr/>
      </p:nvGrpSpPr>
      <p:grpSpPr>
        <a:xfrm>
          <a:off x="0" y="0"/>
          <a:ext cx="0" cy="0"/>
          <a:chOff x="0" y="0"/>
          <a:chExt cx="0" cy="0"/>
        </a:xfrm>
      </p:grpSpPr>
      <p:sp>
        <p:nvSpPr>
          <p:cNvPr id="415" name="Google Shape;415;p68"/>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16" name="Google Shape;416;p68"/>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17" name="Google Shape;417;p6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8" name="Google Shape;418;p6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0"/>
        <p:cNvGrpSpPr/>
        <p:nvPr/>
      </p:nvGrpSpPr>
      <p:grpSpPr>
        <a:xfrm>
          <a:off x="0" y="0"/>
          <a:ext cx="0" cy="0"/>
          <a:chOff x="0" y="0"/>
          <a:chExt cx="0" cy="0"/>
        </a:xfrm>
      </p:grpSpPr>
      <p:sp>
        <p:nvSpPr>
          <p:cNvPr id="421" name="Google Shape;421;p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2" name="Google Shape;422;p69"/>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69"/>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6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5" name="Google Shape;425;p6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6" name="Google Shape;426;p6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7"/>
        <p:cNvGrpSpPr/>
        <p:nvPr/>
      </p:nvGrpSpPr>
      <p:grpSpPr>
        <a:xfrm>
          <a:off x="0" y="0"/>
          <a:ext cx="0" cy="0"/>
          <a:chOff x="0" y="0"/>
          <a:chExt cx="0" cy="0"/>
        </a:xfrm>
      </p:grpSpPr>
      <p:sp>
        <p:nvSpPr>
          <p:cNvPr id="428" name="Google Shape;428;p7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9" name="Google Shape;429;p7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0" name="Google Shape;430;p7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1" name="Google Shape;431;p7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2" name="Google Shape;432;p7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3" name="Google Shape;433;p7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4" name="Google Shape;434;p7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5" name="Google Shape;435;p7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38" name="Google Shape;438;p7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9" name="Google Shape;439;p7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0" name="Google Shape;440;p7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1"/>
        <p:cNvGrpSpPr/>
        <p:nvPr/>
      </p:nvGrpSpPr>
      <p:grpSpPr>
        <a:xfrm>
          <a:off x="0" y="0"/>
          <a:ext cx="0" cy="0"/>
          <a:chOff x="0" y="0"/>
          <a:chExt cx="0" cy="0"/>
        </a:xfrm>
      </p:grpSpPr>
      <p:sp>
        <p:nvSpPr>
          <p:cNvPr id="442" name="Google Shape;442;p72"/>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43" name="Google Shape;443;p72"/>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4" name="Google Shape;444;p72"/>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5" name="Google Shape;445;p7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6" name="Google Shape;446;p7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7" name="Google Shape;447;p7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8"/>
        <p:cNvGrpSpPr/>
        <p:nvPr/>
      </p:nvGrpSpPr>
      <p:grpSpPr>
        <a:xfrm>
          <a:off x="0" y="0"/>
          <a:ext cx="0" cy="0"/>
          <a:chOff x="0" y="0"/>
          <a:chExt cx="0" cy="0"/>
        </a:xfrm>
      </p:grpSpPr>
      <p:sp>
        <p:nvSpPr>
          <p:cNvPr id="449" name="Google Shape;449;p73"/>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50" name="Google Shape;450;p7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1" name="Google Shape;451;p73"/>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52" name="Google Shape;452;p7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3" name="Google Shape;453;p7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4" name="Google Shape;454;p7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5"/>
        <p:cNvGrpSpPr/>
        <p:nvPr/>
      </p:nvGrpSpPr>
      <p:grpSpPr>
        <a:xfrm>
          <a:off x="0" y="0"/>
          <a:ext cx="0" cy="0"/>
          <a:chOff x="0" y="0"/>
          <a:chExt cx="0" cy="0"/>
        </a:xfrm>
      </p:grpSpPr>
      <p:sp>
        <p:nvSpPr>
          <p:cNvPr id="456" name="Google Shape;456;p7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57" name="Google Shape;457;p7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8" name="Google Shape;458;p7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9" name="Google Shape;459;p7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0" name="Google Shape;460;p7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1"/>
        <p:cNvGrpSpPr/>
        <p:nvPr/>
      </p:nvGrpSpPr>
      <p:grpSpPr>
        <a:xfrm>
          <a:off x="0" y="0"/>
          <a:ext cx="0" cy="0"/>
          <a:chOff x="0" y="0"/>
          <a:chExt cx="0" cy="0"/>
        </a:xfrm>
      </p:grpSpPr>
      <p:sp>
        <p:nvSpPr>
          <p:cNvPr id="462" name="Google Shape;462;p75"/>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3" name="Google Shape;463;p7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4" name="Google Shape;464;p7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5" name="Google Shape;465;p7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p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628650" y="365125"/>
            <a:ext cx="7886700" cy="1325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25"/>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p25"/>
          <p:cNvSpPr txBox="1">
            <a:spLocks noGrp="1"/>
          </p:cNvSpPr>
          <p:nvPr>
            <p:ph type="dt" idx="10"/>
          </p:nvPr>
        </p:nvSpPr>
        <p:spPr>
          <a:xfrm>
            <a:off x="628650" y="6356351"/>
            <a:ext cx="20574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ftr" idx="11"/>
          </p:nvPr>
        </p:nvSpPr>
        <p:spPr>
          <a:xfrm>
            <a:off x="3028950" y="6356351"/>
            <a:ext cx="30861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sldNum" idx="12"/>
          </p:nvPr>
        </p:nvSpPr>
        <p:spPr>
          <a:xfrm>
            <a:off x="6457950" y="6356351"/>
            <a:ext cx="2057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57200" y="274637"/>
            <a:ext cx="8229600"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36" name="Google Shape;236;p37"/>
          <p:cNvSpPr txBox="1">
            <a:spLocks noGrp="1"/>
          </p:cNvSpPr>
          <p:nvPr>
            <p:ph type="body" idx="1"/>
          </p:nvPr>
        </p:nvSpPr>
        <p:spPr>
          <a:xfrm>
            <a:off x="457200" y="1600200"/>
            <a:ext cx="8229600" cy="45260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Google Shape;237;p37"/>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37"/>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7"/>
          <p:cNvSpPr txBox="1">
            <a:spLocks noGrp="1"/>
          </p:cNvSpPr>
          <p:nvPr>
            <p:ph type="sldNum" idx="12"/>
          </p:nvPr>
        </p:nvSpPr>
        <p:spPr>
          <a:xfrm>
            <a:off x="6553200" y="6356351"/>
            <a:ext cx="21336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5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3" name="Google Shape;313;p5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14" name="Google Shape;314;p5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5" name="Google Shape;315;p5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6" name="Google Shape;316;p5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6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88" name="Google Shape;388;p6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9" name="Google Shape;389;p6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0" name="Google Shape;390;p6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1" name="Google Shape;391;p6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url.com/y2eyljw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hyperlink" Target="https://www.youtube.com/watch?v=M6OC96iq5W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hyperlink" Target="https://www.youtube.com/watch?v=uqWhe5wmcj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hyperlink" Target="https://www.youtube.com/watch?v=cYbYYr_gh7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s://www.youtube.com/watch?v=293MGCICyX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hyperlink" Target="https://youtu.be/ZGBAK76z_hg" TargetMode="External"/><Relationship Id="rId4" Type="http://schemas.openxmlformats.org/officeDocument/2006/relationships/hyperlink" Target="https://www.youtube.com/watch?v=BsLAM5_Xm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drive.google.com/open?id=0B0EOXl-heAI9UUNtMVgzakFKZm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s://www.facebook.com/midvalleysuicidepreventioncoalition/videos/191212693910987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hyperlink" Target="https://drive.google.com/file/d/1GGK3zzqkr5CELn363kBOclRun4CNsc6a/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hyperlink" Target="https://www.youtube.com/watch?v=_5G7MJAxrK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hyperlink" Target="https://www.youtube.com/watch?v=W7UgeAL7nJ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hyperlink" Target="https://www.youtube.com/watch?v=wh42obXP66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hyperlink" Target="https://vimeo.com/15689503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hyperlink" Target="https://drive.google.com/file/d/12YFC7Q1nGAl57-L9vSpNETKtiN2O2TNO/view"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7azlGjdsAC-U2f5AUmoXeZyt1CZl9qleUvEb8L6KVm4/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channel/UCt6y6ypj3OiGTjZHwpduFaQ" TargetMode="External"/><Relationship Id="rId2" Type="http://schemas.openxmlformats.org/officeDocument/2006/relationships/notesSlide" Target="../notesSlides/notesSlide26.xml"/><Relationship Id="rId1" Type="http://schemas.openxmlformats.org/officeDocument/2006/relationships/slideLayout" Target="../slideLayouts/slideLayout58.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57.xm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8" Type="http://schemas.openxmlformats.org/officeDocument/2006/relationships/hyperlink" Target="http://www.youtube.com/watch?v=4XTzLex8RvI&amp;feature=channel" TargetMode="External"/><Relationship Id="rId3" Type="http://schemas.openxmlformats.org/officeDocument/2006/relationships/hyperlink" Target="https://youtu.be/8xtY4lyrZJw?list=PLOxXlvDwofg9ExgYgXiU56BdqhudS-h7w" TargetMode="External"/><Relationship Id="rId7" Type="http://schemas.openxmlformats.org/officeDocument/2006/relationships/hyperlink" Target="http://www.youtube.com/watch?v=u23WEkt1FvM&amp;list=UU1LOKOBZKUJ6kdZtvNWS26w&amp;index=3&amp;feature=plcp" TargetMode="External"/><Relationship Id="rId2" Type="http://schemas.openxmlformats.org/officeDocument/2006/relationships/notesSlide" Target="../notesSlides/notesSlide29.xml"/><Relationship Id="rId1" Type="http://schemas.openxmlformats.org/officeDocument/2006/relationships/slideLayout" Target="../slideLayouts/slideLayout57.xml"/><Relationship Id="rId6" Type="http://schemas.openxmlformats.org/officeDocument/2006/relationships/hyperlink" Target="http://www.youtube.com/watch?v=jhEjycWp1uk&amp;feature=related" TargetMode="External"/><Relationship Id="rId5" Type="http://schemas.openxmlformats.org/officeDocument/2006/relationships/hyperlink" Target="http://vimeo.com/groups/pbisvideos/videos/20956797" TargetMode="External"/><Relationship Id="rId4" Type="http://schemas.openxmlformats.org/officeDocument/2006/relationships/hyperlink" Target="https://youtu.be/wsaWHkKtu98?list=PLOxXlvDwofg__ctkdBXklEqDZ2wJyv6Uz" TargetMode="External"/><Relationship Id="rId9" Type="http://schemas.openxmlformats.org/officeDocument/2006/relationships/hyperlink" Target="http://www.youtube.com/watch?v=r5JZ3yD2f1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y3me7jqm"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tinyurl.com/y2ushsfp"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rT3Nk5EB7SM&amp;list=PLOxXlvDwofg9K9LE7KlujNBBKAitSrMHt&amp;index=29" TargetMode="External"/><Relationship Id="rId7" Type="http://schemas.openxmlformats.org/officeDocument/2006/relationships/hyperlink" Target="https://youtu.be/cL9UMdOhJ0k?list=PLOxXlvDwofg9ExgYgXiU56BdqhudS-h7w" TargetMode="External"/><Relationship Id="rId2" Type="http://schemas.openxmlformats.org/officeDocument/2006/relationships/notesSlide" Target="../notesSlides/notesSlide30.xml"/><Relationship Id="rId1" Type="http://schemas.openxmlformats.org/officeDocument/2006/relationships/slideLayout" Target="../slideLayouts/slideLayout57.xml"/><Relationship Id="rId6" Type="http://schemas.openxmlformats.org/officeDocument/2006/relationships/hyperlink" Target="https://vimeo.com/38387470" TargetMode="External"/><Relationship Id="rId5" Type="http://schemas.openxmlformats.org/officeDocument/2006/relationships/hyperlink" Target="https://vimeo.com/groups/pbisvideos/videos/87471546" TargetMode="External"/><Relationship Id="rId4" Type="http://schemas.openxmlformats.org/officeDocument/2006/relationships/hyperlink" Target="http://vimeo.com/3648588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Mk0ByxJgJmc"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www.youtube.com/watch?v=5v7u-25EFyE" TargetMode="External"/><Relationship Id="rId5" Type="http://schemas.openxmlformats.org/officeDocument/2006/relationships/hyperlink" Target="https://youtu.be/8-qM5FzB1Lw" TargetMode="External"/><Relationship Id="rId4" Type="http://schemas.openxmlformats.org/officeDocument/2006/relationships/hyperlink" Target="https://vimeo.com/243022938/3fd9c5a9b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UkRvgRLApNs" TargetMode="External"/><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RPMq_ieCjzk" TargetMode="External"/><Relationship Id="rId2" Type="http://schemas.openxmlformats.org/officeDocument/2006/relationships/notesSlide" Target="../notesSlides/notesSlide33.xml"/><Relationship Id="rId1" Type="http://schemas.openxmlformats.org/officeDocument/2006/relationships/slideLayout" Target="../slideLayouts/slideLayout57.xml"/><Relationship Id="rId4" Type="http://schemas.openxmlformats.org/officeDocument/2006/relationships/hyperlink" Target="https://drive.google.com/file/d/1-qwHMqRPjnMOAH4CA_DyiPeoCQaEB9Bq/view"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waHzF-miV1Q" TargetMode="External"/><Relationship Id="rId2" Type="http://schemas.openxmlformats.org/officeDocument/2006/relationships/notesSlide" Target="../notesSlides/notesSlide34.xml"/><Relationship Id="rId1" Type="http://schemas.openxmlformats.org/officeDocument/2006/relationships/slideLayout" Target="../slideLayouts/slideLayout33.xml"/><Relationship Id="rId4" Type="http://schemas.openxmlformats.org/officeDocument/2006/relationships/hyperlink" Target="https://youtu.be/FQPC3stHn6w"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l0g7UeFC1aI?list=PLOxXlvDwofg_rVO_WxI_I35Eiu28l7j-w" TargetMode="External"/><Relationship Id="rId2" Type="http://schemas.openxmlformats.org/officeDocument/2006/relationships/notesSlide" Target="../notesSlides/notesSlide36.xml"/><Relationship Id="rId1" Type="http://schemas.openxmlformats.org/officeDocument/2006/relationships/slideLayout" Target="../slideLayouts/slideLayout57.xml"/><Relationship Id="rId4" Type="http://schemas.openxmlformats.org/officeDocument/2006/relationships/hyperlink" Target="https://youtu.be/Kk8rKzwgyiA?list=PLOxXlvDwofg_ULcD0Yndk26iVOvKLNMyC"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goo.gl/PsGJsi" TargetMode="External"/><Relationship Id="rId2" Type="http://schemas.openxmlformats.org/officeDocument/2006/relationships/notesSlide" Target="../notesSlides/notesSlide37.xml"/><Relationship Id="rId1" Type="http://schemas.openxmlformats.org/officeDocument/2006/relationships/slideLayout" Target="../slideLayouts/slideLayout57.xml"/><Relationship Id="rId4" Type="http://schemas.openxmlformats.org/officeDocument/2006/relationships/hyperlink" Target="http://ivipid.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xzprkcKyfcs" TargetMode="External"/><Relationship Id="rId2" Type="http://schemas.openxmlformats.org/officeDocument/2006/relationships/notesSlide" Target="../notesSlides/notesSlide38.xml"/><Relationship Id="rId1" Type="http://schemas.openxmlformats.org/officeDocument/2006/relationships/slideLayout" Target="../slideLayouts/slideLayout57.xml"/><Relationship Id="rId5" Type="http://schemas.openxmlformats.org/officeDocument/2006/relationships/hyperlink" Target="https://youtu.be/aUuF2bwbKJ4?list=PLOxXlvDwofg_rVO_WxI_I35Eiu28l7j-w" TargetMode="External"/><Relationship Id="rId4" Type="http://schemas.openxmlformats.org/officeDocument/2006/relationships/hyperlink" Target="http://www.youtube.com/watch?v=aRvGnmzxhR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nAnfpCORYwY?list=PLOxXlvDwofg_rVO_WxI_I35Eiu28l7j-w" TargetMode="External"/><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hyperlink" Target="https://tinyurl.com/PBISFilmArchiv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WsB1YUpFKlLk8YHMml0jUakckbXu0NrrHp2dHU6mDQo/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s://www.youtube.com/watch?v=tAfiAnacEx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hyperlink" Target="https://vimeo.com/203837881/b32860ed5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hyperlink" Target="https://storyboardfilmsmn.wistia.com/medias/m0jzj58lj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5" name="Title 4">
            <a:extLst>
              <a:ext uri="{FF2B5EF4-FFF2-40B4-BE49-F238E27FC236}">
                <a16:creationId xmlns:a16="http://schemas.microsoft.com/office/drawing/2014/main" id="{09367FC8-40E7-4670-B25E-71D5411BBA46}"/>
              </a:ext>
            </a:extLst>
          </p:cNvPr>
          <p:cNvSpPr>
            <a:spLocks noGrp="1"/>
          </p:cNvSpPr>
          <p:nvPr>
            <p:ph type="title"/>
          </p:nvPr>
        </p:nvSpPr>
        <p:spPr>
          <a:xfrm>
            <a:off x="9289" y="-1275740"/>
            <a:ext cx="8229600" cy="1143000"/>
          </a:xfrm>
        </p:spPr>
        <p:txBody>
          <a:bodyPr/>
          <a:lstStyle/>
          <a:p>
            <a:r>
              <a:rPr lang="en-US" dirty="0"/>
              <a:t>2023 PBIS Film Festival</a:t>
            </a:r>
          </a:p>
        </p:txBody>
      </p:sp>
      <p:sp>
        <p:nvSpPr>
          <p:cNvPr id="481" name="Google Shape;481;p76"/>
          <p:cNvSpPr txBox="1"/>
          <p:nvPr/>
        </p:nvSpPr>
        <p:spPr>
          <a:xfrm>
            <a:off x="6247125" y="0"/>
            <a:ext cx="2900400"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Calibri"/>
                <a:ea typeface="Calibri"/>
                <a:cs typeface="Calibri"/>
                <a:sym typeface="Calibri"/>
              </a:rPr>
              <a:t>PBIS Summer Institute </a:t>
            </a:r>
            <a:endParaRPr sz="2000" dirty="0">
              <a:latin typeface="Calibri"/>
              <a:ea typeface="Calibri"/>
              <a:cs typeface="Calibri"/>
              <a:sym typeface="Calibri"/>
            </a:endParaRPr>
          </a:p>
          <a:p>
            <a:pPr lvl="0" algn="ctr"/>
            <a:r>
              <a:rPr lang="en-US" sz="2000" dirty="0">
                <a:latin typeface="Calibri"/>
                <a:ea typeface="Calibri"/>
                <a:cs typeface="Calibri"/>
                <a:sym typeface="Calibri"/>
              </a:rPr>
              <a:t>June 14, 2023</a:t>
            </a:r>
          </a:p>
        </p:txBody>
      </p:sp>
      <p:sp>
        <p:nvSpPr>
          <p:cNvPr id="480" name="Google Shape;480;p76"/>
          <p:cNvSpPr txBox="1"/>
          <p:nvPr/>
        </p:nvSpPr>
        <p:spPr>
          <a:xfrm>
            <a:off x="-226724" y="234416"/>
            <a:ext cx="6247200" cy="14523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t>This presentation - </a:t>
            </a:r>
            <a:r>
              <a:rPr lang="en-US" sz="3600" u="sng" dirty="0">
                <a:solidFill>
                  <a:schemeClr val="hlink"/>
                </a:solidFill>
                <a:hlinkClick r:id="rId3"/>
              </a:rPr>
              <a:t>https://tinyurl.com/y2eyljwg</a:t>
            </a:r>
            <a:endParaRPr sz="3600" dirty="0"/>
          </a:p>
          <a:p>
            <a:pPr marL="0" lvl="0" indent="0" algn="l" rtl="0">
              <a:spcBef>
                <a:spcPts val="0"/>
              </a:spcBef>
              <a:spcAft>
                <a:spcPts val="0"/>
              </a:spcAft>
              <a:buNone/>
            </a:pPr>
            <a:endParaRPr sz="3600" dirty="0"/>
          </a:p>
        </p:txBody>
      </p:sp>
      <p:pic>
        <p:nvPicPr>
          <p:cNvPr id="472" name="Google Shape;472;p76" descr="Minnesota PBIS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9075" y="1686781"/>
            <a:ext cx="4109576" cy="1264719"/>
          </a:xfrm>
          <a:prstGeom prst="rect">
            <a:avLst/>
          </a:prstGeom>
          <a:noFill/>
          <a:ln>
            <a:noFill/>
          </a:ln>
        </p:spPr>
      </p:pic>
      <p:pic>
        <p:nvPicPr>
          <p:cNvPr id="3" name="Picture 2" descr="Film projector with the text Film Festival and Video Use">
            <a:extLst>
              <a:ext uri="{FF2B5EF4-FFF2-40B4-BE49-F238E27FC236}">
                <a16:creationId xmlns:a16="http://schemas.microsoft.com/office/drawing/2014/main" id="{0F992E92-546A-418A-B4F6-39F42DE5A7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4044" y="2669771"/>
            <a:ext cx="5989213" cy="3906008"/>
          </a:xfrm>
          <a:prstGeom prst="rect">
            <a:avLst/>
          </a:prstGeom>
        </p:spPr>
      </p:pic>
      <p:sp>
        <p:nvSpPr>
          <p:cNvPr id="479" name="Google Shape;479;p76"/>
          <p:cNvSpPr txBox="1"/>
          <p:nvPr/>
        </p:nvSpPr>
        <p:spPr>
          <a:xfrm>
            <a:off x="9289" y="5592459"/>
            <a:ext cx="4681981" cy="12647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dk1"/>
                </a:solidFill>
              </a:rPr>
              <a:t>J</a:t>
            </a:r>
            <a:r>
              <a:rPr lang="en-US" sz="2200" dirty="0">
                <a:solidFill>
                  <a:schemeClr val="dk1"/>
                </a:solidFill>
              </a:rPr>
              <a:t>ohn Beach</a:t>
            </a:r>
            <a:endParaRPr sz="2200" dirty="0">
              <a:solidFill>
                <a:schemeClr val="dk1"/>
              </a:solidFill>
            </a:endParaRPr>
          </a:p>
          <a:p>
            <a:pPr marL="0" lvl="0" indent="0" algn="ctr" rtl="0">
              <a:spcBef>
                <a:spcPts val="0"/>
              </a:spcBef>
              <a:spcAft>
                <a:spcPts val="0"/>
              </a:spcAft>
              <a:buNone/>
            </a:pPr>
            <a:r>
              <a:rPr lang="en-US" sz="2200" dirty="0">
                <a:solidFill>
                  <a:schemeClr val="dk1"/>
                </a:solidFill>
              </a:rPr>
              <a:t>Princeton Intermediate School</a:t>
            </a:r>
            <a:endParaRPr sz="2200" dirty="0">
              <a:solidFill>
                <a:schemeClr val="dk1"/>
              </a:solidFill>
            </a:endParaRPr>
          </a:p>
          <a:p>
            <a:pPr marL="0" lvl="0" indent="0" algn="ctr" rtl="0">
              <a:spcBef>
                <a:spcPts val="0"/>
              </a:spcBef>
              <a:spcAft>
                <a:spcPts val="0"/>
              </a:spcAft>
              <a:buNone/>
            </a:pPr>
            <a:r>
              <a:rPr lang="en-US" sz="2200" dirty="0">
                <a:solidFill>
                  <a:schemeClr val="dk1"/>
                </a:solidFill>
              </a:rPr>
              <a:t>john.beach@isd477.org</a:t>
            </a: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30F7F77A-491F-4718-8010-F7EF4D78C70B}"/>
              </a:ext>
            </a:extLst>
          </p:cNvPr>
          <p:cNvSpPr>
            <a:spLocks noGrp="1"/>
          </p:cNvSpPr>
          <p:nvPr>
            <p:ph type="title"/>
          </p:nvPr>
        </p:nvSpPr>
        <p:spPr/>
        <p:txBody>
          <a:bodyPr/>
          <a:lstStyle/>
          <a:p>
            <a:r>
              <a:rPr lang="en-US" dirty="0"/>
              <a:t>Corbin High School</a:t>
            </a:r>
          </a:p>
        </p:txBody>
      </p:sp>
      <p:pic>
        <p:nvPicPr>
          <p:cNvPr id="541" name="Google Shape;541;p8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42" name="Google Shape;542;p85"/>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Corbin High School</a:t>
            </a:r>
            <a:endParaRPr sz="2400" dirty="0"/>
          </a:p>
          <a:p>
            <a:pPr marL="0" lvl="0" indent="0" algn="l" rtl="0">
              <a:lnSpc>
                <a:spcPct val="115000"/>
              </a:lnSpc>
              <a:spcBef>
                <a:spcPts val="0"/>
              </a:spcBef>
              <a:spcAft>
                <a:spcPts val="0"/>
              </a:spcAft>
              <a:buNone/>
            </a:pPr>
            <a:r>
              <a:rPr lang="en-US" sz="1800" dirty="0"/>
              <a:t>Kelly Mackey</a:t>
            </a:r>
            <a:endParaRPr sz="1800" dirty="0"/>
          </a:p>
          <a:p>
            <a:pPr marL="0" lvl="0" indent="0" algn="l" rtl="0">
              <a:lnSpc>
                <a:spcPct val="115000"/>
              </a:lnSpc>
              <a:spcBef>
                <a:spcPts val="0"/>
              </a:spcBef>
              <a:spcAft>
                <a:spcPts val="0"/>
              </a:spcAft>
              <a:buNone/>
            </a:pPr>
            <a:r>
              <a:rPr lang="en-US" sz="1800" dirty="0"/>
              <a:t>Corbin, KY</a:t>
            </a:r>
            <a:endParaRPr sz="1800" dirty="0"/>
          </a:p>
          <a:p>
            <a:pPr marL="0" lvl="0" indent="0" algn="l" rtl="0">
              <a:lnSpc>
                <a:spcPct val="115000"/>
              </a:lnSpc>
              <a:spcBef>
                <a:spcPts val="1800"/>
              </a:spcBef>
              <a:spcAft>
                <a:spcPts val="0"/>
              </a:spcAft>
              <a:buNone/>
            </a:pPr>
            <a:r>
              <a:rPr lang="en-US" sz="1800" dirty="0">
                <a:hlinkClick r:id="rId4"/>
              </a:rPr>
              <a:t>How the Dab was Born</a:t>
            </a:r>
            <a:endParaRPr sz="1800" dirty="0"/>
          </a:p>
          <a:p>
            <a:pPr marL="0" lvl="0" indent="0" algn="l" rtl="0">
              <a:lnSpc>
                <a:spcPct val="115000"/>
              </a:lnSpc>
              <a:spcBef>
                <a:spcPts val="0"/>
              </a:spcBef>
              <a:spcAft>
                <a:spcPts val="0"/>
              </a:spcAft>
              <a:buNone/>
            </a:pPr>
            <a:r>
              <a:rPr lang="en-US" sz="1800" dirty="0">
                <a:solidFill>
                  <a:schemeClr val="tx1"/>
                </a:solidFill>
              </a:rPr>
              <a:t>(https://youtu.be/M6OC96iq5Ws)</a:t>
            </a:r>
            <a:endParaRPr sz="1800" dirty="0">
              <a:solidFill>
                <a:schemeClr val="tx1"/>
              </a:solidFill>
            </a:endParaRPr>
          </a:p>
          <a:p>
            <a:pPr marL="0" lvl="0" indent="0" algn="l" rtl="0">
              <a:lnSpc>
                <a:spcPct val="115000"/>
              </a:lnSpc>
              <a:spcBef>
                <a:spcPts val="1800"/>
              </a:spcBef>
              <a:spcAft>
                <a:spcPts val="0"/>
              </a:spcAft>
              <a:buNone/>
            </a:pPr>
            <a:r>
              <a:rPr lang="en-US" sz="1800" dirty="0"/>
              <a:t>Students, TE</a:t>
            </a:r>
            <a:endParaRPr sz="1800" dirty="0"/>
          </a:p>
          <a:p>
            <a:pPr marL="0" lvl="0" indent="0" algn="l" rtl="0">
              <a:lnSpc>
                <a:spcPct val="115000"/>
              </a:lnSpc>
              <a:spcBef>
                <a:spcPts val="0"/>
              </a:spcBef>
              <a:spcAft>
                <a:spcPts val="0"/>
              </a:spcAft>
              <a:buNone/>
            </a:pPr>
            <a:r>
              <a:rPr lang="en-US" sz="1800" dirty="0"/>
              <a:t>Health</a:t>
            </a:r>
            <a:endParaRPr sz="1800" dirty="0"/>
          </a:p>
          <a:p>
            <a:pPr marL="0" lvl="0" indent="0" algn="l" rtl="0">
              <a:lnSpc>
                <a:spcPct val="115000"/>
              </a:lnSpc>
              <a:spcBef>
                <a:spcPts val="0"/>
              </a:spcBef>
              <a:spcAft>
                <a:spcPts val="0"/>
              </a:spcAft>
              <a:buNone/>
            </a:pPr>
            <a:r>
              <a:rPr lang="en-US" sz="1800" dirty="0"/>
              <a:t>High</a:t>
            </a:r>
            <a:endParaRPr sz="1800" dirty="0"/>
          </a:p>
          <a:p>
            <a:pPr marL="0" lvl="0" indent="0" algn="l" rtl="0">
              <a:lnSpc>
                <a:spcPct val="115000"/>
              </a:lnSpc>
              <a:spcBef>
                <a:spcPts val="0"/>
              </a:spcBef>
              <a:spcAft>
                <a:spcPts val="0"/>
              </a:spcAft>
              <a:buNone/>
            </a:pPr>
            <a:r>
              <a:rPr lang="en-US" sz="1800" dirty="0"/>
              <a:t>School Wide</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2" name="Title 1">
            <a:extLst>
              <a:ext uri="{FF2B5EF4-FFF2-40B4-BE49-F238E27FC236}">
                <a16:creationId xmlns:a16="http://schemas.microsoft.com/office/drawing/2014/main" id="{4334530C-07DE-4EC9-8239-BDC01372C8CC}"/>
              </a:ext>
            </a:extLst>
          </p:cNvPr>
          <p:cNvSpPr>
            <a:spLocks noGrp="1"/>
          </p:cNvSpPr>
          <p:nvPr>
            <p:ph type="title"/>
          </p:nvPr>
        </p:nvSpPr>
        <p:spPr/>
        <p:txBody>
          <a:bodyPr/>
          <a:lstStyle/>
          <a:p>
            <a:r>
              <a:rPr lang="en-US" dirty="0"/>
              <a:t>Cambridge-Isanti Schools </a:t>
            </a:r>
          </a:p>
        </p:txBody>
      </p:sp>
      <p:pic>
        <p:nvPicPr>
          <p:cNvPr id="548" name="Google Shape;548;p8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49" name="Google Shape;549;p86"/>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Cambridge-Isanti Schools</a:t>
            </a:r>
            <a:endParaRPr sz="2400" dirty="0"/>
          </a:p>
          <a:p>
            <a:pPr marL="0" lvl="0" indent="0" algn="l" rtl="0">
              <a:lnSpc>
                <a:spcPct val="115000"/>
              </a:lnSpc>
              <a:spcBef>
                <a:spcPts val="0"/>
              </a:spcBef>
              <a:spcAft>
                <a:spcPts val="0"/>
              </a:spcAft>
              <a:buNone/>
            </a:pPr>
            <a:r>
              <a:rPr lang="en-US" sz="1800" dirty="0"/>
              <a:t>Tammy Kraft</a:t>
            </a:r>
            <a:endParaRPr sz="1800" dirty="0"/>
          </a:p>
          <a:p>
            <a:pPr marL="0" lvl="0" indent="0" algn="l" rtl="0">
              <a:lnSpc>
                <a:spcPct val="115000"/>
              </a:lnSpc>
              <a:spcBef>
                <a:spcPts val="0"/>
              </a:spcBef>
              <a:spcAft>
                <a:spcPts val="0"/>
              </a:spcAft>
              <a:buNone/>
            </a:pPr>
            <a:r>
              <a:rPr lang="en-US" sz="1800" dirty="0"/>
              <a:t>Cambridge, MN USA</a:t>
            </a:r>
            <a:endParaRPr sz="1800" dirty="0"/>
          </a:p>
          <a:p>
            <a:pPr marL="0" lvl="0" indent="0" algn="l" rtl="0">
              <a:lnSpc>
                <a:spcPct val="115000"/>
              </a:lnSpc>
              <a:spcBef>
                <a:spcPts val="1800"/>
              </a:spcBef>
              <a:spcAft>
                <a:spcPts val="0"/>
              </a:spcAft>
              <a:buNone/>
            </a:pPr>
            <a:r>
              <a:rPr lang="en-US" sz="1800" dirty="0">
                <a:hlinkClick r:id="rId4"/>
              </a:rPr>
              <a:t>Cambridge-Isanti Schools, Every Student Every Day PBIS 2018-2019</a:t>
            </a:r>
            <a:endParaRPr sz="1800" dirty="0"/>
          </a:p>
          <a:p>
            <a:pPr marL="0" lvl="0" indent="0" algn="l" rtl="0">
              <a:lnSpc>
                <a:spcPct val="115000"/>
              </a:lnSpc>
              <a:spcBef>
                <a:spcPts val="0"/>
              </a:spcBef>
              <a:spcAft>
                <a:spcPts val="0"/>
              </a:spcAft>
              <a:buNone/>
            </a:pPr>
            <a:r>
              <a:rPr lang="en-US" sz="1800" dirty="0">
                <a:solidFill>
                  <a:schemeClr val="tx1"/>
                </a:solidFill>
              </a:rPr>
              <a:t>(https://www.youtube.com/watch?v=uqWhe5wmcj0&amp;feature=youtu.be)</a:t>
            </a:r>
            <a:endParaRPr sz="1800" dirty="0">
              <a:solidFill>
                <a:schemeClr val="tx1"/>
              </a:solidFill>
            </a:endParaRPr>
          </a:p>
          <a:p>
            <a:pPr marL="0" lvl="0" indent="0" algn="l" rtl="0">
              <a:lnSpc>
                <a:spcPct val="115000"/>
              </a:lnSpc>
              <a:spcBef>
                <a:spcPts val="1800"/>
              </a:spcBef>
              <a:spcAft>
                <a:spcPts val="0"/>
              </a:spcAft>
              <a:buNone/>
            </a:pPr>
            <a:r>
              <a:rPr lang="en-US" sz="1800" dirty="0"/>
              <a:t>Community Members or Families</a:t>
            </a:r>
            <a:endParaRPr sz="1800" dirty="0"/>
          </a:p>
          <a:p>
            <a:pPr marL="0" lvl="0" indent="0" algn="l" rtl="0">
              <a:lnSpc>
                <a:spcPct val="115000"/>
              </a:lnSpc>
              <a:spcBef>
                <a:spcPts val="0"/>
              </a:spcBef>
              <a:spcAft>
                <a:spcPts val="0"/>
              </a:spcAft>
              <a:buNone/>
            </a:pPr>
            <a:r>
              <a:rPr lang="en-US" sz="1800" dirty="0"/>
              <a:t>School Pride</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2" name="Title 1">
            <a:extLst>
              <a:ext uri="{FF2B5EF4-FFF2-40B4-BE49-F238E27FC236}">
                <a16:creationId xmlns:a16="http://schemas.microsoft.com/office/drawing/2014/main" id="{E2CE60AF-6A88-479E-81AD-78650531F6A8}"/>
              </a:ext>
            </a:extLst>
          </p:cNvPr>
          <p:cNvSpPr>
            <a:spLocks noGrp="1"/>
          </p:cNvSpPr>
          <p:nvPr>
            <p:ph type="title"/>
          </p:nvPr>
        </p:nvSpPr>
        <p:spPr/>
        <p:txBody>
          <a:bodyPr/>
          <a:lstStyle/>
          <a:p>
            <a:r>
              <a:rPr lang="en-US" dirty="0"/>
              <a:t>Tennessee Behavior Supports Project and Humboldt City Schools </a:t>
            </a:r>
          </a:p>
        </p:txBody>
      </p:sp>
      <p:pic>
        <p:nvPicPr>
          <p:cNvPr id="555" name="Google Shape;555;p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56" name="Google Shape;556;p87"/>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2020 </a:t>
            </a:r>
          </a:p>
          <a:p>
            <a:pPr marL="0" lvl="0" indent="0" algn="l" rtl="0">
              <a:lnSpc>
                <a:spcPct val="115000"/>
              </a:lnSpc>
              <a:spcBef>
                <a:spcPts val="0"/>
              </a:spcBef>
              <a:spcAft>
                <a:spcPts val="0"/>
              </a:spcAft>
              <a:buNone/>
            </a:pPr>
            <a:r>
              <a:rPr lang="en-US" sz="2400" dirty="0"/>
              <a:t>Tennessee Behavior Supports Project and Humboldt City Schools</a:t>
            </a:r>
            <a:endParaRPr sz="2400" dirty="0"/>
          </a:p>
          <a:p>
            <a:pPr marL="0" lvl="0" indent="0" algn="l" rtl="0">
              <a:lnSpc>
                <a:spcPct val="115000"/>
              </a:lnSpc>
              <a:spcBef>
                <a:spcPts val="0"/>
              </a:spcBef>
              <a:spcAft>
                <a:spcPts val="0"/>
              </a:spcAft>
              <a:buNone/>
            </a:pPr>
            <a:r>
              <a:rPr lang="en-US" sz="1800" dirty="0"/>
              <a:t>Shelby Cook</a:t>
            </a:r>
            <a:endParaRPr sz="1800" dirty="0"/>
          </a:p>
          <a:p>
            <a:pPr marL="0" lvl="0" indent="0" algn="l" rtl="0">
              <a:lnSpc>
                <a:spcPct val="115000"/>
              </a:lnSpc>
              <a:spcBef>
                <a:spcPts val="0"/>
              </a:spcBef>
              <a:spcAft>
                <a:spcPts val="0"/>
              </a:spcAft>
              <a:buNone/>
            </a:pPr>
            <a:r>
              <a:rPr lang="en-US" sz="1800" dirty="0"/>
              <a:t>Jackson, TN USA</a:t>
            </a:r>
            <a:endParaRPr sz="1800" dirty="0"/>
          </a:p>
          <a:p>
            <a:pPr marL="0" lvl="0" indent="0" algn="l" rtl="0">
              <a:lnSpc>
                <a:spcPct val="115000"/>
              </a:lnSpc>
              <a:spcBef>
                <a:spcPts val="1800"/>
              </a:spcBef>
              <a:spcAft>
                <a:spcPts val="0"/>
              </a:spcAft>
              <a:buNone/>
            </a:pPr>
            <a:r>
              <a:rPr lang="en-US" sz="1800" dirty="0">
                <a:hlinkClick r:id="rId4"/>
              </a:rPr>
              <a:t>Family and Community Engagement: BRIDGE Night</a:t>
            </a:r>
            <a:endParaRPr sz="1800" dirty="0"/>
          </a:p>
          <a:p>
            <a:pPr marL="0" lvl="0" indent="0" algn="l" rtl="0">
              <a:lnSpc>
                <a:spcPct val="115000"/>
              </a:lnSpc>
              <a:spcBef>
                <a:spcPts val="0"/>
              </a:spcBef>
              <a:spcAft>
                <a:spcPts val="0"/>
              </a:spcAft>
              <a:buNone/>
            </a:pPr>
            <a:r>
              <a:rPr lang="en-US" sz="1800" dirty="0">
                <a:solidFill>
                  <a:schemeClr val="tx1"/>
                </a:solidFill>
              </a:rPr>
              <a:t>(https://www.youtube.com/watch?v=cYbYYr_gh7Q)</a:t>
            </a:r>
            <a:endParaRPr sz="1800" dirty="0">
              <a:solidFill>
                <a:schemeClr val="tx1"/>
              </a:solidFill>
            </a:endParaRPr>
          </a:p>
          <a:p>
            <a:pPr marL="0" lvl="0" indent="0" algn="l" rtl="0">
              <a:lnSpc>
                <a:spcPct val="115000"/>
              </a:lnSpc>
              <a:spcBef>
                <a:spcPts val="1800"/>
              </a:spcBef>
              <a:spcAft>
                <a:spcPts val="0"/>
              </a:spcAft>
              <a:buNone/>
            </a:pPr>
            <a:r>
              <a:rPr lang="en-US" sz="1800" dirty="0"/>
              <a:t>Community Members or Families</a:t>
            </a:r>
            <a:endParaRPr sz="1800" dirty="0"/>
          </a:p>
          <a:p>
            <a:pPr marL="0" lvl="0" indent="0" algn="l" rtl="0">
              <a:lnSpc>
                <a:spcPct val="115000"/>
              </a:lnSpc>
              <a:spcBef>
                <a:spcPts val="0"/>
              </a:spcBef>
              <a:spcAft>
                <a:spcPts val="0"/>
              </a:spcAft>
              <a:buNone/>
            </a:pPr>
            <a:r>
              <a:rPr lang="en-US" sz="1800" dirty="0"/>
              <a:t>School Pride</a:t>
            </a:r>
            <a:endParaRPr sz="1800" dirty="0"/>
          </a:p>
          <a:p>
            <a:pPr marL="0" lvl="0" indent="0" algn="l" rtl="0">
              <a:lnSpc>
                <a:spcPct val="115000"/>
              </a:lnSpc>
              <a:spcBef>
                <a:spcPts val="0"/>
              </a:spcBef>
              <a:spcAft>
                <a:spcPts val="0"/>
              </a:spcAft>
              <a:buNone/>
            </a:pPr>
            <a:r>
              <a:rPr lang="en-US" sz="1800" dirty="0"/>
              <a:t>High</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2" name="Title 1">
            <a:extLst>
              <a:ext uri="{FF2B5EF4-FFF2-40B4-BE49-F238E27FC236}">
                <a16:creationId xmlns:a16="http://schemas.microsoft.com/office/drawing/2014/main" id="{70DA4C00-BF5E-4A42-8DF3-723281368DC9}"/>
              </a:ext>
            </a:extLst>
          </p:cNvPr>
          <p:cNvSpPr>
            <a:spLocks noGrp="1"/>
          </p:cNvSpPr>
          <p:nvPr>
            <p:ph type="title"/>
          </p:nvPr>
        </p:nvSpPr>
        <p:spPr/>
        <p:txBody>
          <a:bodyPr/>
          <a:lstStyle/>
          <a:p>
            <a:r>
              <a:rPr lang="en-US" dirty="0">
                <a:solidFill>
                  <a:schemeClr val="bg1"/>
                </a:solidFill>
              </a:rPr>
              <a:t>IRIS Educational Media and </a:t>
            </a:r>
            <a:r>
              <a:rPr lang="en-US" dirty="0" err="1">
                <a:solidFill>
                  <a:schemeClr val="bg1"/>
                </a:solidFill>
              </a:rPr>
              <a:t>Trifoia</a:t>
            </a:r>
            <a:r>
              <a:rPr lang="en-US" dirty="0">
                <a:solidFill>
                  <a:schemeClr val="bg1"/>
                </a:solidFill>
              </a:rPr>
              <a:t> </a:t>
            </a:r>
          </a:p>
        </p:txBody>
      </p:sp>
      <p:pic>
        <p:nvPicPr>
          <p:cNvPr id="562" name="Google Shape;562;p8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6668" y="654582"/>
            <a:ext cx="8314663" cy="6049341"/>
          </a:xfrm>
          <a:prstGeom prst="rect">
            <a:avLst/>
          </a:prstGeom>
          <a:noFill/>
          <a:ln>
            <a:noFill/>
          </a:ln>
        </p:spPr>
      </p:pic>
      <p:sp>
        <p:nvSpPr>
          <p:cNvPr id="563" name="Google Shape;563;p88"/>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2020</a:t>
            </a:r>
            <a:endParaRPr sz="2400" dirty="0"/>
          </a:p>
          <a:p>
            <a:pPr marL="0" lvl="0" indent="0" algn="l" rtl="0">
              <a:lnSpc>
                <a:spcPct val="115000"/>
              </a:lnSpc>
              <a:spcBef>
                <a:spcPts val="0"/>
              </a:spcBef>
              <a:spcAft>
                <a:spcPts val="0"/>
              </a:spcAft>
              <a:buNone/>
            </a:pPr>
            <a:r>
              <a:rPr lang="en-US" sz="2400" dirty="0"/>
              <a:t>IRIS Educational Media and </a:t>
            </a:r>
            <a:r>
              <a:rPr lang="en-US" sz="2400" dirty="0" err="1"/>
              <a:t>Trifoia</a:t>
            </a:r>
            <a:endParaRPr sz="2400" dirty="0"/>
          </a:p>
          <a:p>
            <a:pPr marL="0" lvl="0" indent="0" algn="l" rtl="0">
              <a:lnSpc>
                <a:spcPct val="115000"/>
              </a:lnSpc>
              <a:spcBef>
                <a:spcPts val="0"/>
              </a:spcBef>
              <a:spcAft>
                <a:spcPts val="0"/>
              </a:spcAft>
              <a:buNone/>
            </a:pPr>
            <a:r>
              <a:rPr lang="en-US" sz="1800" dirty="0"/>
              <a:t>Adam Wendt</a:t>
            </a:r>
            <a:endParaRPr sz="1800" dirty="0"/>
          </a:p>
          <a:p>
            <a:pPr marL="0" lvl="0" indent="0" algn="l" rtl="0">
              <a:lnSpc>
                <a:spcPct val="115000"/>
              </a:lnSpc>
              <a:spcBef>
                <a:spcPts val="0"/>
              </a:spcBef>
              <a:spcAft>
                <a:spcPts val="0"/>
              </a:spcAft>
              <a:buNone/>
            </a:pPr>
            <a:r>
              <a:rPr lang="en-US" sz="1800" dirty="0"/>
              <a:t>Eugene, Oregon</a:t>
            </a:r>
            <a:endParaRPr sz="1800" dirty="0"/>
          </a:p>
          <a:p>
            <a:pPr marL="0" lvl="0" indent="0" algn="l" rtl="0">
              <a:lnSpc>
                <a:spcPct val="115000"/>
              </a:lnSpc>
              <a:spcBef>
                <a:spcPts val="1800"/>
              </a:spcBef>
              <a:buNone/>
            </a:pPr>
            <a:r>
              <a:rPr lang="en-US" sz="1800" dirty="0">
                <a:hlinkClick r:id="rId4"/>
              </a:rPr>
              <a:t>Parenting Pride: Give Effective Directions</a:t>
            </a:r>
            <a:endParaRPr sz="1800" dirty="0"/>
          </a:p>
          <a:p>
            <a:pPr marL="0" lvl="0" indent="0" algn="l" rtl="0">
              <a:lnSpc>
                <a:spcPct val="115000"/>
              </a:lnSpc>
              <a:spcAft>
                <a:spcPts val="1800"/>
              </a:spcAft>
              <a:buNone/>
            </a:pPr>
            <a:r>
              <a:rPr lang="en-US" sz="1800" dirty="0">
                <a:solidFill>
                  <a:schemeClr val="tx1"/>
                </a:solidFill>
              </a:rPr>
              <a:t>(https://youtu.be/293MGCICyXk)</a:t>
            </a:r>
            <a:endParaRPr sz="1800" dirty="0">
              <a:solidFill>
                <a:schemeClr val="tx1"/>
              </a:solidFill>
            </a:endParaRPr>
          </a:p>
          <a:p>
            <a:pPr marL="0" lvl="0" indent="0" algn="l" rtl="0">
              <a:lnSpc>
                <a:spcPct val="115000"/>
              </a:lnSpc>
              <a:spcBef>
                <a:spcPts val="0"/>
              </a:spcBef>
              <a:spcAft>
                <a:spcPts val="0"/>
              </a:spcAft>
              <a:buNone/>
            </a:pPr>
            <a:r>
              <a:rPr lang="en-US" sz="1800" dirty="0"/>
              <a:t>Community Members or Families</a:t>
            </a:r>
            <a:endParaRPr sz="1800" dirty="0"/>
          </a:p>
          <a:p>
            <a:pPr marL="0" lvl="0" indent="0" algn="l" rtl="0">
              <a:lnSpc>
                <a:spcPct val="115000"/>
              </a:lnSpc>
              <a:spcBef>
                <a:spcPts val="0"/>
              </a:spcBef>
              <a:spcAft>
                <a:spcPts val="0"/>
              </a:spcAft>
              <a:buNone/>
            </a:pPr>
            <a:r>
              <a:rPr lang="en-US" sz="1800" dirty="0"/>
              <a:t>Setting Expectations</a:t>
            </a:r>
            <a:endParaRPr sz="1800" dirty="0"/>
          </a:p>
          <a:p>
            <a:pPr marL="0" lvl="0" indent="0" algn="l" rtl="0">
              <a:lnSpc>
                <a:spcPct val="115000"/>
              </a:lnSpc>
              <a:spcBef>
                <a:spcPts val="0"/>
              </a:spcBef>
              <a:spcAft>
                <a:spcPts val="0"/>
              </a:spcAft>
              <a:buNone/>
            </a:pPr>
            <a:r>
              <a:rPr lang="en-US" sz="1800" dirty="0"/>
              <a:t>Other</a:t>
            </a:r>
            <a:endParaRPr sz="1800" dirty="0"/>
          </a:p>
          <a:p>
            <a:pPr marL="0" lvl="0" indent="0" algn="l" rtl="0">
              <a:lnSpc>
                <a:spcPct val="115000"/>
              </a:lnSpc>
              <a:spcBef>
                <a:spcPts val="0"/>
              </a:spcBef>
              <a:spcAft>
                <a:spcPts val="0"/>
              </a:spcAft>
              <a:buNone/>
            </a:pPr>
            <a:endParaRPr sz="2000" b="1"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2" name="Title 1">
            <a:extLst>
              <a:ext uri="{FF2B5EF4-FFF2-40B4-BE49-F238E27FC236}">
                <a16:creationId xmlns:a16="http://schemas.microsoft.com/office/drawing/2014/main" id="{C499624B-57AE-44C2-9FF9-C177EBEBC9F6}"/>
              </a:ext>
            </a:extLst>
          </p:cNvPr>
          <p:cNvSpPr>
            <a:spLocks noGrp="1"/>
          </p:cNvSpPr>
          <p:nvPr>
            <p:ph type="title"/>
          </p:nvPr>
        </p:nvSpPr>
        <p:spPr/>
        <p:txBody>
          <a:bodyPr/>
          <a:lstStyle/>
          <a:p>
            <a:r>
              <a:rPr lang="en-US" dirty="0"/>
              <a:t>Princeton Intermediate </a:t>
            </a:r>
          </a:p>
        </p:txBody>
      </p:sp>
      <p:pic>
        <p:nvPicPr>
          <p:cNvPr id="569" name="Google Shape;569;p8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70" name="Google Shape;570;p89"/>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6000"/>
              </a:spcBef>
              <a:spcAft>
                <a:spcPts val="0"/>
              </a:spcAft>
              <a:buSzPts val="1100"/>
              <a:buNone/>
            </a:pPr>
            <a:r>
              <a:rPr lang="en-US" sz="1900" dirty="0">
                <a:solidFill>
                  <a:schemeClr val="dk1"/>
                </a:solidFill>
              </a:rPr>
              <a:t>Princeton Intermediate - Get to know staff and appreciate what they do –</a:t>
            </a:r>
          </a:p>
          <a:p>
            <a:pPr marL="0" lvl="0" indent="0" algn="l" rtl="0">
              <a:lnSpc>
                <a:spcPct val="115000"/>
              </a:lnSpc>
              <a:spcBef>
                <a:spcPts val="6000"/>
              </a:spcBef>
              <a:spcAft>
                <a:spcPts val="0"/>
              </a:spcAft>
              <a:buSzPts val="1100"/>
              <a:buNone/>
            </a:pPr>
            <a:r>
              <a:rPr lang="en-US" sz="2000" dirty="0">
                <a:solidFill>
                  <a:schemeClr val="dk1"/>
                </a:solidFill>
                <a:hlinkClick r:id="rId4"/>
              </a:rPr>
              <a:t>Custodians</a:t>
            </a:r>
            <a:r>
              <a:rPr lang="en-US" sz="1900" dirty="0">
                <a:solidFill>
                  <a:schemeClr val="dk1"/>
                </a:solidFill>
              </a:rPr>
              <a:t> </a:t>
            </a:r>
            <a:r>
              <a:rPr lang="en-US" sz="1800" dirty="0">
                <a:solidFill>
                  <a:schemeClr val="dk1"/>
                </a:solidFill>
              </a:rPr>
              <a:t>(</a:t>
            </a:r>
            <a:r>
              <a:rPr lang="en-US" sz="1800" dirty="0">
                <a:solidFill>
                  <a:schemeClr val="tx1"/>
                </a:solidFill>
              </a:rPr>
              <a:t>https://youtu.be/BsLAM5_XmTY)</a:t>
            </a:r>
            <a:endParaRPr sz="1800" dirty="0">
              <a:solidFill>
                <a:schemeClr val="tx1"/>
              </a:solidFill>
            </a:endParaRPr>
          </a:p>
          <a:p>
            <a:pPr marL="0" lvl="0" indent="0" algn="l" rtl="0">
              <a:lnSpc>
                <a:spcPct val="115000"/>
              </a:lnSpc>
              <a:spcBef>
                <a:spcPts val="0"/>
              </a:spcBef>
              <a:spcAft>
                <a:spcPts val="0"/>
              </a:spcAft>
              <a:buSzPts val="1100"/>
              <a:buNone/>
            </a:pPr>
            <a:r>
              <a:rPr lang="en-US" sz="2000" dirty="0">
                <a:solidFill>
                  <a:schemeClr val="dk1"/>
                </a:solidFill>
              </a:rPr>
              <a:t> </a:t>
            </a:r>
            <a:endParaRPr sz="2000" dirty="0">
              <a:solidFill>
                <a:schemeClr val="dk1"/>
              </a:solidFill>
            </a:endParaRPr>
          </a:p>
          <a:p>
            <a:pPr marL="0" lvl="0" indent="0" algn="l" rtl="0">
              <a:lnSpc>
                <a:spcPct val="115000"/>
              </a:lnSpc>
              <a:spcBef>
                <a:spcPts val="0"/>
              </a:spcBef>
              <a:spcAft>
                <a:spcPts val="0"/>
              </a:spcAft>
              <a:buSzPts val="1100"/>
              <a:buNone/>
            </a:pPr>
            <a:r>
              <a:rPr lang="en-US" sz="2000" dirty="0">
                <a:solidFill>
                  <a:schemeClr val="dk1"/>
                </a:solidFill>
                <a:hlinkClick r:id="rId5"/>
              </a:rPr>
              <a:t>Cooks</a:t>
            </a:r>
            <a:r>
              <a:rPr lang="en-US" sz="2000" dirty="0">
                <a:solidFill>
                  <a:schemeClr val="dk1"/>
                </a:solidFill>
              </a:rPr>
              <a:t> </a:t>
            </a:r>
            <a:r>
              <a:rPr lang="en-US" sz="1800" dirty="0">
                <a:solidFill>
                  <a:schemeClr val="tx1"/>
                </a:solidFill>
              </a:rPr>
              <a:t>(https://youtu.be/ZGBAK76z_hg)</a:t>
            </a:r>
            <a:endParaRPr sz="1800" dirty="0">
              <a:solidFill>
                <a:schemeClr val="tx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 name="Title 1">
            <a:extLst>
              <a:ext uri="{FF2B5EF4-FFF2-40B4-BE49-F238E27FC236}">
                <a16:creationId xmlns:a16="http://schemas.microsoft.com/office/drawing/2014/main" id="{8272D5D8-4080-441A-9096-5494190AD616}"/>
              </a:ext>
            </a:extLst>
          </p:cNvPr>
          <p:cNvSpPr>
            <a:spLocks noGrp="1"/>
          </p:cNvSpPr>
          <p:nvPr>
            <p:ph type="title"/>
          </p:nvPr>
        </p:nvSpPr>
        <p:spPr/>
        <p:txBody>
          <a:bodyPr/>
          <a:lstStyle/>
          <a:p>
            <a:r>
              <a:rPr lang="en-US" dirty="0"/>
              <a:t>Chippewa Valley Montessori</a:t>
            </a:r>
          </a:p>
        </p:txBody>
      </p:sp>
      <p:pic>
        <p:nvPicPr>
          <p:cNvPr id="576" name="Google Shape;576;p9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77" name="Google Shape;577;p90"/>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2017</a:t>
            </a:r>
            <a:endParaRPr sz="2400" dirty="0"/>
          </a:p>
          <a:p>
            <a:pPr marL="0" lvl="0" indent="0" algn="l" rtl="0">
              <a:lnSpc>
                <a:spcPct val="115000"/>
              </a:lnSpc>
              <a:spcBef>
                <a:spcPts val="0"/>
              </a:spcBef>
              <a:spcAft>
                <a:spcPts val="0"/>
              </a:spcAft>
              <a:buNone/>
            </a:pPr>
            <a:r>
              <a:rPr lang="en-US" sz="2400" dirty="0"/>
              <a:t>Chippewa Valley Montessori School, </a:t>
            </a:r>
            <a:r>
              <a:rPr lang="en-US" sz="2400" dirty="0" err="1"/>
              <a:t>Eau</a:t>
            </a:r>
            <a:r>
              <a:rPr lang="en-US" sz="2400" dirty="0"/>
              <a:t> Claire Area School District</a:t>
            </a:r>
            <a:endParaRPr sz="2400" dirty="0"/>
          </a:p>
          <a:p>
            <a:pPr marL="0" lvl="0" indent="0" algn="l" rtl="0">
              <a:lnSpc>
                <a:spcPct val="115000"/>
              </a:lnSpc>
              <a:spcBef>
                <a:spcPts val="0"/>
              </a:spcBef>
              <a:spcAft>
                <a:spcPts val="0"/>
              </a:spcAft>
              <a:buNone/>
            </a:pPr>
            <a:r>
              <a:rPr lang="en-US" sz="1800" dirty="0"/>
              <a:t>Jen Peck</a:t>
            </a:r>
            <a:endParaRPr sz="1800" dirty="0"/>
          </a:p>
          <a:p>
            <a:pPr marL="0" lvl="0" indent="0" algn="l" rtl="0">
              <a:lnSpc>
                <a:spcPct val="115000"/>
              </a:lnSpc>
              <a:spcBef>
                <a:spcPts val="0"/>
              </a:spcBef>
              <a:spcAft>
                <a:spcPts val="0"/>
              </a:spcAft>
              <a:buNone/>
            </a:pPr>
            <a:r>
              <a:rPr lang="en-US" sz="1800" dirty="0" err="1"/>
              <a:t>Eau</a:t>
            </a:r>
            <a:r>
              <a:rPr lang="en-US" sz="1800" dirty="0"/>
              <a:t> Claire, WI USA</a:t>
            </a:r>
            <a:endParaRPr sz="1800" dirty="0"/>
          </a:p>
          <a:p>
            <a:pPr marL="0" lvl="0" indent="0" algn="l" rtl="0">
              <a:lnSpc>
                <a:spcPct val="115000"/>
              </a:lnSpc>
              <a:spcBef>
                <a:spcPts val="1800"/>
              </a:spcBef>
              <a:spcAft>
                <a:spcPts val="0"/>
              </a:spcAft>
              <a:buNone/>
            </a:pPr>
            <a:r>
              <a:rPr lang="en-US" sz="1800" dirty="0">
                <a:hlinkClick r:id="rId4"/>
              </a:rPr>
              <a:t>Hallway Expectations</a:t>
            </a:r>
            <a:endParaRPr sz="1800" dirty="0"/>
          </a:p>
          <a:p>
            <a:pPr marL="0" lvl="0" indent="0" algn="l" rtl="0">
              <a:lnSpc>
                <a:spcPct val="115000"/>
              </a:lnSpc>
              <a:spcBef>
                <a:spcPts val="0"/>
              </a:spcBef>
              <a:spcAft>
                <a:spcPts val="0"/>
              </a:spcAft>
              <a:buNone/>
            </a:pPr>
            <a:r>
              <a:rPr lang="en-US" sz="1800" dirty="0">
                <a:solidFill>
                  <a:schemeClr val="tx1"/>
                </a:solidFill>
              </a:rPr>
              <a:t>(https://drive.google.com/open?id=0B0EOXl-heAI9UUNtMVgzakFKZms)</a:t>
            </a:r>
            <a:endParaRPr sz="1800" dirty="0">
              <a:solidFill>
                <a:schemeClr val="tx1"/>
              </a:solidFill>
            </a:endParaRPr>
          </a:p>
          <a:p>
            <a:pPr marL="0" lvl="0" indent="0" algn="l" rtl="0">
              <a:lnSpc>
                <a:spcPct val="115000"/>
              </a:lnSpc>
              <a:spcBef>
                <a:spcPts val="1800"/>
              </a:spcBef>
              <a:spcAft>
                <a:spcPts val="0"/>
              </a:spcAft>
              <a:buNone/>
            </a:pPr>
            <a:r>
              <a:rPr lang="en-US" sz="1800" dirty="0"/>
              <a:t>Students</a:t>
            </a:r>
            <a:endParaRPr sz="1800" dirty="0"/>
          </a:p>
          <a:p>
            <a:pPr marL="0" lvl="0" indent="0" algn="l" rtl="0">
              <a:lnSpc>
                <a:spcPct val="115000"/>
              </a:lnSpc>
              <a:spcBef>
                <a:spcPts val="0"/>
              </a:spcBef>
              <a:spcAft>
                <a:spcPts val="0"/>
              </a:spcAft>
              <a:buNone/>
            </a:pPr>
            <a:r>
              <a:rPr lang="en-US" sz="1800" dirty="0"/>
              <a:t>Modeling Behavior</a:t>
            </a:r>
            <a:endParaRPr sz="1800" dirty="0"/>
          </a:p>
          <a:p>
            <a:pPr marL="0" lvl="0" indent="0" algn="l" rtl="0">
              <a:lnSpc>
                <a:spcPct val="115000"/>
              </a:lnSpc>
              <a:spcBef>
                <a:spcPts val="0"/>
              </a:spcBef>
              <a:spcAft>
                <a:spcPts val="0"/>
              </a:spcAft>
              <a:buNone/>
            </a:pPr>
            <a:r>
              <a:rPr lang="en-US" sz="1800" dirty="0"/>
              <a:t>Elementary</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2" name="Title 1">
            <a:extLst>
              <a:ext uri="{FF2B5EF4-FFF2-40B4-BE49-F238E27FC236}">
                <a16:creationId xmlns:a16="http://schemas.microsoft.com/office/drawing/2014/main" id="{EEC216CE-DC0B-43F0-8AA9-68D49903E3CD}"/>
              </a:ext>
            </a:extLst>
          </p:cNvPr>
          <p:cNvSpPr>
            <a:spLocks noGrp="1"/>
          </p:cNvSpPr>
          <p:nvPr>
            <p:ph type="title"/>
          </p:nvPr>
        </p:nvSpPr>
        <p:spPr/>
        <p:txBody>
          <a:bodyPr/>
          <a:lstStyle/>
          <a:p>
            <a:r>
              <a:rPr lang="en-US" dirty="0"/>
              <a:t>Central School District 13J</a:t>
            </a:r>
          </a:p>
        </p:txBody>
      </p:sp>
      <p:pic>
        <p:nvPicPr>
          <p:cNvPr id="583" name="Google Shape;583;p9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84" name="Google Shape;584;p91"/>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t>2018</a:t>
            </a:r>
            <a:endParaRPr sz="2400" dirty="0"/>
          </a:p>
          <a:p>
            <a:pPr marL="0" lvl="0" indent="0" algn="l" rtl="0">
              <a:lnSpc>
                <a:spcPct val="115000"/>
              </a:lnSpc>
              <a:spcBef>
                <a:spcPts val="0"/>
              </a:spcBef>
              <a:spcAft>
                <a:spcPts val="0"/>
              </a:spcAft>
              <a:buNone/>
            </a:pPr>
            <a:r>
              <a:rPr lang="en-US" sz="2400" dirty="0"/>
              <a:t>Central School District 13J</a:t>
            </a:r>
            <a:endParaRPr sz="2400" dirty="0"/>
          </a:p>
          <a:p>
            <a:pPr marL="0" lvl="0" indent="0" algn="l" rtl="0">
              <a:lnSpc>
                <a:spcPct val="115000"/>
              </a:lnSpc>
              <a:spcBef>
                <a:spcPts val="0"/>
              </a:spcBef>
              <a:spcAft>
                <a:spcPts val="0"/>
              </a:spcAft>
              <a:buNone/>
            </a:pPr>
            <a:r>
              <a:rPr lang="en-US" sz="1800" dirty="0"/>
              <a:t>Jennifer </a:t>
            </a:r>
            <a:r>
              <a:rPr lang="en-US" sz="1800" dirty="0" err="1"/>
              <a:t>Kubista</a:t>
            </a:r>
            <a:r>
              <a:rPr lang="en-US" sz="1800" dirty="0"/>
              <a:t>, Ed.D.</a:t>
            </a:r>
            <a:endParaRPr sz="1800" dirty="0"/>
          </a:p>
          <a:p>
            <a:pPr marL="0" lvl="0" indent="0" algn="l" rtl="0">
              <a:lnSpc>
                <a:spcPct val="115000"/>
              </a:lnSpc>
              <a:spcBef>
                <a:spcPts val="0"/>
              </a:spcBef>
              <a:spcAft>
                <a:spcPts val="0"/>
              </a:spcAft>
              <a:buNone/>
            </a:pPr>
            <a:r>
              <a:rPr lang="en-US" sz="1800" dirty="0"/>
              <a:t>Independence, OR, USA</a:t>
            </a:r>
            <a:endParaRPr sz="1800" dirty="0"/>
          </a:p>
          <a:p>
            <a:pPr marL="0" lvl="0" indent="0" algn="l" rtl="0">
              <a:lnSpc>
                <a:spcPct val="115000"/>
              </a:lnSpc>
              <a:spcBef>
                <a:spcPts val="1800"/>
              </a:spcBef>
              <a:spcAft>
                <a:spcPts val="0"/>
              </a:spcAft>
              <a:buNone/>
            </a:pPr>
            <a:r>
              <a:rPr lang="en-US" sz="1800" dirty="0">
                <a:hlinkClick r:id="rId4"/>
              </a:rPr>
              <a:t>ALONE</a:t>
            </a:r>
            <a:endParaRPr sz="1800" dirty="0"/>
          </a:p>
          <a:p>
            <a:pPr marL="0" lvl="0" indent="0" algn="l" rtl="0">
              <a:lnSpc>
                <a:spcPct val="115000"/>
              </a:lnSpc>
              <a:spcBef>
                <a:spcPts val="0"/>
              </a:spcBef>
              <a:spcAft>
                <a:spcPts val="0"/>
              </a:spcAft>
              <a:buNone/>
            </a:pPr>
            <a:r>
              <a:rPr lang="en-US" sz="1800" dirty="0">
                <a:solidFill>
                  <a:schemeClr val="tx1"/>
                </a:solidFill>
              </a:rPr>
              <a:t>(https://www.facebook.com/midvalleysuicidepreventioncoalition/videos/1912126939109873/)</a:t>
            </a:r>
            <a:endParaRPr sz="1800" dirty="0">
              <a:solidFill>
                <a:schemeClr val="tx1"/>
              </a:solidFill>
            </a:endParaRPr>
          </a:p>
          <a:p>
            <a:pPr marL="0" lvl="0" indent="0" algn="l" rtl="0">
              <a:lnSpc>
                <a:spcPct val="115000"/>
              </a:lnSpc>
              <a:spcBef>
                <a:spcPts val="1800"/>
              </a:spcBef>
              <a:spcAft>
                <a:spcPts val="0"/>
              </a:spcAft>
              <a:buNone/>
            </a:pPr>
            <a:r>
              <a:rPr lang="en-US" sz="1800" dirty="0"/>
              <a:t>Students</a:t>
            </a:r>
            <a:endParaRPr sz="1800" dirty="0"/>
          </a:p>
          <a:p>
            <a:pPr marL="0" lvl="0" indent="0" algn="l" rtl="0">
              <a:lnSpc>
                <a:spcPct val="115000"/>
              </a:lnSpc>
              <a:spcBef>
                <a:spcPts val="0"/>
              </a:spcBef>
              <a:spcAft>
                <a:spcPts val="0"/>
              </a:spcAft>
              <a:buNone/>
            </a:pPr>
            <a:r>
              <a:rPr lang="en-US" sz="1800" dirty="0"/>
              <a:t>Mental Health &amp; Antibullying</a:t>
            </a:r>
            <a:endParaRPr sz="1800" dirty="0"/>
          </a:p>
          <a:p>
            <a:pPr marL="0" lvl="0" indent="0" algn="l" rtl="0">
              <a:lnSpc>
                <a:spcPct val="115000"/>
              </a:lnSpc>
              <a:spcBef>
                <a:spcPts val="0"/>
              </a:spcBef>
              <a:spcAft>
                <a:spcPts val="0"/>
              </a:spcAft>
              <a:buNone/>
            </a:pPr>
            <a:r>
              <a:rPr lang="en-US" sz="1800" dirty="0"/>
              <a:t>Middle School, High School</a:t>
            </a:r>
            <a:endParaRPr sz="1800" dirty="0"/>
          </a:p>
          <a:p>
            <a:pPr marL="0" lvl="0" indent="0" algn="l" rtl="0">
              <a:spcBef>
                <a:spcPts val="0"/>
              </a:spcBef>
              <a:spcAft>
                <a:spcPts val="0"/>
              </a:spcAft>
              <a:buNone/>
            </a:pP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2" name="Title 1">
            <a:extLst>
              <a:ext uri="{FF2B5EF4-FFF2-40B4-BE49-F238E27FC236}">
                <a16:creationId xmlns:a16="http://schemas.microsoft.com/office/drawing/2014/main" id="{C7E6469F-6CA7-4EA8-9CF3-CF27480C9DFC}"/>
              </a:ext>
            </a:extLst>
          </p:cNvPr>
          <p:cNvSpPr>
            <a:spLocks noGrp="1"/>
          </p:cNvSpPr>
          <p:nvPr>
            <p:ph type="title"/>
          </p:nvPr>
        </p:nvSpPr>
        <p:spPr/>
        <p:txBody>
          <a:bodyPr/>
          <a:lstStyle/>
          <a:p>
            <a:r>
              <a:rPr lang="en-US" dirty="0"/>
              <a:t>Dr. N. E. Roberts Elementary School</a:t>
            </a:r>
          </a:p>
        </p:txBody>
      </p:sp>
      <p:pic>
        <p:nvPicPr>
          <p:cNvPr id="590" name="Google Shape;590;p9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91" name="Google Shape;591;p92"/>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2020</a:t>
            </a:r>
            <a:endParaRPr sz="2400" dirty="0"/>
          </a:p>
          <a:p>
            <a:pPr marL="0" lvl="0" indent="0" algn="l" rtl="0">
              <a:lnSpc>
                <a:spcPct val="115000"/>
              </a:lnSpc>
              <a:spcBef>
                <a:spcPts val="0"/>
              </a:spcBef>
              <a:spcAft>
                <a:spcPts val="0"/>
              </a:spcAft>
              <a:buNone/>
            </a:pPr>
            <a:r>
              <a:rPr lang="en-US" sz="2400" dirty="0"/>
              <a:t>Dr. N. E. Roberts Elementary School - Polk County Schools</a:t>
            </a:r>
            <a:endParaRPr sz="2400" dirty="0"/>
          </a:p>
          <a:p>
            <a:pPr marL="0" lvl="0" indent="0" algn="l" rtl="0">
              <a:lnSpc>
                <a:spcPct val="115000"/>
              </a:lnSpc>
              <a:spcBef>
                <a:spcPts val="0"/>
              </a:spcBef>
              <a:spcAft>
                <a:spcPts val="0"/>
              </a:spcAft>
              <a:buNone/>
            </a:pPr>
            <a:r>
              <a:rPr lang="en-US" sz="1800" dirty="0"/>
              <a:t>Raihan </a:t>
            </a:r>
            <a:r>
              <a:rPr lang="en-US" sz="1800" dirty="0" err="1"/>
              <a:t>Duzan</a:t>
            </a:r>
            <a:endParaRPr sz="1800" dirty="0"/>
          </a:p>
          <a:p>
            <a:pPr marL="0" lvl="0" indent="0" algn="l" rtl="0">
              <a:lnSpc>
                <a:spcPct val="115000"/>
              </a:lnSpc>
              <a:spcBef>
                <a:spcPts val="0"/>
              </a:spcBef>
              <a:spcAft>
                <a:spcPts val="0"/>
              </a:spcAft>
              <a:buNone/>
            </a:pPr>
            <a:r>
              <a:rPr lang="en-US" sz="1800" dirty="0"/>
              <a:t>Lakeland, FL, USA</a:t>
            </a:r>
            <a:endParaRPr sz="1800" dirty="0"/>
          </a:p>
          <a:p>
            <a:pPr marL="0" lvl="0" indent="0" algn="l" rtl="0">
              <a:lnSpc>
                <a:spcPct val="115000"/>
              </a:lnSpc>
              <a:spcBef>
                <a:spcPts val="1800"/>
              </a:spcBef>
              <a:spcAft>
                <a:spcPts val="0"/>
              </a:spcAft>
              <a:buNone/>
            </a:pPr>
            <a:r>
              <a:rPr lang="en-US" sz="1800" dirty="0">
                <a:hlinkClick r:id="rId4"/>
              </a:rPr>
              <a:t>Be a ROCKET</a:t>
            </a:r>
            <a:endParaRPr sz="1800" dirty="0"/>
          </a:p>
          <a:p>
            <a:pPr marL="0" lvl="0" indent="0" algn="l" rtl="0">
              <a:lnSpc>
                <a:spcPct val="115000"/>
              </a:lnSpc>
              <a:spcBef>
                <a:spcPts val="0"/>
              </a:spcBef>
              <a:spcAft>
                <a:spcPts val="0"/>
              </a:spcAft>
              <a:buNone/>
            </a:pPr>
            <a:r>
              <a:rPr lang="en-US" sz="1800" dirty="0">
                <a:solidFill>
                  <a:schemeClr val="tx1"/>
                </a:solidFill>
              </a:rPr>
              <a:t>(https://drive.google.com/file/d/1GGK3zzqkr5CELn363kBOclRun4CNsc6a/view?usp=sharing)</a:t>
            </a:r>
            <a:endParaRPr sz="1800" dirty="0">
              <a:solidFill>
                <a:schemeClr val="tx1"/>
              </a:solidFill>
            </a:endParaRPr>
          </a:p>
          <a:p>
            <a:pPr marL="0" lvl="0" indent="0" algn="l" rtl="0">
              <a:lnSpc>
                <a:spcPct val="115000"/>
              </a:lnSpc>
              <a:spcBef>
                <a:spcPts val="1800"/>
              </a:spcBef>
              <a:spcAft>
                <a:spcPts val="0"/>
              </a:spcAft>
              <a:buNone/>
            </a:pPr>
            <a:r>
              <a:rPr lang="en-US" sz="1800" dirty="0"/>
              <a:t>Students</a:t>
            </a:r>
            <a:endParaRPr sz="1800" dirty="0"/>
          </a:p>
          <a:p>
            <a:pPr marL="0" lvl="0" indent="0" algn="l" rtl="0">
              <a:lnSpc>
                <a:spcPct val="115000"/>
              </a:lnSpc>
              <a:spcBef>
                <a:spcPts val="0"/>
              </a:spcBef>
              <a:spcAft>
                <a:spcPts val="0"/>
              </a:spcAft>
              <a:buNone/>
            </a:pPr>
            <a:r>
              <a:rPr lang="en-US" sz="1800" dirty="0"/>
              <a:t>Schoolwide Expectations</a:t>
            </a:r>
            <a:endParaRPr sz="1800" dirty="0"/>
          </a:p>
          <a:p>
            <a:pPr marL="0" lvl="0" indent="0" algn="l" rtl="0">
              <a:lnSpc>
                <a:spcPct val="115000"/>
              </a:lnSpc>
              <a:spcBef>
                <a:spcPts val="0"/>
              </a:spcBef>
              <a:spcAft>
                <a:spcPts val="0"/>
              </a:spcAft>
              <a:buNone/>
            </a:pPr>
            <a:r>
              <a:rPr lang="en-US" sz="1800" dirty="0"/>
              <a:t>Elementary</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2" name="Title 1">
            <a:extLst>
              <a:ext uri="{FF2B5EF4-FFF2-40B4-BE49-F238E27FC236}">
                <a16:creationId xmlns:a16="http://schemas.microsoft.com/office/drawing/2014/main" id="{01BDD3B1-9EDE-490D-B0C0-A84ADC8E6CA6}"/>
              </a:ext>
            </a:extLst>
          </p:cNvPr>
          <p:cNvSpPr>
            <a:spLocks noGrp="1"/>
          </p:cNvSpPr>
          <p:nvPr>
            <p:ph type="title"/>
          </p:nvPr>
        </p:nvSpPr>
        <p:spPr/>
        <p:txBody>
          <a:bodyPr/>
          <a:lstStyle/>
          <a:p>
            <a:r>
              <a:rPr lang="en-US" dirty="0"/>
              <a:t>Corbin Independent Schools </a:t>
            </a:r>
          </a:p>
        </p:txBody>
      </p:sp>
      <p:pic>
        <p:nvPicPr>
          <p:cNvPr id="597" name="Google Shape;597;p9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98" name="Google Shape;598;p93"/>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2017</a:t>
            </a:r>
            <a:endParaRPr sz="2400" dirty="0"/>
          </a:p>
          <a:p>
            <a:pPr marL="0" lvl="0" indent="0" algn="l" rtl="0">
              <a:lnSpc>
                <a:spcPct val="115000"/>
              </a:lnSpc>
              <a:spcBef>
                <a:spcPts val="0"/>
              </a:spcBef>
              <a:spcAft>
                <a:spcPts val="0"/>
              </a:spcAft>
              <a:buNone/>
            </a:pPr>
            <a:r>
              <a:rPr lang="en-US" sz="2400" dirty="0"/>
              <a:t>Corbin Independent Schools</a:t>
            </a:r>
            <a:endParaRPr sz="2400" dirty="0"/>
          </a:p>
          <a:p>
            <a:pPr marL="0" lvl="0" indent="0" algn="l" rtl="0">
              <a:lnSpc>
                <a:spcPct val="115000"/>
              </a:lnSpc>
              <a:spcBef>
                <a:spcPts val="0"/>
              </a:spcBef>
              <a:spcAft>
                <a:spcPts val="0"/>
              </a:spcAft>
              <a:buNone/>
            </a:pPr>
            <a:r>
              <a:rPr lang="en-US" sz="1800" dirty="0"/>
              <a:t>Kelly Allen</a:t>
            </a:r>
            <a:endParaRPr sz="1800" dirty="0"/>
          </a:p>
          <a:p>
            <a:pPr marL="0" lvl="0" indent="0" algn="l" rtl="0">
              <a:lnSpc>
                <a:spcPct val="115000"/>
              </a:lnSpc>
              <a:spcBef>
                <a:spcPts val="0"/>
              </a:spcBef>
              <a:spcAft>
                <a:spcPts val="0"/>
              </a:spcAft>
              <a:buNone/>
            </a:pPr>
            <a:r>
              <a:rPr lang="en-US" sz="1800" dirty="0"/>
              <a:t>Corbin, KY, USA</a:t>
            </a:r>
            <a:endParaRPr sz="1800" dirty="0"/>
          </a:p>
          <a:p>
            <a:pPr marL="0" lvl="0" indent="0" algn="l" rtl="0">
              <a:lnSpc>
                <a:spcPct val="115000"/>
              </a:lnSpc>
              <a:spcBef>
                <a:spcPts val="1800"/>
              </a:spcBef>
              <a:spcAft>
                <a:spcPts val="0"/>
              </a:spcAft>
              <a:buNone/>
            </a:pPr>
            <a:r>
              <a:rPr lang="en-US" sz="1800" dirty="0">
                <a:hlinkClick r:id="rId4"/>
              </a:rPr>
              <a:t>Behind the Curtain</a:t>
            </a:r>
            <a:endParaRPr sz="1800" dirty="0"/>
          </a:p>
          <a:p>
            <a:pPr marL="0" lvl="0" indent="0" algn="l" rtl="0">
              <a:lnSpc>
                <a:spcPct val="115000"/>
              </a:lnSpc>
              <a:spcBef>
                <a:spcPts val="0"/>
              </a:spcBef>
              <a:spcAft>
                <a:spcPts val="0"/>
              </a:spcAft>
              <a:buNone/>
            </a:pPr>
            <a:r>
              <a:rPr lang="en-US" sz="1800" dirty="0">
                <a:solidFill>
                  <a:schemeClr val="tx1"/>
                </a:solidFill>
              </a:rPr>
              <a:t>(https://youtu.be/_5G7MJAxrKQ)</a:t>
            </a:r>
            <a:endParaRPr sz="1800" dirty="0">
              <a:solidFill>
                <a:schemeClr val="tx1"/>
              </a:solidFill>
            </a:endParaRPr>
          </a:p>
          <a:p>
            <a:pPr marL="0" lvl="0" indent="0" algn="l" rtl="0">
              <a:lnSpc>
                <a:spcPct val="115000"/>
              </a:lnSpc>
              <a:spcBef>
                <a:spcPts val="1800"/>
              </a:spcBef>
              <a:spcAft>
                <a:spcPts val="0"/>
              </a:spcAft>
              <a:buNone/>
            </a:pPr>
            <a:r>
              <a:rPr lang="en-US" sz="1800" dirty="0"/>
              <a:t>Students</a:t>
            </a:r>
            <a:endParaRPr sz="1800" dirty="0"/>
          </a:p>
          <a:p>
            <a:pPr marL="0" lvl="0" indent="0" algn="l" rtl="0">
              <a:lnSpc>
                <a:spcPct val="115000"/>
              </a:lnSpc>
              <a:spcBef>
                <a:spcPts val="0"/>
              </a:spcBef>
              <a:spcAft>
                <a:spcPts val="0"/>
              </a:spcAft>
              <a:buNone/>
            </a:pPr>
            <a:r>
              <a:rPr lang="en-US" sz="1800" dirty="0"/>
              <a:t>Mental Health</a:t>
            </a:r>
            <a:endParaRPr sz="1800" dirty="0"/>
          </a:p>
          <a:p>
            <a:pPr marL="0" lvl="0" indent="0" algn="l" rtl="0">
              <a:lnSpc>
                <a:spcPct val="115000"/>
              </a:lnSpc>
              <a:spcBef>
                <a:spcPts val="0"/>
              </a:spcBef>
              <a:spcAft>
                <a:spcPts val="0"/>
              </a:spcAft>
              <a:buNone/>
            </a:pPr>
            <a:r>
              <a:rPr lang="en-US" sz="1800" dirty="0"/>
              <a:t>High</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 name="Title 1">
            <a:extLst>
              <a:ext uri="{FF2B5EF4-FFF2-40B4-BE49-F238E27FC236}">
                <a16:creationId xmlns:a16="http://schemas.microsoft.com/office/drawing/2014/main" id="{27B71DD3-FC61-46CC-9AE8-84567251E75D}"/>
              </a:ext>
            </a:extLst>
          </p:cNvPr>
          <p:cNvSpPr>
            <a:spLocks noGrp="1"/>
          </p:cNvSpPr>
          <p:nvPr>
            <p:ph type="title"/>
          </p:nvPr>
        </p:nvSpPr>
        <p:spPr/>
        <p:txBody>
          <a:bodyPr/>
          <a:lstStyle/>
          <a:p>
            <a:r>
              <a:rPr lang="en-US" dirty="0" err="1"/>
              <a:t>Birchview</a:t>
            </a:r>
            <a:r>
              <a:rPr lang="en-US" dirty="0"/>
              <a:t> Elementary</a:t>
            </a:r>
          </a:p>
        </p:txBody>
      </p:sp>
      <p:pic>
        <p:nvPicPr>
          <p:cNvPr id="604" name="Google Shape;604;p9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605" name="Google Shape;605;p94"/>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2019</a:t>
            </a:r>
            <a:endParaRPr sz="2400" dirty="0"/>
          </a:p>
          <a:p>
            <a:pPr marL="0" lvl="0" indent="0" algn="l" rtl="0">
              <a:lnSpc>
                <a:spcPct val="115000"/>
              </a:lnSpc>
              <a:spcBef>
                <a:spcPts val="0"/>
              </a:spcBef>
              <a:spcAft>
                <a:spcPts val="0"/>
              </a:spcAft>
              <a:buNone/>
            </a:pPr>
            <a:r>
              <a:rPr lang="en-US" sz="2400" dirty="0" err="1"/>
              <a:t>Birchview</a:t>
            </a:r>
            <a:r>
              <a:rPr lang="en-US" sz="2400" dirty="0"/>
              <a:t> Elementary, Wayzata Public Schools</a:t>
            </a:r>
            <a:endParaRPr sz="2400" dirty="0"/>
          </a:p>
          <a:p>
            <a:pPr marL="0" lvl="0" indent="0" algn="l" rtl="0">
              <a:lnSpc>
                <a:spcPct val="115000"/>
              </a:lnSpc>
              <a:spcBef>
                <a:spcPts val="0"/>
              </a:spcBef>
              <a:spcAft>
                <a:spcPts val="0"/>
              </a:spcAft>
              <a:buNone/>
            </a:pPr>
            <a:r>
              <a:rPr lang="en-US" sz="1800" dirty="0"/>
              <a:t>Aaron </a:t>
            </a:r>
            <a:r>
              <a:rPr lang="en-US" sz="1800" dirty="0" err="1"/>
              <a:t>Benesh</a:t>
            </a:r>
            <a:endParaRPr sz="1800" dirty="0"/>
          </a:p>
          <a:p>
            <a:pPr marL="0" lvl="0" indent="0" algn="l" rtl="0">
              <a:lnSpc>
                <a:spcPct val="115000"/>
              </a:lnSpc>
              <a:spcBef>
                <a:spcPts val="0"/>
              </a:spcBef>
              <a:spcAft>
                <a:spcPts val="0"/>
              </a:spcAft>
              <a:buNone/>
            </a:pPr>
            <a:r>
              <a:rPr lang="en-US" sz="1800" dirty="0"/>
              <a:t>Plymouth, Minnesota, USA</a:t>
            </a:r>
            <a:endParaRPr sz="1800" dirty="0"/>
          </a:p>
          <a:p>
            <a:pPr marL="0" lvl="0" indent="0" algn="l" rtl="0">
              <a:lnSpc>
                <a:spcPct val="115000"/>
              </a:lnSpc>
              <a:spcBef>
                <a:spcPts val="1800"/>
              </a:spcBef>
              <a:spcAft>
                <a:spcPts val="0"/>
              </a:spcAft>
              <a:buNone/>
            </a:pPr>
            <a:r>
              <a:rPr lang="en-US" sz="1800" dirty="0" err="1">
                <a:hlinkClick r:id="rId4"/>
              </a:rPr>
              <a:t>Birchview</a:t>
            </a:r>
            <a:r>
              <a:rPr lang="en-US" sz="1800" dirty="0">
                <a:hlinkClick r:id="rId4"/>
              </a:rPr>
              <a:t> PBIS - Music</a:t>
            </a:r>
            <a:endParaRPr sz="1800" dirty="0"/>
          </a:p>
          <a:p>
            <a:pPr marL="0" lvl="0" indent="0" algn="l" rtl="0">
              <a:lnSpc>
                <a:spcPct val="115000"/>
              </a:lnSpc>
              <a:spcBef>
                <a:spcPts val="0"/>
              </a:spcBef>
              <a:spcAft>
                <a:spcPts val="0"/>
              </a:spcAft>
              <a:buNone/>
            </a:pPr>
            <a:r>
              <a:rPr lang="en-US" sz="1800" dirty="0">
                <a:solidFill>
                  <a:schemeClr val="tx1"/>
                </a:solidFill>
              </a:rPr>
              <a:t>(https://www.youtube.com/watch?v=W7UgeAL7nJM)</a:t>
            </a:r>
            <a:endParaRPr sz="1800" dirty="0">
              <a:solidFill>
                <a:schemeClr val="tx1"/>
              </a:solidFill>
            </a:endParaRPr>
          </a:p>
          <a:p>
            <a:pPr marL="0" lvl="0" indent="0" algn="l" rtl="0">
              <a:lnSpc>
                <a:spcPct val="115000"/>
              </a:lnSpc>
              <a:spcBef>
                <a:spcPts val="1800"/>
              </a:spcBef>
              <a:spcAft>
                <a:spcPts val="0"/>
              </a:spcAft>
              <a:buNone/>
            </a:pPr>
            <a:r>
              <a:rPr lang="en-US" sz="1800" dirty="0"/>
              <a:t>Students</a:t>
            </a:r>
            <a:endParaRPr sz="1800" dirty="0"/>
          </a:p>
          <a:p>
            <a:pPr marL="0" lvl="0" indent="0" algn="l" rtl="0">
              <a:lnSpc>
                <a:spcPct val="115000"/>
              </a:lnSpc>
              <a:spcBef>
                <a:spcPts val="0"/>
              </a:spcBef>
              <a:spcAft>
                <a:spcPts val="0"/>
              </a:spcAft>
              <a:buNone/>
            </a:pPr>
            <a:r>
              <a:rPr lang="en-US" sz="1800" dirty="0"/>
              <a:t>Elementary</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dirty="0"/>
              <a:t>Topics</a:t>
            </a:r>
            <a:endParaRPr sz="4400" b="0" i="0" u="none" strike="noStrike" cap="none" dirty="0">
              <a:solidFill>
                <a:schemeClr val="dk1"/>
              </a:solidFill>
              <a:latin typeface="Calibri"/>
              <a:ea typeface="Calibri"/>
              <a:cs typeface="Calibri"/>
              <a:sym typeface="Calibri"/>
            </a:endParaRPr>
          </a:p>
        </p:txBody>
      </p:sp>
      <p:sp>
        <p:nvSpPr>
          <p:cNvPr id="487" name="Google Shape;487;p7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457200" lvl="0" indent="-431800" algn="l" rtl="0">
              <a:spcBef>
                <a:spcPts val="1800"/>
              </a:spcBef>
              <a:spcAft>
                <a:spcPts val="1800"/>
              </a:spcAft>
              <a:buClr>
                <a:schemeClr val="dk1"/>
              </a:buClr>
              <a:buSzPts val="3200"/>
              <a:buFont typeface="Arial"/>
              <a:buChar char="•"/>
            </a:pPr>
            <a:r>
              <a:rPr lang="en-US" dirty="0"/>
              <a:t>Rubrics for Film Creation  </a:t>
            </a:r>
            <a:endParaRPr dirty="0"/>
          </a:p>
          <a:p>
            <a:pPr marL="457200" lvl="0" indent="-431800" algn="l" rtl="0">
              <a:spcBef>
                <a:spcPts val="1800"/>
              </a:spcBef>
              <a:spcAft>
                <a:spcPts val="1800"/>
              </a:spcAft>
              <a:buClr>
                <a:schemeClr val="dk1"/>
              </a:buClr>
              <a:buSzPts val="3200"/>
              <a:buFont typeface="Arial"/>
              <a:buChar char="•"/>
            </a:pPr>
            <a:r>
              <a:rPr lang="en-US" dirty="0"/>
              <a:t>National PBIS Film Repository</a:t>
            </a:r>
            <a:endParaRPr dirty="0"/>
          </a:p>
          <a:p>
            <a:pPr marL="457200" lvl="0" indent="-431800" algn="l" rtl="0">
              <a:spcBef>
                <a:spcPts val="1800"/>
              </a:spcBef>
              <a:spcAft>
                <a:spcPts val="1800"/>
              </a:spcAft>
              <a:buClr>
                <a:schemeClr val="dk1"/>
              </a:buClr>
              <a:buSzPts val="3200"/>
              <a:buFont typeface="Arial"/>
              <a:buChar char="•"/>
            </a:pPr>
            <a:r>
              <a:rPr lang="en-US" dirty="0"/>
              <a:t>Local and National Film Festival Submissions</a:t>
            </a:r>
            <a:endParaRPr dirty="0"/>
          </a:p>
          <a:p>
            <a:pPr marL="457200" lvl="0" indent="-431800" algn="l" rtl="0">
              <a:spcBef>
                <a:spcPts val="1800"/>
              </a:spcBef>
              <a:spcAft>
                <a:spcPts val="1800"/>
              </a:spcAft>
              <a:buClr>
                <a:schemeClr val="dk1"/>
              </a:buClr>
              <a:buSzPts val="3200"/>
              <a:buFont typeface="Arial"/>
              <a:buChar char="•"/>
            </a:pPr>
            <a:r>
              <a:rPr lang="en-US" dirty="0"/>
              <a:t>Video Use Examples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2" name="Title 1">
            <a:extLst>
              <a:ext uri="{FF2B5EF4-FFF2-40B4-BE49-F238E27FC236}">
                <a16:creationId xmlns:a16="http://schemas.microsoft.com/office/drawing/2014/main" id="{AE982DF5-1E89-427D-946C-2DABEE68D727}"/>
              </a:ext>
            </a:extLst>
          </p:cNvPr>
          <p:cNvSpPr>
            <a:spLocks noGrp="1"/>
          </p:cNvSpPr>
          <p:nvPr>
            <p:ph type="title"/>
          </p:nvPr>
        </p:nvSpPr>
        <p:spPr/>
        <p:txBody>
          <a:bodyPr/>
          <a:lstStyle/>
          <a:p>
            <a:r>
              <a:rPr lang="en-US" dirty="0"/>
              <a:t>North Mahaska Elementary School </a:t>
            </a:r>
          </a:p>
        </p:txBody>
      </p:sp>
      <p:pic>
        <p:nvPicPr>
          <p:cNvPr id="611" name="Google Shape;611;p9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612" name="Google Shape;612;p95"/>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2021</a:t>
            </a:r>
            <a:endParaRPr sz="2400" dirty="0"/>
          </a:p>
          <a:p>
            <a:pPr marL="0" lvl="0" indent="0" algn="l" rtl="0">
              <a:lnSpc>
                <a:spcPct val="115000"/>
              </a:lnSpc>
              <a:spcBef>
                <a:spcPts val="0"/>
              </a:spcBef>
              <a:spcAft>
                <a:spcPts val="0"/>
              </a:spcAft>
              <a:buNone/>
            </a:pPr>
            <a:r>
              <a:rPr lang="en-US" sz="2400" dirty="0"/>
              <a:t>North Mahaska Elementary School</a:t>
            </a:r>
            <a:endParaRPr sz="2400" dirty="0"/>
          </a:p>
          <a:p>
            <a:pPr marL="0" lvl="0" indent="0" algn="l" rtl="0">
              <a:lnSpc>
                <a:spcPct val="115000"/>
              </a:lnSpc>
              <a:spcBef>
                <a:spcPts val="0"/>
              </a:spcBef>
              <a:spcAft>
                <a:spcPts val="0"/>
              </a:spcAft>
              <a:buNone/>
            </a:pPr>
            <a:r>
              <a:rPr lang="en-US" sz="1800" dirty="0"/>
              <a:t>Amber </a:t>
            </a:r>
            <a:r>
              <a:rPr lang="en-US" sz="1800" dirty="0" err="1"/>
              <a:t>Goemaat</a:t>
            </a:r>
            <a:endParaRPr sz="1800" dirty="0"/>
          </a:p>
          <a:p>
            <a:pPr marL="0" lvl="0" indent="0" algn="l" rtl="0">
              <a:lnSpc>
                <a:spcPct val="115000"/>
              </a:lnSpc>
              <a:spcBef>
                <a:spcPts val="0"/>
              </a:spcBef>
              <a:spcAft>
                <a:spcPts val="0"/>
              </a:spcAft>
              <a:buNone/>
            </a:pPr>
            <a:r>
              <a:rPr lang="en-US" sz="1800" dirty="0"/>
              <a:t>New Sharon, Iowa</a:t>
            </a:r>
            <a:endParaRPr sz="1800" dirty="0"/>
          </a:p>
          <a:p>
            <a:pPr marL="0" lvl="0" indent="0" algn="l" rtl="0">
              <a:lnSpc>
                <a:spcPct val="115000"/>
              </a:lnSpc>
              <a:spcBef>
                <a:spcPts val="1800"/>
              </a:spcBef>
              <a:spcAft>
                <a:spcPts val="0"/>
              </a:spcAft>
              <a:buNone/>
            </a:pPr>
            <a:r>
              <a:rPr lang="en-US" sz="1800" dirty="0">
                <a:hlinkClick r:id="rId4"/>
              </a:rPr>
              <a:t>Bus Expectations</a:t>
            </a:r>
            <a:endParaRPr sz="1800" dirty="0"/>
          </a:p>
          <a:p>
            <a:pPr marL="0" lvl="0" indent="0" algn="l" rtl="0">
              <a:lnSpc>
                <a:spcPct val="115000"/>
              </a:lnSpc>
              <a:spcBef>
                <a:spcPts val="0"/>
              </a:spcBef>
              <a:spcAft>
                <a:spcPts val="0"/>
              </a:spcAft>
              <a:buNone/>
            </a:pPr>
            <a:r>
              <a:rPr lang="en-US" sz="1800" dirty="0">
                <a:solidFill>
                  <a:schemeClr val="tx1"/>
                </a:solidFill>
              </a:rPr>
              <a:t>(https://youtu.be/wh42obXP66I)</a:t>
            </a:r>
            <a:endParaRPr sz="1800" dirty="0">
              <a:solidFill>
                <a:schemeClr val="tx1"/>
              </a:solidFill>
            </a:endParaRPr>
          </a:p>
          <a:p>
            <a:pPr marL="0" lvl="0" indent="0" algn="l" rtl="0">
              <a:lnSpc>
                <a:spcPct val="115000"/>
              </a:lnSpc>
              <a:spcBef>
                <a:spcPts val="1800"/>
              </a:spcBef>
              <a:spcAft>
                <a:spcPts val="0"/>
              </a:spcAft>
              <a:buNone/>
            </a:pPr>
            <a:r>
              <a:rPr lang="en-US" sz="1800" dirty="0"/>
              <a:t>Students</a:t>
            </a:r>
            <a:endParaRPr sz="1800" dirty="0"/>
          </a:p>
          <a:p>
            <a:pPr marL="0" lvl="0" indent="0" algn="l" rtl="0">
              <a:lnSpc>
                <a:spcPct val="115000"/>
              </a:lnSpc>
              <a:spcBef>
                <a:spcPts val="0"/>
              </a:spcBef>
              <a:spcAft>
                <a:spcPts val="0"/>
              </a:spcAft>
              <a:buNone/>
            </a:pPr>
            <a:r>
              <a:rPr lang="en-US" sz="1800" dirty="0"/>
              <a:t>Setting or Specific Expectations (e.g., bathroom expectations, hallway expectations, arriving at class on time)</a:t>
            </a:r>
            <a:endParaRPr sz="1800" dirty="0"/>
          </a:p>
          <a:p>
            <a:pPr marL="0" lvl="0" indent="0" algn="l" rtl="0">
              <a:lnSpc>
                <a:spcPct val="115000"/>
              </a:lnSpc>
              <a:spcBef>
                <a:spcPts val="0"/>
              </a:spcBef>
              <a:spcAft>
                <a:spcPts val="0"/>
              </a:spcAft>
              <a:buNone/>
            </a:pPr>
            <a:r>
              <a:rPr lang="en-US" sz="1800" dirty="0"/>
              <a:t>Elementary</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2" name="Title 1">
            <a:extLst>
              <a:ext uri="{FF2B5EF4-FFF2-40B4-BE49-F238E27FC236}">
                <a16:creationId xmlns:a16="http://schemas.microsoft.com/office/drawing/2014/main" id="{7E68BABE-1FF3-49C4-9403-7C98378A1E8E}"/>
              </a:ext>
            </a:extLst>
          </p:cNvPr>
          <p:cNvSpPr>
            <a:spLocks noGrp="1"/>
          </p:cNvSpPr>
          <p:nvPr>
            <p:ph type="title"/>
          </p:nvPr>
        </p:nvSpPr>
        <p:spPr/>
        <p:txBody>
          <a:bodyPr/>
          <a:lstStyle/>
          <a:p>
            <a:r>
              <a:rPr lang="en-US" dirty="0"/>
              <a:t>Franklin Public Schools</a:t>
            </a:r>
          </a:p>
        </p:txBody>
      </p:sp>
      <p:pic>
        <p:nvPicPr>
          <p:cNvPr id="618" name="Google Shape;618;p9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619" name="Google Shape;619;p96"/>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2016</a:t>
            </a:r>
            <a:endParaRPr sz="2400" dirty="0"/>
          </a:p>
          <a:p>
            <a:pPr marL="0" lvl="0" indent="0" algn="l" rtl="0">
              <a:lnSpc>
                <a:spcPct val="115000"/>
              </a:lnSpc>
              <a:spcBef>
                <a:spcPts val="0"/>
              </a:spcBef>
              <a:spcAft>
                <a:spcPts val="0"/>
              </a:spcAft>
              <a:buNone/>
            </a:pPr>
            <a:r>
              <a:rPr lang="en-US" sz="2400" dirty="0"/>
              <a:t>Franklin Public Schools</a:t>
            </a:r>
            <a:endParaRPr sz="2400" dirty="0"/>
          </a:p>
          <a:p>
            <a:pPr marL="0" lvl="0" indent="0" algn="l" rtl="0">
              <a:lnSpc>
                <a:spcPct val="115000"/>
              </a:lnSpc>
              <a:spcBef>
                <a:spcPts val="0"/>
              </a:spcBef>
              <a:spcAft>
                <a:spcPts val="0"/>
              </a:spcAft>
              <a:buNone/>
            </a:pPr>
            <a:r>
              <a:rPr lang="en-US" sz="1800" dirty="0"/>
              <a:t>Gail </a:t>
            </a:r>
            <a:r>
              <a:rPr lang="en-US" sz="1800" dirty="0" err="1"/>
              <a:t>DeClark</a:t>
            </a:r>
            <a:endParaRPr sz="1800" dirty="0"/>
          </a:p>
          <a:p>
            <a:pPr marL="0" lvl="0" indent="0" algn="l" rtl="0">
              <a:lnSpc>
                <a:spcPct val="115000"/>
              </a:lnSpc>
              <a:spcBef>
                <a:spcPts val="0"/>
              </a:spcBef>
              <a:spcAft>
                <a:spcPts val="0"/>
              </a:spcAft>
              <a:buNone/>
            </a:pPr>
            <a:r>
              <a:rPr lang="en-US" sz="1800" dirty="0"/>
              <a:t>Franklin, WI USA</a:t>
            </a:r>
            <a:endParaRPr sz="1800" dirty="0"/>
          </a:p>
          <a:p>
            <a:pPr marL="0" lvl="0" indent="0" algn="l" rtl="0">
              <a:lnSpc>
                <a:spcPct val="115000"/>
              </a:lnSpc>
              <a:spcBef>
                <a:spcPts val="1800"/>
              </a:spcBef>
              <a:spcAft>
                <a:spcPts val="0"/>
              </a:spcAft>
              <a:buNone/>
            </a:pPr>
            <a:r>
              <a:rPr lang="en-US" sz="1800" dirty="0">
                <a:hlinkClick r:id="rId4"/>
              </a:rPr>
              <a:t>FHS Saber Pride Lip Dup</a:t>
            </a:r>
            <a:endParaRPr sz="1800" dirty="0"/>
          </a:p>
          <a:p>
            <a:pPr marL="0" lvl="0" indent="0" algn="l" rtl="0">
              <a:lnSpc>
                <a:spcPct val="115000"/>
              </a:lnSpc>
              <a:spcBef>
                <a:spcPts val="0"/>
              </a:spcBef>
              <a:spcAft>
                <a:spcPts val="0"/>
              </a:spcAft>
              <a:buNone/>
            </a:pPr>
            <a:r>
              <a:rPr lang="en-US" sz="1800" dirty="0"/>
              <a:t>(https://vimeo.com/156895038)</a:t>
            </a:r>
            <a:endParaRPr sz="1800" dirty="0"/>
          </a:p>
          <a:p>
            <a:pPr marL="0" lvl="0" indent="0" algn="l" rtl="0">
              <a:lnSpc>
                <a:spcPct val="115000"/>
              </a:lnSpc>
              <a:spcBef>
                <a:spcPts val="1800"/>
              </a:spcBef>
              <a:spcAft>
                <a:spcPts val="0"/>
              </a:spcAft>
              <a:buNone/>
            </a:pPr>
            <a:r>
              <a:rPr lang="en-US" sz="1800" dirty="0"/>
              <a:t>Students</a:t>
            </a:r>
            <a:endParaRPr sz="1800" dirty="0"/>
          </a:p>
          <a:p>
            <a:pPr marL="0" lvl="0" indent="0" algn="l" rtl="0">
              <a:lnSpc>
                <a:spcPct val="115000"/>
              </a:lnSpc>
              <a:spcBef>
                <a:spcPts val="0"/>
              </a:spcBef>
              <a:spcAft>
                <a:spcPts val="0"/>
              </a:spcAft>
              <a:buNone/>
            </a:pPr>
            <a:r>
              <a:rPr lang="en-US" sz="1800" dirty="0"/>
              <a:t>School Pride</a:t>
            </a:r>
            <a:endParaRPr sz="1800" dirty="0"/>
          </a:p>
          <a:p>
            <a:pPr marL="0" lvl="0" indent="0" algn="l" rtl="0">
              <a:lnSpc>
                <a:spcPct val="115000"/>
              </a:lnSpc>
              <a:spcBef>
                <a:spcPts val="0"/>
              </a:spcBef>
              <a:spcAft>
                <a:spcPts val="0"/>
              </a:spcAft>
              <a:buNone/>
            </a:pPr>
            <a:r>
              <a:rPr lang="en-US" sz="1800" dirty="0"/>
              <a:t>Middle, High</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2" name="Title 1">
            <a:extLst>
              <a:ext uri="{FF2B5EF4-FFF2-40B4-BE49-F238E27FC236}">
                <a16:creationId xmlns:a16="http://schemas.microsoft.com/office/drawing/2014/main" id="{5255BD27-092E-474B-BECA-1DE90C950530}"/>
              </a:ext>
            </a:extLst>
          </p:cNvPr>
          <p:cNvSpPr>
            <a:spLocks noGrp="1"/>
          </p:cNvSpPr>
          <p:nvPr>
            <p:ph type="title"/>
          </p:nvPr>
        </p:nvSpPr>
        <p:spPr/>
        <p:txBody>
          <a:bodyPr/>
          <a:lstStyle/>
          <a:p>
            <a:r>
              <a:rPr lang="en-US" dirty="0"/>
              <a:t>Vancouver Public Schools </a:t>
            </a:r>
          </a:p>
        </p:txBody>
      </p:sp>
      <p:pic>
        <p:nvPicPr>
          <p:cNvPr id="625" name="Google Shape;625;p9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626" name="Google Shape;626;p97"/>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2020</a:t>
            </a:r>
            <a:endParaRPr sz="2400" dirty="0"/>
          </a:p>
          <a:p>
            <a:pPr marL="0" lvl="0" indent="0" algn="l" rtl="0">
              <a:lnSpc>
                <a:spcPct val="115000"/>
              </a:lnSpc>
              <a:spcBef>
                <a:spcPts val="0"/>
              </a:spcBef>
              <a:spcAft>
                <a:spcPts val="0"/>
              </a:spcAft>
              <a:buNone/>
            </a:pPr>
            <a:r>
              <a:rPr lang="en-US" sz="2400" dirty="0"/>
              <a:t>Vancouver Public Schools</a:t>
            </a:r>
            <a:endParaRPr sz="2400" dirty="0"/>
          </a:p>
          <a:p>
            <a:pPr marL="0" lvl="0" indent="0" algn="l" rtl="0">
              <a:lnSpc>
                <a:spcPct val="115000"/>
              </a:lnSpc>
              <a:spcBef>
                <a:spcPts val="0"/>
              </a:spcBef>
              <a:spcAft>
                <a:spcPts val="0"/>
              </a:spcAft>
              <a:buNone/>
            </a:pPr>
            <a:r>
              <a:rPr lang="en-US" sz="1800" dirty="0"/>
              <a:t>Jennifer </a:t>
            </a:r>
            <a:r>
              <a:rPr lang="en-US" sz="1800" dirty="0" err="1"/>
              <a:t>Blechschmidt</a:t>
            </a:r>
            <a:r>
              <a:rPr lang="en-US" sz="1800" dirty="0"/>
              <a:t>, Principal</a:t>
            </a:r>
            <a:endParaRPr sz="1800" dirty="0"/>
          </a:p>
          <a:p>
            <a:pPr marL="0" lvl="0" indent="0" algn="l" rtl="0">
              <a:lnSpc>
                <a:spcPct val="115000"/>
              </a:lnSpc>
              <a:spcBef>
                <a:spcPts val="0"/>
              </a:spcBef>
              <a:spcAft>
                <a:spcPts val="0"/>
              </a:spcAft>
              <a:buNone/>
            </a:pPr>
            <a:r>
              <a:rPr lang="en-US" sz="1800" dirty="0"/>
              <a:t>Vancouver, WA</a:t>
            </a:r>
            <a:endParaRPr sz="1800" dirty="0"/>
          </a:p>
          <a:p>
            <a:pPr marL="0" lvl="0" indent="0" algn="l" rtl="0">
              <a:lnSpc>
                <a:spcPct val="115000"/>
              </a:lnSpc>
              <a:spcBef>
                <a:spcPts val="1800"/>
              </a:spcBef>
              <a:spcAft>
                <a:spcPts val="0"/>
              </a:spcAft>
              <a:buNone/>
            </a:pPr>
            <a:r>
              <a:rPr lang="en-US" sz="1800" dirty="0">
                <a:hlinkClick r:id="rId4"/>
              </a:rPr>
              <a:t>FOCUS Room</a:t>
            </a:r>
            <a:endParaRPr sz="1800" u="sng" dirty="0">
              <a:solidFill>
                <a:schemeClr val="tx1"/>
              </a:solidFill>
            </a:endParaRPr>
          </a:p>
          <a:p>
            <a:pPr marL="0" lvl="0" indent="0" algn="l" rtl="0">
              <a:lnSpc>
                <a:spcPct val="115000"/>
              </a:lnSpc>
              <a:spcBef>
                <a:spcPts val="0"/>
              </a:spcBef>
              <a:spcAft>
                <a:spcPts val="0"/>
              </a:spcAft>
              <a:buNone/>
            </a:pPr>
            <a:r>
              <a:rPr lang="en-US" sz="1800" dirty="0">
                <a:solidFill>
                  <a:schemeClr val="tx1"/>
                </a:solidFill>
              </a:rPr>
              <a:t>(https://drive.google.com/a/vansd.net/file/d/12YFC7Q1nGAl57-L9vSpNETKtiN2O2TNO/view?usp=drivesdk)</a:t>
            </a:r>
            <a:endParaRPr sz="1800" dirty="0">
              <a:solidFill>
                <a:schemeClr val="tx1"/>
              </a:solidFill>
            </a:endParaRPr>
          </a:p>
          <a:p>
            <a:pPr marL="0" lvl="0" indent="0" algn="l" rtl="0">
              <a:lnSpc>
                <a:spcPct val="115000"/>
              </a:lnSpc>
              <a:spcBef>
                <a:spcPts val="1800"/>
              </a:spcBef>
              <a:spcAft>
                <a:spcPts val="0"/>
              </a:spcAft>
              <a:buNone/>
            </a:pPr>
            <a:r>
              <a:rPr lang="en-US" sz="1800" dirty="0"/>
              <a:t>Students</a:t>
            </a:r>
            <a:endParaRPr sz="1800" dirty="0"/>
          </a:p>
          <a:p>
            <a:pPr marL="0" lvl="0" indent="0" algn="l" rtl="0">
              <a:lnSpc>
                <a:spcPct val="115000"/>
              </a:lnSpc>
              <a:spcBef>
                <a:spcPts val="0"/>
              </a:spcBef>
              <a:spcAft>
                <a:spcPts val="0"/>
              </a:spcAft>
              <a:buNone/>
            </a:pPr>
            <a:r>
              <a:rPr lang="en-US" sz="1800" dirty="0"/>
              <a:t>Mental Health/Anti-bullying</a:t>
            </a:r>
            <a:endParaRPr sz="1800" dirty="0"/>
          </a:p>
          <a:p>
            <a:pPr marL="0" lvl="0" indent="0" algn="l" rtl="0">
              <a:lnSpc>
                <a:spcPct val="115000"/>
              </a:lnSpc>
              <a:spcBef>
                <a:spcPts val="0"/>
              </a:spcBef>
              <a:spcAft>
                <a:spcPts val="0"/>
              </a:spcAft>
              <a:buNone/>
            </a:pPr>
            <a:r>
              <a:rPr lang="en-US" sz="1800" dirty="0"/>
              <a:t>Elementary</a:t>
            </a:r>
            <a:endParaRPr sz="1800" dirty="0"/>
          </a:p>
          <a:p>
            <a:pPr marL="0" lvl="0" indent="0" algn="l" rtl="0">
              <a:lnSpc>
                <a:spcPct val="115000"/>
              </a:lnSpc>
              <a:spcBef>
                <a:spcPts val="0"/>
              </a:spcBef>
              <a:spcAft>
                <a:spcPts val="0"/>
              </a:spcAft>
              <a:buNone/>
            </a:pPr>
            <a:r>
              <a:rPr lang="en-US" sz="1800" dirty="0"/>
              <a:t>Mental Health/Anti-bullying</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00"/>
          <p:cNvSpPr txBox="1">
            <a:spLocks noGrp="1"/>
          </p:cNvSpPr>
          <p:nvPr>
            <p:ph type="title"/>
          </p:nvPr>
        </p:nvSpPr>
        <p:spPr>
          <a:xfrm>
            <a:off x="457200" y="106322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400" b="0" i="0" u="none" strike="noStrike" cap="none" dirty="0">
                <a:solidFill>
                  <a:schemeClr val="dk1"/>
                </a:solidFill>
                <a:latin typeface="Calibri"/>
                <a:ea typeface="Calibri"/>
                <a:cs typeface="Calibri"/>
                <a:sym typeface="Calibri"/>
              </a:rPr>
              <a:t>Electronic Lesson Plan</a:t>
            </a:r>
            <a:endParaRPr sz="4400" b="0" i="0" u="none" strike="noStrike" cap="none" dirty="0">
              <a:solidFill>
                <a:schemeClr val="dk1"/>
              </a:solidFill>
              <a:latin typeface="Calibri"/>
              <a:ea typeface="Calibri"/>
              <a:cs typeface="Calibri"/>
              <a:sym typeface="Calibri"/>
            </a:endParaRPr>
          </a:p>
        </p:txBody>
      </p:sp>
      <p:sp>
        <p:nvSpPr>
          <p:cNvPr id="647" name="Google Shape;647;p100"/>
          <p:cNvSpPr txBox="1">
            <a:spLocks noGrp="1"/>
          </p:cNvSpPr>
          <p:nvPr>
            <p:ph type="body" idx="1"/>
          </p:nvPr>
        </p:nvSpPr>
        <p:spPr>
          <a:xfrm>
            <a:off x="457200" y="1920625"/>
            <a:ext cx="8229600" cy="35313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15000"/>
              </a:lnSpc>
              <a:spcBef>
                <a:spcPts val="600"/>
              </a:spcBef>
              <a:spcAft>
                <a:spcPts val="0"/>
              </a:spcAft>
              <a:buClr>
                <a:srgbClr val="000000"/>
              </a:buClr>
              <a:buSzPts val="2200"/>
              <a:buFont typeface="Arial"/>
              <a:buChar char="●"/>
            </a:pP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Uses fewer resources</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Streamlines lesson delivery and verification</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Easier for staff to deliver, all they do is click</a:t>
            </a:r>
            <a:endParaRPr sz="14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Digital timestamp helps with accountability</a:t>
            </a:r>
            <a:endParaRPr sz="2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Easy to quickly remind staff to deliver the lesson</a:t>
            </a:r>
            <a:endParaRPr sz="2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Can easily show newly enrolled students the year’s lesson to get them up to speed</a:t>
            </a:r>
            <a:endParaRPr sz="2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Can use as training for new staff to </a:t>
            </a:r>
            <a:r>
              <a:rPr lang="en-US" sz="2200" dirty="0">
                <a:solidFill>
                  <a:srgbClr val="000000"/>
                </a:solidFill>
                <a:latin typeface="Calibri" panose="020F0502020204030204" pitchFamily="34" charset="0"/>
                <a:ea typeface="Arial"/>
                <a:cs typeface="Calibri" panose="020F0502020204030204" pitchFamily="34" charset="0"/>
                <a:sym typeface="Arial"/>
              </a:rPr>
              <a:t>introduce</a:t>
            </a: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 them to PBS</a:t>
            </a:r>
            <a:endParaRPr sz="2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Calibri" panose="020F0502020204030204" pitchFamily="34" charset="0"/>
                <a:ea typeface="Arial"/>
                <a:cs typeface="Calibri" panose="020F0502020204030204" pitchFamily="34" charset="0"/>
                <a:sym typeface="Arial"/>
              </a:rPr>
              <a:t>Engaging for most students</a:t>
            </a:r>
            <a:endParaRPr sz="2200" b="0" i="0" u="none" strike="noStrike" cap="none" dirty="0">
              <a:solidFill>
                <a:srgbClr val="000000"/>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01"/>
          <p:cNvSpPr txBox="1">
            <a:spLocks noGrp="1"/>
          </p:cNvSpPr>
          <p:nvPr>
            <p:ph type="title"/>
          </p:nvPr>
        </p:nvSpPr>
        <p:spPr>
          <a:xfrm>
            <a:off x="457200" y="106322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800" b="0" i="0" u="none" strike="noStrike" cap="none" dirty="0">
                <a:solidFill>
                  <a:schemeClr val="dk1"/>
                </a:solidFill>
                <a:latin typeface="Calibri"/>
                <a:ea typeface="Calibri"/>
                <a:cs typeface="Calibri"/>
                <a:sym typeface="Calibri"/>
              </a:rPr>
              <a:t>Electronic Lesson Plans</a:t>
            </a:r>
            <a:endParaRPr sz="4800" b="0" i="0" u="none" strike="noStrike" cap="none" dirty="0">
              <a:solidFill>
                <a:schemeClr val="dk1"/>
              </a:solidFill>
              <a:latin typeface="Calibri"/>
              <a:ea typeface="Calibri"/>
              <a:cs typeface="Calibri"/>
              <a:sym typeface="Calibri"/>
            </a:endParaRPr>
          </a:p>
        </p:txBody>
      </p:sp>
      <p:sp>
        <p:nvSpPr>
          <p:cNvPr id="654" name="Google Shape;654;p101"/>
          <p:cNvSpPr txBox="1">
            <a:spLocks noGrp="1"/>
          </p:cNvSpPr>
          <p:nvPr>
            <p:ph type="body" idx="1"/>
          </p:nvPr>
        </p:nvSpPr>
        <p:spPr>
          <a:xfrm>
            <a:off x="457200" y="2057400"/>
            <a:ext cx="8229600" cy="3394500"/>
          </a:xfrm>
          <a:prstGeom prst="rect">
            <a:avLst/>
          </a:prstGeom>
          <a:noFill/>
          <a:ln>
            <a:noFill/>
          </a:ln>
        </p:spPr>
        <p:txBody>
          <a:bodyPr spcFirstLastPara="1" wrap="square" lIns="91425" tIns="91425" rIns="91425" bIns="91425" anchor="t" anchorCtr="0">
            <a:noAutofit/>
          </a:bodyPr>
          <a:lstStyle/>
          <a:p>
            <a:pPr marL="0" lvl="0" indent="0">
              <a:spcBef>
                <a:spcPts val="0"/>
              </a:spcBef>
              <a:buNone/>
            </a:pPr>
            <a:r>
              <a:rPr lang="en-US" sz="4400" b="0" i="0" u="sng" strike="noStrike" cap="none" dirty="0">
                <a:solidFill>
                  <a:schemeClr val="hlink"/>
                </a:solidFill>
                <a:latin typeface="Calibri"/>
                <a:ea typeface="Calibri"/>
                <a:cs typeface="Calibri"/>
                <a:sym typeface="Calibri"/>
                <a:hlinkClick r:id="rId3"/>
              </a:rPr>
              <a:t>Lesson plan using technology</a:t>
            </a:r>
            <a:r>
              <a:rPr lang="en-US" sz="4800" u="sng" dirty="0">
                <a:solidFill>
                  <a:schemeClr val="hlink"/>
                </a:solidFill>
              </a:rPr>
              <a:t> </a:t>
            </a:r>
            <a:r>
              <a:rPr lang="en-US" sz="1800" dirty="0">
                <a:solidFill>
                  <a:schemeClr val="tx1"/>
                </a:solidFill>
              </a:rPr>
              <a:t>(https://docs.google.com/document/d/17azlGjdsAC-U2f5AUmoXeZyt1CZl9qleUvEb8L6KVm4/edit)</a:t>
            </a:r>
            <a:r>
              <a:rPr lang="en-US" sz="1800" b="0" i="0" strike="noStrike" cap="none" dirty="0">
                <a:solidFill>
                  <a:schemeClr val="tx1"/>
                </a:solidFill>
                <a:latin typeface="Calibri"/>
                <a:ea typeface="Calibri"/>
                <a:cs typeface="Calibri"/>
                <a:sym typeface="Calibri"/>
              </a:rPr>
              <a:t> </a:t>
            </a:r>
          </a:p>
          <a:p>
            <a:pPr marL="0" lvl="0" indent="0">
              <a:spcBef>
                <a:spcPts val="1800"/>
              </a:spcBef>
              <a:buNone/>
            </a:pPr>
            <a:r>
              <a:rPr lang="en-US" sz="2400" b="0" i="0" strike="noStrike" cap="none" dirty="0">
                <a:solidFill>
                  <a:schemeClr val="tx1"/>
                </a:solidFill>
                <a:latin typeface="Calibri"/>
                <a:ea typeface="Calibri"/>
                <a:cs typeface="Calibri"/>
                <a:sym typeface="Calibri"/>
              </a:rPr>
              <a:t>I</a:t>
            </a:r>
            <a:r>
              <a:rPr lang="en-US" sz="2400" b="0" i="0" u="none" strike="noStrike" cap="none" dirty="0">
                <a:solidFill>
                  <a:schemeClr val="dk1"/>
                </a:solidFill>
                <a:latin typeface="Calibri"/>
                <a:ea typeface="Calibri"/>
                <a:cs typeface="Calibri"/>
                <a:sym typeface="Calibri"/>
              </a:rPr>
              <a:t>nspired by Jessica Rogers</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2"/>
          <p:cNvSpPr txBox="1">
            <a:spLocks noGrp="1"/>
          </p:cNvSpPr>
          <p:nvPr>
            <p:ph type="title"/>
          </p:nvPr>
        </p:nvSpPr>
        <p:spPr>
          <a:xfrm>
            <a:off x="541320" y="133164"/>
            <a:ext cx="7886700" cy="71909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3300" b="0" i="0" u="none" strike="noStrike" cap="none" dirty="0">
                <a:solidFill>
                  <a:schemeClr val="dk1"/>
                </a:solidFill>
                <a:latin typeface="Calibri"/>
                <a:ea typeface="Calibri"/>
                <a:cs typeface="Calibri"/>
                <a:sym typeface="Calibri"/>
              </a:rPr>
              <a:t>Handbook Statement</a:t>
            </a:r>
            <a:endParaRPr sz="3300" b="0" i="0" u="none" strike="noStrike" cap="none" dirty="0">
              <a:solidFill>
                <a:schemeClr val="dk1"/>
              </a:solidFill>
              <a:latin typeface="Calibri"/>
              <a:ea typeface="Calibri"/>
              <a:cs typeface="Calibri"/>
              <a:sym typeface="Calibri"/>
            </a:endParaRPr>
          </a:p>
        </p:txBody>
      </p:sp>
      <p:sp>
        <p:nvSpPr>
          <p:cNvPr id="660" name="Google Shape;660;p102"/>
          <p:cNvSpPr txBox="1">
            <a:spLocks noGrp="1"/>
          </p:cNvSpPr>
          <p:nvPr>
            <p:ph type="body" idx="1"/>
          </p:nvPr>
        </p:nvSpPr>
        <p:spPr>
          <a:xfrm>
            <a:off x="500222" y="690331"/>
            <a:ext cx="8397197" cy="5427134"/>
          </a:xfrm>
          <a:prstGeom prst="rect">
            <a:avLst/>
          </a:prstGeom>
          <a:noFill/>
          <a:ln>
            <a:noFill/>
          </a:ln>
        </p:spPr>
        <p:txBody>
          <a:bodyPr spcFirstLastPara="1" wrap="square" lIns="91425" tIns="91425" rIns="91425" bIns="91425" anchor="t" anchorCtr="0">
            <a:noAutofit/>
          </a:bodyPr>
          <a:lstStyle/>
          <a:p>
            <a:pPr marL="95250" marR="0" lvl="0" indent="0" algn="l" rtl="0">
              <a:lnSpc>
                <a:spcPct val="90000"/>
              </a:lnSpc>
              <a:spcBef>
                <a:spcPts val="750"/>
              </a:spcBef>
              <a:spcAft>
                <a:spcPts val="0"/>
              </a:spcAft>
              <a:buClr>
                <a:schemeClr val="dk1"/>
              </a:buClr>
              <a:buSzPts val="2100"/>
              <a:buFont typeface="Arial"/>
              <a:buNone/>
            </a:pPr>
            <a:r>
              <a:rPr lang="en-US" sz="2100" b="1" i="0" strike="noStrike" cap="none" dirty="0">
                <a:solidFill>
                  <a:schemeClr val="dk1"/>
                </a:solidFill>
                <a:latin typeface="Calibri"/>
                <a:ea typeface="Calibri"/>
                <a:cs typeface="Calibri"/>
                <a:sym typeface="Calibri"/>
              </a:rPr>
              <a:t>Photos/Video in School/District Publications/Media Sites</a:t>
            </a:r>
            <a:endParaRPr sz="2100" b="0" i="0" strike="noStrike" cap="none" dirty="0">
              <a:solidFill>
                <a:schemeClr val="dk1"/>
              </a:solidFill>
              <a:latin typeface="Calibri"/>
              <a:ea typeface="Calibri"/>
              <a:cs typeface="Calibri"/>
              <a:sym typeface="Calibri"/>
            </a:endParaRPr>
          </a:p>
          <a:p>
            <a:pPr marL="95250" marR="0" lvl="0" indent="0" algn="l" rtl="0">
              <a:lnSpc>
                <a:spcPct val="90000"/>
              </a:lnSpc>
              <a:spcBef>
                <a:spcPts val="750"/>
              </a:spcBef>
              <a:spcAft>
                <a:spcPts val="0"/>
              </a:spcAft>
              <a:buClr>
                <a:schemeClr val="dk1"/>
              </a:buClr>
              <a:buSzPts val="2100"/>
              <a:buFont typeface="Arial"/>
              <a:buNone/>
            </a:pPr>
            <a:r>
              <a:rPr lang="en-US" sz="2100" b="0" i="0" u="none" strike="noStrike" cap="none" dirty="0">
                <a:solidFill>
                  <a:schemeClr val="dk1"/>
                </a:solidFill>
                <a:latin typeface="Calibri"/>
                <a:ea typeface="Calibri"/>
                <a:cs typeface="Calibri"/>
                <a:sym typeface="Calibri"/>
              </a:rPr>
              <a:t>Throughout the year, photographs and video are taken in classrooms, around the school, and at school activities. Some of these may be published in local newspapers, Intermediate School, District 477 publications, broadcasted on Tiger Pride News, or shared with other schools in the state or even nationally. Princeton Intermediate gets a lot of attention because of Tiger pride. IS uses YouTube, </a:t>
            </a:r>
            <a:r>
              <a:rPr lang="en-US" sz="2100" b="0" i="0" u="none" strike="noStrike" cap="none" dirty="0" err="1">
                <a:solidFill>
                  <a:schemeClr val="dk1"/>
                </a:solidFill>
                <a:latin typeface="Calibri"/>
                <a:ea typeface="Calibri"/>
                <a:cs typeface="Calibri"/>
                <a:sym typeface="Calibri"/>
              </a:rPr>
              <a:t>TeacherTube</a:t>
            </a:r>
            <a:r>
              <a:rPr lang="en-US" sz="2100" b="0" i="0" u="none" strike="noStrike" cap="none" dirty="0">
                <a:solidFill>
                  <a:schemeClr val="dk1"/>
                </a:solidFill>
                <a:latin typeface="Calibri"/>
                <a:ea typeface="Calibri"/>
                <a:cs typeface="Calibri"/>
                <a:sym typeface="Calibri"/>
              </a:rPr>
              <a:t>, and Vimeo to share of efforts with Tiger Pride.  We also have a morning news program which features many, many students over the course of the year.</a:t>
            </a:r>
            <a:endParaRPr dirty="0"/>
          </a:p>
          <a:p>
            <a:pPr marL="95250" marR="0" lvl="0" indent="0" algn="l" rtl="0">
              <a:lnSpc>
                <a:spcPct val="90000"/>
              </a:lnSpc>
              <a:spcBef>
                <a:spcPts val="3000"/>
              </a:spcBef>
              <a:spcAft>
                <a:spcPts val="0"/>
              </a:spcAft>
              <a:buClr>
                <a:schemeClr val="dk1"/>
              </a:buClr>
              <a:buSzPts val="2100"/>
              <a:buFont typeface="Arial"/>
              <a:buNone/>
            </a:pPr>
            <a:r>
              <a:rPr lang="en-US" sz="2100" b="0" i="0" u="none" strike="noStrike" cap="none" dirty="0">
                <a:solidFill>
                  <a:schemeClr val="dk1"/>
                </a:solidFill>
                <a:latin typeface="Calibri"/>
                <a:ea typeface="Calibri"/>
                <a:cs typeface="Calibri"/>
                <a:sym typeface="Calibri"/>
              </a:rPr>
              <a:t>Parents may request that their children’s photographs and/or video and identifying names not be published or shared. Please make your written request to the principal. (This does not apply to pictures of school events taken by the news media. They are responsible for negotiating their own process for obtaining permission from parents or legal guardians to publish movies or photographs.)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7" name="Google Shape;667;p103"/>
          <p:cNvSpPr txBox="1">
            <a:spLocks noGrp="1"/>
          </p:cNvSpPr>
          <p:nvPr>
            <p:ph type="title"/>
          </p:nvPr>
        </p:nvSpPr>
        <p:spPr>
          <a:xfrm>
            <a:off x="489281" y="57891"/>
            <a:ext cx="8229600" cy="89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Calibri"/>
                <a:ea typeface="Calibri"/>
                <a:cs typeface="Calibri"/>
                <a:sym typeface="Calibri"/>
              </a:rPr>
              <a:t>Tiger Pride News</a:t>
            </a:r>
            <a:endParaRPr sz="4400" b="0" i="0" u="none" strike="noStrike" cap="none" dirty="0">
              <a:solidFill>
                <a:schemeClr val="dk1"/>
              </a:solidFill>
              <a:latin typeface="Calibri"/>
              <a:ea typeface="Calibri"/>
              <a:cs typeface="Calibri"/>
              <a:sym typeface="Calibri"/>
            </a:endParaRPr>
          </a:p>
        </p:txBody>
      </p:sp>
      <p:sp>
        <p:nvSpPr>
          <p:cNvPr id="666" name="Google Shape;666;p103"/>
          <p:cNvSpPr txBox="1">
            <a:spLocks noGrp="1"/>
          </p:cNvSpPr>
          <p:nvPr>
            <p:ph type="body" idx="1"/>
          </p:nvPr>
        </p:nvSpPr>
        <p:spPr>
          <a:xfrm>
            <a:off x="-108412" y="775194"/>
            <a:ext cx="8827200" cy="1259668"/>
          </a:xfrm>
          <a:prstGeom prst="rect">
            <a:avLst/>
          </a:prstGeom>
          <a:noFill/>
          <a:ln>
            <a:noFill/>
          </a:ln>
        </p:spPr>
        <p:txBody>
          <a:bodyPr spcFirstLastPara="1" wrap="square" lIns="91425" tIns="45700" rIns="91425" bIns="45700" anchor="t" anchorCtr="0">
            <a:noAutofit/>
          </a:bodyPr>
          <a:lstStyle/>
          <a:p>
            <a:pPr marL="203200" lvl="0" indent="0">
              <a:spcBef>
                <a:spcPts val="0"/>
              </a:spcBef>
              <a:buNone/>
            </a:pPr>
            <a:r>
              <a:rPr lang="en-US" sz="2800" b="0" i="0" u="none" strike="noStrike" cap="none" dirty="0">
                <a:solidFill>
                  <a:schemeClr val="dk1"/>
                </a:solidFill>
                <a:latin typeface="Calibri"/>
                <a:ea typeface="Calibri"/>
                <a:cs typeface="Calibri"/>
                <a:sym typeface="Calibri"/>
              </a:rPr>
              <a:t>TPN Link – Live morning announcements - </a:t>
            </a:r>
            <a:r>
              <a:rPr lang="en-US" sz="2800" b="0" i="0" u="sng" strike="noStrike" cap="none" dirty="0">
                <a:solidFill>
                  <a:schemeClr val="hlink"/>
                </a:solidFill>
                <a:latin typeface="Calibri"/>
                <a:ea typeface="Calibri"/>
                <a:cs typeface="Calibri"/>
                <a:sym typeface="Calibri"/>
                <a:hlinkClick r:id="rId3"/>
              </a:rPr>
              <a:t>Tiger Pride News homepage with morning announcements</a:t>
            </a:r>
            <a:r>
              <a:rPr lang="en-US" u="sng" dirty="0">
                <a:solidFill>
                  <a:schemeClr val="hlink"/>
                </a:solidFill>
              </a:rPr>
              <a:t> </a:t>
            </a:r>
            <a:r>
              <a:rPr lang="en-US" sz="1800" dirty="0">
                <a:solidFill>
                  <a:schemeClr val="tx1"/>
                </a:solidFill>
              </a:rPr>
              <a:t>(https://www.youtube.com/channel/UCt6y6ypj3OiGTjZHwpduFaQ)</a:t>
            </a:r>
            <a:endParaRPr lang="en-US" sz="1800" b="0" i="0" strike="noStrike" cap="none" dirty="0">
              <a:solidFill>
                <a:schemeClr val="tx1"/>
              </a:solidFill>
              <a:sym typeface="Calibri"/>
            </a:endParaRPr>
          </a:p>
        </p:txBody>
      </p:sp>
      <p:pic>
        <p:nvPicPr>
          <p:cNvPr id="665" name="Google Shape;665;p103" descr="Two students standing and facing the camer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47600" y="2275043"/>
            <a:ext cx="6448800" cy="42906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5"/>
          <p:cNvSpPr txBox="1">
            <a:spLocks noGrp="1"/>
          </p:cNvSpPr>
          <p:nvPr>
            <p:ph type="title"/>
          </p:nvPr>
        </p:nvSpPr>
        <p:spPr>
          <a:xfrm>
            <a:off x="1251751" y="257452"/>
            <a:ext cx="6910975" cy="798990"/>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None/>
            </a:pPr>
            <a:r>
              <a:rPr lang="en-US" sz="4800" b="0" i="0" u="none" strike="noStrike" cap="none" dirty="0">
                <a:solidFill>
                  <a:schemeClr val="dk1"/>
                </a:solidFill>
                <a:latin typeface="Calibri"/>
                <a:ea typeface="Calibri"/>
                <a:cs typeface="Calibri"/>
                <a:sym typeface="Calibri"/>
              </a:rPr>
              <a:t>Tiger Pride – Film Festiva</a:t>
            </a:r>
            <a:r>
              <a:rPr lang="en-US" sz="4800" dirty="0"/>
              <a:t>l</a:t>
            </a:r>
            <a:endParaRPr sz="4400" b="0" i="0" u="none" strike="noStrike" cap="none" dirty="0">
              <a:solidFill>
                <a:srgbClr val="FFFFB9"/>
              </a:solidFill>
              <a:latin typeface="Calibri"/>
              <a:ea typeface="Calibri"/>
              <a:cs typeface="Calibri"/>
              <a:sym typeface="Calibri"/>
            </a:endParaRPr>
          </a:p>
        </p:txBody>
      </p:sp>
      <p:pic>
        <p:nvPicPr>
          <p:cNvPr id="623" name="Google Shape;623;p95" descr="Students in auditorium watching film"/>
          <p:cNvPicPr preferRelativeResize="0"/>
          <p:nvPr/>
        </p:nvPicPr>
        <p:blipFill rotWithShape="1">
          <a:blip r:embed="rId3" cstate="screen">
            <a:alphaModFix/>
            <a:extLst>
              <a:ext uri="{28A0092B-C50C-407E-A947-70E740481C1C}">
                <a14:useLocalDpi xmlns:a14="http://schemas.microsoft.com/office/drawing/2010/main"/>
              </a:ext>
            </a:extLst>
          </a:blip>
          <a:srcRect b="-2522"/>
          <a:stretch/>
        </p:blipFill>
        <p:spPr>
          <a:xfrm>
            <a:off x="838200" y="1296139"/>
            <a:ext cx="7467600" cy="5380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05">
            <a:extLst>
              <a:ext uri="{C183D7F6-B498-43B3-948B-1728B52AA6E4}">
                <adec:decorative xmlns:adec="http://schemas.microsoft.com/office/drawing/2017/decorative" val="1"/>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Calibri"/>
                <a:ea typeface="Calibri"/>
                <a:cs typeface="Calibri"/>
                <a:sym typeface="Calibri"/>
              </a:rPr>
              <a:t>Film Festival</a:t>
            </a:r>
            <a:endParaRPr sz="4400" b="0" i="0" u="none" strike="noStrike" cap="none" dirty="0">
              <a:solidFill>
                <a:schemeClr val="dk1"/>
              </a:solidFill>
              <a:latin typeface="Calibri"/>
              <a:ea typeface="Calibri"/>
              <a:cs typeface="Calibri"/>
              <a:sym typeface="Calibri"/>
            </a:endParaRPr>
          </a:p>
        </p:txBody>
      </p:sp>
      <p:pic>
        <p:nvPicPr>
          <p:cNvPr id="681" name="Google Shape;681;p105" descr="Princeton North Wins Best Picture on Minnesota Department of Education website"/>
          <p:cNvPicPr preferRelativeResize="0"/>
          <p:nvPr/>
        </p:nvPicPr>
        <p:blipFill rotWithShape="1">
          <a:blip r:embed="rId3">
            <a:alphaModFix/>
          </a:blip>
          <a:srcRect/>
          <a:stretch/>
        </p:blipFill>
        <p:spPr>
          <a:xfrm>
            <a:off x="-24064" y="2787"/>
            <a:ext cx="7913100" cy="4874100"/>
          </a:xfrm>
          <a:prstGeom prst="rect">
            <a:avLst/>
          </a:prstGeom>
          <a:noFill/>
          <a:ln>
            <a:noFill/>
          </a:ln>
        </p:spPr>
      </p:pic>
      <p:pic>
        <p:nvPicPr>
          <p:cNvPr id="682" name="Google Shape;682;p105" descr="Trophy for Best Picture Award"/>
          <p:cNvPicPr preferRelativeResize="0"/>
          <p:nvPr/>
        </p:nvPicPr>
        <p:blipFill rotWithShape="1">
          <a:blip r:embed="rId4">
            <a:alphaModFix/>
          </a:blip>
          <a:srcRect/>
          <a:stretch/>
        </p:blipFill>
        <p:spPr>
          <a:xfrm>
            <a:off x="5257800" y="2585206"/>
            <a:ext cx="3898200" cy="4348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8" name="Google Shape;688;p10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dirty="0"/>
              <a:t>Other</a:t>
            </a:r>
            <a:r>
              <a:rPr lang="en-US" sz="7200" b="0" i="0" u="none" strike="noStrike" cap="none" dirty="0">
                <a:solidFill>
                  <a:schemeClr val="dk1"/>
                </a:solidFill>
                <a:latin typeface="Calibri"/>
                <a:ea typeface="Calibri"/>
                <a:cs typeface="Calibri"/>
                <a:sym typeface="Calibri"/>
              </a:rPr>
              <a:t> Examples</a:t>
            </a:r>
            <a:endParaRPr dirty="0"/>
          </a:p>
        </p:txBody>
      </p:sp>
      <p:sp>
        <p:nvSpPr>
          <p:cNvPr id="687" name="Google Shape;687;p106"/>
          <p:cNvSpPr/>
          <p:nvPr/>
        </p:nvSpPr>
        <p:spPr>
          <a:xfrm>
            <a:off x="571500" y="1295400"/>
            <a:ext cx="8001000" cy="5043256"/>
          </a:xfrm>
          <a:prstGeom prst="rect">
            <a:avLst/>
          </a:prstGeom>
          <a:noFill/>
          <a:ln>
            <a:noFill/>
          </a:ln>
        </p:spPr>
        <p:txBody>
          <a:bodyPr spcFirstLastPara="1" wrap="square" lIns="91425" tIns="45700" rIns="91425" bIns="45700" anchor="t" anchorCtr="0">
            <a:noAutofit/>
          </a:bodyPr>
          <a:lstStyle/>
          <a:p>
            <a:pPr marL="342900" lvl="0" indent="-342900">
              <a:buClr>
                <a:srgbClr val="0563C1"/>
              </a:buClr>
              <a:buSzPts val="3600"/>
              <a:buFont typeface="Arial" panose="020B0604020202020204" pitchFamily="34" charset="0"/>
              <a:buChar char="•"/>
            </a:pP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3"/>
              </a:rPr>
              <a:t>No More Gossip – 2013 Best Picture</a:t>
            </a:r>
            <a:r>
              <a:rPr lang="en-US" sz="2400" u="sng" dirty="0">
                <a:solidFill>
                  <a:schemeClr val="hlink"/>
                </a:solidFill>
                <a:latin typeface="Calibri" panose="020F0502020204030204" pitchFamily="34" charset="0"/>
                <a:ea typeface="Calibri"/>
                <a:cs typeface="Calibri" panose="020F0502020204030204" pitchFamily="34" charset="0"/>
                <a:sym typeface="Calibri"/>
              </a:rPr>
              <a:t>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latin typeface="Calibri" panose="020F0502020204030204" pitchFamily="34" charset="0"/>
                <a:cs typeface="Calibri" panose="020F0502020204030204" pitchFamily="34" charset="0"/>
              </a:rPr>
              <a:t>https://youtu.be/8xtY4lyrZJw?list=PLOxXlvDwofg9ExgYgXiU56BdqhudS-h7w)</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342900" lvl="0" indent="-342900">
              <a:buClr>
                <a:srgbClr val="0563C1"/>
              </a:buClr>
              <a:buSzPts val="3600"/>
              <a:buFont typeface="Arial" panose="020B0604020202020204" pitchFamily="34" charset="0"/>
              <a:buChar char="•"/>
            </a:pP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4"/>
              </a:rPr>
              <a:t>Tiger Pride in the Cafeteria</a:t>
            </a:r>
            <a:r>
              <a:rPr lang="en-US" sz="2400" u="sng" dirty="0">
                <a:solidFill>
                  <a:schemeClr val="hlink"/>
                </a:solidFill>
                <a:latin typeface="Calibri" panose="020F0502020204030204" pitchFamily="34" charset="0"/>
                <a:ea typeface="Calibri"/>
                <a:cs typeface="Calibri" panose="020F0502020204030204" pitchFamily="34" charset="0"/>
                <a:sym typeface="Calibri"/>
              </a:rPr>
              <a:t> </a:t>
            </a:r>
            <a:r>
              <a:rPr lang="en-US" sz="1800" u="sng"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latin typeface="Calibri" panose="020F0502020204030204" pitchFamily="34" charset="0"/>
                <a:cs typeface="Calibri" panose="020F0502020204030204" pitchFamily="34" charset="0"/>
              </a:rPr>
              <a:t>https://youtu.be/wsaWHkKtu98?list=PLOxXlvDwofg__ctkdBXklEqDZ2wJyv6Uz)</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342900" lvl="0" indent="-342900">
              <a:buClr>
                <a:srgbClr val="0000FF"/>
              </a:buClr>
              <a:buSzPts val="3600"/>
              <a:buFont typeface="Arial" panose="020B0604020202020204" pitchFamily="34" charset="0"/>
              <a:buChar char="•"/>
            </a:pP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5"/>
              </a:rPr>
              <a:t>Bathroom Dance</a:t>
            </a:r>
            <a:r>
              <a:rPr lang="en-US" sz="2400" u="sng" dirty="0">
                <a:solidFill>
                  <a:schemeClr val="hlink"/>
                </a:solidFill>
                <a:latin typeface="Calibri" panose="020F0502020204030204" pitchFamily="34" charset="0"/>
                <a:ea typeface="Calibri"/>
                <a:cs typeface="Calibri" panose="020F0502020204030204" pitchFamily="34" charset="0"/>
                <a:sym typeface="Calibri"/>
              </a:rPr>
              <a:t>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latin typeface="Calibri" panose="020F0502020204030204" pitchFamily="34" charset="0"/>
                <a:cs typeface="Calibri" panose="020F0502020204030204" pitchFamily="34" charset="0"/>
              </a:rPr>
              <a:t>http://vimeo.com/groups/pbisvideos/videos/20956797)</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342900" lvl="0" indent="-342900">
              <a:buClr>
                <a:srgbClr val="0000FF"/>
              </a:buClr>
              <a:buSzPts val="3600"/>
              <a:buFont typeface="Arial" panose="020B0604020202020204" pitchFamily="34" charset="0"/>
              <a:buChar char="•"/>
            </a:pPr>
            <a:r>
              <a:rPr lang="en-US" sz="2400" u="sng" dirty="0">
                <a:solidFill>
                  <a:schemeClr val="hlink"/>
                </a:solidFill>
                <a:latin typeface="Calibri" panose="020F0502020204030204" pitchFamily="34" charset="0"/>
                <a:ea typeface="Cambria"/>
                <a:cs typeface="Calibri" panose="020F0502020204030204" pitchFamily="34" charset="0"/>
                <a:sym typeface="Cambria"/>
                <a:hlinkClick r:id="rId6"/>
              </a:rPr>
              <a:t>Zimmerman – Zebra Pride</a:t>
            </a:r>
            <a:r>
              <a:rPr lang="en-US" sz="2400" u="sng" dirty="0">
                <a:solidFill>
                  <a:schemeClr val="hlink"/>
                </a:solidFill>
                <a:latin typeface="Calibri" panose="020F0502020204030204" pitchFamily="34" charset="0"/>
                <a:ea typeface="Cambria"/>
                <a:cs typeface="Calibri" panose="020F0502020204030204" pitchFamily="34" charset="0"/>
                <a:sym typeface="Cambria"/>
              </a:rPr>
              <a:t> </a:t>
            </a:r>
            <a:r>
              <a:rPr lang="en-US" sz="1800" dirty="0">
                <a:solidFill>
                  <a:schemeClr val="tx1"/>
                </a:solidFill>
                <a:latin typeface="Calibri" panose="020F0502020204030204" pitchFamily="34" charset="0"/>
                <a:ea typeface="Cambria"/>
                <a:cs typeface="Calibri" panose="020F0502020204030204" pitchFamily="34" charset="0"/>
                <a:sym typeface="Cambria"/>
              </a:rPr>
              <a:t>(</a:t>
            </a:r>
            <a:r>
              <a:rPr lang="en-US" sz="1800" dirty="0">
                <a:solidFill>
                  <a:schemeClr val="tx1"/>
                </a:solidFill>
              </a:rPr>
              <a:t>http://www.youtube.com/watch?v=jhEjycWp1uk&amp;feature=related)</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342900" lvl="0" indent="-342900">
              <a:buClr>
                <a:srgbClr val="0000FF"/>
              </a:buClr>
              <a:buSzPts val="3600"/>
              <a:buFont typeface="Arial" panose="020B0604020202020204" pitchFamily="34" charset="0"/>
              <a:buChar char="•"/>
            </a:pP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7"/>
              </a:rPr>
              <a:t>Active Supervision – There are 3 versions – this is the most recent</a:t>
            </a:r>
            <a:r>
              <a:rPr lang="en-US" sz="2400" u="sng" dirty="0">
                <a:solidFill>
                  <a:schemeClr val="hlink"/>
                </a:solidFill>
                <a:latin typeface="Calibri" panose="020F0502020204030204" pitchFamily="34" charset="0"/>
                <a:ea typeface="Calibri"/>
                <a:cs typeface="Calibri" panose="020F0502020204030204" pitchFamily="34" charset="0"/>
                <a:sym typeface="Calibri"/>
              </a:rPr>
              <a:t>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rPr>
              <a:t>http://www.youtube.com/watch?v=u23WEkt1FvM&amp;list=UU1LOKOBZKUJ6kdZtvNWS26w&amp;index=3&amp;feature=plcp)</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342900" lvl="0" indent="-342900">
              <a:buClr>
                <a:srgbClr val="0000FF"/>
              </a:buClr>
              <a:buSzPts val="3600"/>
              <a:buFont typeface="Arial" panose="020B0604020202020204" pitchFamily="34" charset="0"/>
              <a:buChar char="•"/>
            </a:pP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8"/>
              </a:rPr>
              <a:t>PBIS Infomercial</a:t>
            </a:r>
            <a:r>
              <a:rPr lang="en-US" sz="2400" u="sng" dirty="0">
                <a:solidFill>
                  <a:schemeClr val="hlink"/>
                </a:solidFill>
                <a:latin typeface="Calibri" panose="020F0502020204030204" pitchFamily="34" charset="0"/>
                <a:ea typeface="Calibri"/>
                <a:cs typeface="Calibri" panose="020F0502020204030204" pitchFamily="34" charset="0"/>
                <a:sym typeface="Calibri"/>
              </a:rPr>
              <a:t>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rPr>
              <a:t>http://www.youtube.com/watch?v=4XTzLex8RvI&amp;feature=channel)</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342900" lvl="0" indent="-342900">
              <a:buClr>
                <a:srgbClr val="0000FF"/>
              </a:buClr>
              <a:buSzPts val="3600"/>
              <a:buFont typeface="Arial" panose="020B0604020202020204" pitchFamily="34" charset="0"/>
              <a:buChar char="•"/>
            </a:pPr>
            <a:r>
              <a:rPr lang="en-US" sz="2400" u="sng" dirty="0">
                <a:solidFill>
                  <a:schemeClr val="hlink"/>
                </a:solidFill>
                <a:latin typeface="Calibri" panose="020F0502020204030204" pitchFamily="34" charset="0"/>
                <a:ea typeface="Cambria"/>
                <a:cs typeface="Calibri" panose="020F0502020204030204" pitchFamily="34" charset="0"/>
                <a:sym typeface="Cambria"/>
                <a:hlinkClick r:id="rId9"/>
              </a:rPr>
              <a:t>Sleepy Eye HS- Tardy</a:t>
            </a:r>
            <a:r>
              <a:rPr lang="en-US" sz="2400" dirty="0">
                <a:solidFill>
                  <a:schemeClr val="dk1"/>
                </a:solidFill>
                <a:latin typeface="Calibri" panose="020F0502020204030204" pitchFamily="34" charset="0"/>
                <a:ea typeface="Calibri"/>
                <a:cs typeface="Calibri" panose="020F0502020204030204" pitchFamily="34" charset="0"/>
                <a:sym typeface="Calibri"/>
                <a:hlinkClick r:id="rId9"/>
              </a:rPr>
              <a:t> (start at 2:15)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rPr>
              <a:t>http://www.youtube.com/watch?v=r5JZ3yD2f14)</a:t>
            </a:r>
            <a:endParaRPr sz="1800" dirty="0">
              <a:solidFill>
                <a:schemeClr val="tx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8"/>
          <p:cNvSpPr txBox="1">
            <a:spLocks noGrp="1"/>
          </p:cNvSpPr>
          <p:nvPr>
            <p:ph type="title"/>
          </p:nvPr>
        </p:nvSpPr>
        <p:spPr>
          <a:xfrm>
            <a:off x="214300" y="-234949"/>
            <a:ext cx="78867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Rubrics for Film Creation</a:t>
            </a:r>
            <a:endParaRPr dirty="0"/>
          </a:p>
        </p:txBody>
      </p:sp>
      <p:sp>
        <p:nvSpPr>
          <p:cNvPr id="494" name="Google Shape;494;p78"/>
          <p:cNvSpPr txBox="1">
            <a:spLocks noGrp="1"/>
          </p:cNvSpPr>
          <p:nvPr>
            <p:ph type="body" idx="1"/>
          </p:nvPr>
        </p:nvSpPr>
        <p:spPr>
          <a:xfrm>
            <a:off x="285750" y="754050"/>
            <a:ext cx="7886700" cy="5415256"/>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dirty="0">
                <a:solidFill>
                  <a:srgbClr val="000000"/>
                </a:solidFill>
                <a:latin typeface="Arial"/>
                <a:ea typeface="Arial"/>
                <a:cs typeface="Arial"/>
                <a:sym typeface="Arial"/>
              </a:rPr>
              <a:t>SCHOOL ENGAGEMENT: Videos are defined as videos that align with the principles of PBIS but are not considered instructional. School engagement videos promote a positive school climate by frequently providing a general overview of the schoolwide PBIS program.</a:t>
            </a:r>
            <a:endParaRPr sz="2000" dirty="0">
              <a:solidFill>
                <a:srgbClr val="000000"/>
              </a:solidFill>
              <a:latin typeface="Arial"/>
              <a:ea typeface="Arial"/>
              <a:cs typeface="Arial"/>
              <a:sym typeface="Arial"/>
            </a:endParaRPr>
          </a:p>
          <a:p>
            <a:pPr marL="0" lvl="0" indent="0" algn="l" rtl="0">
              <a:lnSpc>
                <a:spcPct val="115000"/>
              </a:lnSpc>
              <a:spcBef>
                <a:spcPts val="1800"/>
              </a:spcBef>
              <a:spcAft>
                <a:spcPts val="1800"/>
              </a:spcAft>
              <a:buNone/>
            </a:pPr>
            <a:r>
              <a:rPr lang="en-US" sz="2000" dirty="0">
                <a:solidFill>
                  <a:srgbClr val="000000"/>
                </a:solidFill>
                <a:latin typeface="Arial"/>
                <a:ea typeface="Arial"/>
                <a:cs typeface="Arial"/>
                <a:sym typeface="Arial"/>
              </a:rPr>
              <a:t>INSTRUCTIONAL: Videos are used to teach viewers a concept or skill such as an expected behavior from the PBIS matrix. These videos are grounded in explicit instruction and video modeling.</a:t>
            </a:r>
            <a:endParaRPr sz="2000" dirty="0">
              <a:solidFill>
                <a:srgbClr val="000000"/>
              </a:solidFill>
              <a:latin typeface="Arial"/>
              <a:ea typeface="Arial"/>
              <a:cs typeface="Arial"/>
              <a:sym typeface="Arial"/>
            </a:endParaRPr>
          </a:p>
          <a:p>
            <a:pPr marL="0" indent="0">
              <a:spcBef>
                <a:spcPts val="0"/>
              </a:spcBef>
              <a:spcAft>
                <a:spcPts val="1200"/>
              </a:spcAft>
              <a:buNone/>
            </a:pPr>
            <a:r>
              <a:rPr lang="en-US" sz="2000" dirty="0">
                <a:latin typeface="Arial"/>
                <a:ea typeface="Arial"/>
                <a:cs typeface="Arial"/>
                <a:sym typeface="Arial"/>
                <a:hlinkClick r:id="rId3"/>
              </a:rPr>
              <a:t>Engagement type videos</a:t>
            </a:r>
            <a:r>
              <a:rPr lang="en-US" sz="2000" dirty="0">
                <a:latin typeface="Arial"/>
                <a:ea typeface="Arial"/>
                <a:cs typeface="Arial"/>
                <a:sym typeface="Arial"/>
              </a:rPr>
              <a:t> </a:t>
            </a:r>
            <a:r>
              <a:rPr lang="en-US" sz="2000" dirty="0">
                <a:solidFill>
                  <a:schemeClr val="tx1"/>
                </a:solidFill>
                <a:latin typeface="Arial"/>
                <a:ea typeface="Arial"/>
                <a:cs typeface="Arial"/>
                <a:sym typeface="Arial"/>
              </a:rPr>
              <a:t>(https://tinyurl.com/y3me7jqm)</a:t>
            </a:r>
            <a:endParaRPr sz="2000" dirty="0">
              <a:solidFill>
                <a:schemeClr val="tx1"/>
              </a:solidFill>
              <a:latin typeface="Arial"/>
              <a:ea typeface="Arial"/>
              <a:cs typeface="Arial"/>
              <a:sym typeface="Arial"/>
            </a:endParaRPr>
          </a:p>
          <a:p>
            <a:pPr marL="0" indent="0">
              <a:spcBef>
                <a:spcPts val="0"/>
              </a:spcBef>
              <a:buNone/>
            </a:pPr>
            <a:r>
              <a:rPr lang="en-US" sz="2000" dirty="0">
                <a:latin typeface="Arial"/>
                <a:ea typeface="Arial"/>
                <a:cs typeface="Arial"/>
                <a:sym typeface="Arial"/>
                <a:hlinkClick r:id="rId4"/>
              </a:rPr>
              <a:t>Instructional videos</a:t>
            </a:r>
            <a:r>
              <a:rPr lang="en-US" sz="2000" dirty="0">
                <a:latin typeface="Arial"/>
                <a:ea typeface="Arial"/>
                <a:cs typeface="Arial"/>
                <a:sym typeface="Arial"/>
              </a:rPr>
              <a:t> (</a:t>
            </a:r>
            <a:r>
              <a:rPr lang="en-US" sz="2000" dirty="0">
                <a:solidFill>
                  <a:schemeClr val="tx1"/>
                </a:solidFill>
                <a:latin typeface="Arial"/>
                <a:ea typeface="Arial"/>
                <a:cs typeface="Arial"/>
                <a:sym typeface="Arial"/>
              </a:rPr>
              <a:t>https://tinyurl.com/y2ushsfp)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4" name="Google Shape;694;p107"/>
          <p:cNvSpPr txBox="1">
            <a:spLocks noGrp="1"/>
          </p:cNvSpPr>
          <p:nvPr>
            <p:ph type="title"/>
          </p:nvPr>
        </p:nvSpPr>
        <p:spPr>
          <a:xfrm>
            <a:off x="49276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dirty="0"/>
              <a:t>More</a:t>
            </a:r>
            <a:r>
              <a:rPr lang="en-US" sz="7200" b="0" i="0" u="none" strike="noStrike" cap="none" dirty="0">
                <a:solidFill>
                  <a:schemeClr val="dk1"/>
                </a:solidFill>
                <a:latin typeface="Calibri"/>
                <a:ea typeface="Calibri"/>
                <a:cs typeface="Calibri"/>
                <a:sym typeface="Calibri"/>
              </a:rPr>
              <a:t> Examples</a:t>
            </a:r>
            <a:endParaRPr dirty="0"/>
          </a:p>
        </p:txBody>
      </p:sp>
      <p:sp>
        <p:nvSpPr>
          <p:cNvPr id="693" name="Google Shape;693;p107"/>
          <p:cNvSpPr/>
          <p:nvPr/>
        </p:nvSpPr>
        <p:spPr>
          <a:xfrm>
            <a:off x="492760" y="1143000"/>
            <a:ext cx="8382000" cy="5450400"/>
          </a:xfrm>
          <a:prstGeom prst="rect">
            <a:avLst/>
          </a:prstGeom>
          <a:noFill/>
          <a:ln>
            <a:noFill/>
          </a:ln>
        </p:spPr>
        <p:txBody>
          <a:bodyPr spcFirstLastPara="1" wrap="square" lIns="91425" tIns="45700" rIns="91425" bIns="45700" anchor="t" anchorCtr="0">
            <a:noAutofit/>
          </a:bodyPr>
          <a:lstStyle/>
          <a:p>
            <a:pPr marL="457200" lvl="0" indent="-444500">
              <a:lnSpc>
                <a:spcPct val="107000"/>
              </a:lnSpc>
              <a:spcBef>
                <a:spcPts val="1200"/>
              </a:spcBef>
              <a:spcAft>
                <a:spcPts val="1200"/>
              </a:spcAft>
              <a:buClr>
                <a:schemeClr val="dk1"/>
              </a:buClr>
              <a:buSzPts val="3000"/>
              <a:buFont typeface="Calibri"/>
              <a:buChar char="•"/>
            </a:pPr>
            <a:r>
              <a:rPr lang="en-US" sz="2400" u="sng" dirty="0" err="1">
                <a:solidFill>
                  <a:schemeClr val="hlink"/>
                </a:solidFill>
                <a:latin typeface="Calibri" panose="020F0502020204030204" pitchFamily="34" charset="0"/>
                <a:ea typeface="Calibri"/>
                <a:cs typeface="Calibri" panose="020F0502020204030204" pitchFamily="34" charset="0"/>
                <a:sym typeface="Calibri"/>
                <a:hlinkClick r:id="rId3"/>
              </a:rPr>
              <a:t>Garbagio</a:t>
            </a: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3"/>
              </a:rPr>
              <a:t> – keeping the school clean</a:t>
            </a:r>
            <a:r>
              <a:rPr lang="en-US" sz="2400" u="sng" dirty="0">
                <a:solidFill>
                  <a:schemeClr val="hlink"/>
                </a:solidFill>
                <a:latin typeface="Calibri" panose="020F0502020204030204" pitchFamily="34" charset="0"/>
                <a:ea typeface="Calibri"/>
                <a:cs typeface="Calibri" panose="020F0502020204030204" pitchFamily="34" charset="0"/>
                <a:sym typeface="Calibri"/>
              </a:rPr>
              <a:t>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rPr>
              <a:t>http://www.youtube.com/watch?v=rT3Nk5EB7SM&amp;list=PLOxXlvDwofg9K9LE7KlujNBBKAitSrMHt&amp;index=29)</a:t>
            </a:r>
            <a:endParaRPr sz="1800" dirty="0">
              <a:solidFill>
                <a:schemeClr val="tx1"/>
              </a:solidFill>
              <a:latin typeface="Calibri" panose="020F0502020204030204" pitchFamily="34" charset="0"/>
              <a:cs typeface="Calibri" panose="020F0502020204030204" pitchFamily="34" charset="0"/>
            </a:endParaRPr>
          </a:p>
          <a:p>
            <a:pPr marL="457200" lvl="0" indent="-444500">
              <a:lnSpc>
                <a:spcPct val="107000"/>
              </a:lnSpc>
              <a:spcBef>
                <a:spcPts val="1200"/>
              </a:spcBef>
              <a:spcAft>
                <a:spcPts val="1200"/>
              </a:spcAft>
              <a:buClr>
                <a:schemeClr val="dk1"/>
              </a:buClr>
              <a:buSzPts val="3000"/>
              <a:buFont typeface="Calibri"/>
              <a:buChar char="•"/>
            </a:pP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4"/>
              </a:rPr>
              <a:t>Cash Elevator</a:t>
            </a:r>
            <a:r>
              <a:rPr lang="en-US" sz="2400" dirty="0">
                <a:solidFill>
                  <a:schemeClr val="hlink"/>
                </a:solidFill>
                <a:latin typeface="Calibri" panose="020F0502020204030204" pitchFamily="34" charset="0"/>
                <a:ea typeface="Calibri"/>
                <a:cs typeface="Calibri" panose="020F0502020204030204" pitchFamily="34" charset="0"/>
                <a:sym typeface="Calibri"/>
                <a:hlinkClick r:id="rId4"/>
              </a:rPr>
              <a:t>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rPr>
              <a:t>http://vimeo.com/36485886)</a:t>
            </a:r>
            <a:endParaRPr lang="en-US" sz="1800" u="sng" dirty="0">
              <a:solidFill>
                <a:schemeClr val="tx1"/>
              </a:solidFill>
              <a:latin typeface="Calibri" panose="020F0502020204030204" pitchFamily="34" charset="0"/>
              <a:ea typeface="Calibri"/>
              <a:cs typeface="Calibri" panose="020F0502020204030204" pitchFamily="34" charset="0"/>
              <a:sym typeface="Calibri"/>
            </a:endParaRPr>
          </a:p>
          <a:p>
            <a:pPr marL="457200" lvl="0" indent="-444500">
              <a:lnSpc>
                <a:spcPct val="107000"/>
              </a:lnSpc>
              <a:spcBef>
                <a:spcPts val="1200"/>
              </a:spcBef>
              <a:spcAft>
                <a:spcPts val="1200"/>
              </a:spcAft>
              <a:buClr>
                <a:schemeClr val="dk1"/>
              </a:buClr>
              <a:buSzPts val="3000"/>
              <a:buFont typeface="Calibri"/>
              <a:buChar char="•"/>
            </a:pP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5"/>
              </a:rPr>
              <a:t>What does the Mustang Say?</a:t>
            </a:r>
            <a:r>
              <a:rPr lang="en-US" sz="2400" u="sng" dirty="0">
                <a:solidFill>
                  <a:schemeClr val="hlink"/>
                </a:solidFill>
                <a:latin typeface="Calibri" panose="020F0502020204030204" pitchFamily="34" charset="0"/>
                <a:ea typeface="Calibri"/>
                <a:cs typeface="Calibri" panose="020F0502020204030204" pitchFamily="34" charset="0"/>
                <a:sym typeface="Calibri"/>
              </a:rPr>
              <a:t>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rPr>
              <a:t>https://vimeo.com/groups/pbisvideos/videos/87471546)</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457200" lvl="0" indent="-444500">
              <a:lnSpc>
                <a:spcPct val="107000"/>
              </a:lnSpc>
              <a:spcBef>
                <a:spcPts val="1200"/>
              </a:spcBef>
              <a:spcAft>
                <a:spcPts val="1200"/>
              </a:spcAft>
              <a:buClr>
                <a:schemeClr val="dk1"/>
              </a:buClr>
              <a:buSzPts val="3000"/>
              <a:buFont typeface="Calibri"/>
              <a:buChar char="•"/>
            </a:pPr>
            <a:r>
              <a:rPr lang="en-US" sz="2400" u="sng" dirty="0" err="1">
                <a:solidFill>
                  <a:schemeClr val="hlink"/>
                </a:solidFill>
                <a:latin typeface="Calibri" panose="020F0502020204030204" pitchFamily="34" charset="0"/>
                <a:ea typeface="Calibri"/>
                <a:cs typeface="Calibri" panose="020F0502020204030204" pitchFamily="34" charset="0"/>
                <a:sym typeface="Calibri"/>
                <a:hlinkClick r:id="rId6"/>
              </a:rPr>
              <a:t>Imma</a:t>
            </a: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6"/>
              </a:rPr>
              <a:t> Be - John Early Magnet Charter School in Nashville, Tennessee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rPr>
              <a:t>https://vimeo.com/38387470)</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457200" lvl="0" indent="-444500">
              <a:lnSpc>
                <a:spcPct val="107000"/>
              </a:lnSpc>
              <a:spcBef>
                <a:spcPts val="1200"/>
              </a:spcBef>
              <a:spcAft>
                <a:spcPts val="1200"/>
              </a:spcAft>
              <a:buClr>
                <a:schemeClr val="dk1"/>
              </a:buClr>
              <a:buSzPts val="3000"/>
              <a:buFont typeface="Calibri"/>
              <a:buChar char="•"/>
            </a:pPr>
            <a:r>
              <a:rPr lang="en-US" sz="2400" u="sng" dirty="0">
                <a:solidFill>
                  <a:schemeClr val="hlink"/>
                </a:solidFill>
                <a:latin typeface="Calibri" panose="020F0502020204030204" pitchFamily="34" charset="0"/>
                <a:ea typeface="Calibri"/>
                <a:cs typeface="Calibri" panose="020F0502020204030204" pitchFamily="34" charset="0"/>
                <a:sym typeface="Calibri"/>
                <a:hlinkClick r:id="rId7"/>
              </a:rPr>
              <a:t>Tiger Pride is Growing</a:t>
            </a:r>
            <a:r>
              <a:rPr lang="en-US" sz="2400" u="sng" dirty="0">
                <a:solidFill>
                  <a:schemeClr val="hlink"/>
                </a:solidFill>
                <a:latin typeface="Calibri" panose="020F0502020204030204" pitchFamily="34" charset="0"/>
                <a:ea typeface="Calibri"/>
                <a:cs typeface="Calibri" panose="020F0502020204030204" pitchFamily="34" charset="0"/>
                <a:sym typeface="Calibri"/>
              </a:rPr>
              <a:t> </a:t>
            </a:r>
            <a:r>
              <a:rPr lang="en-US" sz="1800" dirty="0">
                <a:solidFill>
                  <a:schemeClr val="tx1"/>
                </a:solidFill>
                <a:latin typeface="Calibri" panose="020F0502020204030204" pitchFamily="34" charset="0"/>
                <a:ea typeface="Calibri"/>
                <a:cs typeface="Calibri" panose="020F0502020204030204" pitchFamily="34" charset="0"/>
                <a:sym typeface="Calibri"/>
              </a:rPr>
              <a:t>(</a:t>
            </a:r>
            <a:r>
              <a:rPr lang="en-US" sz="1800" dirty="0">
                <a:solidFill>
                  <a:schemeClr val="tx1"/>
                </a:solidFill>
              </a:rPr>
              <a:t>https://youtu.be/cL9UMdOhJ0k?list=PLOxXlvDwofg9ExgYgXiU56BdqhudS-h7w)</a:t>
            </a:r>
            <a:endParaRPr sz="1800" dirty="0">
              <a:solidFill>
                <a:schemeClr val="tx1"/>
              </a:solidFill>
              <a:latin typeface="Calibri" panose="020F0502020204030204" pitchFamily="34" charset="0"/>
              <a:ea typeface="Calibri"/>
              <a:cs typeface="Calibri" panose="020F0502020204030204" pitchFamily="34" charset="0"/>
              <a:sym typeface="Calibri"/>
            </a:endParaRPr>
          </a:p>
          <a:p>
            <a:pPr marL="457200" marR="0" lvl="0" indent="0" algn="l" rtl="0">
              <a:lnSpc>
                <a:spcPct val="107000"/>
              </a:lnSpc>
              <a:spcBef>
                <a:spcPts val="800"/>
              </a:spcBef>
              <a:spcAft>
                <a:spcPts val="0"/>
              </a:spcAft>
              <a:buNone/>
            </a:pPr>
            <a:endParaRPr sz="32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8"/>
          <p:cNvSpPr txBox="1">
            <a:spLocks noGrp="1"/>
          </p:cNvSpPr>
          <p:nvPr>
            <p:ph type="title"/>
          </p:nvPr>
        </p:nvSpPr>
        <p:spPr>
          <a:xfrm>
            <a:off x="284250" y="0"/>
            <a:ext cx="7886700" cy="78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National Film Festival Winners</a:t>
            </a:r>
            <a:endParaRPr dirty="0"/>
          </a:p>
        </p:txBody>
      </p:sp>
      <p:sp>
        <p:nvSpPr>
          <p:cNvPr id="701" name="Google Shape;701;p108"/>
          <p:cNvSpPr txBox="1">
            <a:spLocks noGrp="1"/>
          </p:cNvSpPr>
          <p:nvPr>
            <p:ph type="body" idx="1"/>
          </p:nvPr>
        </p:nvSpPr>
        <p:spPr>
          <a:xfrm>
            <a:off x="378200" y="781499"/>
            <a:ext cx="7886700" cy="5245813"/>
          </a:xfrm>
          <a:prstGeom prst="rect">
            <a:avLst/>
          </a:prstGeom>
        </p:spPr>
        <p:txBody>
          <a:bodyPr spcFirstLastPara="1" wrap="square" lIns="91425" tIns="91425" rIns="91425" bIns="91425" anchor="t" anchorCtr="0">
            <a:noAutofit/>
          </a:bodyPr>
          <a:lstStyle/>
          <a:p>
            <a:pPr marL="0" lvl="0" indent="0">
              <a:spcBef>
                <a:spcPts val="1200"/>
              </a:spcBef>
              <a:spcAft>
                <a:spcPts val="1200"/>
              </a:spcAft>
              <a:buNone/>
            </a:pPr>
            <a:r>
              <a:rPr lang="en-US" sz="2300" dirty="0">
                <a:solidFill>
                  <a:srgbClr val="000000"/>
                </a:solidFill>
                <a:latin typeface="Arial"/>
                <a:ea typeface="Arial"/>
                <a:cs typeface="Arial"/>
                <a:sym typeface="Arial"/>
              </a:rPr>
              <a:t>2017 - Nixa, Missouri	 - </a:t>
            </a:r>
            <a:r>
              <a:rPr lang="en-US" sz="2300" u="sng" dirty="0">
                <a:solidFill>
                  <a:schemeClr val="hlink"/>
                </a:solidFill>
                <a:latin typeface="Arial"/>
                <a:ea typeface="Arial"/>
                <a:cs typeface="Arial"/>
                <a:sym typeface="Arial"/>
                <a:hlinkClick r:id="rId3"/>
              </a:rPr>
              <a:t>Can't Keep From </a:t>
            </a:r>
            <a:r>
              <a:rPr lang="en-US" sz="2300" u="sng" dirty="0" err="1">
                <a:solidFill>
                  <a:schemeClr val="hlink"/>
                </a:solidFill>
                <a:latin typeface="Arial"/>
                <a:ea typeface="Arial"/>
                <a:cs typeface="Arial"/>
                <a:sym typeface="Arial"/>
                <a:hlinkClick r:id="rId3"/>
              </a:rPr>
              <a:t>Soarin</a:t>
            </a:r>
            <a:r>
              <a:rPr lang="en-US" sz="2300" u="sng" dirty="0">
                <a:solidFill>
                  <a:schemeClr val="hlink"/>
                </a:solidFill>
                <a:latin typeface="Arial"/>
                <a:ea typeface="Arial"/>
                <a:cs typeface="Arial"/>
                <a:sym typeface="Arial"/>
                <a:hlinkClick r:id="rId3"/>
              </a:rPr>
              <a:t>’</a:t>
            </a:r>
            <a:r>
              <a:rPr lang="en-US" sz="2300" dirty="0">
                <a:latin typeface="Arial"/>
                <a:ea typeface="Arial"/>
                <a:cs typeface="Arial"/>
                <a:sym typeface="Arial"/>
              </a:rPr>
              <a:t> </a:t>
            </a:r>
            <a:r>
              <a:rPr lang="en-US" sz="2000" dirty="0">
                <a:latin typeface="Arial"/>
                <a:ea typeface="Arial"/>
                <a:cs typeface="Arial"/>
                <a:sym typeface="Arial"/>
              </a:rPr>
              <a:t>(</a:t>
            </a:r>
            <a:r>
              <a:rPr lang="en-US" sz="2000" dirty="0"/>
              <a:t>https://www.youtube.com/watch?v=Mk0ByxJgJmc)</a:t>
            </a:r>
            <a:endParaRPr sz="2000" dirty="0">
              <a:latin typeface="Arial"/>
              <a:ea typeface="Arial"/>
              <a:cs typeface="Arial"/>
              <a:sym typeface="Arial"/>
            </a:endParaRPr>
          </a:p>
          <a:p>
            <a:pPr marL="0" lvl="0" indent="0">
              <a:spcBef>
                <a:spcPts val="1200"/>
              </a:spcBef>
              <a:spcAft>
                <a:spcPts val="1200"/>
              </a:spcAft>
              <a:buNone/>
            </a:pPr>
            <a:r>
              <a:rPr lang="en-US" sz="2300" dirty="0">
                <a:latin typeface="Arial"/>
                <a:ea typeface="Arial"/>
                <a:cs typeface="Arial"/>
                <a:sym typeface="Arial"/>
              </a:rPr>
              <a:t>2018 - Tulare, CA  Tulare Union High School - </a:t>
            </a:r>
            <a:r>
              <a:rPr lang="en-US" sz="2300" u="sng" dirty="0">
                <a:solidFill>
                  <a:schemeClr val="hlink"/>
                </a:solidFill>
                <a:latin typeface="Arial"/>
                <a:ea typeface="Arial"/>
                <a:cs typeface="Arial"/>
                <a:sym typeface="Arial"/>
                <a:hlinkClick r:id="rId4"/>
              </a:rPr>
              <a:t>HEART Teacher</a:t>
            </a:r>
            <a:r>
              <a:rPr lang="en-US" sz="2300" dirty="0">
                <a:latin typeface="Arial"/>
                <a:ea typeface="Arial"/>
                <a:cs typeface="Arial"/>
                <a:sym typeface="Arial"/>
              </a:rPr>
              <a:t> </a:t>
            </a:r>
            <a:r>
              <a:rPr lang="en-US" sz="2000" dirty="0">
                <a:latin typeface="Arial"/>
                <a:ea typeface="Arial"/>
                <a:cs typeface="Arial"/>
                <a:sym typeface="Arial"/>
              </a:rPr>
              <a:t>(</a:t>
            </a:r>
            <a:r>
              <a:rPr lang="en-US" sz="2000" dirty="0"/>
              <a:t>https://vimeo.com/243022938/3fd9c5a9b4)</a:t>
            </a:r>
            <a:endParaRPr sz="2000" dirty="0">
              <a:latin typeface="Arial"/>
              <a:ea typeface="Arial"/>
              <a:cs typeface="Arial"/>
              <a:sym typeface="Arial"/>
            </a:endParaRPr>
          </a:p>
          <a:p>
            <a:pPr marL="0" lvl="0" indent="0">
              <a:spcBef>
                <a:spcPts val="1200"/>
              </a:spcBef>
              <a:spcAft>
                <a:spcPts val="1200"/>
              </a:spcAft>
              <a:buNone/>
            </a:pPr>
            <a:r>
              <a:rPr lang="en-US" sz="2300" dirty="0">
                <a:latin typeface="Arial"/>
                <a:ea typeface="Arial"/>
                <a:cs typeface="Arial"/>
                <a:sym typeface="Arial"/>
              </a:rPr>
              <a:t>2019 - Jonesboro, GA - </a:t>
            </a:r>
            <a:r>
              <a:rPr lang="en-US" sz="2300" dirty="0">
                <a:solidFill>
                  <a:srgbClr val="333333"/>
                </a:solidFill>
                <a:highlight>
                  <a:srgbClr val="FFFFFF"/>
                </a:highlight>
                <a:latin typeface="Arial"/>
                <a:ea typeface="Arial"/>
                <a:cs typeface="Arial"/>
                <a:sym typeface="Arial"/>
              </a:rPr>
              <a:t>Mundy's Mill Middle School - 2:00  </a:t>
            </a:r>
            <a:r>
              <a:rPr lang="en-US" sz="2300" u="sng" dirty="0" err="1">
                <a:solidFill>
                  <a:schemeClr val="hlink"/>
                </a:solidFill>
                <a:latin typeface="Arial"/>
                <a:ea typeface="Arial"/>
                <a:cs typeface="Arial"/>
                <a:sym typeface="Arial"/>
                <a:hlinkClick r:id="rId5"/>
              </a:rPr>
              <a:t>Bullys</a:t>
            </a:r>
            <a:r>
              <a:rPr lang="en-US" sz="2300" u="sng" dirty="0">
                <a:solidFill>
                  <a:schemeClr val="hlink"/>
                </a:solidFill>
                <a:latin typeface="Arial"/>
                <a:ea typeface="Arial"/>
                <a:cs typeface="Arial"/>
                <a:sym typeface="Arial"/>
                <a:hlinkClick r:id="rId5"/>
              </a:rPr>
              <a:t> No! Anti-Bullying Song</a:t>
            </a:r>
            <a:r>
              <a:rPr lang="en-US" sz="2300" dirty="0">
                <a:solidFill>
                  <a:schemeClr val="hlink"/>
                </a:solidFill>
                <a:latin typeface="Arial"/>
                <a:ea typeface="Arial"/>
                <a:cs typeface="Arial"/>
                <a:sym typeface="Arial"/>
                <a:hlinkClick r:id="rId5"/>
              </a:rPr>
              <a:t> </a:t>
            </a:r>
            <a:r>
              <a:rPr lang="en-US" sz="2300" dirty="0">
                <a:solidFill>
                  <a:srgbClr val="000000"/>
                </a:solidFill>
                <a:latin typeface="Arial"/>
                <a:ea typeface="Arial"/>
                <a:cs typeface="Arial"/>
                <a:sym typeface="Arial"/>
              </a:rPr>
              <a:t>(</a:t>
            </a:r>
            <a:r>
              <a:rPr lang="en-US" sz="2000" dirty="0"/>
              <a:t>https://youtu.be/8-qM5FzB1Lw)</a:t>
            </a:r>
            <a:endParaRPr sz="2000" dirty="0"/>
          </a:p>
          <a:p>
            <a:pPr marL="0" lvl="0" indent="0" algn="l" rtl="0">
              <a:lnSpc>
                <a:spcPct val="100000"/>
              </a:lnSpc>
              <a:spcBef>
                <a:spcPts val="1200"/>
              </a:spcBef>
              <a:buClr>
                <a:schemeClr val="dk1"/>
              </a:buClr>
              <a:buSzPts val="1100"/>
              <a:buFont typeface="Arial"/>
              <a:buNone/>
            </a:pPr>
            <a:r>
              <a:rPr lang="en-US" sz="3000" dirty="0"/>
              <a:t>2020 Film of the Year - </a:t>
            </a:r>
            <a:r>
              <a:rPr lang="en-US" dirty="0">
                <a:highlight>
                  <a:srgbClr val="F9F9F9"/>
                </a:highlight>
                <a:latin typeface="Roboto"/>
                <a:ea typeface="Roboto"/>
                <a:cs typeface="Roboto"/>
                <a:sym typeface="Roboto"/>
                <a:hlinkClick r:id="rId6"/>
              </a:rPr>
              <a:t>2020 PBIS Film of the Year. LYCO &amp; CCPS Presents: Nirvana (PSA: Teen Suicide Prevention Video)</a:t>
            </a:r>
            <a:endParaRPr dirty="0">
              <a:highlight>
                <a:srgbClr val="F9F9F9"/>
              </a:highlight>
              <a:latin typeface="Roboto"/>
              <a:ea typeface="Roboto"/>
              <a:cs typeface="Roboto"/>
              <a:sym typeface="Roboto"/>
            </a:endParaRPr>
          </a:p>
          <a:p>
            <a:pPr marL="0" lvl="0" indent="0" algn="l" rtl="0">
              <a:lnSpc>
                <a:spcPct val="100000"/>
              </a:lnSpc>
              <a:spcBef>
                <a:spcPts val="0"/>
              </a:spcBef>
              <a:spcAft>
                <a:spcPts val="1200"/>
              </a:spcAft>
              <a:buClr>
                <a:schemeClr val="dk1"/>
              </a:buClr>
              <a:buSzPts val="1100"/>
              <a:buFont typeface="Arial"/>
              <a:buNone/>
            </a:pPr>
            <a:r>
              <a:rPr lang="en-US" sz="2000" dirty="0">
                <a:solidFill>
                  <a:schemeClr val="tx1"/>
                </a:solidFill>
              </a:rPr>
              <a:t>(https://www.youtube.com/watch?v=5v7u-25EFyE)</a:t>
            </a:r>
            <a:endParaRPr sz="2000" dirty="0">
              <a:solidFill>
                <a:schemeClr val="tx1"/>
              </a:solidFill>
              <a:uFill>
                <a:noFill/>
              </a:u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2" name="Title 1">
            <a:extLst>
              <a:ext uri="{FF2B5EF4-FFF2-40B4-BE49-F238E27FC236}">
                <a16:creationId xmlns:a16="http://schemas.microsoft.com/office/drawing/2014/main" id="{92BFA814-CCAB-4FB7-8089-1B685159307C}"/>
              </a:ext>
              <a:ext uri="{C183D7F6-B498-43B3-948B-1728B52AA6E4}">
                <adec:decorative xmlns:adec="http://schemas.microsoft.com/office/drawing/2017/decorative" val="1"/>
              </a:ext>
            </a:extLst>
          </p:cNvPr>
          <p:cNvSpPr>
            <a:spLocks noGrp="1"/>
          </p:cNvSpPr>
          <p:nvPr>
            <p:ph type="title"/>
          </p:nvPr>
        </p:nvSpPr>
        <p:spPr/>
        <p:txBody>
          <a:bodyPr/>
          <a:lstStyle/>
          <a:p>
            <a:r>
              <a:rPr lang="en-US" dirty="0">
                <a:solidFill>
                  <a:schemeClr val="bg1"/>
                </a:solidFill>
              </a:rPr>
              <a:t>2020</a:t>
            </a:r>
            <a:r>
              <a:rPr lang="en-US" dirty="0"/>
              <a:t> </a:t>
            </a:r>
            <a:r>
              <a:rPr lang="en-US" dirty="0">
                <a:solidFill>
                  <a:schemeClr val="bg1"/>
                </a:solidFill>
              </a:rPr>
              <a:t>Association for Positive Behavior Film Festival </a:t>
            </a:r>
          </a:p>
        </p:txBody>
      </p:sp>
      <p:sp>
        <p:nvSpPr>
          <p:cNvPr id="707" name="Google Shape;707;p109"/>
          <p:cNvSpPr txBox="1">
            <a:spLocks noGrp="1"/>
          </p:cNvSpPr>
          <p:nvPr>
            <p:ph type="body" idx="1"/>
          </p:nvPr>
        </p:nvSpPr>
        <p:spPr>
          <a:xfrm>
            <a:off x="242875" y="1686561"/>
            <a:ext cx="8229600" cy="3019914"/>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t>From the 2020 Association for Positive Behavior Film Festival</a:t>
            </a:r>
            <a:endParaRPr dirty="0"/>
          </a:p>
          <a:p>
            <a:pPr marL="0" lvl="0" indent="0" algn="l" rtl="0">
              <a:spcBef>
                <a:spcPts val="2400"/>
              </a:spcBef>
              <a:spcAft>
                <a:spcPts val="0"/>
              </a:spcAft>
              <a:buNone/>
            </a:pPr>
            <a:r>
              <a:rPr lang="en-US" sz="3000" dirty="0">
                <a:hlinkClick r:id="rId3"/>
              </a:rPr>
              <a:t>I have a voice</a:t>
            </a:r>
            <a:r>
              <a:rPr lang="en-US" sz="3000" dirty="0"/>
              <a:t> </a:t>
            </a:r>
            <a:r>
              <a:rPr lang="en-US" sz="1800" dirty="0">
                <a:solidFill>
                  <a:schemeClr val="tx1"/>
                </a:solidFill>
              </a:rPr>
              <a:t>(https://www.youtube.com/watch?v=UkRvgRLApNs)</a:t>
            </a:r>
            <a:endParaRPr sz="18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10">
            <a:extLst>
              <a:ext uri="{C183D7F6-B498-43B3-948B-1728B52AA6E4}">
                <adec:decorative xmlns:adec="http://schemas.microsoft.com/office/drawing/2017/decorative" val="1"/>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dirty="0"/>
              <a:t> </a:t>
            </a:r>
            <a:endParaRPr dirty="0"/>
          </a:p>
        </p:txBody>
      </p:sp>
      <p:sp>
        <p:nvSpPr>
          <p:cNvPr id="713" name="Google Shape;713;p110"/>
          <p:cNvSpPr txBox="1">
            <a:spLocks noGrp="1"/>
          </p:cNvSpPr>
          <p:nvPr>
            <p:ph type="body" idx="1"/>
          </p:nvPr>
        </p:nvSpPr>
        <p:spPr>
          <a:xfrm>
            <a:off x="457200" y="1417650"/>
            <a:ext cx="8229600" cy="45261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Clr>
                <a:schemeClr val="dk1"/>
              </a:buClr>
              <a:buSzPts val="3200"/>
              <a:buFont typeface="Arial"/>
              <a:buNone/>
            </a:pPr>
            <a:r>
              <a:rPr lang="en-US" dirty="0"/>
              <a:t>From the 2021 Association for Positive Behavior Film Festival</a:t>
            </a:r>
            <a:endParaRPr dirty="0"/>
          </a:p>
          <a:p>
            <a:pPr marL="342900" lvl="0" indent="-139700">
              <a:spcBef>
                <a:spcPts val="1800"/>
              </a:spcBef>
              <a:buNone/>
            </a:pPr>
            <a:r>
              <a:rPr lang="en-US" sz="2400" u="sng" dirty="0">
                <a:solidFill>
                  <a:schemeClr val="hlink"/>
                </a:solidFill>
                <a:hlinkClick r:id="rId3"/>
              </a:rPr>
              <a:t>W.O.L.F. COVID-19 Expectations</a:t>
            </a:r>
            <a:endParaRPr lang="en-US" sz="2400" u="sng" dirty="0">
              <a:solidFill>
                <a:schemeClr val="hlink"/>
              </a:solidFill>
            </a:endParaRPr>
          </a:p>
          <a:p>
            <a:pPr marL="342900" lvl="0" indent="-139700">
              <a:spcBef>
                <a:spcPts val="0"/>
              </a:spcBef>
              <a:spcAft>
                <a:spcPts val="600"/>
              </a:spcAft>
              <a:buNone/>
            </a:pPr>
            <a:r>
              <a:rPr lang="en-US" sz="1800" dirty="0">
                <a:solidFill>
                  <a:schemeClr val="tx1"/>
                </a:solidFill>
              </a:rPr>
              <a:t>(https://www.youtube.com/watch?v=RPMq_ieCjzk)</a:t>
            </a:r>
          </a:p>
          <a:p>
            <a:pPr marL="342900" lvl="0" indent="-139700">
              <a:spcBef>
                <a:spcPts val="0"/>
              </a:spcBef>
              <a:spcAft>
                <a:spcPts val="1200"/>
              </a:spcAft>
              <a:buNone/>
            </a:pPr>
            <a:r>
              <a:rPr lang="en-US" sz="1800" dirty="0">
                <a:solidFill>
                  <a:schemeClr val="tx1"/>
                </a:solidFill>
              </a:rPr>
              <a:t> </a:t>
            </a:r>
            <a:r>
              <a:rPr lang="en-US" sz="2000" dirty="0">
                <a:highlight>
                  <a:srgbClr val="FFFFFF"/>
                </a:highlight>
                <a:latin typeface="Calibri" panose="020F0502020204030204" pitchFamily="34" charset="0"/>
                <a:ea typeface="Roboto"/>
                <a:cs typeface="Calibri" panose="020F0502020204030204" pitchFamily="34" charset="0"/>
                <a:sym typeface="Roboto"/>
              </a:rPr>
              <a:t>Winfield-Mount Union Elementary School, Winfield, Iowa - Shelli </a:t>
            </a:r>
            <a:r>
              <a:rPr lang="en-US" sz="2000" dirty="0" err="1">
                <a:highlight>
                  <a:srgbClr val="FFFFFF"/>
                </a:highlight>
                <a:latin typeface="Calibri" panose="020F0502020204030204" pitchFamily="34" charset="0"/>
                <a:ea typeface="Roboto"/>
                <a:cs typeface="Calibri" panose="020F0502020204030204" pitchFamily="34" charset="0"/>
                <a:sym typeface="Roboto"/>
              </a:rPr>
              <a:t>Blazic</a:t>
            </a:r>
            <a:endParaRPr sz="2000" dirty="0">
              <a:latin typeface="Calibri" panose="020F0502020204030204" pitchFamily="34" charset="0"/>
              <a:cs typeface="Calibri" panose="020F0502020204030204" pitchFamily="34" charset="0"/>
            </a:endParaRPr>
          </a:p>
          <a:p>
            <a:pPr marL="342900" lvl="0" indent="-139700">
              <a:spcBef>
                <a:spcPts val="1800"/>
              </a:spcBef>
              <a:buNone/>
            </a:pPr>
            <a:r>
              <a:rPr lang="en-US" sz="2400" u="sng" dirty="0">
                <a:solidFill>
                  <a:schemeClr val="hlink"/>
                </a:solidFill>
                <a:latin typeface="Calibri" panose="020F0502020204030204" pitchFamily="34" charset="0"/>
                <a:cs typeface="Calibri" panose="020F0502020204030204" pitchFamily="34" charset="0"/>
                <a:hlinkClick r:id="rId4"/>
              </a:rPr>
              <a:t>It’s Going Down at REES</a:t>
            </a:r>
            <a:r>
              <a:rPr lang="en-US" sz="24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t>
            </a:r>
            <a:r>
              <a:rPr lang="en-US" sz="1800" dirty="0"/>
              <a:t>https://drive.google.com/file/d/1-qwHMqRPjnMOAH4CA_DyiPeoCQaEB9Bq/view)</a:t>
            </a:r>
            <a:endParaRPr lang="en-US" sz="1800" dirty="0">
              <a:latin typeface="Calibri" panose="020F0502020204030204" pitchFamily="34" charset="0"/>
              <a:cs typeface="Calibri" panose="020F0502020204030204" pitchFamily="34" charset="0"/>
            </a:endParaRPr>
          </a:p>
          <a:p>
            <a:pPr marL="342900" lvl="0" indent="-139700">
              <a:spcBef>
                <a:spcPts val="600"/>
              </a:spcBef>
              <a:spcAft>
                <a:spcPts val="2400"/>
              </a:spcAft>
              <a:buNone/>
            </a:pPr>
            <a:r>
              <a:rPr lang="en-US" sz="2000" dirty="0">
                <a:highlight>
                  <a:srgbClr val="FFFFFF"/>
                </a:highlight>
                <a:latin typeface="Calibri" panose="020F0502020204030204" pitchFamily="34" charset="0"/>
                <a:ea typeface="Roboto"/>
                <a:cs typeface="Calibri" panose="020F0502020204030204" pitchFamily="34" charset="0"/>
                <a:sym typeface="Roboto"/>
              </a:rPr>
              <a:t>River's Edge Elementary- Clayton County Public Schools, Fayetteville, GA - </a:t>
            </a:r>
            <a:r>
              <a:rPr lang="en-US" sz="2000" dirty="0" err="1">
                <a:highlight>
                  <a:srgbClr val="FFFFFF"/>
                </a:highlight>
                <a:latin typeface="Calibri" panose="020F0502020204030204" pitchFamily="34" charset="0"/>
                <a:ea typeface="Roboto"/>
                <a:cs typeface="Calibri" panose="020F0502020204030204" pitchFamily="34" charset="0"/>
                <a:sym typeface="Roboto"/>
              </a:rPr>
              <a:t>Tonishia</a:t>
            </a:r>
            <a:r>
              <a:rPr lang="en-US" sz="2000" dirty="0">
                <a:highlight>
                  <a:srgbClr val="FFFFFF"/>
                </a:highlight>
                <a:latin typeface="Calibri" panose="020F0502020204030204" pitchFamily="34" charset="0"/>
                <a:ea typeface="Roboto"/>
                <a:cs typeface="Calibri" panose="020F0502020204030204" pitchFamily="34" charset="0"/>
                <a:sym typeface="Roboto"/>
              </a:rPr>
              <a:t> Whitlow</a:t>
            </a:r>
            <a:endParaRPr sz="2000" dirty="0">
              <a:latin typeface="Calibri" panose="020F0502020204030204" pitchFamily="34" charset="0"/>
              <a:cs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11"/>
          <p:cNvSpPr txBox="1">
            <a:spLocks noGrp="1"/>
          </p:cNvSpPr>
          <p:nvPr>
            <p:ph type="title"/>
          </p:nvPr>
        </p:nvSpPr>
        <p:spPr>
          <a:xfrm>
            <a:off x="457200" y="274637"/>
            <a:ext cx="8229600" cy="114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Intermediate School Highlights</a:t>
            </a:r>
            <a:endParaRPr dirty="0"/>
          </a:p>
        </p:txBody>
      </p:sp>
      <p:sp>
        <p:nvSpPr>
          <p:cNvPr id="720" name="Google Shape;720;p111"/>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spcBef>
                <a:spcPts val="1800"/>
              </a:spcBef>
              <a:spcAft>
                <a:spcPts val="1800"/>
              </a:spcAft>
              <a:buNone/>
            </a:pPr>
            <a:r>
              <a:rPr lang="en-US" u="sng" dirty="0">
                <a:solidFill>
                  <a:schemeClr val="hlink"/>
                </a:solidFill>
                <a:hlinkClick r:id="rId3"/>
              </a:rPr>
              <a:t>Tiger Pride Kids</a:t>
            </a:r>
            <a:r>
              <a:rPr lang="en-US" dirty="0"/>
              <a:t> </a:t>
            </a:r>
            <a:r>
              <a:rPr lang="en-US" sz="1800" dirty="0"/>
              <a:t>(https://youtu.be/waHzF-miV1Q) </a:t>
            </a:r>
            <a:r>
              <a:rPr lang="en-US" dirty="0"/>
              <a:t>- A. </a:t>
            </a:r>
            <a:r>
              <a:rPr lang="en-US" dirty="0" err="1"/>
              <a:t>Ruzek</a:t>
            </a:r>
            <a:endParaRPr dirty="0"/>
          </a:p>
          <a:p>
            <a:pPr marL="0" lvl="0" indent="0">
              <a:spcBef>
                <a:spcPts val="1800"/>
              </a:spcBef>
              <a:spcAft>
                <a:spcPts val="1800"/>
              </a:spcAft>
              <a:buNone/>
            </a:pPr>
            <a:r>
              <a:rPr lang="en-US" u="sng" dirty="0">
                <a:solidFill>
                  <a:schemeClr val="hlink"/>
                </a:solidFill>
                <a:hlinkClick r:id="rId4"/>
              </a:rPr>
              <a:t>We Belong, We are Tiger Strong</a:t>
            </a:r>
            <a:r>
              <a:rPr lang="en-US" dirty="0"/>
              <a:t> </a:t>
            </a:r>
            <a:r>
              <a:rPr lang="en-US" sz="1800" dirty="0"/>
              <a:t>(https://youtu.be/FQPC3stHn6w) </a:t>
            </a:r>
            <a:r>
              <a:rPr lang="en-US" dirty="0"/>
              <a:t>- T. </a:t>
            </a:r>
            <a:r>
              <a:rPr lang="en-US" dirty="0" err="1"/>
              <a:t>Tschumper</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Calibri"/>
                <a:ea typeface="Calibri"/>
                <a:cs typeface="Calibri"/>
                <a:sym typeface="Calibri"/>
              </a:rPr>
              <a:t>Video Creation/Tips and Tricks</a:t>
            </a:r>
            <a:endParaRPr sz="4400" b="0" i="0" u="none" strike="noStrike" cap="none" dirty="0">
              <a:solidFill>
                <a:schemeClr val="dk1"/>
              </a:solidFill>
              <a:latin typeface="Calibri"/>
              <a:ea typeface="Calibri"/>
              <a:cs typeface="Calibri"/>
              <a:sym typeface="Calibri"/>
            </a:endParaRPr>
          </a:p>
        </p:txBody>
      </p:sp>
      <p:sp>
        <p:nvSpPr>
          <p:cNvPr id="726" name="Google Shape;726;p1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Scripts – Post in large print on poster board “cue cards”</a:t>
            </a:r>
            <a:endParaRPr dirty="0"/>
          </a:p>
          <a:p>
            <a:pPr marL="342900" marR="0" lvl="0" indent="-342900" algn="l" rtl="0">
              <a:spcBef>
                <a:spcPts val="72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Length – generally 3 minutes or less</a:t>
            </a:r>
            <a:endParaRPr dirty="0"/>
          </a:p>
          <a:p>
            <a:pPr marL="342900" marR="0" lvl="0" indent="-342900" algn="l" rtl="0">
              <a:spcBef>
                <a:spcPts val="72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Just a tool to start dialogue/teaching/reviewing…</a:t>
            </a:r>
            <a:endParaRPr dirty="0"/>
          </a:p>
          <a:p>
            <a:pPr marL="342900" marR="0" lvl="0" indent="-342900" algn="l" rtl="0">
              <a:spcBef>
                <a:spcPts val="720"/>
              </a:spcBef>
              <a:spcAft>
                <a:spcPts val="0"/>
              </a:spcAft>
              <a:buClr>
                <a:schemeClr val="dk1"/>
              </a:buClr>
              <a:buSzPts val="3600"/>
              <a:buFont typeface="Arial"/>
              <a:buChar char="•"/>
            </a:pPr>
            <a:r>
              <a:rPr lang="en-US" sz="3600" dirty="0"/>
              <a:t>Take an</a:t>
            </a:r>
            <a:r>
              <a:rPr lang="en-US" sz="3600" b="0" i="0" u="none" strike="noStrike" cap="none" dirty="0">
                <a:solidFill>
                  <a:schemeClr val="dk1"/>
                </a:solidFill>
                <a:latin typeface="Calibri"/>
                <a:ea typeface="Calibri"/>
                <a:cs typeface="Calibri"/>
                <a:sym typeface="Calibri"/>
              </a:rPr>
              <a:t> idea and make them your own</a:t>
            </a:r>
            <a:endParaRPr sz="3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Calibri"/>
                <a:ea typeface="Calibri"/>
                <a:cs typeface="Calibri"/>
                <a:sym typeface="Calibri"/>
              </a:rPr>
              <a:t>Use a Mic</a:t>
            </a:r>
            <a:endParaRPr sz="4400" b="0" i="0" u="none" strike="noStrike" cap="none" dirty="0">
              <a:solidFill>
                <a:schemeClr val="dk1"/>
              </a:solidFill>
              <a:latin typeface="Calibri"/>
              <a:ea typeface="Calibri"/>
              <a:cs typeface="Calibri"/>
              <a:sym typeface="Calibri"/>
            </a:endParaRPr>
          </a:p>
        </p:txBody>
      </p:sp>
      <p:sp>
        <p:nvSpPr>
          <p:cNvPr id="732" name="Google Shape;732;p1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spcBef>
                <a:spcPts val="1800"/>
              </a:spcBef>
              <a:spcAft>
                <a:spcPts val="1800"/>
              </a:spcAft>
            </a:pPr>
            <a:r>
              <a:rPr lang="en-US" sz="3200" b="0" i="0" u="none" strike="noStrike" cap="none" dirty="0" err="1">
                <a:solidFill>
                  <a:schemeClr val="dk1"/>
                </a:solidFill>
                <a:latin typeface="Calibri"/>
                <a:ea typeface="Calibri"/>
                <a:cs typeface="Calibri"/>
                <a:sym typeface="Calibri"/>
              </a:rPr>
              <a:t>Rysavy</a:t>
            </a:r>
            <a:r>
              <a:rPr lang="en-US" sz="3200" b="0" i="0" u="none" strike="noStrike" cap="none" dirty="0">
                <a:solidFill>
                  <a:schemeClr val="dk1"/>
                </a:solidFill>
                <a:latin typeface="Calibri"/>
                <a:ea typeface="Calibri"/>
                <a:cs typeface="Calibri"/>
                <a:sym typeface="Calibri"/>
              </a:rPr>
              <a:t> - I Love My Job – wired for sound – example at 1-minute mark - </a:t>
            </a:r>
            <a:r>
              <a:rPr lang="en-US" sz="3200" b="0" i="0" u="sng" strike="noStrike" cap="none" dirty="0">
                <a:solidFill>
                  <a:schemeClr val="hlink"/>
                </a:solidFill>
                <a:latin typeface="Calibri"/>
                <a:ea typeface="Calibri"/>
                <a:cs typeface="Calibri"/>
                <a:sym typeface="Calibri"/>
                <a:hlinkClick r:id="rId3"/>
              </a:rPr>
              <a:t>Ryan Loves His Job Video</a:t>
            </a:r>
            <a:r>
              <a:rPr lang="en-US" sz="3200" b="0" i="0" u="sng" strike="noStrike" cap="none" dirty="0">
                <a:solidFill>
                  <a:schemeClr val="hlink"/>
                </a:solidFill>
                <a:latin typeface="Calibri"/>
                <a:ea typeface="Calibri"/>
                <a:cs typeface="Calibri"/>
                <a:sym typeface="Calibri"/>
              </a:rPr>
              <a:t> </a:t>
            </a:r>
            <a:r>
              <a:rPr lang="en-US" sz="1800" b="0" i="0" strike="noStrike" cap="none" dirty="0">
                <a:solidFill>
                  <a:schemeClr val="tx1"/>
                </a:solidFill>
                <a:latin typeface="Calibri"/>
                <a:ea typeface="Calibri"/>
                <a:cs typeface="Calibri"/>
                <a:sym typeface="Calibri"/>
              </a:rPr>
              <a:t>(</a:t>
            </a:r>
            <a:r>
              <a:rPr lang="en-US" sz="1800" dirty="0">
                <a:solidFill>
                  <a:schemeClr val="tx1"/>
                </a:solidFill>
              </a:rPr>
              <a:t>https://youtu.be/l0g7UeFC1aI?list=PLOxXlvDwofg_rVO_WxI_I35Eiu28l7j-w)</a:t>
            </a:r>
            <a:endParaRPr sz="1800" b="0" i="0" u="sng" strike="noStrike" cap="none" dirty="0">
              <a:solidFill>
                <a:schemeClr val="tx1"/>
              </a:solidFill>
              <a:sym typeface="Calibri"/>
            </a:endParaRPr>
          </a:p>
          <a:p>
            <a:pPr marL="342900" lvl="0" indent="-342900">
              <a:spcBef>
                <a:spcPts val="1800"/>
              </a:spcBef>
              <a:spcAft>
                <a:spcPts val="1800"/>
              </a:spcAft>
            </a:pPr>
            <a:r>
              <a:rPr lang="en-US" sz="3200" b="0" i="0" u="none" strike="noStrike" cap="none" dirty="0">
                <a:solidFill>
                  <a:schemeClr val="dk1"/>
                </a:solidFill>
                <a:latin typeface="Calibri"/>
                <a:ea typeface="Calibri"/>
                <a:cs typeface="Calibri"/>
                <a:sym typeface="Calibri"/>
              </a:rPr>
              <a:t>Laying a mic in an area or on the quietest person - </a:t>
            </a:r>
            <a:r>
              <a:rPr lang="en-US" sz="3200" b="0" i="0" u="sng" strike="noStrike" cap="none" dirty="0">
                <a:solidFill>
                  <a:schemeClr val="hlink"/>
                </a:solidFill>
                <a:latin typeface="Calibri"/>
                <a:ea typeface="Calibri"/>
                <a:cs typeface="Calibri"/>
                <a:sym typeface="Calibri"/>
                <a:hlinkClick r:id="rId4"/>
              </a:rPr>
              <a:t>Cyber Bullying video with example of mic placement</a:t>
            </a:r>
            <a:r>
              <a:rPr lang="en-US" sz="3200" b="0" i="0" u="sng" strike="noStrike" cap="none" dirty="0">
                <a:solidFill>
                  <a:schemeClr val="hlink"/>
                </a:solidFill>
                <a:latin typeface="Calibri"/>
                <a:ea typeface="Calibri"/>
                <a:cs typeface="Calibri"/>
                <a:sym typeface="Calibri"/>
              </a:rPr>
              <a:t> </a:t>
            </a:r>
            <a:r>
              <a:rPr lang="en-US" sz="1800" b="0" i="0" strike="noStrike" cap="none" dirty="0">
                <a:solidFill>
                  <a:schemeClr val="tx1"/>
                </a:solidFill>
                <a:latin typeface="Calibri"/>
                <a:ea typeface="Calibri"/>
                <a:cs typeface="Calibri"/>
                <a:sym typeface="Calibri"/>
              </a:rPr>
              <a:t>(</a:t>
            </a:r>
            <a:r>
              <a:rPr lang="en-US" sz="1800" dirty="0">
                <a:solidFill>
                  <a:schemeClr val="tx1"/>
                </a:solidFill>
              </a:rPr>
              <a:t>https://youtu.be/Kk8rKzwgyiA?list=PLOxXlvDwofg_ULcD0Yndk26iVOvKLNMyC)</a:t>
            </a:r>
            <a:endParaRPr sz="1800" b="0" i="0" strike="noStrike" cap="none" dirty="0">
              <a:solidFill>
                <a:schemeClr val="tx1"/>
              </a:solidFill>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Calibri"/>
                <a:ea typeface="Calibri"/>
                <a:cs typeface="Calibri"/>
                <a:sym typeface="Calibri"/>
              </a:rPr>
              <a:t>Hollywood Style Intros</a:t>
            </a:r>
            <a:endParaRPr sz="4400" b="0" i="0" u="none" strike="noStrike" cap="none" dirty="0">
              <a:solidFill>
                <a:schemeClr val="dk1"/>
              </a:solidFill>
              <a:latin typeface="Calibri"/>
              <a:ea typeface="Calibri"/>
              <a:cs typeface="Calibri"/>
              <a:sym typeface="Calibri"/>
            </a:endParaRPr>
          </a:p>
        </p:txBody>
      </p:sp>
      <p:sp>
        <p:nvSpPr>
          <p:cNvPr id="738" name="Google Shape;738;p1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spcBef>
                <a:spcPts val="1800"/>
              </a:spcBef>
              <a:spcAft>
                <a:spcPts val="1800"/>
              </a:spcAft>
            </a:pPr>
            <a:r>
              <a:rPr lang="en-US" sz="3200" b="0" i="0" u="sng" strike="noStrike" cap="none" dirty="0">
                <a:solidFill>
                  <a:schemeClr val="hlink"/>
                </a:solidFill>
                <a:latin typeface="Calibri"/>
                <a:ea typeface="Calibri"/>
                <a:cs typeface="Calibri"/>
                <a:sym typeface="Calibri"/>
                <a:hlinkClick r:id="rId3"/>
              </a:rPr>
              <a:t>Hollywood style video introduction examples</a:t>
            </a:r>
            <a:r>
              <a:rPr lang="en-US" sz="3200" b="0" i="0" u="sng" strike="noStrike" cap="none" dirty="0">
                <a:solidFill>
                  <a:schemeClr val="hlink"/>
                </a:solidFill>
                <a:latin typeface="Calibri"/>
                <a:ea typeface="Calibri"/>
                <a:cs typeface="Calibri"/>
                <a:sym typeface="Calibri"/>
              </a:rPr>
              <a:t> </a:t>
            </a:r>
            <a:r>
              <a:rPr lang="en-US" sz="1800" b="0" i="0" strike="noStrike" cap="none" dirty="0">
                <a:solidFill>
                  <a:schemeClr val="tx1"/>
                </a:solidFill>
                <a:latin typeface="Calibri"/>
                <a:ea typeface="Calibri"/>
                <a:cs typeface="Calibri"/>
                <a:sym typeface="Calibri"/>
              </a:rPr>
              <a:t>(</a:t>
            </a:r>
            <a:r>
              <a:rPr lang="en-US" sz="1800" dirty="0">
                <a:solidFill>
                  <a:schemeClr val="tx1"/>
                </a:solidFill>
              </a:rPr>
              <a:t>https://goo.gl/PsGJsi)</a:t>
            </a:r>
            <a:endParaRPr sz="1800" dirty="0">
              <a:solidFill>
                <a:schemeClr val="tx1"/>
              </a:solidFill>
            </a:endParaRPr>
          </a:p>
          <a:p>
            <a:pPr marL="342900" lvl="0" indent="-342900">
              <a:spcBef>
                <a:spcPts val="1800"/>
              </a:spcBef>
              <a:spcAft>
                <a:spcPts val="1800"/>
              </a:spcAft>
            </a:pPr>
            <a:r>
              <a:rPr lang="en-US" u="sng" dirty="0" err="1">
                <a:solidFill>
                  <a:schemeClr val="hlink"/>
                </a:solidFill>
                <a:hlinkClick r:id="rId4"/>
              </a:rPr>
              <a:t>Ivipid</a:t>
            </a:r>
            <a:r>
              <a:rPr lang="en-US" u="sng" dirty="0">
                <a:solidFill>
                  <a:schemeClr val="hlink"/>
                </a:solidFill>
                <a:hlinkClick r:id="rId4"/>
              </a:rPr>
              <a:t> website home page</a:t>
            </a:r>
            <a:r>
              <a:rPr lang="en-US" dirty="0"/>
              <a:t> </a:t>
            </a:r>
            <a:r>
              <a:rPr lang="en-US" sz="1800" dirty="0"/>
              <a:t>(http://ivipid.com/)</a:t>
            </a:r>
            <a:endParaRPr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4" name="Google Shape;744;p115"/>
          <p:cNvSpPr txBox="1">
            <a:spLocks noGrp="1"/>
          </p:cNvSpPr>
          <p:nvPr>
            <p:ph type="title"/>
          </p:nvPr>
        </p:nvSpPr>
        <p:spPr>
          <a:xfrm>
            <a:off x="533400" y="90151"/>
            <a:ext cx="8229600" cy="97664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0" i="0" u="none" strike="noStrike" cap="none" dirty="0">
                <a:solidFill>
                  <a:schemeClr val="dk1"/>
                </a:solidFill>
                <a:latin typeface="Calibri"/>
                <a:ea typeface="Calibri"/>
                <a:cs typeface="Calibri"/>
                <a:sym typeface="Calibri"/>
              </a:rPr>
              <a:t>Green Screen</a:t>
            </a:r>
            <a:endParaRPr sz="4800" b="0" i="0" u="none" strike="noStrike" cap="none" dirty="0">
              <a:solidFill>
                <a:schemeClr val="dk1"/>
              </a:solidFill>
              <a:latin typeface="Calibri"/>
              <a:ea typeface="Calibri"/>
              <a:cs typeface="Calibri"/>
              <a:sym typeface="Calibri"/>
            </a:endParaRPr>
          </a:p>
        </p:txBody>
      </p:sp>
      <p:sp>
        <p:nvSpPr>
          <p:cNvPr id="743" name="Google Shape;743;p115"/>
          <p:cNvSpPr txBox="1">
            <a:spLocks noGrp="1"/>
          </p:cNvSpPr>
          <p:nvPr>
            <p:ph type="body" idx="1"/>
          </p:nvPr>
        </p:nvSpPr>
        <p:spPr>
          <a:xfrm>
            <a:off x="0" y="1066800"/>
            <a:ext cx="8458200" cy="4526100"/>
          </a:xfrm>
          <a:prstGeom prst="rect">
            <a:avLst/>
          </a:prstGeom>
          <a:noFill/>
          <a:ln>
            <a:noFill/>
          </a:ln>
        </p:spPr>
        <p:txBody>
          <a:bodyPr spcFirstLastPara="1" wrap="square" lIns="91425" tIns="45700" rIns="91425" bIns="45700" anchor="t" anchorCtr="0">
            <a:noAutofit/>
          </a:bodyPr>
          <a:lstStyle/>
          <a:p>
            <a:pPr marL="342900" lvl="0" indent="-292100">
              <a:spcBef>
                <a:spcPts val="1800"/>
              </a:spcBef>
              <a:spcAft>
                <a:spcPts val="1800"/>
              </a:spcAft>
            </a:pPr>
            <a:r>
              <a:rPr lang="en-US" sz="2400" b="0" i="0" u="none" strike="noStrike" cap="none" dirty="0">
                <a:solidFill>
                  <a:schemeClr val="dk1"/>
                </a:solidFill>
                <a:sym typeface="Calibri"/>
              </a:rPr>
              <a:t>Tiger Pride Tiger Traveling Route 66 (first try with green screen) - </a:t>
            </a:r>
            <a:r>
              <a:rPr lang="en-US" sz="2400" b="0" i="0" u="sng" strike="noStrike" cap="none" dirty="0">
                <a:solidFill>
                  <a:schemeClr val="hlink"/>
                </a:solidFill>
                <a:sym typeface="Calibri"/>
                <a:hlinkClick r:id="rId3"/>
              </a:rPr>
              <a:t>Route 66 Video using a green screen</a:t>
            </a:r>
            <a:r>
              <a:rPr lang="en-US" sz="2400" b="0" i="0" u="sng" strike="noStrike" cap="none" dirty="0">
                <a:solidFill>
                  <a:schemeClr val="hlink"/>
                </a:solidFill>
                <a:sym typeface="Calibri"/>
              </a:rPr>
              <a:t> </a:t>
            </a:r>
            <a:r>
              <a:rPr lang="en-US" sz="1800" b="0" i="0" strike="noStrike" cap="none" dirty="0">
                <a:solidFill>
                  <a:schemeClr val="tx1"/>
                </a:solidFill>
                <a:sym typeface="Calibri"/>
              </a:rPr>
              <a:t>(</a:t>
            </a:r>
            <a:r>
              <a:rPr lang="en-US" sz="1800" dirty="0">
                <a:solidFill>
                  <a:schemeClr val="tx1"/>
                </a:solidFill>
              </a:rPr>
              <a:t>http://www.youtube.com/watch?v=xzprkcKyfcs)</a:t>
            </a:r>
            <a:endParaRPr sz="1800" dirty="0">
              <a:solidFill>
                <a:schemeClr val="tx1"/>
              </a:solidFill>
            </a:endParaRPr>
          </a:p>
          <a:p>
            <a:pPr marL="342900" lvl="0" indent="-292100">
              <a:spcBef>
                <a:spcPts val="1800"/>
              </a:spcBef>
              <a:spcAft>
                <a:spcPts val="1800"/>
              </a:spcAft>
            </a:pPr>
            <a:r>
              <a:rPr lang="en-US" sz="2400" b="0" i="0" u="none" strike="noStrike" cap="none" dirty="0">
                <a:solidFill>
                  <a:schemeClr val="dk1"/>
                </a:solidFill>
                <a:sym typeface="Calibri"/>
              </a:rPr>
              <a:t>Tiger traveling through time – 2008 Olympics </a:t>
            </a:r>
            <a:r>
              <a:rPr lang="en-US" sz="2400" b="0" i="0" u="sng" strike="noStrike" cap="none" dirty="0">
                <a:solidFill>
                  <a:schemeClr val="hlink"/>
                </a:solidFill>
                <a:sym typeface="Calibri"/>
                <a:hlinkClick r:id="rId4"/>
              </a:rPr>
              <a:t>The Tiger travels to the 2008 Olympics - more green screen use</a:t>
            </a:r>
            <a:r>
              <a:rPr lang="en-US" sz="2400" b="0" i="0" u="sng" strike="noStrike" cap="none" dirty="0">
                <a:solidFill>
                  <a:schemeClr val="hlink"/>
                </a:solidFill>
                <a:sym typeface="Calibri"/>
              </a:rPr>
              <a:t> </a:t>
            </a:r>
            <a:r>
              <a:rPr lang="en-US" sz="1800" b="0" i="0" strike="noStrike" cap="none" dirty="0">
                <a:solidFill>
                  <a:schemeClr val="tx1"/>
                </a:solidFill>
                <a:sym typeface="Calibri"/>
              </a:rPr>
              <a:t>(</a:t>
            </a:r>
            <a:r>
              <a:rPr lang="en-US" sz="1800" dirty="0">
                <a:solidFill>
                  <a:schemeClr val="tx1"/>
                </a:solidFill>
              </a:rPr>
              <a:t>http://www.youtube.com/watch?v=aRvGnmzxhRU)</a:t>
            </a:r>
            <a:endParaRPr sz="1800" dirty="0">
              <a:solidFill>
                <a:schemeClr val="tx1"/>
              </a:solidFill>
              <a:hlinkClick r:id="rId5"/>
            </a:endParaRPr>
          </a:p>
          <a:p>
            <a:pPr marL="342900" lvl="0" indent="-292100">
              <a:spcBef>
                <a:spcPts val="1800"/>
              </a:spcBef>
              <a:spcAft>
                <a:spcPts val="1800"/>
              </a:spcAft>
            </a:pPr>
            <a:r>
              <a:rPr lang="en-US" sz="2400" b="0" i="0" u="sng" strike="noStrike" cap="none" dirty="0">
                <a:solidFill>
                  <a:schemeClr val="hlink"/>
                </a:solidFill>
                <a:sym typeface="Calibri"/>
                <a:hlinkClick r:id="rId5"/>
              </a:rPr>
              <a:t>Superheroes visit the cafeteria - using a green screen</a:t>
            </a:r>
            <a:r>
              <a:rPr lang="en-US" sz="2400" b="0" i="0" u="sng" strike="noStrike" cap="none" dirty="0">
                <a:solidFill>
                  <a:schemeClr val="hlink"/>
                </a:solidFill>
                <a:sym typeface="Calibri"/>
              </a:rPr>
              <a:t> </a:t>
            </a:r>
            <a:r>
              <a:rPr lang="en-US" sz="1800" b="0" i="0" strike="noStrike" cap="none" dirty="0">
                <a:solidFill>
                  <a:schemeClr val="tx1"/>
                </a:solidFill>
                <a:sym typeface="Calibri"/>
              </a:rPr>
              <a:t>(</a:t>
            </a:r>
            <a:r>
              <a:rPr lang="en-US" sz="1800" dirty="0">
                <a:solidFill>
                  <a:schemeClr val="tx1"/>
                </a:solidFill>
              </a:rPr>
              <a:t>https://youtu.be/aUuF2bwbKJ4?list=PLOxXlvDwofg_rVO_WxI_I35Eiu28l7j-w)</a:t>
            </a:r>
            <a:endParaRPr sz="1800" b="0" i="0" strike="noStrike" cap="none" dirty="0">
              <a:solidFill>
                <a:schemeClr val="tx1"/>
              </a:solidFill>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0" i="0" u="none" strike="noStrike" cap="none" dirty="0">
                <a:solidFill>
                  <a:schemeClr val="dk1"/>
                </a:solidFill>
                <a:latin typeface="Calibri"/>
                <a:ea typeface="Calibri"/>
                <a:cs typeface="Calibri"/>
                <a:sym typeface="Calibri"/>
              </a:rPr>
              <a:t>Hardware/Software</a:t>
            </a:r>
            <a:endParaRPr sz="4800" b="0" i="0" u="none" strike="noStrike" cap="none" dirty="0">
              <a:solidFill>
                <a:schemeClr val="dk1"/>
              </a:solidFill>
              <a:latin typeface="Calibri"/>
              <a:ea typeface="Calibri"/>
              <a:cs typeface="Calibri"/>
              <a:sym typeface="Calibri"/>
            </a:endParaRPr>
          </a:p>
        </p:txBody>
      </p:sp>
      <p:sp>
        <p:nvSpPr>
          <p:cNvPr id="750" name="Google Shape;750;p116"/>
          <p:cNvSpPr txBox="1">
            <a:spLocks noGrp="1"/>
          </p:cNvSpPr>
          <p:nvPr>
            <p:ph type="body" idx="1"/>
          </p:nvPr>
        </p:nvSpPr>
        <p:spPr>
          <a:xfrm>
            <a:off x="628650" y="1690688"/>
            <a:ext cx="7886700" cy="4786200"/>
          </a:xfrm>
          <a:prstGeom prst="rect">
            <a:avLst/>
          </a:prstGeom>
          <a:noFill/>
          <a:ln>
            <a:noFill/>
          </a:ln>
        </p:spPr>
        <p:txBody>
          <a:bodyPr spcFirstLastPara="1" wrap="square" lIns="91425" tIns="45700" rIns="91425" bIns="45700" anchor="t" anchorCtr="0">
            <a:noAutofit/>
          </a:bodyPr>
          <a:lstStyle/>
          <a:p>
            <a:pPr marL="0" marR="0" lvl="0" indent="0" algn="l" rtl="0">
              <a:lnSpc>
                <a:spcPct val="87000"/>
              </a:lnSpc>
              <a:spcBef>
                <a:spcPts val="1200"/>
              </a:spcBef>
              <a:spcAft>
                <a:spcPts val="1200"/>
              </a:spcAft>
              <a:buClr>
                <a:schemeClr val="dk1"/>
              </a:buClr>
              <a:buFont typeface="Arial"/>
              <a:buNone/>
            </a:pPr>
            <a:r>
              <a:rPr lang="en-US" sz="2960" b="0" i="0" u="none" strike="noStrike" cap="none" dirty="0">
                <a:solidFill>
                  <a:schemeClr val="dk1"/>
                </a:solidFill>
                <a:latin typeface="Calibri"/>
                <a:ea typeface="Calibri"/>
                <a:cs typeface="Calibri"/>
                <a:sym typeface="Calibri"/>
              </a:rPr>
              <a:t>Editing Software – </a:t>
            </a:r>
            <a:r>
              <a:rPr lang="en-US" sz="2960" b="0" i="0" u="none" strike="noStrike" cap="none" dirty="0" err="1">
                <a:solidFill>
                  <a:schemeClr val="dk1"/>
                </a:solidFill>
                <a:latin typeface="Calibri"/>
                <a:ea typeface="Calibri"/>
                <a:cs typeface="Calibri"/>
                <a:sym typeface="Calibri"/>
              </a:rPr>
              <a:t>PowerDirector</a:t>
            </a:r>
            <a:r>
              <a:rPr lang="en-US" sz="2960" b="0" i="0" u="none" strike="noStrike" cap="none" dirty="0">
                <a:solidFill>
                  <a:schemeClr val="dk1"/>
                </a:solidFill>
                <a:latin typeface="Calibri"/>
                <a:ea typeface="Calibri"/>
                <a:cs typeface="Calibri"/>
                <a:sym typeface="Calibri"/>
              </a:rPr>
              <a:t> by </a:t>
            </a:r>
            <a:r>
              <a:rPr lang="en-US" sz="2960" b="0" i="0" u="none" strike="noStrike" cap="none" dirty="0" err="1">
                <a:solidFill>
                  <a:schemeClr val="dk1"/>
                </a:solidFill>
                <a:latin typeface="Calibri"/>
                <a:ea typeface="Calibri"/>
                <a:cs typeface="Calibri"/>
                <a:sym typeface="Calibri"/>
              </a:rPr>
              <a:t>Cyberlink</a:t>
            </a:r>
            <a:r>
              <a:rPr lang="en-US" sz="2960" b="0" i="0" u="none" strike="noStrike" cap="none" dirty="0">
                <a:solidFill>
                  <a:schemeClr val="dk1"/>
                </a:solidFill>
                <a:latin typeface="Calibri"/>
                <a:ea typeface="Calibri"/>
                <a:cs typeface="Calibri"/>
                <a:sym typeface="Calibri"/>
              </a:rPr>
              <a:t> (PC product)</a:t>
            </a:r>
            <a:endParaRPr sz="2220" dirty="0"/>
          </a:p>
          <a:p>
            <a:pPr marL="0" marR="0" lvl="0" indent="0" algn="l" rtl="0">
              <a:lnSpc>
                <a:spcPct val="87000"/>
              </a:lnSpc>
              <a:spcBef>
                <a:spcPts val="1200"/>
              </a:spcBef>
              <a:spcAft>
                <a:spcPts val="1200"/>
              </a:spcAft>
              <a:buClr>
                <a:schemeClr val="dk1"/>
              </a:buClr>
              <a:buFont typeface="Arial"/>
              <a:buNone/>
            </a:pPr>
            <a:r>
              <a:rPr lang="en-US" sz="2960" b="0" i="0" u="none" strike="noStrike" cap="none" dirty="0">
                <a:solidFill>
                  <a:schemeClr val="dk1"/>
                </a:solidFill>
                <a:latin typeface="Calibri"/>
                <a:ea typeface="Calibri"/>
                <a:cs typeface="Calibri"/>
                <a:sym typeface="Calibri"/>
              </a:rPr>
              <a:t>Camera</a:t>
            </a:r>
            <a:r>
              <a:rPr lang="en-US" sz="2960" b="0" i="0" u="none" strike="noStrike" cap="none" baseline="0" dirty="0">
                <a:solidFill>
                  <a:schemeClr val="dk1"/>
                </a:solidFill>
                <a:latin typeface="Calibri"/>
                <a:ea typeface="Calibri"/>
                <a:cs typeface="Calibri"/>
                <a:sym typeface="Calibri"/>
              </a:rPr>
              <a:t> </a:t>
            </a:r>
            <a:r>
              <a:rPr lang="en-US" sz="2960" b="0" i="0" u="none" strike="noStrike" cap="none" dirty="0">
                <a:solidFill>
                  <a:schemeClr val="dk1"/>
                </a:solidFill>
                <a:latin typeface="Calibri"/>
                <a:ea typeface="Calibri"/>
                <a:cs typeface="Calibri"/>
                <a:sym typeface="Calibri"/>
              </a:rPr>
              <a:t>– Sony </a:t>
            </a:r>
            <a:r>
              <a:rPr lang="en-US" sz="2960" dirty="0" err="1"/>
              <a:t>Handycam</a:t>
            </a:r>
            <a:r>
              <a:rPr lang="en-US" sz="2960" dirty="0"/>
              <a:t> FDR-AX100</a:t>
            </a:r>
            <a:endParaRPr sz="2960" dirty="0"/>
          </a:p>
          <a:p>
            <a:pPr marL="0" marR="0" lvl="0" indent="0" algn="l" rtl="0">
              <a:lnSpc>
                <a:spcPct val="87000"/>
              </a:lnSpc>
              <a:spcBef>
                <a:spcPts val="1200"/>
              </a:spcBef>
              <a:spcAft>
                <a:spcPts val="1200"/>
              </a:spcAft>
              <a:buClr>
                <a:schemeClr val="dk1"/>
              </a:buClr>
              <a:buFont typeface="Arial"/>
              <a:buNone/>
            </a:pPr>
            <a:r>
              <a:rPr lang="en-US" sz="2960" b="0" i="0" u="none" strike="noStrike" cap="none" dirty="0">
                <a:solidFill>
                  <a:schemeClr val="dk1"/>
                </a:solidFill>
                <a:latin typeface="Calibri"/>
                <a:ea typeface="Calibri"/>
                <a:cs typeface="Calibri"/>
                <a:sym typeface="Calibri"/>
              </a:rPr>
              <a:t>Microphone - </a:t>
            </a:r>
            <a:r>
              <a:rPr lang="en-US" sz="2960" b="0" i="0" u="none" strike="noStrike" cap="none" dirty="0" err="1">
                <a:solidFill>
                  <a:schemeClr val="dk1"/>
                </a:solidFill>
                <a:latin typeface="Calibri"/>
                <a:ea typeface="Calibri"/>
                <a:cs typeface="Calibri"/>
                <a:sym typeface="Calibri"/>
              </a:rPr>
              <a:t>Azden</a:t>
            </a:r>
            <a:r>
              <a:rPr lang="en-US" sz="2960" b="0" i="0" u="none" strike="noStrike" cap="none" dirty="0">
                <a:solidFill>
                  <a:schemeClr val="dk1"/>
                </a:solidFill>
                <a:latin typeface="Calibri"/>
                <a:ea typeface="Calibri"/>
                <a:cs typeface="Calibri"/>
                <a:sym typeface="Calibri"/>
              </a:rPr>
              <a:t> WMS-PRO Wireless Microphone System</a:t>
            </a:r>
            <a:endParaRPr sz="2960" dirty="0">
              <a:solidFill>
                <a:srgbClr val="222222"/>
              </a:solidFill>
              <a:latin typeface="Arial"/>
              <a:ea typeface="Arial"/>
              <a:cs typeface="Arial"/>
              <a:sym typeface="Arial"/>
            </a:endParaRPr>
          </a:p>
          <a:p>
            <a:pPr marL="0" lvl="0" indent="0">
              <a:lnSpc>
                <a:spcPct val="87000"/>
              </a:lnSpc>
              <a:spcBef>
                <a:spcPts val="1200"/>
              </a:spcBef>
              <a:spcAft>
                <a:spcPts val="1200"/>
              </a:spcAft>
              <a:buNone/>
            </a:pPr>
            <a:r>
              <a:rPr lang="en-US" sz="2960" b="0" i="0" u="none" strike="noStrike" cap="none" dirty="0">
                <a:solidFill>
                  <a:srgbClr val="222222"/>
                </a:solidFill>
                <a:latin typeface="Calibri" panose="020F0502020204030204" pitchFamily="34" charset="0"/>
                <a:ea typeface="Arial"/>
                <a:cs typeface="Calibri" panose="020F0502020204030204" pitchFamily="34" charset="0"/>
                <a:sym typeface="Arial"/>
              </a:rPr>
              <a:t>iPhone/iMovie – Award winning video – Be Brave - shot on an iPhone - </a:t>
            </a:r>
            <a:r>
              <a:rPr lang="en-US" sz="2960" b="0" i="0" u="sng" strike="noStrike" cap="none" dirty="0">
                <a:solidFill>
                  <a:schemeClr val="hlink"/>
                </a:solidFill>
                <a:latin typeface="Calibri" panose="020F0502020204030204" pitchFamily="34" charset="0"/>
                <a:ea typeface="Arial"/>
                <a:cs typeface="Calibri" panose="020F0502020204030204" pitchFamily="34" charset="0"/>
                <a:sym typeface="Arial"/>
                <a:hlinkClick r:id="rId3"/>
              </a:rPr>
              <a:t>Be Brave video example shot with an iPhone</a:t>
            </a:r>
            <a:r>
              <a:rPr lang="en-US" sz="2960" b="0" i="0" u="sng" strike="noStrike" cap="none" dirty="0">
                <a:solidFill>
                  <a:schemeClr val="hlink"/>
                </a:solidFill>
                <a:latin typeface="Calibri" panose="020F0502020204030204" pitchFamily="34" charset="0"/>
                <a:ea typeface="Arial"/>
                <a:cs typeface="Calibri" panose="020F0502020204030204" pitchFamily="34" charset="0"/>
                <a:sym typeface="Arial"/>
              </a:rPr>
              <a:t> </a:t>
            </a:r>
            <a:r>
              <a:rPr lang="en-US" sz="1800" b="0" i="0" strike="noStrike" cap="none" dirty="0">
                <a:solidFill>
                  <a:schemeClr val="tx1"/>
                </a:solidFill>
                <a:latin typeface="Calibri" panose="020F0502020204030204" pitchFamily="34" charset="0"/>
                <a:ea typeface="Arial"/>
                <a:cs typeface="Calibri" panose="020F0502020204030204" pitchFamily="34" charset="0"/>
                <a:sym typeface="Arial"/>
              </a:rPr>
              <a:t>(</a:t>
            </a:r>
            <a:r>
              <a:rPr lang="en-US" sz="1800" dirty="0">
                <a:solidFill>
                  <a:schemeClr val="tx1"/>
                </a:solidFill>
              </a:rPr>
              <a:t>https://youtu.be/nAnfpCORYwY?list=PLOxXlvDwofg_rVO_WxI_I35Eiu28l7j-w)</a:t>
            </a:r>
            <a:endParaRPr sz="1800" b="0" i="0" strike="noStrike" cap="none" dirty="0">
              <a:solidFill>
                <a:schemeClr val="tx1"/>
              </a:solidFill>
              <a:latin typeface="Calibri" panose="020F0502020204030204" pitchFamily="34" charset="0"/>
              <a:cs typeface="Calibri" panose="020F050202020403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9"/>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View PBIS Films from 2015-2021	</a:t>
            </a:r>
            <a:endParaRPr dirty="0"/>
          </a:p>
        </p:txBody>
      </p:sp>
      <p:pic>
        <p:nvPicPr>
          <p:cNvPr id="501" name="Google Shape;501;p79" descr="Screenshot of PBIS Film repository landing page: https://tinyurl.com/PBISFilmArchive&#10;"/>
          <p:cNvPicPr preferRelativeResize="0"/>
          <p:nvPr/>
        </p:nvPicPr>
        <p:blipFill>
          <a:blip r:embed="rId3">
            <a:alphaModFix/>
          </a:blip>
          <a:stretch>
            <a:fillRect/>
          </a:stretch>
        </p:blipFill>
        <p:spPr>
          <a:xfrm>
            <a:off x="0" y="1575582"/>
            <a:ext cx="9143998" cy="3706836"/>
          </a:xfrm>
          <a:prstGeom prst="rect">
            <a:avLst/>
          </a:prstGeom>
          <a:noFill/>
          <a:ln>
            <a:noFill/>
          </a:ln>
        </p:spPr>
      </p:pic>
      <p:sp>
        <p:nvSpPr>
          <p:cNvPr id="500" name="Google Shape;500;p79"/>
          <p:cNvSpPr txBox="1">
            <a:spLocks noGrp="1"/>
          </p:cNvSpPr>
          <p:nvPr>
            <p:ph type="body" idx="1"/>
          </p:nvPr>
        </p:nvSpPr>
        <p:spPr>
          <a:xfrm>
            <a:off x="628650" y="5401650"/>
            <a:ext cx="7886700" cy="1319801"/>
          </a:xfrm>
          <a:prstGeom prst="rect">
            <a:avLst/>
          </a:prstGeom>
        </p:spPr>
        <p:txBody>
          <a:bodyPr spcFirstLastPara="1" wrap="square" lIns="91425" tIns="45700" rIns="91425" bIns="45700" anchor="t" anchorCtr="0">
            <a:noAutofit/>
          </a:bodyPr>
          <a:lstStyle/>
          <a:p>
            <a:pPr marL="0" lvl="0" indent="0" algn="ctr">
              <a:buNone/>
            </a:pPr>
            <a:r>
              <a:rPr lang="en-US" sz="2400" dirty="0">
                <a:hlinkClick r:id="rId4"/>
              </a:rPr>
              <a:t>Access the Repository</a:t>
            </a:r>
            <a:r>
              <a:rPr lang="en-US" sz="2400" dirty="0"/>
              <a:t> </a:t>
            </a:r>
          </a:p>
          <a:p>
            <a:pPr marL="0" lvl="0" indent="0" algn="ctr">
              <a:buNone/>
            </a:pPr>
            <a:r>
              <a:rPr lang="en-US" sz="2400" dirty="0"/>
              <a:t>(https://tinyurl.com/PBISFilmArchive)</a:t>
            </a:r>
            <a:endParaRPr sz="2400" b="1" dirty="0">
              <a:latin typeface="Arial"/>
              <a:ea typeface="Arial"/>
              <a:cs typeface="Arial"/>
              <a:sym typeface="Arial"/>
            </a:endParaRPr>
          </a:p>
        </p:txBody>
      </p:sp>
      <p:sp>
        <p:nvSpPr>
          <p:cNvPr id="502" name="Google Shape;502;p79">
            <a:extLst>
              <a:ext uri="{C183D7F6-B498-43B3-948B-1728B52AA6E4}">
                <adec:decorative xmlns:adec="http://schemas.microsoft.com/office/drawing/2017/decorative" val="1"/>
              </a:ext>
            </a:extLst>
          </p:cNvPr>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2" name="Title 1">
            <a:extLst>
              <a:ext uri="{FF2B5EF4-FFF2-40B4-BE49-F238E27FC236}">
                <a16:creationId xmlns:a16="http://schemas.microsoft.com/office/drawing/2014/main" id="{C95B58D5-2DCB-4F57-921E-FB00639BB4B1}"/>
              </a:ext>
              <a:ext uri="{C183D7F6-B498-43B3-948B-1728B52AA6E4}">
                <adec:decorative xmlns:adec="http://schemas.microsoft.com/office/drawing/2017/decorative" val="0"/>
              </a:ext>
            </a:extLst>
          </p:cNvPr>
          <p:cNvSpPr>
            <a:spLocks noGrp="1"/>
          </p:cNvSpPr>
          <p:nvPr>
            <p:ph type="title"/>
          </p:nvPr>
        </p:nvSpPr>
        <p:spPr/>
        <p:txBody>
          <a:bodyPr/>
          <a:lstStyle/>
          <a:p>
            <a:r>
              <a:rPr lang="en-US" dirty="0"/>
              <a:t>The End</a:t>
            </a:r>
          </a:p>
        </p:txBody>
      </p:sp>
      <p:pic>
        <p:nvPicPr>
          <p:cNvPr id="756" name="Google Shape;756;p117" descr="Hand pulling curtain back to show The End"/>
          <p:cNvPicPr preferRelativeResize="0"/>
          <p:nvPr/>
        </p:nvPicPr>
        <p:blipFill rotWithShape="1">
          <a:blip r:embed="rId3">
            <a:alphaModFix/>
          </a:blip>
          <a:srcRect/>
          <a:stretch/>
        </p:blipFill>
        <p:spPr>
          <a:xfrm>
            <a:off x="0" y="0"/>
            <a:ext cx="9144000" cy="68154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2" name="Title 1">
            <a:extLst>
              <a:ext uri="{FF2B5EF4-FFF2-40B4-BE49-F238E27FC236}">
                <a16:creationId xmlns:a16="http://schemas.microsoft.com/office/drawing/2014/main" id="{34884488-AD7F-4803-AFFB-A89A3AAC9982}"/>
              </a:ext>
            </a:extLst>
          </p:cNvPr>
          <p:cNvSpPr>
            <a:spLocks noGrp="1"/>
          </p:cNvSpPr>
          <p:nvPr>
            <p:ph type="title"/>
          </p:nvPr>
        </p:nvSpPr>
        <p:spPr/>
        <p:txBody>
          <a:bodyPr/>
          <a:lstStyle/>
          <a:p>
            <a:r>
              <a:rPr lang="en-US" sz="4000" dirty="0">
                <a:solidFill>
                  <a:schemeClr val="bg1"/>
                </a:solidFill>
              </a:rPr>
              <a:t>Intermediate School Video Library</a:t>
            </a:r>
          </a:p>
        </p:txBody>
      </p:sp>
      <p:sp>
        <p:nvSpPr>
          <p:cNvPr id="508" name="Google Shape;508;p80"/>
          <p:cNvSpPr txBox="1">
            <a:spLocks noGrp="1"/>
          </p:cNvSpPr>
          <p:nvPr>
            <p:ph type="body" idx="1"/>
          </p:nvPr>
        </p:nvSpPr>
        <p:spPr>
          <a:xfrm>
            <a:off x="296475" y="1124225"/>
            <a:ext cx="8229600" cy="3394500"/>
          </a:xfrm>
          <a:prstGeom prst="rect">
            <a:avLst/>
          </a:prstGeom>
          <a:noFill/>
          <a:ln>
            <a:noFill/>
          </a:ln>
        </p:spPr>
        <p:txBody>
          <a:bodyPr spcFirstLastPara="1" wrap="square" lIns="91425" tIns="91425" rIns="91425" bIns="91425" anchor="t" anchorCtr="0">
            <a:noAutofit/>
          </a:bodyPr>
          <a:lstStyle/>
          <a:p>
            <a:pPr marL="0" lvl="0" indent="0">
              <a:spcBef>
                <a:spcPts val="4200"/>
              </a:spcBef>
              <a:buNone/>
            </a:pPr>
            <a:r>
              <a:rPr lang="en-US" sz="4500" u="sng" dirty="0">
                <a:solidFill>
                  <a:schemeClr val="hlink"/>
                </a:solidFill>
                <a:hlinkClick r:id="rId3"/>
              </a:rPr>
              <a:t>Intermediate School Video Library</a:t>
            </a:r>
            <a:r>
              <a:rPr lang="en-US" sz="4500" u="sng" dirty="0">
                <a:solidFill>
                  <a:schemeClr val="hlink"/>
                </a:solidFill>
              </a:rPr>
              <a:t> </a:t>
            </a:r>
            <a:r>
              <a:rPr lang="en-US" sz="1800" u="sng" dirty="0">
                <a:solidFill>
                  <a:schemeClr val="tx1"/>
                </a:solidFill>
              </a:rPr>
              <a:t>(</a:t>
            </a:r>
            <a:r>
              <a:rPr lang="en-US" sz="1800" dirty="0">
                <a:solidFill>
                  <a:schemeClr val="tx1"/>
                </a:solidFill>
              </a:rPr>
              <a:t>https://docs.google.com/spreadsheets/d/1WsB1YUpFKlLk8YHMml0jUakckbXu0NrrHp2dHU6mDQo/edit?usp=sharing)</a:t>
            </a:r>
            <a:endParaRPr sz="1800" b="0" i="0" u="sng" strike="noStrike" cap="none" dirty="0">
              <a:solidFill>
                <a:schemeClr val="tx1"/>
              </a:solidFill>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3" name="Title 2">
            <a:extLst>
              <a:ext uri="{FF2B5EF4-FFF2-40B4-BE49-F238E27FC236}">
                <a16:creationId xmlns:a16="http://schemas.microsoft.com/office/drawing/2014/main" id="{F82528DE-45A1-4ED3-A79D-784B10F68593}"/>
              </a:ext>
            </a:extLst>
          </p:cNvPr>
          <p:cNvSpPr>
            <a:spLocks noGrp="1"/>
          </p:cNvSpPr>
          <p:nvPr>
            <p:ph type="title"/>
          </p:nvPr>
        </p:nvSpPr>
        <p:spPr/>
        <p:txBody>
          <a:bodyPr/>
          <a:lstStyle/>
          <a:p>
            <a:r>
              <a:rPr lang="en-US" dirty="0">
                <a:solidFill>
                  <a:schemeClr val="bg1"/>
                </a:solidFill>
              </a:rPr>
              <a:t>Do you have a video you can share?</a:t>
            </a:r>
          </a:p>
        </p:txBody>
      </p:sp>
      <p:sp>
        <p:nvSpPr>
          <p:cNvPr id="514" name="Google Shape;514;p81"/>
          <p:cNvSpPr txBox="1">
            <a:spLocks noGrp="1"/>
          </p:cNvSpPr>
          <p:nvPr>
            <p:ph type="body" idx="1"/>
          </p:nvPr>
        </p:nvSpPr>
        <p:spPr/>
        <p:txBody>
          <a:bodyPr/>
          <a:lstStyle/>
          <a:p>
            <a:pPr marL="25400" lvl="0" indent="0">
              <a:spcBef>
                <a:spcPts val="3600"/>
              </a:spcBef>
              <a:spcAft>
                <a:spcPts val="3600"/>
              </a:spcAft>
              <a:buNone/>
            </a:pPr>
            <a:r>
              <a:rPr lang="en-US" dirty="0"/>
              <a:t>Do you have a video you can share?</a:t>
            </a:r>
          </a:p>
          <a:p>
            <a:pPr marL="25400" lvl="0" indent="0">
              <a:spcBef>
                <a:spcPts val="3600"/>
              </a:spcBef>
              <a:spcAft>
                <a:spcPts val="3600"/>
              </a:spcAft>
              <a:buNone/>
            </a:pPr>
            <a:r>
              <a:rPr lang="en-US" dirty="0"/>
              <a:t>Link it in the chat!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2" name="Title 1">
            <a:extLst>
              <a:ext uri="{FF2B5EF4-FFF2-40B4-BE49-F238E27FC236}">
                <a16:creationId xmlns:a16="http://schemas.microsoft.com/office/drawing/2014/main" id="{C8B30FFB-F821-4F04-BD40-3DAF1ACBC1A5}"/>
              </a:ext>
            </a:extLst>
          </p:cNvPr>
          <p:cNvSpPr>
            <a:spLocks noGrp="1"/>
          </p:cNvSpPr>
          <p:nvPr>
            <p:ph type="title"/>
          </p:nvPr>
        </p:nvSpPr>
        <p:spPr/>
        <p:txBody>
          <a:bodyPr/>
          <a:lstStyle/>
          <a:p>
            <a:r>
              <a:rPr lang="en-US" dirty="0"/>
              <a:t>East Union PBIS</a:t>
            </a:r>
          </a:p>
        </p:txBody>
      </p:sp>
      <p:pic>
        <p:nvPicPr>
          <p:cNvPr id="520" name="Google Shape;520;p8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21" name="Google Shape;521;p82"/>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lvl="0">
              <a:lnSpc>
                <a:spcPct val="115000"/>
              </a:lnSpc>
              <a:buSzPts val="1100"/>
            </a:pPr>
            <a:r>
              <a:rPr lang="en-US" sz="2400" dirty="0">
                <a:solidFill>
                  <a:srgbClr val="0F0F0F"/>
                </a:solidFill>
                <a:highlight>
                  <a:srgbClr val="FFFFFF"/>
                </a:highlight>
                <a:ea typeface="Roboto"/>
                <a:cs typeface="Roboto"/>
                <a:sym typeface="Roboto"/>
              </a:rPr>
              <a:t>East Union PBIS</a:t>
            </a:r>
          </a:p>
          <a:p>
            <a:pPr lvl="0">
              <a:lnSpc>
                <a:spcPct val="115000"/>
              </a:lnSpc>
              <a:buClr>
                <a:schemeClr val="dk1"/>
              </a:buClr>
              <a:buSzPts val="1100"/>
            </a:pPr>
            <a:r>
              <a:rPr lang="en-US" sz="2000" dirty="0">
                <a:solidFill>
                  <a:schemeClr val="dk1"/>
                </a:solidFill>
              </a:rPr>
              <a:t>East Union Elementary</a:t>
            </a:r>
            <a:endParaRPr lang="en-US" sz="2000" b="1" dirty="0">
              <a:solidFill>
                <a:srgbClr val="0F0F0F"/>
              </a:solidFill>
              <a:highlight>
                <a:srgbClr val="FFFFFF"/>
              </a:highlight>
              <a:latin typeface="Roboto"/>
              <a:ea typeface="Roboto"/>
              <a:cs typeface="Roboto"/>
              <a:sym typeface="Roboto"/>
            </a:endParaRPr>
          </a:p>
          <a:p>
            <a:pPr lvl="0">
              <a:buSzPts val="1100"/>
            </a:pPr>
            <a:r>
              <a:rPr lang="en-US" sz="2000" dirty="0">
                <a:solidFill>
                  <a:schemeClr val="dk1"/>
                </a:solidFill>
              </a:rPr>
              <a:t>Carver, MN, USA</a:t>
            </a:r>
          </a:p>
          <a:p>
            <a:pPr>
              <a:buSzPts val="1100"/>
            </a:pPr>
            <a:endParaRPr lang="en-US" sz="2000" dirty="0">
              <a:hlinkClick r:id="rId4"/>
            </a:endParaRPr>
          </a:p>
          <a:p>
            <a:pPr>
              <a:buSzPts val="1100"/>
            </a:pPr>
            <a:r>
              <a:rPr lang="en-US" sz="1800" dirty="0">
                <a:latin typeface="+mn-lt"/>
                <a:hlinkClick r:id="rId4"/>
              </a:rPr>
              <a:t>East Union PBIS Positive Behavior Intervention System</a:t>
            </a:r>
            <a:endParaRPr lang="en-US" sz="1800" dirty="0">
              <a:latin typeface="+mn-lt"/>
            </a:endParaRPr>
          </a:p>
          <a:p>
            <a:pPr marL="0" lvl="0" indent="0" algn="l" rtl="0">
              <a:spcBef>
                <a:spcPts val="0"/>
              </a:spcBef>
              <a:spcAft>
                <a:spcPts val="0"/>
              </a:spcAft>
              <a:buSzPts val="1100"/>
              <a:buNone/>
            </a:pPr>
            <a:r>
              <a:rPr lang="en-US" sz="1800" dirty="0">
                <a:solidFill>
                  <a:schemeClr val="tx1"/>
                </a:solidFill>
                <a:latin typeface="+mn-lt"/>
              </a:rPr>
              <a:t>(https://www.youtube.com/watch?v=tAfiAnacExY)</a:t>
            </a:r>
            <a:endParaRPr lang="en-US" sz="1800" b="1" dirty="0">
              <a:solidFill>
                <a:srgbClr val="0F0F0F"/>
              </a:solidFill>
              <a:highlight>
                <a:srgbClr val="FFFFFF"/>
              </a:highlight>
              <a:latin typeface="+mn-lt"/>
              <a:ea typeface="Roboto"/>
              <a:cs typeface="Roboto"/>
              <a:sym typeface="Roboto"/>
            </a:endParaRPr>
          </a:p>
          <a:p>
            <a:pPr marL="0" lvl="0" indent="0" algn="l" rtl="0">
              <a:spcBef>
                <a:spcPts val="0"/>
              </a:spcBef>
              <a:spcAft>
                <a:spcPts val="0"/>
              </a:spcAft>
              <a:buSzPts val="1100"/>
              <a:buNone/>
            </a:pPr>
            <a:endParaRPr sz="1800" dirty="0">
              <a:solidFill>
                <a:schemeClr val="dk1"/>
              </a:solidFill>
              <a:latin typeface="+mn-lt"/>
            </a:endParaRPr>
          </a:p>
          <a:p>
            <a:pPr marL="0" lvl="0" indent="0" algn="l" rtl="0">
              <a:lnSpc>
                <a:spcPct val="115000"/>
              </a:lnSpc>
              <a:spcBef>
                <a:spcPts val="0"/>
              </a:spcBef>
              <a:spcAft>
                <a:spcPts val="0"/>
              </a:spcAft>
              <a:buNone/>
            </a:pPr>
            <a:r>
              <a:rPr lang="en-US" sz="1800" dirty="0">
                <a:latin typeface="+mn-lt"/>
              </a:rPr>
              <a:t>East Union Elementary</a:t>
            </a:r>
            <a:endParaRPr sz="1800" dirty="0">
              <a:latin typeface="+mn-lt"/>
            </a:endParaRPr>
          </a:p>
          <a:p>
            <a:pPr marL="0" lvl="0" indent="0" algn="l" rtl="0">
              <a:lnSpc>
                <a:spcPct val="115000"/>
              </a:lnSpc>
              <a:spcBef>
                <a:spcPts val="0"/>
              </a:spcBef>
              <a:spcAft>
                <a:spcPts val="0"/>
              </a:spcAft>
              <a:buNone/>
            </a:pPr>
            <a:r>
              <a:rPr lang="en-US" sz="1800" dirty="0">
                <a:latin typeface="+mn-lt"/>
              </a:rPr>
              <a:t>Jay </a:t>
            </a:r>
            <a:r>
              <a:rPr lang="en-US" sz="1800" dirty="0" err="1">
                <a:latin typeface="+mn-lt"/>
              </a:rPr>
              <a:t>Woller</a:t>
            </a:r>
            <a:endParaRPr sz="1800" dirty="0">
              <a:latin typeface="+mn-lt"/>
            </a:endParaRPr>
          </a:p>
          <a:p>
            <a:pPr marL="0" lvl="0" indent="0" algn="l" rtl="0">
              <a:lnSpc>
                <a:spcPct val="115000"/>
              </a:lnSpc>
              <a:spcBef>
                <a:spcPts val="0"/>
              </a:spcBef>
              <a:spcAft>
                <a:spcPts val="0"/>
              </a:spcAft>
              <a:buNone/>
            </a:pPr>
            <a:r>
              <a:rPr lang="en-US" sz="1800" dirty="0">
                <a:latin typeface="+mn-lt"/>
              </a:rPr>
              <a:t>Carver, MN, USA</a:t>
            </a:r>
            <a:endParaRPr sz="1800" dirty="0">
              <a:latin typeface="+mn-lt"/>
            </a:endParaRPr>
          </a:p>
          <a:p>
            <a:pPr marL="0" lvl="0" indent="0" algn="l" rtl="0">
              <a:lnSpc>
                <a:spcPct val="115000"/>
              </a:lnSpc>
              <a:spcBef>
                <a:spcPts val="0"/>
              </a:spcBef>
              <a:spcAft>
                <a:spcPts val="0"/>
              </a:spcAft>
              <a:buNone/>
            </a:pPr>
            <a:r>
              <a:rPr lang="en-US" sz="1800" dirty="0">
                <a:latin typeface="+mn-lt"/>
              </a:rPr>
              <a:t>Dreams Can Come True</a:t>
            </a:r>
            <a:endParaRPr sz="1800" dirty="0">
              <a:latin typeface="+mn-lt"/>
            </a:endParaRPr>
          </a:p>
          <a:p>
            <a:pPr marL="0" lvl="0" indent="0" algn="l" rtl="0">
              <a:spcBef>
                <a:spcPts val="0"/>
              </a:spcBef>
              <a:spcAft>
                <a:spcPts val="0"/>
              </a:spcAft>
              <a:buSzPts val="1100"/>
              <a:buNone/>
            </a:pPr>
            <a:endParaRPr sz="10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2" name="Title 1">
            <a:extLst>
              <a:ext uri="{FF2B5EF4-FFF2-40B4-BE49-F238E27FC236}">
                <a16:creationId xmlns:a16="http://schemas.microsoft.com/office/drawing/2014/main" id="{8C5BB0BD-C6E0-4155-B21D-67633398EF36}"/>
              </a:ext>
            </a:extLst>
          </p:cNvPr>
          <p:cNvSpPr>
            <a:spLocks noGrp="1"/>
          </p:cNvSpPr>
          <p:nvPr>
            <p:ph type="title"/>
          </p:nvPr>
        </p:nvSpPr>
        <p:spPr/>
        <p:txBody>
          <a:bodyPr/>
          <a:lstStyle/>
          <a:p>
            <a:r>
              <a:rPr lang="en-US" dirty="0"/>
              <a:t>PBIS overview</a:t>
            </a:r>
          </a:p>
        </p:txBody>
      </p:sp>
      <p:pic>
        <p:nvPicPr>
          <p:cNvPr id="527" name="Google Shape;527;p8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28" name="Google Shape;528;p83"/>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lvl="0">
              <a:lnSpc>
                <a:spcPct val="115000"/>
              </a:lnSpc>
            </a:pPr>
            <a:r>
              <a:rPr lang="en-US" sz="2400" dirty="0"/>
              <a:t>Knox County Schools</a:t>
            </a:r>
          </a:p>
          <a:p>
            <a:pPr lvl="0">
              <a:lnSpc>
                <a:spcPct val="115000"/>
              </a:lnSpc>
            </a:pPr>
            <a:r>
              <a:rPr lang="en-US" sz="2000" dirty="0"/>
              <a:t>Jeffrey Wright</a:t>
            </a:r>
          </a:p>
          <a:p>
            <a:pPr lvl="0">
              <a:lnSpc>
                <a:spcPct val="115000"/>
              </a:lnSpc>
            </a:pPr>
            <a:r>
              <a:rPr lang="en-US" sz="2000" dirty="0"/>
              <a:t>Knoxville, Tennessee</a:t>
            </a:r>
          </a:p>
          <a:p>
            <a:pPr lvl="0">
              <a:lnSpc>
                <a:spcPct val="115000"/>
              </a:lnSpc>
            </a:pPr>
            <a:r>
              <a:rPr lang="en-US" sz="2000" dirty="0"/>
              <a:t>Faculty and Staff</a:t>
            </a:r>
          </a:p>
          <a:p>
            <a:pPr marL="0" lvl="0" indent="0" algn="l" rtl="0">
              <a:lnSpc>
                <a:spcPct val="115000"/>
              </a:lnSpc>
              <a:spcBef>
                <a:spcPts val="1800"/>
              </a:spcBef>
              <a:spcAft>
                <a:spcPts val="0"/>
              </a:spcAft>
              <a:buNone/>
            </a:pPr>
            <a:r>
              <a:rPr lang="en-US" sz="1800" dirty="0">
                <a:hlinkClick r:id="rId4"/>
              </a:rPr>
              <a:t>PBIS overview</a:t>
            </a:r>
            <a:endParaRPr sz="1800" dirty="0"/>
          </a:p>
          <a:p>
            <a:pPr marL="0" lvl="0" indent="0" algn="l" rtl="0">
              <a:lnSpc>
                <a:spcPct val="115000"/>
              </a:lnSpc>
              <a:spcBef>
                <a:spcPts val="0"/>
              </a:spcBef>
              <a:spcAft>
                <a:spcPts val="0"/>
              </a:spcAft>
              <a:buNone/>
            </a:pPr>
            <a:r>
              <a:rPr lang="en-US" sz="1800" dirty="0">
                <a:solidFill>
                  <a:schemeClr val="tx1"/>
                </a:solidFill>
              </a:rPr>
              <a:t>(https://vimeo.com/203837881/b32860ed52)</a:t>
            </a:r>
            <a:endParaRPr sz="1800" dirty="0">
              <a:solidFill>
                <a:schemeClr val="tx1"/>
              </a:solidFill>
            </a:endParaRPr>
          </a:p>
          <a:p>
            <a:pPr marL="0" lvl="0" indent="0" algn="l" rtl="0">
              <a:lnSpc>
                <a:spcPct val="115000"/>
              </a:lnSpc>
              <a:spcBef>
                <a:spcPts val="1800"/>
              </a:spcBef>
              <a:spcAft>
                <a:spcPts val="0"/>
              </a:spcAft>
              <a:buNone/>
            </a:pPr>
            <a:r>
              <a:rPr lang="en-US" sz="1800" dirty="0"/>
              <a:t>Knox County Schools PBIS</a:t>
            </a:r>
          </a:p>
          <a:p>
            <a:pPr marL="0" lvl="0" indent="0" algn="l" rtl="0">
              <a:lnSpc>
                <a:spcPct val="115000"/>
              </a:lnSpc>
              <a:spcBef>
                <a:spcPts val="0"/>
              </a:spcBef>
              <a:spcAft>
                <a:spcPts val="0"/>
              </a:spcAft>
              <a:buNone/>
            </a:pPr>
            <a:r>
              <a:rPr lang="en-US" sz="1800" dirty="0"/>
              <a:t>Faculty/Staff</a:t>
            </a:r>
          </a:p>
          <a:p>
            <a:pPr marL="0" lvl="0" indent="0" algn="l" rtl="0">
              <a:lnSpc>
                <a:spcPct val="115000"/>
              </a:lnSpc>
              <a:spcBef>
                <a:spcPts val="0"/>
              </a:spcBef>
              <a:spcAft>
                <a:spcPts val="0"/>
              </a:spcAft>
              <a:buNone/>
            </a:pPr>
            <a:r>
              <a:rPr lang="en-US" sz="1800" dirty="0"/>
              <a:t>Schoolwide PBIS Expectations</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Title 1">
            <a:extLst>
              <a:ext uri="{FF2B5EF4-FFF2-40B4-BE49-F238E27FC236}">
                <a16:creationId xmlns:a16="http://schemas.microsoft.com/office/drawing/2014/main" id="{4EFCA662-0B7A-4FB3-A15F-998ADE9E31E1}"/>
              </a:ext>
            </a:extLst>
          </p:cNvPr>
          <p:cNvSpPr>
            <a:spLocks noGrp="1"/>
          </p:cNvSpPr>
          <p:nvPr>
            <p:ph type="title"/>
          </p:nvPr>
        </p:nvSpPr>
        <p:spPr/>
        <p:txBody>
          <a:bodyPr/>
          <a:lstStyle/>
          <a:p>
            <a:r>
              <a:rPr lang="en-US" dirty="0"/>
              <a:t>Saint Paul Pubic Schools</a:t>
            </a:r>
          </a:p>
        </p:txBody>
      </p:sp>
      <p:pic>
        <p:nvPicPr>
          <p:cNvPr id="534" name="Google Shape;534;p8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4669" y="606667"/>
            <a:ext cx="8314663" cy="6049341"/>
          </a:xfrm>
          <a:prstGeom prst="rect">
            <a:avLst/>
          </a:prstGeom>
          <a:noFill/>
          <a:ln>
            <a:noFill/>
          </a:ln>
        </p:spPr>
      </p:pic>
      <p:sp>
        <p:nvSpPr>
          <p:cNvPr id="535" name="Google Shape;535;p84"/>
          <p:cNvSpPr/>
          <p:nvPr/>
        </p:nvSpPr>
        <p:spPr>
          <a:xfrm>
            <a:off x="628650" y="1787025"/>
            <a:ext cx="7970700" cy="4528200"/>
          </a:xfrm>
          <a:prstGeom prst="rect">
            <a:avLst/>
          </a:prstGeom>
          <a:solidFill>
            <a:schemeClr val="lt1">
              <a:alpha val="83920"/>
            </a:schemeClr>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t>Saint Paul Public Schools</a:t>
            </a:r>
            <a:endParaRPr sz="2400" dirty="0"/>
          </a:p>
          <a:p>
            <a:pPr marL="0" lvl="0" indent="0" algn="l" rtl="0">
              <a:lnSpc>
                <a:spcPct val="115000"/>
              </a:lnSpc>
              <a:spcBef>
                <a:spcPts val="0"/>
              </a:spcBef>
              <a:spcAft>
                <a:spcPts val="0"/>
              </a:spcAft>
              <a:buNone/>
            </a:pPr>
            <a:r>
              <a:rPr lang="en-US" sz="2000" dirty="0"/>
              <a:t>Erin Metz</a:t>
            </a:r>
            <a:endParaRPr sz="2000" dirty="0"/>
          </a:p>
          <a:p>
            <a:pPr marL="0" lvl="0" indent="0" algn="l" rtl="0">
              <a:lnSpc>
                <a:spcPct val="115000"/>
              </a:lnSpc>
              <a:spcBef>
                <a:spcPts val="0"/>
              </a:spcBef>
              <a:spcAft>
                <a:spcPts val="0"/>
              </a:spcAft>
              <a:buNone/>
            </a:pPr>
            <a:r>
              <a:rPr lang="en-US" sz="2000" dirty="0"/>
              <a:t>Saint Paul, MN</a:t>
            </a:r>
            <a:endParaRPr sz="2000" dirty="0"/>
          </a:p>
          <a:p>
            <a:pPr marL="0" lvl="0" indent="0" algn="l" rtl="0">
              <a:lnSpc>
                <a:spcPct val="115000"/>
              </a:lnSpc>
              <a:spcBef>
                <a:spcPts val="1800"/>
              </a:spcBef>
              <a:spcAft>
                <a:spcPts val="0"/>
              </a:spcAft>
              <a:buNone/>
            </a:pPr>
            <a:r>
              <a:rPr lang="en-US" sz="1800" dirty="0">
                <a:hlinkClick r:id="rId4"/>
              </a:rPr>
              <a:t>PBIS: A Framework for All Schools</a:t>
            </a:r>
            <a:endParaRPr sz="1800" dirty="0"/>
          </a:p>
          <a:p>
            <a:pPr marL="0" lvl="0" indent="0" algn="l" rtl="0">
              <a:lnSpc>
                <a:spcPct val="115000"/>
              </a:lnSpc>
              <a:spcBef>
                <a:spcPts val="0"/>
              </a:spcBef>
              <a:spcAft>
                <a:spcPts val="0"/>
              </a:spcAft>
              <a:buNone/>
            </a:pPr>
            <a:r>
              <a:rPr lang="en-US" sz="1800" dirty="0">
                <a:solidFill>
                  <a:schemeClr val="tx1"/>
                </a:solidFill>
              </a:rPr>
              <a:t>(https://storyboardfilmsmn.wistia.com/medias/m0jzj58ljz)</a:t>
            </a:r>
            <a:endParaRPr sz="1800" dirty="0">
              <a:solidFill>
                <a:schemeClr val="tx1"/>
              </a:solidFill>
            </a:endParaRPr>
          </a:p>
          <a:p>
            <a:pPr marL="0" lvl="0" indent="0" algn="l" rtl="0">
              <a:lnSpc>
                <a:spcPct val="115000"/>
              </a:lnSpc>
              <a:spcBef>
                <a:spcPts val="1200"/>
              </a:spcBef>
              <a:spcAft>
                <a:spcPts val="0"/>
              </a:spcAft>
              <a:buNone/>
            </a:pPr>
            <a:r>
              <a:rPr lang="en-US" sz="1800" dirty="0"/>
              <a:t>Teachers, Faculty/Staff, This video was created to share info with all audiences - especially; school board, families and the larger community</a:t>
            </a:r>
            <a:endParaRPr sz="1800" dirty="0"/>
          </a:p>
          <a:p>
            <a:pPr marL="0" lvl="0" indent="0" algn="l" rtl="0">
              <a:lnSpc>
                <a:spcPct val="115000"/>
              </a:lnSpc>
              <a:spcBef>
                <a:spcPts val="0"/>
              </a:spcBef>
              <a:spcAft>
                <a:spcPts val="0"/>
              </a:spcAft>
              <a:buNone/>
            </a:pPr>
            <a:r>
              <a:rPr lang="en-US" sz="1800" dirty="0"/>
              <a:t>Faculty, Staff, Parents, and Community</a:t>
            </a:r>
            <a:endParaRPr sz="1800" dirty="0"/>
          </a:p>
          <a:p>
            <a:pPr marL="0" lvl="0" indent="0" algn="l" rtl="0">
              <a:lnSpc>
                <a:spcPct val="115000"/>
              </a:lnSpc>
              <a:spcBef>
                <a:spcPts val="0"/>
              </a:spcBef>
              <a:spcAft>
                <a:spcPts val="0"/>
              </a:spcAft>
              <a:buNone/>
            </a:pPr>
            <a:r>
              <a:rPr lang="en-US" sz="1800" dirty="0"/>
              <a:t>Elementary, Middle School, High School</a:t>
            </a:r>
            <a:endParaRPr sz="1800" dirty="0"/>
          </a:p>
          <a:p>
            <a:pPr marL="0" lvl="0" indent="0" algn="l" rtl="0">
              <a:lnSpc>
                <a:spcPct val="115000"/>
              </a:lnSpc>
              <a:spcBef>
                <a:spcPts val="0"/>
              </a:spcBef>
              <a:spcAft>
                <a:spcPts val="0"/>
              </a:spcAft>
              <a:buNone/>
            </a:pPr>
            <a:r>
              <a:rPr lang="en-US" sz="1800" dirty="0"/>
              <a:t>School Wide</a:t>
            </a:r>
            <a:endParaRPr sz="1800" dirty="0"/>
          </a:p>
          <a:p>
            <a:pPr marL="0" lvl="0" indent="0" algn="l" rtl="0">
              <a:lnSpc>
                <a:spcPct val="115000"/>
              </a:lnSpc>
              <a:spcBef>
                <a:spcPts val="0"/>
              </a:spcBef>
              <a:spcAft>
                <a:spcPts val="0"/>
              </a:spcAft>
              <a:buNone/>
            </a:pPr>
            <a:r>
              <a:rPr lang="en-US" sz="1800" dirty="0"/>
              <a:t>PBIS overview</a:t>
            </a:r>
            <a:endParaRPr sz="1800" dirty="0"/>
          </a:p>
          <a:p>
            <a:pPr marL="0" lvl="0" indent="0" algn="l" rtl="0">
              <a:lnSpc>
                <a:spcPct val="115000"/>
              </a:lnSpc>
              <a:spcBef>
                <a:spcPts val="0"/>
              </a:spcBef>
              <a:spcAft>
                <a:spcPts val="0"/>
              </a:spcAft>
              <a:buNone/>
            </a:pPr>
            <a:endParaRPr sz="2000" dirty="0"/>
          </a:p>
          <a:p>
            <a:pPr marL="0" lvl="0" indent="0" algn="l" rtl="0">
              <a:spcBef>
                <a:spcPts val="0"/>
              </a:spcBef>
              <a:spcAft>
                <a:spcPts val="0"/>
              </a:spcAft>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u="sng" dirty="0">
              <a:solidFill>
                <a:schemeClr val="hlink"/>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900" dirty="0">
              <a:solidFill>
                <a:schemeClr val="dk1"/>
              </a:solidFill>
            </a:endParaRPr>
          </a:p>
          <a:p>
            <a:pPr marL="0" lvl="0" indent="0" algn="l" rtl="0">
              <a:lnSpc>
                <a:spcPct val="115000"/>
              </a:lnSpc>
              <a:spcBef>
                <a:spcPts val="0"/>
              </a:spcBef>
              <a:spcAft>
                <a:spcPts val="0"/>
              </a:spcAft>
              <a:buSzPts val="1100"/>
              <a:buNone/>
            </a:pPr>
            <a:endParaRPr sz="1900" dirty="0">
              <a:solidFill>
                <a:schemeClr val="dk1"/>
              </a:solidFill>
            </a:endParaRPr>
          </a:p>
          <a:p>
            <a:pPr marL="0" lvl="0" indent="0" algn="l" rtl="0">
              <a:lnSpc>
                <a:spcPct val="115000"/>
              </a:lnSpc>
              <a:spcBef>
                <a:spcPts val="0"/>
              </a:spcBef>
              <a:spcAft>
                <a:spcPts val="0"/>
              </a:spcAft>
              <a:buSzPts val="1100"/>
              <a:buNone/>
            </a:pPr>
            <a:r>
              <a:rPr lang="en-US" sz="1900" dirty="0">
                <a:solidFill>
                  <a:schemeClr val="dk1"/>
                </a:solidFill>
              </a:rPr>
              <a:t> </a:t>
            </a:r>
            <a:endParaRPr sz="1850" dirty="0">
              <a:solidFill>
                <a:srgbClr val="202124"/>
              </a:solidFill>
              <a:highlight>
                <a:srgbClr val="F8F9FA"/>
              </a:highligh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2200</Words>
  <Application>Microsoft Office PowerPoint</Application>
  <PresentationFormat>On-screen Show (4:3)</PresentationFormat>
  <Paragraphs>377</Paragraphs>
  <Slides>40</Slides>
  <Notes>40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40</vt:i4>
      </vt:variant>
    </vt:vector>
  </HeadingPairs>
  <TitlesOfParts>
    <vt:vector size="50" baseType="lpstr">
      <vt:lpstr>Calibri</vt:lpstr>
      <vt:lpstr>Cambria</vt:lpstr>
      <vt:lpstr>Roboto</vt:lpstr>
      <vt:lpstr>Arial</vt:lpstr>
      <vt:lpstr>Office Theme</vt:lpstr>
      <vt:lpstr>8_Office Theme</vt:lpstr>
      <vt:lpstr>7_Office Theme</vt:lpstr>
      <vt:lpstr>4_Office Theme</vt:lpstr>
      <vt:lpstr>Office Theme</vt:lpstr>
      <vt:lpstr>Office Theme</vt:lpstr>
      <vt:lpstr>2023 PBIS Film Festival</vt:lpstr>
      <vt:lpstr>Topics</vt:lpstr>
      <vt:lpstr>Rubrics for Film Creation</vt:lpstr>
      <vt:lpstr>View PBIS Films from 2015-2021 </vt:lpstr>
      <vt:lpstr>Intermediate School Video Library</vt:lpstr>
      <vt:lpstr>Do you have a video you can share?</vt:lpstr>
      <vt:lpstr>East Union PBIS</vt:lpstr>
      <vt:lpstr>PBIS overview</vt:lpstr>
      <vt:lpstr>Saint Paul Pubic Schools</vt:lpstr>
      <vt:lpstr>Corbin High School</vt:lpstr>
      <vt:lpstr>Cambridge-Isanti Schools </vt:lpstr>
      <vt:lpstr>Tennessee Behavior Supports Project and Humboldt City Schools </vt:lpstr>
      <vt:lpstr>IRIS Educational Media and Trifoia </vt:lpstr>
      <vt:lpstr>Princeton Intermediate </vt:lpstr>
      <vt:lpstr>Chippewa Valley Montessori</vt:lpstr>
      <vt:lpstr>Central School District 13J</vt:lpstr>
      <vt:lpstr>Dr. N. E. Roberts Elementary School</vt:lpstr>
      <vt:lpstr>Corbin Independent Schools </vt:lpstr>
      <vt:lpstr>Birchview Elementary</vt:lpstr>
      <vt:lpstr>North Mahaska Elementary School </vt:lpstr>
      <vt:lpstr>Franklin Public Schools</vt:lpstr>
      <vt:lpstr>Vancouver Public Schools </vt:lpstr>
      <vt:lpstr>Electronic Lesson Plan</vt:lpstr>
      <vt:lpstr>Electronic Lesson Plans</vt:lpstr>
      <vt:lpstr>Handbook Statement</vt:lpstr>
      <vt:lpstr>Tiger Pride News</vt:lpstr>
      <vt:lpstr>Tiger Pride – Film Festival</vt:lpstr>
      <vt:lpstr>Film Festival</vt:lpstr>
      <vt:lpstr>Other Examples</vt:lpstr>
      <vt:lpstr>More Examples</vt:lpstr>
      <vt:lpstr>National Film Festival Winners</vt:lpstr>
      <vt:lpstr>2020 Association for Positive Behavior Film Festival </vt:lpstr>
      <vt:lpstr> </vt:lpstr>
      <vt:lpstr>Intermediate School Highlights</vt:lpstr>
      <vt:lpstr>Video Creation/Tips and Tricks</vt:lpstr>
      <vt:lpstr>Use a Mic</vt:lpstr>
      <vt:lpstr>Hollywood Style Intros</vt:lpstr>
      <vt:lpstr>Green Screen</vt:lpstr>
      <vt:lpstr>Hardware/Software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Bangert, Maggie</dc:creator>
  <cp:lastModifiedBy>Petrie, Garrett (MDE)</cp:lastModifiedBy>
  <cp:revision>29</cp:revision>
  <dcterms:modified xsi:type="dcterms:W3CDTF">2023-06-14T04:19:24Z</dcterms:modified>
</cp:coreProperties>
</file>