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 id="2147483687" r:id="rId2"/>
  </p:sldMasterIdLst>
  <p:notesMasterIdLst>
    <p:notesMasterId r:id="rId3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12188825" cy="6858000"/>
  <p:notesSz cx="9144000" cy="6858000"/>
  <p:embeddedFontLst>
    <p:embeddedFont>
      <p:font typeface="Calibri" panose="020F0502020204030204" pitchFamily="34" charset="0"/>
      <p:regular r:id="rId32"/>
      <p:bold r:id="rId33"/>
      <p:italic r:id="rId34"/>
      <p:boldItalic r:id="rId35"/>
    </p:embeddedFont>
    <p:embeddedFont>
      <p:font typeface="Didact Gothic" pitchFamily="2" charset="0"/>
      <p:regular r:id="rId36"/>
    </p:embeddedFont>
    <p:embeddedFont>
      <p:font typeface="Questrial" pitchFamily="2" charset="77"/>
      <p:regular r:id="rId37"/>
    </p:embeddedFont>
    <p:embeddedFont>
      <p:font typeface="Roboto" panose="02000000000000000000" pitchFamily="2"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07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8C6BF75-8DFC-4EEA-8B53-84155CCCE2CD}">
  <a:tblStyle styleId="{88C6BF75-8DFC-4EEA-8B53-84155CCCE2C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412B920-A757-4B8F-94EC-2392ED588243}" styleName="Table_1">
    <a:wholeTbl>
      <a:tcTxStyle b="off" i="off">
        <a:font>
          <a:latin typeface="Calibri"/>
          <a:ea typeface="Calibri"/>
          <a:cs typeface="Calibri"/>
        </a:font>
        <a:schemeClr val="dk1"/>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tcBdr>
      </a:tcStyle>
    </a:band1H>
    <a:band2H>
      <a:tcTxStyle/>
      <a:tcStyle>
        <a:tcBdr/>
      </a:tcStyle>
    </a:band2H>
    <a:band1V>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cBdr>
      </a:tcStyle>
    </a:band1V>
    <a:band2V>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accent1"/>
              </a:solidFill>
              <a:prstDash val="solid"/>
              <a:round/>
              <a:headEnd type="none" w="sm" len="sm"/>
              <a:tailEnd type="none" w="sm" len="sm"/>
            </a:ln>
          </a:top>
        </a:tcBdr>
      </a:tcStyle>
    </a:lastRow>
    <a:seCell>
      <a:tcTxStyle/>
      <a:tcStyle>
        <a:tcBdr/>
      </a:tcStyle>
    </a:seCell>
    <a:swCell>
      <a:tcTxStyle/>
      <a:tcStyle>
        <a:tcBdr/>
      </a:tcStyle>
    </a:swCell>
    <a:firstRow>
      <a:tcTxStyle b="on" i="off">
        <a:font>
          <a:latin typeface="Calibri"/>
          <a:ea typeface="Calibri"/>
          <a:cs typeface="Calibri"/>
        </a:font>
        <a:schemeClr val="lt1"/>
      </a:tcTxStyle>
      <a:tcStyle>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619"/>
    <p:restoredTop sz="86486"/>
  </p:normalViewPr>
  <p:slideViewPr>
    <p:cSldViewPr snapToGrid="0">
      <p:cViewPr varScale="1">
        <p:scale>
          <a:sx n="70" d="100"/>
          <a:sy n="70" d="100"/>
        </p:scale>
        <p:origin x="184" y="680"/>
      </p:cViewPr>
      <p:guideLst>
        <p:guide orient="horz" pos="2160"/>
        <p:guide pos="3071"/>
      </p:guideLst>
    </p:cSldViewPr>
  </p:slideViewPr>
  <p:outlineViewPr>
    <p:cViewPr>
      <p:scale>
        <a:sx n="33" d="100"/>
        <a:sy n="33" d="100"/>
      </p:scale>
      <p:origin x="0" y="-1920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8.fntdata"/><Relationship Id="rId21" Type="http://schemas.openxmlformats.org/officeDocument/2006/relationships/slide" Target="slides/slide19.xml"/><Relationship Id="rId34" Type="http://schemas.openxmlformats.org/officeDocument/2006/relationships/font" Target="fonts/font3.fntdata"/><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 Id="rId20" Type="http://schemas.openxmlformats.org/officeDocument/2006/relationships/slide" Target="slides/slide18.xml"/><Relationship Id="rId41"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79484" y="0"/>
            <a:ext cx="3962400" cy="3429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86572" y="514350"/>
            <a:ext cx="4570800" cy="2571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910"/>
            <a:ext cx="3962400" cy="3429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1b519403b2_0_114:notes"/>
          <p:cNvSpPr>
            <a:spLocks noGrp="1" noRot="1" noChangeAspect="1"/>
          </p:cNvSpPr>
          <p:nvPr>
            <p:ph type="sldImg" idx="2"/>
          </p:nvPr>
        </p:nvSpPr>
        <p:spPr>
          <a:xfrm>
            <a:off x="287338" y="514350"/>
            <a:ext cx="4568825"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g11b519403b2_0_11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presentation will prepare teams for implementing effective discipline data analysis.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Updated 7/2018</a:t>
            </a:r>
            <a:endParaRPr/>
          </a:p>
        </p:txBody>
      </p:sp>
      <p:sp>
        <p:nvSpPr>
          <p:cNvPr id="210" name="Google Shape;210;g11b519403b2_0_114: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5ca91cf9b3_0_0:notes"/>
          <p:cNvSpPr>
            <a:spLocks noGrp="1" noRot="1" noChangeAspect="1"/>
          </p:cNvSpPr>
          <p:nvPr>
            <p:ph type="sldImg" idx="2"/>
          </p:nvPr>
        </p:nvSpPr>
        <p:spPr>
          <a:xfrm>
            <a:off x="1286215" y="514350"/>
            <a:ext cx="2571000" cy="2571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15ca91cf9b3_0_0: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This slide let’s teams know the implementation actions they will take to prepare and plan for effective discipline data analysis.</a:t>
            </a:r>
            <a:endParaRPr/>
          </a:p>
        </p:txBody>
      </p:sp>
      <p:sp>
        <p:nvSpPr>
          <p:cNvPr id="284" name="Google Shape;284;g15ca91cf9b3_0_0: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6: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6: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Let’s first define what we mean and what is all involved when we talk about Data.</a:t>
            </a:r>
            <a:endParaRPr/>
          </a:p>
        </p:txBody>
      </p:sp>
      <p:sp>
        <p:nvSpPr>
          <p:cNvPr id="291" name="Google Shape;291;p6: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9: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Some thoughts around the rationale for using data.</a:t>
            </a:r>
            <a:endParaRPr/>
          </a:p>
        </p:txBody>
      </p:sp>
      <p:sp>
        <p:nvSpPr>
          <p:cNvPr id="297" name="Google Shape;297;p9:notes"/>
          <p:cNvSpPr>
            <a:spLocks noGrp="1" noRot="1" noChangeAspect="1"/>
          </p:cNvSpPr>
          <p:nvPr>
            <p:ph type="sldImg" idx="2"/>
          </p:nvPr>
        </p:nvSpPr>
        <p:spPr>
          <a:xfrm>
            <a:off x="2286572" y="514350"/>
            <a:ext cx="4570800" cy="2571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9a3ac2ef6b_0_10: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g9a3ac2ef6b_0_10: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Think through data sources you currently have that can inform your systems development.  In your Workbook, section TFI 1.12, Activity 1, will help your team consider what data sources you use.  (Allow 10-15 minutes of team time to begin this activity now.  Or, just introduce it and direct teams they will complete Activity 1 during Work Time)</a:t>
            </a:r>
            <a:endParaRPr/>
          </a:p>
        </p:txBody>
      </p:sp>
      <p:sp>
        <p:nvSpPr>
          <p:cNvPr id="304" name="Google Shape;304;g9a3ac2ef6b_0_10: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13</a:t>
            </a:fld>
            <a:endParaRPr>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0: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p10:notes"/>
          <p:cNvSpPr>
            <a:spLocks noGrp="1" noRot="1" noChangeAspect="1"/>
          </p:cNvSpPr>
          <p:nvPr>
            <p:ph type="sldImg" idx="2"/>
          </p:nvPr>
        </p:nvSpPr>
        <p:spPr>
          <a:xfrm>
            <a:off x="2286572" y="514350"/>
            <a:ext cx="4570800" cy="2571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2: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Go over the importance of Effort &amp; Fidelity Data.  We will be focusing on Outcome Data right now.</a:t>
            </a:r>
            <a:endParaRPr/>
          </a:p>
        </p:txBody>
      </p:sp>
      <p:sp>
        <p:nvSpPr>
          <p:cNvPr id="317" name="Google Shape;317;p12: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11ad99f3b1c_0_81: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From a student outcome perspective, teams should consider how effective their data systems are, particularly when it relates to discipline data or ODRs.  What reports can your system generate that allows your team to efficiently analyze data?  Let’s look at several examples to help you ….</a:t>
            </a:r>
            <a:endParaRPr/>
          </a:p>
        </p:txBody>
      </p:sp>
      <p:sp>
        <p:nvSpPr>
          <p:cNvPr id="324" name="Google Shape;324;g11ad99f3b1c_0_81:notes"/>
          <p:cNvSpPr>
            <a:spLocks noGrp="1" noRot="1" noChangeAspect="1"/>
          </p:cNvSpPr>
          <p:nvPr>
            <p:ph type="sldImg" idx="2"/>
          </p:nvPr>
        </p:nvSpPr>
        <p:spPr>
          <a:xfrm>
            <a:off x="2286572" y="514350"/>
            <a:ext cx="4570800" cy="2571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4:notes"/>
          <p:cNvSpPr>
            <a:spLocks noGrp="1" noRot="1" noChangeAspect="1"/>
          </p:cNvSpPr>
          <p:nvPr>
            <p:ph type="sldImg" idx="2"/>
          </p:nvPr>
        </p:nvSpPr>
        <p:spPr>
          <a:xfrm>
            <a:off x="2286572" y="514350"/>
            <a:ext cx="4570800" cy="2571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1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highlight>
                  <a:schemeClr val="lt1"/>
                </a:highlight>
              </a:rPr>
              <a:t>Trainer Notes: These examples come from SWIS- any system used should be able to produce these reports</a:t>
            </a:r>
            <a:endParaRPr b="1">
              <a:highlight>
                <a:schemeClr val="lt1"/>
              </a:highlight>
            </a:endParaRPr>
          </a:p>
          <a:p>
            <a:pPr marL="0" lvl="0" indent="0" algn="l" rtl="0">
              <a:spcBef>
                <a:spcPts val="0"/>
              </a:spcBef>
              <a:spcAft>
                <a:spcPts val="0"/>
              </a:spcAft>
              <a:buNone/>
            </a:pPr>
            <a:endParaRPr/>
          </a:p>
          <a:p>
            <a:pPr marL="0" lvl="0" indent="0" algn="l" rtl="0">
              <a:spcBef>
                <a:spcPts val="0"/>
              </a:spcBef>
              <a:spcAft>
                <a:spcPts val="0"/>
              </a:spcAft>
              <a:buNone/>
            </a:pPr>
            <a:r>
              <a:rPr lang="en-US"/>
              <a:t>Core Reports provide information at the school-wide level. These reports are presented on the main SWIS Dashboard and are also available in the reports dashboard (View Reports). The value of the Core Reports is they help schools quickly and visually identify “red flags” or potential problems that may need further inquiry. The Core Reports include: Average Referrals Per Day Per Month, Referrals By Location, Referrals By Problem Behavior, Referrals By Time, Referrals By Student, Referrals By Day of Week, and Referrals By Grade. </a:t>
            </a:r>
            <a:endParaRPr/>
          </a:p>
          <a:p>
            <a:pPr marL="0" lvl="0" indent="0" algn="l" rtl="0">
              <a:spcBef>
                <a:spcPts val="0"/>
              </a:spcBef>
              <a:spcAft>
                <a:spcPts val="0"/>
              </a:spcAft>
              <a:buNone/>
            </a:pPr>
            <a:endParaRPr/>
          </a:p>
        </p:txBody>
      </p:sp>
      <p:sp>
        <p:nvSpPr>
          <p:cNvPr id="331" name="Google Shape;331;p14: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15:notes"/>
          <p:cNvSpPr>
            <a:spLocks noGrp="1" noRot="1" noChangeAspect="1"/>
          </p:cNvSpPr>
          <p:nvPr>
            <p:ph type="sldImg" idx="2"/>
          </p:nvPr>
        </p:nvSpPr>
        <p:spPr>
          <a:xfrm>
            <a:off x="2286572" y="514350"/>
            <a:ext cx="4570800" cy="2571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p15: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highlight>
                  <a:schemeClr val="lt1"/>
                </a:highlight>
              </a:rPr>
              <a:t>Trainer Notes: These examples come from SWIS- any system used should be able to produce these reports</a:t>
            </a:r>
            <a:endParaRPr b="1">
              <a:highlight>
                <a:schemeClr val="lt1"/>
              </a:highlight>
            </a:endParaRPr>
          </a:p>
          <a:p>
            <a:pPr marL="0" lvl="0" indent="0" algn="l" rtl="0">
              <a:spcBef>
                <a:spcPts val="0"/>
              </a:spcBef>
              <a:spcAft>
                <a:spcPts val="0"/>
              </a:spcAft>
              <a:buNone/>
            </a:pPr>
            <a:endParaRPr/>
          </a:p>
          <a:p>
            <a:pPr marL="0" lvl="0" indent="0" algn="l" rtl="0">
              <a:spcBef>
                <a:spcPts val="0"/>
              </a:spcBef>
              <a:spcAft>
                <a:spcPts val="0"/>
              </a:spcAft>
              <a:buNone/>
            </a:pPr>
            <a:r>
              <a:rPr lang="en-US"/>
              <a:t>Additional Reports provide some of the same information presented in the Core Reports and display it in a multi-year format so schools/facilities can see changes over time. For example, the Average Referrals Per Day Per Month report is represented in a multi-year format so users can see a specific month (e.g., March) and compare it to the previous year, the year before that, the year before that, etc. The same is true for the Location report presented in the multi-year format. This specific report allows users to see the number of referrals in various locations compared across years. The Problem Behavior report presented in the multi-year format allows users to see the number of referrals associated with individual problem behaviors compared across years. The Staff report is only accessible to certain users with appropriate access levels. The Staff report displays the number of referrals written by staff members within a designated time range. </a:t>
            </a:r>
            <a:endParaRPr/>
          </a:p>
        </p:txBody>
      </p:sp>
      <p:sp>
        <p:nvSpPr>
          <p:cNvPr id="352" name="Google Shape;352;p15: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16:notes"/>
          <p:cNvSpPr>
            <a:spLocks noGrp="1" noRot="1" noChangeAspect="1"/>
          </p:cNvSpPr>
          <p:nvPr>
            <p:ph type="sldImg" idx="2"/>
          </p:nvPr>
        </p:nvSpPr>
        <p:spPr>
          <a:xfrm>
            <a:off x="2286572" y="514350"/>
            <a:ext cx="4570800" cy="2571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p16: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highlight>
                  <a:schemeClr val="lt1"/>
                </a:highlight>
              </a:rPr>
              <a:t>Trainer Notes: These examples come from SWIS- any system used should be able to produce these reports</a:t>
            </a:r>
            <a:endParaRPr b="1">
              <a:highlight>
                <a:schemeClr val="lt1"/>
              </a:highlight>
            </a:endParaRPr>
          </a:p>
          <a:p>
            <a:pPr marL="0" lvl="0" indent="0" algn="l" rtl="0">
              <a:spcBef>
                <a:spcPts val="0"/>
              </a:spcBef>
              <a:spcAft>
                <a:spcPts val="0"/>
              </a:spcAft>
              <a:buNone/>
            </a:pPr>
            <a:endParaRPr/>
          </a:p>
          <a:p>
            <a:pPr marL="0" lvl="0" indent="0" algn="l" rtl="0">
              <a:spcBef>
                <a:spcPts val="0"/>
              </a:spcBef>
              <a:spcAft>
                <a:spcPts val="0"/>
              </a:spcAft>
              <a:buNone/>
            </a:pPr>
            <a:r>
              <a:rPr lang="en-US"/>
              <a:t>The Suspension/Expulsion Report displays the total number of days, total number of events, and total number of students contributing for in-school suspensions, out-of-school suspensions, and expulsions. This report will also display individual student information and note which specific students received a suspension or expulsion.</a:t>
            </a:r>
            <a:endParaRPr/>
          </a:p>
          <a:p>
            <a:pPr marL="0" lvl="0" indent="0" algn="l" rtl="0">
              <a:spcBef>
                <a:spcPts val="0"/>
              </a:spcBef>
              <a:spcAft>
                <a:spcPts val="0"/>
              </a:spcAft>
              <a:buNone/>
            </a:pPr>
            <a:endParaRPr/>
          </a:p>
          <a:p>
            <a:pPr marL="0" lvl="0" indent="0" algn="l" rtl="0">
              <a:spcBef>
                <a:spcPts val="0"/>
              </a:spcBef>
              <a:spcAft>
                <a:spcPts val="0"/>
              </a:spcAft>
              <a:buNone/>
            </a:pPr>
            <a:r>
              <a:rPr lang="en-US"/>
              <a:t>*******The Ethnicity report is presented using three different graphs and is used to monitor referral patterns across a school/facility’s various racial/ethnic groups. The Ethnicity report can assist schools in providing equity in education and taking actionable steps towards avoiding disproportionality in discipline practices. Reviewing this data is ESSENTIAL FOR ensuring EQUITABLE discipline practices******</a:t>
            </a:r>
            <a:endParaRPr/>
          </a:p>
          <a:p>
            <a:pPr marL="0" lvl="0" indent="0" algn="l" rtl="0">
              <a:spcBef>
                <a:spcPts val="0"/>
              </a:spcBef>
              <a:spcAft>
                <a:spcPts val="0"/>
              </a:spcAft>
              <a:buNone/>
            </a:pPr>
            <a:endParaRPr/>
          </a:p>
        </p:txBody>
      </p:sp>
      <p:sp>
        <p:nvSpPr>
          <p:cNvPr id="366" name="Google Shape;366;p16: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1b519403b2_0_428: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
        <p:nvSpPr>
          <p:cNvPr id="220" name="Google Shape;220;g11b519403b2_0_428:notes"/>
          <p:cNvSpPr txBox="1"/>
          <p:nvPr/>
        </p:nvSpPr>
        <p:spPr>
          <a:xfrm>
            <a:off x="5179484" y="6513695"/>
            <a:ext cx="3962400" cy="343200"/>
          </a:xfrm>
          <a:prstGeom prst="rect">
            <a:avLst/>
          </a:prstGeom>
          <a:noFill/>
          <a:ln>
            <a:noFill/>
          </a:ln>
        </p:spPr>
        <p:txBody>
          <a:bodyPr spcFirstLastPara="1" wrap="square" lIns="93125" tIns="46550" rIns="93125" bIns="46550" anchor="b" anchorCtr="0">
            <a:noAutofit/>
          </a:bodyPr>
          <a:lstStyle/>
          <a:p>
            <a:pPr marL="0" marR="0" lvl="0" indent="0" algn="r" rtl="0">
              <a:spcBef>
                <a:spcPts val="0"/>
              </a:spcBef>
              <a:spcAft>
                <a:spcPts val="0"/>
              </a:spcAft>
              <a:buClr>
                <a:srgbClr val="000000"/>
              </a:buClr>
              <a:buSzPts val="12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2</a:t>
            </a:fld>
            <a:endParaRPr sz="1200" b="0" i="0" u="none" strike="noStrike" cap="none">
              <a:solidFill>
                <a:srgbClr val="000000"/>
              </a:solidFill>
              <a:latin typeface="Times New Roman"/>
              <a:ea typeface="Times New Roman"/>
              <a:cs typeface="Times New Roman"/>
              <a:sym typeface="Times New Roman"/>
            </a:endParaRPr>
          </a:p>
        </p:txBody>
      </p:sp>
      <p:sp>
        <p:nvSpPr>
          <p:cNvPr id="221" name="Google Shape;221;g11b519403b2_0_428:notes"/>
          <p:cNvSpPr>
            <a:spLocks noGrp="1" noRot="1" noChangeAspect="1"/>
          </p:cNvSpPr>
          <p:nvPr>
            <p:ph type="sldImg" idx="2"/>
          </p:nvPr>
        </p:nvSpPr>
        <p:spPr>
          <a:xfrm>
            <a:off x="287338" y="514350"/>
            <a:ext cx="4568825"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2" name="Google Shape;222;g11b519403b2_0_428:notes"/>
          <p:cNvSpPr txBox="1">
            <a:spLocks noGrp="1"/>
          </p:cNvSpPr>
          <p:nvPr>
            <p:ph type="body" idx="1"/>
          </p:nvPr>
        </p:nvSpPr>
        <p:spPr>
          <a:xfrm>
            <a:off x="1219200" y="3258019"/>
            <a:ext cx="6705600" cy="3085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t>We again want to place emphasis on and model the behavior we expect from our students.  So we’ve created an expectation matrix for any training and/or presentation we give regarding PBIS.  Sit back, relax, don’t hesitate to ask questions as we go along, you can always wait until the end to ask.  In particular, I call your attention to the 3rd behavior item aligned with “Be Responsible”.  As I walk you through this presentation and as you consider collecting behavioral data, be thinking how best to include these ideas within your overall Action Plan.</a:t>
            </a:r>
            <a:endParaRPr sz="800" b="1" i="0" u="none" strike="noStrike" cap="none">
              <a:solidFill>
                <a:schemeClr val="dk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17:notes"/>
          <p:cNvSpPr>
            <a:spLocks noGrp="1" noRot="1" noChangeAspect="1"/>
          </p:cNvSpPr>
          <p:nvPr>
            <p:ph type="sldImg" idx="2"/>
          </p:nvPr>
        </p:nvSpPr>
        <p:spPr>
          <a:xfrm>
            <a:off x="2286572" y="514350"/>
            <a:ext cx="4570800" cy="2571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p17: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Year-End Report contains several reports together to give an accurate representation of referral data across the school year. Only a sample of the reports are shown here. The table at the top of the report allows the report to be customized in terms of referral types and charts to include. </a:t>
            </a:r>
            <a:endParaRPr/>
          </a:p>
          <a:p>
            <a:pPr marL="0" lvl="0" indent="0" algn="l" rtl="0">
              <a:spcBef>
                <a:spcPts val="0"/>
              </a:spcBef>
              <a:spcAft>
                <a:spcPts val="0"/>
              </a:spcAft>
              <a:buNone/>
            </a:pPr>
            <a:endParaRPr/>
          </a:p>
          <a:p>
            <a:pPr marL="0" lvl="0" indent="0" algn="l" rtl="0">
              <a:spcBef>
                <a:spcPts val="0"/>
              </a:spcBef>
              <a:spcAft>
                <a:spcPts val="0"/>
              </a:spcAft>
              <a:buNone/>
            </a:pPr>
            <a:r>
              <a:rPr lang="en-US"/>
              <a:t>Each section of the Year-End Report includes a description to ensure that the information and/or purpose of the chart is clear. </a:t>
            </a:r>
            <a:endParaRPr/>
          </a:p>
          <a:p>
            <a:pPr marL="0" lvl="0" indent="0" algn="l" rtl="0">
              <a:spcBef>
                <a:spcPts val="0"/>
              </a:spcBef>
              <a:spcAft>
                <a:spcPts val="0"/>
              </a:spcAft>
              <a:buNone/>
            </a:pPr>
            <a:endParaRPr/>
          </a:p>
          <a:p>
            <a:pPr marL="0" lvl="0" indent="0" algn="l" rtl="0">
              <a:spcBef>
                <a:spcPts val="0"/>
              </a:spcBef>
              <a:spcAft>
                <a:spcPts val="0"/>
              </a:spcAft>
              <a:buNone/>
            </a:pPr>
            <a:r>
              <a:rPr lang="en-US"/>
              <a:t>SWIS provides us with tools to make decisions- have to use this as a template for other data sources</a:t>
            </a:r>
            <a:endParaRPr/>
          </a:p>
        </p:txBody>
      </p:sp>
      <p:sp>
        <p:nvSpPr>
          <p:cNvPr id="381" name="Google Shape;381;p17: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18: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Now that you’ve consider your own data sources and have viewed various reports, ask and determine as a team is your system efficient?  Questions to ask …. </a:t>
            </a:r>
            <a:endParaRPr/>
          </a:p>
        </p:txBody>
      </p:sp>
      <p:sp>
        <p:nvSpPr>
          <p:cNvPr id="397" name="Google Shape;397;p18:notes"/>
          <p:cNvSpPr>
            <a:spLocks noGrp="1" noRot="1" noChangeAspect="1"/>
          </p:cNvSpPr>
          <p:nvPr>
            <p:ph type="sldImg" idx="2"/>
          </p:nvPr>
        </p:nvSpPr>
        <p:spPr>
          <a:xfrm>
            <a:off x="2286572" y="514350"/>
            <a:ext cx="4570800" cy="2571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19: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22</a:t>
            </a:fld>
            <a:endParaRPr>
              <a:solidFill>
                <a:srgbClr val="000000"/>
              </a:solidFill>
            </a:endParaRPr>
          </a:p>
        </p:txBody>
      </p:sp>
      <p:sp>
        <p:nvSpPr>
          <p:cNvPr id="403" name="Google Shape;403;p19:notes"/>
          <p:cNvSpPr>
            <a:spLocks noGrp="1" noRot="1" noChangeAspect="1"/>
          </p:cNvSpPr>
          <p:nvPr>
            <p:ph type="sldImg" idx="2"/>
          </p:nvPr>
        </p:nvSpPr>
        <p:spPr>
          <a:xfrm>
            <a:off x="2286572" y="514350"/>
            <a:ext cx="4570800" cy="25716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04" name="Google Shape;404;p19: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In addition to ODRs, there are other sources of student outcome data to collect and use when making decisions.  Also included here are links to two resources teams can refer to when analyzing data.</a:t>
            </a:r>
            <a:endParaRPr>
              <a:solidFill>
                <a:srgbClr val="980000"/>
              </a:solidFill>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23: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23</a:t>
            </a:fld>
            <a:endParaRPr>
              <a:solidFill>
                <a:srgbClr val="000000"/>
              </a:solidFill>
            </a:endParaRPr>
          </a:p>
        </p:txBody>
      </p:sp>
      <p:sp>
        <p:nvSpPr>
          <p:cNvPr id="411" name="Google Shape;411;p23:notes"/>
          <p:cNvSpPr>
            <a:spLocks noGrp="1" noRot="1" noChangeAspect="1"/>
          </p:cNvSpPr>
          <p:nvPr>
            <p:ph type="sldImg" idx="2"/>
          </p:nvPr>
        </p:nvSpPr>
        <p:spPr>
          <a:xfrm>
            <a:off x="2286572" y="514350"/>
            <a:ext cx="4570800" cy="25716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12" name="Google Shape;412;p23: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3A54A5"/>
                </a:solidFill>
                <a:latin typeface="Arial"/>
                <a:ea typeface="Arial"/>
                <a:cs typeface="Arial"/>
                <a:sym typeface="Arial"/>
              </a:rPr>
              <a:t>High level overview, where we are headed.  </a:t>
            </a:r>
            <a:r>
              <a:rPr lang="en-US">
                <a:latin typeface="Arial"/>
                <a:ea typeface="Arial"/>
                <a:cs typeface="Arial"/>
                <a:sym typeface="Arial"/>
              </a:rPr>
              <a:t>Please preface, this is an intro to what data-based decision making looks like.  In year two of training, we will go deeper into this.  However, it is good to know our ultimate outcome as we dig into the work so we know we are developing the systems that allow us to do the work. </a:t>
            </a:r>
            <a:endParaRPr>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99a24d845d_0_13: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99a24d845d_0_13: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latin typeface="Arial"/>
                <a:ea typeface="Arial"/>
                <a:cs typeface="Arial"/>
                <a:sym typeface="Arial"/>
              </a:rPr>
              <a:t>During year 2, we will look more carefully at using a data based decision-making process as depicted here.  Briefly explain the process …</a:t>
            </a:r>
            <a:endParaRPr/>
          </a:p>
        </p:txBody>
      </p:sp>
      <p:sp>
        <p:nvSpPr>
          <p:cNvPr id="419" name="Google Shape;419;g99a24d845d_0_13: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123941f48e4_0_0: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25</a:t>
            </a:fld>
            <a:endParaRPr>
              <a:solidFill>
                <a:srgbClr val="000000"/>
              </a:solidFill>
            </a:endParaRPr>
          </a:p>
        </p:txBody>
      </p:sp>
      <p:sp>
        <p:nvSpPr>
          <p:cNvPr id="435" name="Google Shape;435;g123941f48e4_0_0: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36" name="Google Shape;436;g123941f48e4_0_0: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Frequently, teams will look at discipline data and create general or what is called “primary” statements related to the data.  For example: “The majority of our ODRs involve cafeteria behavior”.  This example raises concern but isn’t useful for developing a solution.  This is what we call a “primary” data statement.  We are going to learn how to be more specific or detailed in order to be more effective in solving problems.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9a3ac2ef6b_0_21: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26</a:t>
            </a:fld>
            <a:endParaRPr>
              <a:solidFill>
                <a:srgbClr val="000000"/>
              </a:solidFill>
            </a:endParaRPr>
          </a:p>
        </p:txBody>
      </p:sp>
      <p:sp>
        <p:nvSpPr>
          <p:cNvPr id="442" name="Google Shape;442;g9a3ac2ef6b_0_21: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43" name="Google Shape;443;g9a3ac2ef6b_0_2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t>Recall the previous “Primary” form: “The majority of our ODRs involve cafeteria behavior”.  This isn’t very helpful in pinpointing the issue with cafeteria behaviors.  Upon looking more carefully at ODR data and answering the questions of What? Where? Who When? and Why?, we can create what’s called a “Precision Statement”: There are </a:t>
            </a:r>
            <a:r>
              <a:rPr lang="en-US" b="1"/>
              <a:t>25% more ODRs for aggression </a:t>
            </a:r>
            <a:r>
              <a:rPr lang="en-US"/>
              <a:t>in the </a:t>
            </a:r>
            <a:r>
              <a:rPr lang="en-US" b="1"/>
              <a:t>cafeteria</a:t>
            </a:r>
            <a:r>
              <a:rPr lang="en-US"/>
              <a:t> this month than last year. These are most likely to occur during </a:t>
            </a:r>
            <a:r>
              <a:rPr lang="en-US" b="1"/>
              <a:t>first lunch</a:t>
            </a:r>
            <a:r>
              <a:rPr lang="en-US"/>
              <a:t>, with </a:t>
            </a:r>
            <a:r>
              <a:rPr lang="en-US" b="1"/>
              <a:t>15 eighth grade students</a:t>
            </a:r>
            <a:r>
              <a:rPr lang="en-US"/>
              <a:t>, and the aggression is related to </a:t>
            </a:r>
            <a:r>
              <a:rPr lang="en-US" b="1"/>
              <a:t>getting access to the new lunch line options.” </a:t>
            </a:r>
            <a:r>
              <a:rPr lang="en-US"/>
              <a:t>Now we have more detail to work with and have identified the problem to address.  Again, more about using data to solve problems in Year 2.</a:t>
            </a:r>
            <a:endParaRPr>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20: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0" name="Google Shape;460;p20: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000000"/>
                </a:solidFill>
              </a:rPr>
              <a:t>In a few minutes, we’ll turn you loose for team planning time.  Activity 2 helps your team facilitate the question of do we have an efficient and effective data system?  Take time to complete this document as your team considers your outcome data system.</a:t>
            </a:r>
            <a:endParaRPr/>
          </a:p>
        </p:txBody>
      </p:sp>
      <p:sp>
        <p:nvSpPr>
          <p:cNvPr id="461" name="Google Shape;461;p20: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27</a:t>
            </a:fld>
            <a:endParaRPr>
              <a:solidFill>
                <a:srgbClr val="000000"/>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11b519403b2_0_304:notes"/>
          <p:cNvSpPr>
            <a:spLocks noGrp="1" noRot="1" noChangeAspect="1"/>
          </p:cNvSpPr>
          <p:nvPr>
            <p:ph type="sldImg" idx="2"/>
          </p:nvPr>
        </p:nvSpPr>
        <p:spPr>
          <a:xfrm>
            <a:off x="1286215" y="514350"/>
            <a:ext cx="2571000" cy="2571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g11b519403b2_0_304: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This slide let’s teams know the implementation actions they will take to prepare and plan for effective discipline data analysis.  Use Team Planning Time to complete these steps.  As you plan, determine PD activities that addresses discipline data and include in your action plan.</a:t>
            </a:r>
            <a:endParaRPr/>
          </a:p>
        </p:txBody>
      </p:sp>
      <p:sp>
        <p:nvSpPr>
          <p:cNvPr id="469" name="Google Shape;469;g11b519403b2_0_304: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2674ec6cb1_0_131: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g12674ec6cb1_0_13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g12674ec6cb1_0_131: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5:notes"/>
          <p:cNvSpPr>
            <a:spLocks noGrp="1" noRot="1" noChangeAspect="1"/>
          </p:cNvSpPr>
          <p:nvPr>
            <p:ph type="sldImg" idx="2"/>
          </p:nvPr>
        </p:nvSpPr>
        <p:spPr>
          <a:xfrm>
            <a:off x="2286572" y="514350"/>
            <a:ext cx="4570800" cy="2571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5: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Read through the purpose and outcome emphasizing that teams will prepare and plan for data analysis through efficient access to graphed reports.</a:t>
            </a:r>
            <a:endParaRPr/>
          </a:p>
          <a:p>
            <a:pPr marL="0" lvl="0" indent="0" algn="l" rtl="0">
              <a:spcBef>
                <a:spcPts val="0"/>
              </a:spcBef>
              <a:spcAft>
                <a:spcPts val="0"/>
              </a:spcAft>
              <a:buClr>
                <a:schemeClr val="dk1"/>
              </a:buClr>
              <a:buSzPts val="1200"/>
              <a:buFont typeface="Calibri"/>
              <a:buNone/>
            </a:pPr>
            <a:r>
              <a:rPr lang="en-US"/>
              <a:t>Trainers could share a QUICK example of how this item has impacted their site implementation/school/team.</a:t>
            </a:r>
            <a:endParaRPr/>
          </a:p>
        </p:txBody>
      </p:sp>
      <p:sp>
        <p:nvSpPr>
          <p:cNvPr id="239" name="Google Shape;239;p5: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7: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We are doing balcony overview of data so you can see what you will be measuring and you can continue to map out how you will make it happen.</a:t>
            </a:r>
            <a:endParaRPr/>
          </a:p>
        </p:txBody>
      </p:sp>
      <p:sp>
        <p:nvSpPr>
          <p:cNvPr id="246" name="Google Shape;246;p7: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8: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8:notes"/>
          <p:cNvSpPr>
            <a:spLocks noGrp="1" noRot="1" noChangeAspect="1"/>
          </p:cNvSpPr>
          <p:nvPr>
            <p:ph type="sldImg" idx="2"/>
          </p:nvPr>
        </p:nvSpPr>
        <p:spPr>
          <a:xfrm>
            <a:off x="2286572" y="514350"/>
            <a:ext cx="4570800" cy="2571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124d2fd21c9_0_1:notes"/>
          <p:cNvSpPr>
            <a:spLocks noGrp="1" noRot="1" noChangeAspect="1"/>
          </p:cNvSpPr>
          <p:nvPr>
            <p:ph type="sldImg" idx="2"/>
          </p:nvPr>
        </p:nvSpPr>
        <p:spPr>
          <a:xfrm>
            <a:off x="1286215" y="514350"/>
            <a:ext cx="2571000" cy="2571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124d2fd21c9_0_1: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Provide teams with the overall goal of analyzing discipline data from an Equity or Cultural Responsiveness perspective.</a:t>
            </a:r>
            <a:endParaRPr/>
          </a:p>
        </p:txBody>
      </p:sp>
      <p:sp>
        <p:nvSpPr>
          <p:cNvPr id="261" name="Google Shape;261;g124d2fd21c9_0_1: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124d2fd21c9_0_7:notes"/>
          <p:cNvSpPr>
            <a:spLocks noGrp="1" noRot="1" noChangeAspect="1"/>
          </p:cNvSpPr>
          <p:nvPr>
            <p:ph type="sldImg" idx="2"/>
          </p:nvPr>
        </p:nvSpPr>
        <p:spPr>
          <a:xfrm>
            <a:off x="287338" y="514350"/>
            <a:ext cx="4568825"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124d2fd21c9_0_7: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The main idea here is to get teams thinking about how to analyze data more equitably for all stakeholders.  Restate a couple of the examples for emphasis and/or add a local example.</a:t>
            </a:r>
            <a:endParaRPr/>
          </a:p>
          <a:p>
            <a:pPr marL="0" lvl="0" indent="0" algn="l" rtl="0">
              <a:spcBef>
                <a:spcPts val="0"/>
              </a:spcBef>
              <a:spcAft>
                <a:spcPts val="0"/>
              </a:spcAft>
              <a:buNone/>
            </a:pPr>
            <a:endParaRPr/>
          </a:p>
        </p:txBody>
      </p:sp>
      <p:sp>
        <p:nvSpPr>
          <p:cNvPr id="268" name="Google Shape;268;g124d2fd21c9_0_7: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124d2fd21c9_0_15:notes"/>
          <p:cNvSpPr>
            <a:spLocks noGrp="1" noRot="1" noChangeAspect="1"/>
          </p:cNvSpPr>
          <p:nvPr>
            <p:ph type="sldImg" idx="2"/>
          </p:nvPr>
        </p:nvSpPr>
        <p:spPr>
          <a:xfrm>
            <a:off x="1286215" y="514350"/>
            <a:ext cx="2571000" cy="2571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124d2fd21c9_0_15: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This slide let’s teams know the implementation actions they will take to prepare and plan for effective discipline data analysis.</a:t>
            </a:r>
            <a:endParaRPr/>
          </a:p>
        </p:txBody>
      </p:sp>
      <p:sp>
        <p:nvSpPr>
          <p:cNvPr id="277" name="Google Shape;277;g124d2fd21c9_0_15: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White)" type="obj">
  <p:cSld name="OBJECT">
    <p:spTree>
      <p:nvGrpSpPr>
        <p:cNvPr id="1" name="Shape 15"/>
        <p:cNvGrpSpPr/>
        <p:nvPr/>
      </p:nvGrpSpPr>
      <p:grpSpPr>
        <a:xfrm>
          <a:off x="0" y="0"/>
          <a:ext cx="0" cy="0"/>
          <a:chOff x="0" y="0"/>
          <a:chExt cx="0" cy="0"/>
        </a:xfrm>
      </p:grpSpPr>
      <p:sp>
        <p:nvSpPr>
          <p:cNvPr id="16" name="Google Shape;16;p2"/>
          <p:cNvSpPr/>
          <p:nvPr/>
        </p:nvSpPr>
        <p:spPr>
          <a:xfrm>
            <a:off x="0" y="0"/>
            <a:ext cx="12189000" cy="12192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17" name="Google Shape;17;p2"/>
          <p:cNvSpPr txBox="1">
            <a:spLocks noGrp="1"/>
          </p:cNvSpPr>
          <p:nvPr>
            <p:ph type="title"/>
          </p:nvPr>
        </p:nvSpPr>
        <p:spPr>
          <a:xfrm>
            <a:off x="2363405" y="152400"/>
            <a:ext cx="8987700" cy="914400"/>
          </a:xfrm>
          <a:prstGeom prst="rect">
            <a:avLst/>
          </a:prstGeom>
          <a:no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chemeClr val="lt1"/>
              </a:buClr>
              <a:buSzPts val="3000"/>
              <a:buNone/>
              <a:defRPr sz="3000" b="1">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8" name="Google Shape;18;p2"/>
          <p:cNvSpPr txBox="1">
            <a:spLocks noGrp="1"/>
          </p:cNvSpPr>
          <p:nvPr>
            <p:ph type="body" idx="1"/>
          </p:nvPr>
        </p:nvSpPr>
        <p:spPr>
          <a:xfrm>
            <a:off x="837990" y="1825625"/>
            <a:ext cx="10512900" cy="4351200"/>
          </a:xfrm>
          <a:prstGeom prst="rect">
            <a:avLst/>
          </a:prstGeom>
          <a:noFill/>
          <a:ln>
            <a:noFill/>
          </a:ln>
        </p:spPr>
        <p:txBody>
          <a:bodyPr spcFirstLastPara="1" wrap="square" lIns="68575" tIns="34275" rIns="68575" bIns="34275" anchor="t" anchorCtr="0">
            <a:normAutofit/>
          </a:bodyPr>
          <a:lstStyle>
            <a:lvl1pPr marL="457200" lvl="0" indent="-349250" algn="l">
              <a:lnSpc>
                <a:spcPct val="100000"/>
              </a:lnSpc>
              <a:spcBef>
                <a:spcPts val="800"/>
              </a:spcBef>
              <a:spcAft>
                <a:spcPts val="0"/>
              </a:spcAft>
              <a:buClr>
                <a:schemeClr val="accent1"/>
              </a:buClr>
              <a:buSzPts val="1900"/>
              <a:buChar char="•"/>
              <a:defRPr/>
            </a:lvl1pPr>
            <a:lvl2pPr marL="914400" lvl="1" indent="-330200" algn="l">
              <a:lnSpc>
                <a:spcPct val="100000"/>
              </a:lnSpc>
              <a:spcBef>
                <a:spcPts val="800"/>
              </a:spcBef>
              <a:spcAft>
                <a:spcPts val="0"/>
              </a:spcAft>
              <a:buClr>
                <a:schemeClr val="accent1"/>
              </a:buClr>
              <a:buSzPts val="1600"/>
              <a:buChar char="•"/>
              <a:defRPr/>
            </a:lvl2pPr>
            <a:lvl3pPr marL="1371600" lvl="2" indent="-311150" algn="l">
              <a:lnSpc>
                <a:spcPct val="100000"/>
              </a:lnSpc>
              <a:spcBef>
                <a:spcPts val="800"/>
              </a:spcBef>
              <a:spcAft>
                <a:spcPts val="0"/>
              </a:spcAft>
              <a:buClr>
                <a:schemeClr val="accent1"/>
              </a:buClr>
              <a:buSzPts val="1300"/>
              <a:buChar char="•"/>
              <a:defRPr/>
            </a:lvl3pPr>
            <a:lvl4pPr marL="1828800" lvl="3" indent="-311150" algn="l">
              <a:lnSpc>
                <a:spcPct val="100000"/>
              </a:lnSpc>
              <a:spcBef>
                <a:spcPts val="800"/>
              </a:spcBef>
              <a:spcAft>
                <a:spcPts val="0"/>
              </a:spcAft>
              <a:buClr>
                <a:schemeClr val="accent1"/>
              </a:buClr>
              <a:buSzPts val="1300"/>
              <a:buChar char="•"/>
              <a:defRPr/>
            </a:lvl4pPr>
            <a:lvl5pPr marL="2286000" lvl="4" indent="-311150" algn="l">
              <a:lnSpc>
                <a:spcPct val="100000"/>
              </a:lnSpc>
              <a:spcBef>
                <a:spcPts val="800"/>
              </a:spcBef>
              <a:spcAft>
                <a:spcPts val="0"/>
              </a:spcAft>
              <a:buClr>
                <a:schemeClr val="accent1"/>
              </a:buClr>
              <a:buSzPts val="1300"/>
              <a:buChar char="•"/>
              <a:defRPr/>
            </a:lvl5pPr>
            <a:lvl6pPr marL="2743200" lvl="5" indent="-317500" algn="l">
              <a:lnSpc>
                <a:spcPct val="90000"/>
              </a:lnSpc>
              <a:spcBef>
                <a:spcPts val="8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9" name="Google Shape;19;p2"/>
          <p:cNvSpPr txBox="1">
            <a:spLocks noGrp="1"/>
          </p:cNvSpPr>
          <p:nvPr>
            <p:ph type="dt" idx="10"/>
          </p:nvPr>
        </p:nvSpPr>
        <p:spPr>
          <a:xfrm>
            <a:off x="837990" y="6356350"/>
            <a:ext cx="1358100" cy="3651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0" name="Google Shape;20;p2"/>
          <p:cNvSpPr txBox="1">
            <a:spLocks noGrp="1"/>
          </p:cNvSpPr>
          <p:nvPr>
            <p:ph type="sldNum" idx="12"/>
          </p:nvPr>
        </p:nvSpPr>
        <p:spPr>
          <a:xfrm>
            <a:off x="9888658" y="6356350"/>
            <a:ext cx="1462500" cy="3651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sp>
        <p:nvSpPr>
          <p:cNvPr id="21" name="Google Shape;21;p2"/>
          <p:cNvSpPr/>
          <p:nvPr/>
        </p:nvSpPr>
        <p:spPr>
          <a:xfrm>
            <a:off x="0" y="1216025"/>
            <a:ext cx="12189000" cy="1191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22" name="Google Shape;22;p2"/>
          <p:cNvSpPr txBox="1">
            <a:spLocks noGrp="1"/>
          </p:cNvSpPr>
          <p:nvPr>
            <p:ph type="ftr" idx="11"/>
          </p:nvPr>
        </p:nvSpPr>
        <p:spPr>
          <a:xfrm>
            <a:off x="2884534" y="6356350"/>
            <a:ext cx="6420000" cy="365100"/>
          </a:xfrm>
          <a:prstGeom prst="rect">
            <a:avLst/>
          </a:prstGeom>
          <a:noFill/>
          <a:ln>
            <a:noFill/>
          </a:ln>
        </p:spPr>
        <p:txBody>
          <a:bodyPr spcFirstLastPara="1" wrap="square" lIns="68575" tIns="34275" rIns="68575" bIns="34275" anchor="ctr" anchorCtr="0">
            <a:noAutofit/>
          </a:bodyPr>
          <a:lstStyle>
            <a:lvl1pPr marR="0" lvl="0" algn="ctr">
              <a:lnSpc>
                <a:spcPct val="100000"/>
              </a:lnSpc>
              <a:spcBef>
                <a:spcPts val="0"/>
              </a:spcBef>
              <a:spcAft>
                <a:spcPts val="0"/>
              </a:spcAft>
              <a:buClr>
                <a:schemeClr val="lt1"/>
              </a:buClr>
              <a:buSzPts val="900"/>
              <a:buFont typeface="Calibri"/>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pic>
        <p:nvPicPr>
          <p:cNvPr id="23" name="Google Shape;23;p2"/>
          <p:cNvPicPr preferRelativeResize="0"/>
          <p:nvPr/>
        </p:nvPicPr>
        <p:blipFill>
          <a:blip r:embed="rId2">
            <a:alphaModFix/>
          </a:blip>
          <a:stretch>
            <a:fillRect/>
          </a:stretch>
        </p:blipFill>
        <p:spPr>
          <a:xfrm>
            <a:off x="980827" y="152400"/>
            <a:ext cx="1514475" cy="6858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8"/>
        <p:cNvGrpSpPr/>
        <p:nvPr/>
      </p:nvGrpSpPr>
      <p:grpSpPr>
        <a:xfrm>
          <a:off x="0" y="0"/>
          <a:ext cx="0" cy="0"/>
          <a:chOff x="0" y="0"/>
          <a:chExt cx="0" cy="0"/>
        </a:xfrm>
      </p:grpSpPr>
      <p:sp>
        <p:nvSpPr>
          <p:cNvPr id="69" name="Google Shape;69;p11"/>
          <p:cNvSpPr txBox="1">
            <a:spLocks noGrp="1"/>
          </p:cNvSpPr>
          <p:nvPr>
            <p:ph type="dt" idx="10"/>
          </p:nvPr>
        </p:nvSpPr>
        <p:spPr>
          <a:xfrm>
            <a:off x="609447" y="6356350"/>
            <a:ext cx="2844000" cy="3651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9pPr>
          </a:lstStyle>
          <a:p>
            <a:endParaRPr/>
          </a:p>
        </p:txBody>
      </p:sp>
      <p:sp>
        <p:nvSpPr>
          <p:cNvPr id="70" name="Google Shape;70;p11"/>
          <p:cNvSpPr txBox="1">
            <a:spLocks noGrp="1"/>
          </p:cNvSpPr>
          <p:nvPr>
            <p:ph type="ftr" idx="11"/>
          </p:nvPr>
        </p:nvSpPr>
        <p:spPr>
          <a:xfrm>
            <a:off x="4164558" y="6356350"/>
            <a:ext cx="3859800" cy="3651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9pPr>
          </a:lstStyle>
          <a:p>
            <a:endParaRPr/>
          </a:p>
        </p:txBody>
      </p:sp>
      <p:sp>
        <p:nvSpPr>
          <p:cNvPr id="71" name="Google Shape;71;p11"/>
          <p:cNvSpPr txBox="1">
            <a:spLocks noGrp="1"/>
          </p:cNvSpPr>
          <p:nvPr>
            <p:ph type="sldNum" idx="12"/>
          </p:nvPr>
        </p:nvSpPr>
        <p:spPr>
          <a:xfrm>
            <a:off x="8735414" y="6356350"/>
            <a:ext cx="2844000" cy="3651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5pPr>
            <a:lvl6pPr marL="0" marR="0" lvl="5" indent="0" algn="l" rtl="0">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6pPr>
            <a:lvl7pPr marL="0" marR="0" lvl="6" indent="0" algn="l" rtl="0">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7pPr>
            <a:lvl8pPr marL="0" marR="0" lvl="7" indent="0" algn="l" rtl="0">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8pPr>
            <a:lvl9pPr marL="0" marR="0" lvl="8" indent="0" algn="l" rtl="0">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Title and Content 1">
  <p:cSld name="2_Title and Content_1">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a:off x="486942" y="350815"/>
            <a:ext cx="9313800" cy="915300"/>
          </a:xfrm>
          <a:prstGeom prst="rect">
            <a:avLst/>
          </a:prstGeom>
          <a:noFill/>
          <a:ln>
            <a:noFill/>
          </a:ln>
        </p:spPr>
        <p:txBody>
          <a:bodyPr spcFirstLastPara="1" wrap="square" lIns="68575" tIns="34275" rIns="68575" bIns="34275" anchor="ctr" anchorCtr="0">
            <a:normAutofit/>
          </a:bodyPr>
          <a:lstStyle>
            <a:lvl1pPr lvl="0" algn="ctr" rtl="0">
              <a:spcBef>
                <a:spcPts val="0"/>
              </a:spcBef>
              <a:spcAft>
                <a:spcPts val="0"/>
              </a:spcAft>
              <a:buClr>
                <a:schemeClr val="dk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a:off x="415496" y="593367"/>
            <a:ext cx="11358000" cy="763500"/>
          </a:xfrm>
          <a:prstGeom prst="rect">
            <a:avLst/>
          </a:prstGeom>
        </p:spPr>
        <p:txBody>
          <a:bodyPr spcFirstLastPara="1" wrap="square" lIns="68575" tIns="34275" rIns="68575" bIns="34275" anchor="ctr" anchorCtr="0">
            <a:norm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6" name="Google Shape;76;p13"/>
          <p:cNvSpPr txBox="1">
            <a:spLocks noGrp="1"/>
          </p:cNvSpPr>
          <p:nvPr>
            <p:ph type="body" idx="1"/>
          </p:nvPr>
        </p:nvSpPr>
        <p:spPr>
          <a:xfrm>
            <a:off x="415496" y="1536633"/>
            <a:ext cx="5331900" cy="4555200"/>
          </a:xfrm>
          <a:prstGeom prst="rect">
            <a:avLst/>
          </a:prstGeom>
        </p:spPr>
        <p:txBody>
          <a:bodyPr spcFirstLastPara="1" wrap="square" lIns="68575" tIns="34275" rIns="68575" bIns="34275" anchor="t" anchorCtr="0">
            <a:normAutofit/>
          </a:bodyPr>
          <a:lstStyle>
            <a:lvl1pPr marL="457200" lvl="0" indent="-298450" rtl="0">
              <a:spcBef>
                <a:spcPts val="800"/>
              </a:spcBef>
              <a:spcAft>
                <a:spcPts val="0"/>
              </a:spcAft>
              <a:buSzPts val="1100"/>
              <a:buChar char="•"/>
              <a:defRPr sz="1100"/>
            </a:lvl1pPr>
            <a:lvl2pPr marL="914400" lvl="1" indent="-285750" rtl="0">
              <a:spcBef>
                <a:spcPts val="800"/>
              </a:spcBef>
              <a:spcAft>
                <a:spcPts val="0"/>
              </a:spcAft>
              <a:buSzPts val="900"/>
              <a:buChar char="•"/>
              <a:defRPr sz="900"/>
            </a:lvl2pPr>
            <a:lvl3pPr marL="1371600" lvl="2" indent="-285750" rtl="0">
              <a:spcBef>
                <a:spcPts val="800"/>
              </a:spcBef>
              <a:spcAft>
                <a:spcPts val="0"/>
              </a:spcAft>
              <a:buSzPts val="900"/>
              <a:buChar char="•"/>
              <a:defRPr sz="900"/>
            </a:lvl3pPr>
            <a:lvl4pPr marL="1828800" lvl="3" indent="-285750" rtl="0">
              <a:spcBef>
                <a:spcPts val="800"/>
              </a:spcBef>
              <a:spcAft>
                <a:spcPts val="0"/>
              </a:spcAft>
              <a:buSzPts val="900"/>
              <a:buChar char="•"/>
              <a:defRPr sz="900"/>
            </a:lvl4pPr>
            <a:lvl5pPr marL="2286000" lvl="4" indent="-285750" rtl="0">
              <a:spcBef>
                <a:spcPts val="800"/>
              </a:spcBef>
              <a:spcAft>
                <a:spcPts val="0"/>
              </a:spcAft>
              <a:buSzPts val="900"/>
              <a:buChar char="•"/>
              <a:defRPr sz="900"/>
            </a:lvl5pPr>
            <a:lvl6pPr marL="2743200" lvl="5" indent="-285750" rtl="0">
              <a:spcBef>
                <a:spcPts val="800"/>
              </a:spcBef>
              <a:spcAft>
                <a:spcPts val="0"/>
              </a:spcAft>
              <a:buSzPts val="900"/>
              <a:buChar char="•"/>
              <a:defRPr sz="900"/>
            </a:lvl6pPr>
            <a:lvl7pPr marL="3200400" lvl="6" indent="-285750" rtl="0">
              <a:spcBef>
                <a:spcPts val="400"/>
              </a:spcBef>
              <a:spcAft>
                <a:spcPts val="0"/>
              </a:spcAft>
              <a:buSzPts val="900"/>
              <a:buChar char="•"/>
              <a:defRPr sz="900"/>
            </a:lvl7pPr>
            <a:lvl8pPr marL="3657600" lvl="7" indent="-285750" rtl="0">
              <a:spcBef>
                <a:spcPts val="400"/>
              </a:spcBef>
              <a:spcAft>
                <a:spcPts val="0"/>
              </a:spcAft>
              <a:buSzPts val="900"/>
              <a:buChar char="•"/>
              <a:defRPr sz="900"/>
            </a:lvl8pPr>
            <a:lvl9pPr marL="4114800" lvl="8" indent="-285750" rtl="0">
              <a:spcBef>
                <a:spcPts val="400"/>
              </a:spcBef>
              <a:spcAft>
                <a:spcPts val="0"/>
              </a:spcAft>
              <a:buSzPts val="900"/>
              <a:buChar char="•"/>
              <a:defRPr sz="900"/>
            </a:lvl9pPr>
          </a:lstStyle>
          <a:p>
            <a:endParaRPr/>
          </a:p>
        </p:txBody>
      </p:sp>
      <p:sp>
        <p:nvSpPr>
          <p:cNvPr id="77" name="Google Shape;77;p13"/>
          <p:cNvSpPr txBox="1">
            <a:spLocks noGrp="1"/>
          </p:cNvSpPr>
          <p:nvPr>
            <p:ph type="body" idx="2"/>
          </p:nvPr>
        </p:nvSpPr>
        <p:spPr>
          <a:xfrm>
            <a:off x="6441588" y="1536633"/>
            <a:ext cx="5331900" cy="4555200"/>
          </a:xfrm>
          <a:prstGeom prst="rect">
            <a:avLst/>
          </a:prstGeom>
        </p:spPr>
        <p:txBody>
          <a:bodyPr spcFirstLastPara="1" wrap="square" lIns="68575" tIns="34275" rIns="68575" bIns="34275" anchor="t" anchorCtr="0">
            <a:normAutofit/>
          </a:bodyPr>
          <a:lstStyle>
            <a:lvl1pPr marL="457200" lvl="0" indent="-298450" rtl="0">
              <a:spcBef>
                <a:spcPts val="800"/>
              </a:spcBef>
              <a:spcAft>
                <a:spcPts val="0"/>
              </a:spcAft>
              <a:buSzPts val="1100"/>
              <a:buChar char="•"/>
              <a:defRPr sz="1100"/>
            </a:lvl1pPr>
            <a:lvl2pPr marL="914400" lvl="1" indent="-285750" rtl="0">
              <a:spcBef>
                <a:spcPts val="800"/>
              </a:spcBef>
              <a:spcAft>
                <a:spcPts val="0"/>
              </a:spcAft>
              <a:buSzPts val="900"/>
              <a:buChar char="•"/>
              <a:defRPr sz="900"/>
            </a:lvl2pPr>
            <a:lvl3pPr marL="1371600" lvl="2" indent="-285750" rtl="0">
              <a:spcBef>
                <a:spcPts val="800"/>
              </a:spcBef>
              <a:spcAft>
                <a:spcPts val="0"/>
              </a:spcAft>
              <a:buSzPts val="900"/>
              <a:buChar char="•"/>
              <a:defRPr sz="900"/>
            </a:lvl3pPr>
            <a:lvl4pPr marL="1828800" lvl="3" indent="-285750" rtl="0">
              <a:spcBef>
                <a:spcPts val="800"/>
              </a:spcBef>
              <a:spcAft>
                <a:spcPts val="0"/>
              </a:spcAft>
              <a:buSzPts val="900"/>
              <a:buChar char="•"/>
              <a:defRPr sz="900"/>
            </a:lvl4pPr>
            <a:lvl5pPr marL="2286000" lvl="4" indent="-285750" rtl="0">
              <a:spcBef>
                <a:spcPts val="800"/>
              </a:spcBef>
              <a:spcAft>
                <a:spcPts val="0"/>
              </a:spcAft>
              <a:buSzPts val="900"/>
              <a:buChar char="•"/>
              <a:defRPr sz="900"/>
            </a:lvl5pPr>
            <a:lvl6pPr marL="2743200" lvl="5" indent="-285750" rtl="0">
              <a:spcBef>
                <a:spcPts val="800"/>
              </a:spcBef>
              <a:spcAft>
                <a:spcPts val="0"/>
              </a:spcAft>
              <a:buSzPts val="900"/>
              <a:buChar char="•"/>
              <a:defRPr sz="900"/>
            </a:lvl6pPr>
            <a:lvl7pPr marL="3200400" lvl="6" indent="-285750" rtl="0">
              <a:spcBef>
                <a:spcPts val="400"/>
              </a:spcBef>
              <a:spcAft>
                <a:spcPts val="0"/>
              </a:spcAft>
              <a:buSzPts val="900"/>
              <a:buChar char="•"/>
              <a:defRPr sz="900"/>
            </a:lvl7pPr>
            <a:lvl8pPr marL="3657600" lvl="7" indent="-285750" rtl="0">
              <a:spcBef>
                <a:spcPts val="400"/>
              </a:spcBef>
              <a:spcAft>
                <a:spcPts val="0"/>
              </a:spcAft>
              <a:buSzPts val="900"/>
              <a:buChar char="•"/>
              <a:defRPr sz="900"/>
            </a:lvl8pPr>
            <a:lvl9pPr marL="4114800" lvl="8" indent="-285750" rtl="0">
              <a:spcBef>
                <a:spcPts val="400"/>
              </a:spcBef>
              <a:spcAft>
                <a:spcPts val="0"/>
              </a:spcAft>
              <a:buSzPts val="900"/>
              <a:buChar char="•"/>
              <a:defRPr sz="900"/>
            </a:lvl9pPr>
          </a:lstStyle>
          <a:p>
            <a:endParaRPr/>
          </a:p>
        </p:txBody>
      </p:sp>
      <p:sp>
        <p:nvSpPr>
          <p:cNvPr id="78" name="Google Shape;78;p13"/>
          <p:cNvSpPr txBox="1">
            <a:spLocks noGrp="1"/>
          </p:cNvSpPr>
          <p:nvPr>
            <p:ph type="sldNum" idx="12"/>
          </p:nvPr>
        </p:nvSpPr>
        <p:spPr>
          <a:xfrm>
            <a:off x="11293784" y="6217622"/>
            <a:ext cx="731400" cy="5247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1">
  <p:cSld name="TITLE_AND_BODY_1">
    <p:spTree>
      <p:nvGrpSpPr>
        <p:cNvPr id="1" name="Shape 79"/>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80"/>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486017" y="350815"/>
            <a:ext cx="9313800" cy="915300"/>
          </a:xfrm>
          <a:prstGeom prst="rect">
            <a:avLst/>
          </a:prstGeom>
          <a:noFill/>
          <a:ln>
            <a:noFill/>
          </a:ln>
        </p:spPr>
        <p:txBody>
          <a:bodyPr spcFirstLastPara="1" wrap="square" lIns="68575" tIns="34275" rIns="68575" bIns="34275" anchor="ctr" anchorCtr="0">
            <a:normAutofit/>
          </a:bodyPr>
          <a:lstStyle>
            <a:lvl1pPr lvl="0" algn="ctr" rtl="0">
              <a:spcBef>
                <a:spcPts val="0"/>
              </a:spcBef>
              <a:spcAft>
                <a:spcPts val="0"/>
              </a:spcAft>
              <a:buClr>
                <a:schemeClr val="dk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3" name="Google Shape;83;p16"/>
          <p:cNvSpPr txBox="1">
            <a:spLocks noGrp="1"/>
          </p:cNvSpPr>
          <p:nvPr>
            <p:ph type="body" idx="1"/>
          </p:nvPr>
        </p:nvSpPr>
        <p:spPr>
          <a:xfrm>
            <a:off x="486017" y="1600200"/>
            <a:ext cx="5383500" cy="4697100"/>
          </a:xfrm>
          <a:prstGeom prst="rect">
            <a:avLst/>
          </a:prstGeom>
          <a:noFill/>
          <a:ln>
            <a:noFill/>
          </a:ln>
        </p:spPr>
        <p:txBody>
          <a:bodyPr spcFirstLastPara="1" wrap="square" lIns="68575" tIns="34275" rIns="68575" bIns="34275" anchor="t" anchorCtr="0">
            <a:normAutofit/>
          </a:bodyPr>
          <a:lstStyle>
            <a:lvl1pPr marL="457200" lvl="0" indent="-361950" algn="l" rtl="0">
              <a:spcBef>
                <a:spcPts val="400"/>
              </a:spcBef>
              <a:spcAft>
                <a:spcPts val="0"/>
              </a:spcAft>
              <a:buSzPts val="2100"/>
              <a:buChar char="•"/>
              <a:defRPr sz="2100"/>
            </a:lvl1pPr>
            <a:lvl2pPr marL="914400" lvl="1" indent="-342900" algn="l" rtl="0">
              <a:spcBef>
                <a:spcPts val="800"/>
              </a:spcBef>
              <a:spcAft>
                <a:spcPts val="0"/>
              </a:spcAft>
              <a:buSzPts val="1800"/>
              <a:buChar char="•"/>
              <a:defRPr sz="1800"/>
            </a:lvl2pPr>
            <a:lvl3pPr marL="1371600" lvl="2" indent="-323850" algn="l" rtl="0">
              <a:spcBef>
                <a:spcPts val="800"/>
              </a:spcBef>
              <a:spcAft>
                <a:spcPts val="0"/>
              </a:spcAft>
              <a:buSzPts val="1500"/>
              <a:buChar char="•"/>
              <a:defRPr sz="1500"/>
            </a:lvl3pPr>
            <a:lvl4pPr marL="1828800" lvl="3" indent="-317500" algn="l" rtl="0">
              <a:spcBef>
                <a:spcPts val="800"/>
              </a:spcBef>
              <a:spcAft>
                <a:spcPts val="0"/>
              </a:spcAft>
              <a:buClr>
                <a:schemeClr val="dk2"/>
              </a:buClr>
              <a:buSzPts val="1400"/>
              <a:buChar char="•"/>
              <a:defRPr sz="1400"/>
            </a:lvl4pPr>
            <a:lvl5pPr marL="2286000" lvl="4" indent="-317500" algn="l" rtl="0">
              <a:spcBef>
                <a:spcPts val="800"/>
              </a:spcBef>
              <a:spcAft>
                <a:spcPts val="0"/>
              </a:spcAft>
              <a:buClr>
                <a:schemeClr val="dk2"/>
              </a:buClr>
              <a:buSzPts val="1400"/>
              <a:buChar char="•"/>
              <a:defRPr sz="1400"/>
            </a:lvl5pPr>
            <a:lvl6pPr marL="2743200" lvl="5" indent="-317500" algn="l" rtl="0">
              <a:spcBef>
                <a:spcPts val="800"/>
              </a:spcBef>
              <a:spcAft>
                <a:spcPts val="0"/>
              </a:spcAft>
              <a:buClr>
                <a:schemeClr val="dk1"/>
              </a:buClr>
              <a:buSzPts val="1400"/>
              <a:buChar char="•"/>
              <a:defRPr sz="1400"/>
            </a:lvl6pPr>
            <a:lvl7pPr marL="3200400" lvl="6" indent="-317500" algn="l" rtl="0">
              <a:spcBef>
                <a:spcPts val="300"/>
              </a:spcBef>
              <a:spcAft>
                <a:spcPts val="0"/>
              </a:spcAft>
              <a:buClr>
                <a:schemeClr val="dk1"/>
              </a:buClr>
              <a:buSzPts val="1400"/>
              <a:buChar char="•"/>
              <a:defRPr sz="1400"/>
            </a:lvl7pPr>
            <a:lvl8pPr marL="3657600" lvl="7" indent="-317500" algn="l" rtl="0">
              <a:spcBef>
                <a:spcPts val="300"/>
              </a:spcBef>
              <a:spcAft>
                <a:spcPts val="0"/>
              </a:spcAft>
              <a:buClr>
                <a:schemeClr val="dk1"/>
              </a:buClr>
              <a:buSzPts val="1400"/>
              <a:buChar char="•"/>
              <a:defRPr sz="1400"/>
            </a:lvl8pPr>
            <a:lvl9pPr marL="4114800" lvl="8" indent="-317500" algn="l" rtl="0">
              <a:spcBef>
                <a:spcPts val="300"/>
              </a:spcBef>
              <a:spcAft>
                <a:spcPts val="0"/>
              </a:spcAft>
              <a:buClr>
                <a:schemeClr val="dk1"/>
              </a:buClr>
              <a:buSzPts val="1400"/>
              <a:buChar char="•"/>
              <a:defRPr sz="1400"/>
            </a:lvl9pPr>
          </a:lstStyle>
          <a:p>
            <a:endParaRPr/>
          </a:p>
        </p:txBody>
      </p:sp>
      <p:sp>
        <p:nvSpPr>
          <p:cNvPr id="84" name="Google Shape;84;p16"/>
          <p:cNvSpPr txBox="1">
            <a:spLocks noGrp="1"/>
          </p:cNvSpPr>
          <p:nvPr>
            <p:ph type="body" idx="2"/>
          </p:nvPr>
        </p:nvSpPr>
        <p:spPr>
          <a:xfrm>
            <a:off x="6072619" y="1600200"/>
            <a:ext cx="5383500" cy="4697100"/>
          </a:xfrm>
          <a:prstGeom prst="rect">
            <a:avLst/>
          </a:prstGeom>
          <a:noFill/>
          <a:ln>
            <a:noFill/>
          </a:ln>
        </p:spPr>
        <p:txBody>
          <a:bodyPr spcFirstLastPara="1" wrap="square" lIns="68575" tIns="34275" rIns="68575" bIns="34275" anchor="t" anchorCtr="0">
            <a:normAutofit/>
          </a:bodyPr>
          <a:lstStyle>
            <a:lvl1pPr marL="457200" lvl="0" indent="-361950" algn="l" rtl="0">
              <a:spcBef>
                <a:spcPts val="400"/>
              </a:spcBef>
              <a:spcAft>
                <a:spcPts val="0"/>
              </a:spcAft>
              <a:buSzPts val="2100"/>
              <a:buChar char="•"/>
              <a:defRPr sz="2100"/>
            </a:lvl1pPr>
            <a:lvl2pPr marL="914400" lvl="1" indent="-342900" algn="l" rtl="0">
              <a:spcBef>
                <a:spcPts val="800"/>
              </a:spcBef>
              <a:spcAft>
                <a:spcPts val="0"/>
              </a:spcAft>
              <a:buSzPts val="1800"/>
              <a:buChar char="•"/>
              <a:defRPr sz="1800"/>
            </a:lvl2pPr>
            <a:lvl3pPr marL="1371600" lvl="2" indent="-323850" algn="l" rtl="0">
              <a:spcBef>
                <a:spcPts val="800"/>
              </a:spcBef>
              <a:spcAft>
                <a:spcPts val="0"/>
              </a:spcAft>
              <a:buSzPts val="1500"/>
              <a:buChar char="•"/>
              <a:defRPr sz="1500"/>
            </a:lvl3pPr>
            <a:lvl4pPr marL="1828800" lvl="3" indent="-317500" algn="l" rtl="0">
              <a:spcBef>
                <a:spcPts val="800"/>
              </a:spcBef>
              <a:spcAft>
                <a:spcPts val="0"/>
              </a:spcAft>
              <a:buClr>
                <a:schemeClr val="dk2"/>
              </a:buClr>
              <a:buSzPts val="1400"/>
              <a:buChar char="•"/>
              <a:defRPr sz="1400"/>
            </a:lvl4pPr>
            <a:lvl5pPr marL="2286000" lvl="4" indent="-317500" algn="l" rtl="0">
              <a:spcBef>
                <a:spcPts val="800"/>
              </a:spcBef>
              <a:spcAft>
                <a:spcPts val="0"/>
              </a:spcAft>
              <a:buClr>
                <a:schemeClr val="dk2"/>
              </a:buClr>
              <a:buSzPts val="1400"/>
              <a:buChar char="•"/>
              <a:defRPr sz="1400"/>
            </a:lvl5pPr>
            <a:lvl6pPr marL="2743200" lvl="5" indent="-317500" algn="l" rtl="0">
              <a:spcBef>
                <a:spcPts val="800"/>
              </a:spcBef>
              <a:spcAft>
                <a:spcPts val="0"/>
              </a:spcAft>
              <a:buClr>
                <a:schemeClr val="dk1"/>
              </a:buClr>
              <a:buSzPts val="1400"/>
              <a:buChar char="•"/>
              <a:defRPr sz="1400"/>
            </a:lvl6pPr>
            <a:lvl7pPr marL="3200400" lvl="6" indent="-317500" algn="l" rtl="0">
              <a:spcBef>
                <a:spcPts val="300"/>
              </a:spcBef>
              <a:spcAft>
                <a:spcPts val="0"/>
              </a:spcAft>
              <a:buClr>
                <a:schemeClr val="dk1"/>
              </a:buClr>
              <a:buSzPts val="1400"/>
              <a:buChar char="•"/>
              <a:defRPr sz="1400"/>
            </a:lvl7pPr>
            <a:lvl8pPr marL="3657600" lvl="7" indent="-317500" algn="l" rtl="0">
              <a:spcBef>
                <a:spcPts val="300"/>
              </a:spcBef>
              <a:spcAft>
                <a:spcPts val="0"/>
              </a:spcAft>
              <a:buClr>
                <a:schemeClr val="dk1"/>
              </a:buClr>
              <a:buSzPts val="1400"/>
              <a:buChar char="•"/>
              <a:defRPr sz="1400"/>
            </a:lvl8pPr>
            <a:lvl9pPr marL="4114800" lvl="8" indent="-317500" algn="l" rtl="0">
              <a:spcBef>
                <a:spcPts val="300"/>
              </a:spcBef>
              <a:spcAft>
                <a:spcPts val="0"/>
              </a:spcAft>
              <a:buClr>
                <a:schemeClr val="dk1"/>
              </a:buClr>
              <a:buSzPts val="1400"/>
              <a:buChar char="•"/>
              <a:defRPr sz="14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itle Slide (Logo Only)">
  <p:cSld name="1_Title Slide (Logo Only)">
    <p:bg>
      <p:bgPr>
        <a:solidFill>
          <a:schemeClr val="lt1"/>
        </a:solidFill>
        <a:effectLst/>
      </p:bgPr>
    </p:bg>
    <p:spTree>
      <p:nvGrpSpPr>
        <p:cNvPr id="1" name="Shape 91"/>
        <p:cNvGrpSpPr/>
        <p:nvPr/>
      </p:nvGrpSpPr>
      <p:grpSpPr>
        <a:xfrm>
          <a:off x="0" y="0"/>
          <a:ext cx="0" cy="0"/>
          <a:chOff x="0" y="0"/>
          <a:chExt cx="0" cy="0"/>
        </a:xfrm>
      </p:grpSpPr>
      <p:sp>
        <p:nvSpPr>
          <p:cNvPr id="92" name="Google Shape;92;p18"/>
          <p:cNvSpPr txBox="1">
            <a:spLocks noGrp="1"/>
          </p:cNvSpPr>
          <p:nvPr>
            <p:ph type="ctrTitle"/>
          </p:nvPr>
        </p:nvSpPr>
        <p:spPr>
          <a:xfrm>
            <a:off x="0" y="4188564"/>
            <a:ext cx="12189000" cy="1199100"/>
          </a:xfrm>
          <a:prstGeom prst="rect">
            <a:avLst/>
          </a:prstGeom>
          <a:solidFill>
            <a:schemeClr val="accent1"/>
          </a:solidFill>
          <a:ln>
            <a:noFill/>
          </a:ln>
        </p:spPr>
        <p:txBody>
          <a:bodyPr spcFirstLastPara="1" wrap="square" lIns="137150" tIns="68575" rIns="137150" bIns="68575" anchor="ctr" anchorCtr="0">
            <a:normAutofit/>
          </a:bodyPr>
          <a:lstStyle>
            <a:lvl1pPr lvl="0" algn="ctr" rtl="0">
              <a:lnSpc>
                <a:spcPct val="90000"/>
              </a:lnSpc>
              <a:spcBef>
                <a:spcPts val="0"/>
              </a:spcBef>
              <a:spcAft>
                <a:spcPts val="0"/>
              </a:spcAft>
              <a:buClr>
                <a:schemeClr val="lt1"/>
              </a:buClr>
              <a:buSzPts val="2700"/>
              <a:buFont typeface="Calibri"/>
              <a:buNone/>
              <a:defRPr sz="27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3" name="Google Shape;93;p18"/>
          <p:cNvSpPr/>
          <p:nvPr/>
        </p:nvSpPr>
        <p:spPr>
          <a:xfrm>
            <a:off x="0" y="5387786"/>
            <a:ext cx="12189000" cy="1470300"/>
          </a:xfrm>
          <a:prstGeom prst="rect">
            <a:avLst/>
          </a:prstGeom>
          <a:solidFill>
            <a:srgbClr val="E8E8E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94" name="Google Shape;94;p18"/>
          <p:cNvSpPr txBox="1">
            <a:spLocks noGrp="1"/>
          </p:cNvSpPr>
          <p:nvPr>
            <p:ph type="body" idx="1"/>
          </p:nvPr>
        </p:nvSpPr>
        <p:spPr>
          <a:xfrm>
            <a:off x="2801766" y="5644884"/>
            <a:ext cx="6585600" cy="903300"/>
          </a:xfrm>
          <a:prstGeom prst="rect">
            <a:avLst/>
          </a:prstGeom>
          <a:noFill/>
          <a:ln>
            <a:noFill/>
          </a:ln>
        </p:spPr>
        <p:txBody>
          <a:bodyPr spcFirstLastPara="1" wrap="square" lIns="68575" tIns="34275" rIns="68575" bIns="34275" anchor="t" anchorCtr="0">
            <a:normAutofit/>
          </a:bodyPr>
          <a:lstStyle>
            <a:lvl1pPr marL="457200" lvl="0" indent="-228600" algn="ctr" rtl="0">
              <a:lnSpc>
                <a:spcPct val="100000"/>
              </a:lnSpc>
              <a:spcBef>
                <a:spcPts val="0"/>
              </a:spcBef>
              <a:spcAft>
                <a:spcPts val="0"/>
              </a:spcAft>
              <a:buSzPts val="1400"/>
              <a:buNone/>
              <a:defRPr sz="1400"/>
            </a:lvl1pPr>
            <a:lvl2pPr marL="914400" lvl="1" indent="-317500" algn="l" rtl="0">
              <a:lnSpc>
                <a:spcPct val="100000"/>
              </a:lnSpc>
              <a:spcBef>
                <a:spcPts val="800"/>
              </a:spcBef>
              <a:spcAft>
                <a:spcPts val="0"/>
              </a:spcAft>
              <a:buSzPts val="1400"/>
              <a:buChar char="•"/>
              <a:defRPr/>
            </a:lvl2pPr>
            <a:lvl3pPr marL="1371600" lvl="2" indent="-317500" algn="l" rtl="0">
              <a:lnSpc>
                <a:spcPct val="100000"/>
              </a:lnSpc>
              <a:spcBef>
                <a:spcPts val="800"/>
              </a:spcBef>
              <a:spcAft>
                <a:spcPts val="0"/>
              </a:spcAft>
              <a:buSzPts val="1400"/>
              <a:buChar char="•"/>
              <a:defRPr/>
            </a:lvl3pPr>
            <a:lvl4pPr marL="1828800" lvl="3" indent="-317500" algn="l" rtl="0">
              <a:lnSpc>
                <a:spcPct val="100000"/>
              </a:lnSpc>
              <a:spcBef>
                <a:spcPts val="800"/>
              </a:spcBef>
              <a:spcAft>
                <a:spcPts val="0"/>
              </a:spcAft>
              <a:buSzPts val="1400"/>
              <a:buChar char="•"/>
              <a:defRPr/>
            </a:lvl4pPr>
            <a:lvl5pPr marL="2286000" lvl="4" indent="-317500" algn="l" rtl="0">
              <a:lnSpc>
                <a:spcPct val="100000"/>
              </a:lnSpc>
              <a:spcBef>
                <a:spcPts val="800"/>
              </a:spcBef>
              <a:spcAft>
                <a:spcPts val="0"/>
              </a:spcAft>
              <a:buSzPts val="1400"/>
              <a:buChar char="•"/>
              <a:defRPr/>
            </a:lvl5pPr>
            <a:lvl6pPr marL="2743200" lvl="5" indent="-317500" algn="l" rtl="0">
              <a:lnSpc>
                <a:spcPct val="90000"/>
              </a:lnSpc>
              <a:spcBef>
                <a:spcPts val="8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5" name="Google Shape;95;p18"/>
          <p:cNvSpPr txBox="1">
            <a:spLocks noGrp="1"/>
          </p:cNvSpPr>
          <p:nvPr>
            <p:ph type="dt" idx="10"/>
          </p:nvPr>
        </p:nvSpPr>
        <p:spPr>
          <a:xfrm>
            <a:off x="837990" y="6356350"/>
            <a:ext cx="1358100" cy="3651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6" name="Google Shape;96;p18"/>
          <p:cNvSpPr txBox="1">
            <a:spLocks noGrp="1"/>
          </p:cNvSpPr>
          <p:nvPr>
            <p:ph type="ftr" idx="11"/>
          </p:nvPr>
        </p:nvSpPr>
        <p:spPr>
          <a:xfrm>
            <a:off x="3301351" y="6356349"/>
            <a:ext cx="5586300" cy="3651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900">
                <a:solidFill>
                  <a:schemeClr val="dk2"/>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7" name="Google Shape;97;p18"/>
          <p:cNvSpPr txBox="1">
            <a:spLocks noGrp="1"/>
          </p:cNvSpPr>
          <p:nvPr>
            <p:ph type="sldNum" idx="12"/>
          </p:nvPr>
        </p:nvSpPr>
        <p:spPr>
          <a:xfrm>
            <a:off x="9888658" y="6356350"/>
            <a:ext cx="1462500" cy="3651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solidFill>
                  <a:srgbClr val="000000"/>
                </a:solidFill>
              </a:defRPr>
            </a:lvl1pPr>
            <a:lvl2pPr marL="0" lvl="1" indent="0" algn="r" rtl="0">
              <a:spcBef>
                <a:spcPts val="0"/>
              </a:spcBef>
              <a:buNone/>
              <a:defRPr>
                <a:solidFill>
                  <a:srgbClr val="000000"/>
                </a:solidFill>
              </a:defRPr>
            </a:lvl2pPr>
            <a:lvl3pPr marL="0" lvl="2" indent="0" algn="r" rtl="0">
              <a:spcBef>
                <a:spcPts val="0"/>
              </a:spcBef>
              <a:buNone/>
              <a:defRPr>
                <a:solidFill>
                  <a:srgbClr val="000000"/>
                </a:solidFill>
              </a:defRPr>
            </a:lvl3pPr>
            <a:lvl4pPr marL="0" lvl="3" indent="0" algn="r" rtl="0">
              <a:spcBef>
                <a:spcPts val="0"/>
              </a:spcBef>
              <a:buNone/>
              <a:defRPr>
                <a:solidFill>
                  <a:srgbClr val="000000"/>
                </a:solidFill>
              </a:defRPr>
            </a:lvl4pPr>
            <a:lvl5pPr marL="0" lvl="4" indent="0" algn="r" rtl="0">
              <a:spcBef>
                <a:spcPts val="0"/>
              </a:spcBef>
              <a:buNone/>
              <a:defRPr>
                <a:solidFill>
                  <a:srgbClr val="000000"/>
                </a:solidFill>
              </a:defRPr>
            </a:lvl5pPr>
            <a:lvl6pPr marL="0" lvl="5" indent="0" algn="r" rtl="0">
              <a:spcBef>
                <a:spcPts val="0"/>
              </a:spcBef>
              <a:buNone/>
              <a:defRPr>
                <a:solidFill>
                  <a:srgbClr val="000000"/>
                </a:solidFill>
              </a:defRPr>
            </a:lvl6pPr>
            <a:lvl7pPr marL="0" lvl="6" indent="0" algn="r" rtl="0">
              <a:spcBef>
                <a:spcPts val="0"/>
              </a:spcBef>
              <a:buNone/>
              <a:defRPr>
                <a:solidFill>
                  <a:srgbClr val="000000"/>
                </a:solidFill>
              </a:defRPr>
            </a:lvl7pPr>
            <a:lvl8pPr marL="0" lvl="7" indent="0" algn="r" rtl="0">
              <a:spcBef>
                <a:spcPts val="0"/>
              </a:spcBef>
              <a:buNone/>
              <a:defRPr>
                <a:solidFill>
                  <a:srgbClr val="000000"/>
                </a:solidFill>
              </a:defRPr>
            </a:lvl8pPr>
            <a:lvl9pPr marL="0" lvl="8" indent="0" algn="r" rtl="0">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pic>
        <p:nvPicPr>
          <p:cNvPr id="98" name="Google Shape;98;p18"/>
          <p:cNvPicPr preferRelativeResize="0"/>
          <p:nvPr/>
        </p:nvPicPr>
        <p:blipFill rotWithShape="1">
          <a:blip r:embed="rId2">
            <a:alphaModFix/>
          </a:blip>
          <a:srcRect/>
          <a:stretch/>
        </p:blipFill>
        <p:spPr>
          <a:xfrm>
            <a:off x="3371533" y="1803811"/>
            <a:ext cx="4085434" cy="542820"/>
          </a:xfrm>
          <a:prstGeom prst="rect">
            <a:avLst/>
          </a:prstGeom>
          <a:noFill/>
          <a:ln>
            <a:noFill/>
          </a:ln>
        </p:spPr>
      </p:pic>
      <p:pic>
        <p:nvPicPr>
          <p:cNvPr id="99" name="Google Shape;99;p18" descr="08E63123-0EA5-48C1-AA21-28EADA3137E5"/>
          <p:cNvPicPr preferRelativeResize="0"/>
          <p:nvPr/>
        </p:nvPicPr>
        <p:blipFill rotWithShape="1">
          <a:blip r:embed="rId3">
            <a:alphaModFix/>
          </a:blip>
          <a:srcRect/>
          <a:stretch/>
        </p:blipFill>
        <p:spPr>
          <a:xfrm>
            <a:off x="4702632" y="2722866"/>
            <a:ext cx="2088286" cy="969128"/>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Solid White)">
  <p:cSld name="Title and Content (Solid White)">
    <p:bg>
      <p:bgPr>
        <a:solidFill>
          <a:schemeClr val="lt1"/>
        </a:solidFill>
        <a:effectLst/>
      </p:bgPr>
    </p:bg>
    <p:spTree>
      <p:nvGrpSpPr>
        <p:cNvPr id="1" name="Shape 100"/>
        <p:cNvGrpSpPr/>
        <p:nvPr/>
      </p:nvGrpSpPr>
      <p:grpSpPr>
        <a:xfrm>
          <a:off x="0" y="0"/>
          <a:ext cx="0" cy="0"/>
          <a:chOff x="0" y="0"/>
          <a:chExt cx="0" cy="0"/>
        </a:xfrm>
      </p:grpSpPr>
      <p:sp>
        <p:nvSpPr>
          <p:cNvPr id="101" name="Google Shape;101;p19"/>
          <p:cNvSpPr txBox="1">
            <a:spLocks noGrp="1"/>
          </p:cNvSpPr>
          <p:nvPr>
            <p:ph type="title"/>
          </p:nvPr>
        </p:nvSpPr>
        <p:spPr>
          <a:xfrm>
            <a:off x="837990" y="-1"/>
            <a:ext cx="10512900" cy="1215900"/>
          </a:xfrm>
          <a:prstGeom prst="rect">
            <a:avLst/>
          </a:prstGeom>
          <a:noFill/>
          <a:ln>
            <a:noFill/>
          </a:ln>
        </p:spPr>
        <p:txBody>
          <a:bodyPr spcFirstLastPara="1" wrap="square" lIns="0" tIns="34275" rIns="0" bIns="34275" anchor="ctr" anchorCtr="0">
            <a:normAutofit/>
          </a:bodyPr>
          <a:lstStyle>
            <a:lvl1pPr lvl="0" algn="r" rtl="0">
              <a:lnSpc>
                <a:spcPct val="90000"/>
              </a:lnSpc>
              <a:spcBef>
                <a:spcPts val="0"/>
              </a:spcBef>
              <a:spcAft>
                <a:spcPts val="0"/>
              </a:spcAft>
              <a:buClr>
                <a:schemeClr val="dk1"/>
              </a:buClr>
              <a:buSzPts val="2000"/>
              <a:buFont typeface="Calibri"/>
              <a:buNone/>
              <a:defRPr sz="2000">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2" name="Google Shape;102;p19"/>
          <p:cNvSpPr txBox="1">
            <a:spLocks noGrp="1"/>
          </p:cNvSpPr>
          <p:nvPr>
            <p:ph type="body" idx="1"/>
          </p:nvPr>
        </p:nvSpPr>
        <p:spPr>
          <a:xfrm>
            <a:off x="837990" y="1366346"/>
            <a:ext cx="10512900" cy="4788300"/>
          </a:xfrm>
          <a:prstGeom prst="rect">
            <a:avLst/>
          </a:prstGeom>
          <a:noFill/>
          <a:ln>
            <a:noFill/>
          </a:ln>
        </p:spPr>
        <p:txBody>
          <a:bodyPr spcFirstLastPara="1" wrap="square" lIns="68575" tIns="34275" rIns="68575" bIns="34275" anchor="t" anchorCtr="0">
            <a:normAutofit/>
          </a:bodyPr>
          <a:lstStyle>
            <a:lvl1pPr marL="457200" lvl="0" indent="-349250" algn="l" rtl="0">
              <a:lnSpc>
                <a:spcPct val="100000"/>
              </a:lnSpc>
              <a:spcBef>
                <a:spcPts val="800"/>
              </a:spcBef>
              <a:spcAft>
                <a:spcPts val="0"/>
              </a:spcAft>
              <a:buSzPts val="1900"/>
              <a:buChar char="•"/>
              <a:defRPr>
                <a:solidFill>
                  <a:schemeClr val="dk2"/>
                </a:solidFill>
              </a:defRPr>
            </a:lvl1pPr>
            <a:lvl2pPr marL="914400" lvl="1" indent="-330200" algn="l" rtl="0">
              <a:lnSpc>
                <a:spcPct val="100000"/>
              </a:lnSpc>
              <a:spcBef>
                <a:spcPts val="800"/>
              </a:spcBef>
              <a:spcAft>
                <a:spcPts val="0"/>
              </a:spcAft>
              <a:buSzPts val="1600"/>
              <a:buChar char="•"/>
              <a:defRPr>
                <a:solidFill>
                  <a:schemeClr val="dk2"/>
                </a:solidFill>
              </a:defRPr>
            </a:lvl2pPr>
            <a:lvl3pPr marL="1371600" lvl="2" indent="-311150" algn="l" rtl="0">
              <a:lnSpc>
                <a:spcPct val="100000"/>
              </a:lnSpc>
              <a:spcBef>
                <a:spcPts val="800"/>
              </a:spcBef>
              <a:spcAft>
                <a:spcPts val="0"/>
              </a:spcAft>
              <a:buSzPts val="1300"/>
              <a:buChar char="•"/>
              <a:defRPr>
                <a:solidFill>
                  <a:schemeClr val="dk2"/>
                </a:solidFill>
              </a:defRPr>
            </a:lvl3pPr>
            <a:lvl4pPr marL="1828800" lvl="3" indent="-311150" algn="l" rtl="0">
              <a:lnSpc>
                <a:spcPct val="100000"/>
              </a:lnSpc>
              <a:spcBef>
                <a:spcPts val="800"/>
              </a:spcBef>
              <a:spcAft>
                <a:spcPts val="0"/>
              </a:spcAft>
              <a:buSzPts val="1300"/>
              <a:buChar char="•"/>
              <a:defRPr>
                <a:solidFill>
                  <a:schemeClr val="dk2"/>
                </a:solidFill>
              </a:defRPr>
            </a:lvl4pPr>
            <a:lvl5pPr marL="2286000" lvl="4" indent="-311150" algn="l" rtl="0">
              <a:lnSpc>
                <a:spcPct val="100000"/>
              </a:lnSpc>
              <a:spcBef>
                <a:spcPts val="800"/>
              </a:spcBef>
              <a:spcAft>
                <a:spcPts val="0"/>
              </a:spcAft>
              <a:buSzPts val="1300"/>
              <a:buChar char="•"/>
              <a:defRPr>
                <a:solidFill>
                  <a:schemeClr val="dk2"/>
                </a:solidFill>
              </a:defRPr>
            </a:lvl5pPr>
            <a:lvl6pPr marL="2743200" lvl="5" indent="-317500" algn="l" rtl="0">
              <a:lnSpc>
                <a:spcPct val="90000"/>
              </a:lnSpc>
              <a:spcBef>
                <a:spcPts val="8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3" name="Google Shape;103;p19"/>
          <p:cNvSpPr txBox="1">
            <a:spLocks noGrp="1"/>
          </p:cNvSpPr>
          <p:nvPr>
            <p:ph type="dt" idx="10"/>
          </p:nvPr>
        </p:nvSpPr>
        <p:spPr>
          <a:xfrm>
            <a:off x="837991" y="6356352"/>
            <a:ext cx="1358100" cy="3651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4" name="Google Shape;104;p19"/>
          <p:cNvSpPr txBox="1">
            <a:spLocks noGrp="1"/>
          </p:cNvSpPr>
          <p:nvPr>
            <p:ph type="ftr" idx="11"/>
          </p:nvPr>
        </p:nvSpPr>
        <p:spPr>
          <a:xfrm>
            <a:off x="3301352" y="6356351"/>
            <a:ext cx="5586300" cy="3651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700">
                <a:solidFill>
                  <a:schemeClr val="dk2"/>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5" name="Google Shape;105;p19"/>
          <p:cNvSpPr txBox="1">
            <a:spLocks noGrp="1"/>
          </p:cNvSpPr>
          <p:nvPr>
            <p:ph type="sldNum" idx="12"/>
          </p:nvPr>
        </p:nvSpPr>
        <p:spPr>
          <a:xfrm>
            <a:off x="9888659" y="6356352"/>
            <a:ext cx="1462500" cy="3651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White)" type="obj">
  <p:cSld name="OBJECT">
    <p:spTree>
      <p:nvGrpSpPr>
        <p:cNvPr id="1" name="Shape 106"/>
        <p:cNvGrpSpPr/>
        <p:nvPr/>
      </p:nvGrpSpPr>
      <p:grpSpPr>
        <a:xfrm>
          <a:off x="0" y="0"/>
          <a:ext cx="0" cy="0"/>
          <a:chOff x="0" y="0"/>
          <a:chExt cx="0" cy="0"/>
        </a:xfrm>
      </p:grpSpPr>
      <p:sp>
        <p:nvSpPr>
          <p:cNvPr id="107" name="Google Shape;107;p20"/>
          <p:cNvSpPr/>
          <p:nvPr/>
        </p:nvSpPr>
        <p:spPr>
          <a:xfrm>
            <a:off x="0" y="0"/>
            <a:ext cx="12189000" cy="12192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108" name="Google Shape;108;p20"/>
          <p:cNvSpPr txBox="1">
            <a:spLocks noGrp="1"/>
          </p:cNvSpPr>
          <p:nvPr>
            <p:ph type="title"/>
          </p:nvPr>
        </p:nvSpPr>
        <p:spPr>
          <a:xfrm>
            <a:off x="2363405" y="152400"/>
            <a:ext cx="8987700" cy="914400"/>
          </a:xfrm>
          <a:prstGeom prst="rect">
            <a:avLst/>
          </a:prstGeom>
          <a:noFill/>
          <a:ln>
            <a:noFill/>
          </a:ln>
        </p:spPr>
        <p:txBody>
          <a:bodyPr spcFirstLastPara="1" wrap="square" lIns="68575" tIns="34275" rIns="68575" bIns="34275" anchor="ctr" anchorCtr="0">
            <a:normAutofit/>
          </a:bodyPr>
          <a:lstStyle>
            <a:lvl1pPr lvl="0" algn="r" rtl="0">
              <a:lnSpc>
                <a:spcPct val="90000"/>
              </a:lnSpc>
              <a:spcBef>
                <a:spcPts val="0"/>
              </a:spcBef>
              <a:spcAft>
                <a:spcPts val="0"/>
              </a:spcAft>
              <a:buClr>
                <a:schemeClr val="lt1"/>
              </a:buClr>
              <a:buSzPts val="2700"/>
              <a:buFont typeface="Calibri"/>
              <a:buNone/>
              <a:defRPr sz="27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9" name="Google Shape;109;p20"/>
          <p:cNvSpPr txBox="1">
            <a:spLocks noGrp="1"/>
          </p:cNvSpPr>
          <p:nvPr>
            <p:ph type="body" idx="1"/>
          </p:nvPr>
        </p:nvSpPr>
        <p:spPr>
          <a:xfrm>
            <a:off x="837990" y="1825625"/>
            <a:ext cx="10512900" cy="4351200"/>
          </a:xfrm>
          <a:prstGeom prst="rect">
            <a:avLst/>
          </a:prstGeom>
          <a:noFill/>
          <a:ln>
            <a:noFill/>
          </a:ln>
        </p:spPr>
        <p:txBody>
          <a:bodyPr spcFirstLastPara="1" wrap="square" lIns="68575" tIns="34275" rIns="68575" bIns="34275" anchor="t" anchorCtr="0">
            <a:normAutofit/>
          </a:bodyPr>
          <a:lstStyle>
            <a:lvl1pPr marL="457200" lvl="0" indent="-349250" algn="l" rtl="0">
              <a:lnSpc>
                <a:spcPct val="100000"/>
              </a:lnSpc>
              <a:spcBef>
                <a:spcPts val="800"/>
              </a:spcBef>
              <a:spcAft>
                <a:spcPts val="0"/>
              </a:spcAft>
              <a:buClr>
                <a:schemeClr val="accent1"/>
              </a:buClr>
              <a:buSzPts val="1900"/>
              <a:buChar char="•"/>
              <a:defRPr/>
            </a:lvl1pPr>
            <a:lvl2pPr marL="914400" lvl="1" indent="-330200" algn="l" rtl="0">
              <a:lnSpc>
                <a:spcPct val="100000"/>
              </a:lnSpc>
              <a:spcBef>
                <a:spcPts val="800"/>
              </a:spcBef>
              <a:spcAft>
                <a:spcPts val="0"/>
              </a:spcAft>
              <a:buClr>
                <a:schemeClr val="accent1"/>
              </a:buClr>
              <a:buSzPts val="1600"/>
              <a:buChar char="•"/>
              <a:defRPr/>
            </a:lvl2pPr>
            <a:lvl3pPr marL="1371600" lvl="2" indent="-311150" algn="l" rtl="0">
              <a:lnSpc>
                <a:spcPct val="100000"/>
              </a:lnSpc>
              <a:spcBef>
                <a:spcPts val="800"/>
              </a:spcBef>
              <a:spcAft>
                <a:spcPts val="0"/>
              </a:spcAft>
              <a:buClr>
                <a:schemeClr val="accent1"/>
              </a:buClr>
              <a:buSzPts val="1300"/>
              <a:buChar char="•"/>
              <a:defRPr/>
            </a:lvl3pPr>
            <a:lvl4pPr marL="1828800" lvl="3" indent="-311150" algn="l" rtl="0">
              <a:lnSpc>
                <a:spcPct val="100000"/>
              </a:lnSpc>
              <a:spcBef>
                <a:spcPts val="800"/>
              </a:spcBef>
              <a:spcAft>
                <a:spcPts val="0"/>
              </a:spcAft>
              <a:buClr>
                <a:schemeClr val="accent1"/>
              </a:buClr>
              <a:buSzPts val="1300"/>
              <a:buChar char="•"/>
              <a:defRPr/>
            </a:lvl4pPr>
            <a:lvl5pPr marL="2286000" lvl="4" indent="-311150" algn="l" rtl="0">
              <a:lnSpc>
                <a:spcPct val="100000"/>
              </a:lnSpc>
              <a:spcBef>
                <a:spcPts val="800"/>
              </a:spcBef>
              <a:spcAft>
                <a:spcPts val="0"/>
              </a:spcAft>
              <a:buClr>
                <a:schemeClr val="accent1"/>
              </a:buClr>
              <a:buSzPts val="1300"/>
              <a:buChar char="•"/>
              <a:defRPr/>
            </a:lvl5pPr>
            <a:lvl6pPr marL="2743200" lvl="5" indent="-317500" algn="l" rtl="0">
              <a:lnSpc>
                <a:spcPct val="90000"/>
              </a:lnSpc>
              <a:spcBef>
                <a:spcPts val="8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0" name="Google Shape;110;p20"/>
          <p:cNvSpPr txBox="1">
            <a:spLocks noGrp="1"/>
          </p:cNvSpPr>
          <p:nvPr>
            <p:ph type="dt" idx="10"/>
          </p:nvPr>
        </p:nvSpPr>
        <p:spPr>
          <a:xfrm>
            <a:off x="837990" y="6356350"/>
            <a:ext cx="1358100" cy="3651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1" name="Google Shape;111;p20"/>
          <p:cNvSpPr txBox="1">
            <a:spLocks noGrp="1"/>
          </p:cNvSpPr>
          <p:nvPr>
            <p:ph type="sldNum" idx="12"/>
          </p:nvPr>
        </p:nvSpPr>
        <p:spPr>
          <a:xfrm>
            <a:off x="9888658" y="6356350"/>
            <a:ext cx="1462500" cy="3651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solidFill>
                  <a:srgbClr val="000000"/>
                </a:solidFill>
              </a:defRPr>
            </a:lvl1pPr>
            <a:lvl2pPr marL="0" lvl="1" indent="0" algn="r" rtl="0">
              <a:spcBef>
                <a:spcPts val="0"/>
              </a:spcBef>
              <a:buNone/>
              <a:defRPr>
                <a:solidFill>
                  <a:srgbClr val="000000"/>
                </a:solidFill>
              </a:defRPr>
            </a:lvl2pPr>
            <a:lvl3pPr marL="0" lvl="2" indent="0" algn="r" rtl="0">
              <a:spcBef>
                <a:spcPts val="0"/>
              </a:spcBef>
              <a:buNone/>
              <a:defRPr>
                <a:solidFill>
                  <a:srgbClr val="000000"/>
                </a:solidFill>
              </a:defRPr>
            </a:lvl3pPr>
            <a:lvl4pPr marL="0" lvl="3" indent="0" algn="r" rtl="0">
              <a:spcBef>
                <a:spcPts val="0"/>
              </a:spcBef>
              <a:buNone/>
              <a:defRPr>
                <a:solidFill>
                  <a:srgbClr val="000000"/>
                </a:solidFill>
              </a:defRPr>
            </a:lvl4pPr>
            <a:lvl5pPr marL="0" lvl="4" indent="0" algn="r" rtl="0">
              <a:spcBef>
                <a:spcPts val="0"/>
              </a:spcBef>
              <a:buNone/>
              <a:defRPr>
                <a:solidFill>
                  <a:srgbClr val="000000"/>
                </a:solidFill>
              </a:defRPr>
            </a:lvl5pPr>
            <a:lvl6pPr marL="0" lvl="5" indent="0" algn="r" rtl="0">
              <a:spcBef>
                <a:spcPts val="0"/>
              </a:spcBef>
              <a:buNone/>
              <a:defRPr>
                <a:solidFill>
                  <a:srgbClr val="000000"/>
                </a:solidFill>
              </a:defRPr>
            </a:lvl6pPr>
            <a:lvl7pPr marL="0" lvl="6" indent="0" algn="r" rtl="0">
              <a:spcBef>
                <a:spcPts val="0"/>
              </a:spcBef>
              <a:buNone/>
              <a:defRPr>
                <a:solidFill>
                  <a:srgbClr val="000000"/>
                </a:solidFill>
              </a:defRPr>
            </a:lvl7pPr>
            <a:lvl8pPr marL="0" lvl="7" indent="0" algn="r" rtl="0">
              <a:spcBef>
                <a:spcPts val="0"/>
              </a:spcBef>
              <a:buNone/>
              <a:defRPr>
                <a:solidFill>
                  <a:srgbClr val="000000"/>
                </a:solidFill>
              </a:defRPr>
            </a:lvl8pPr>
            <a:lvl9pPr marL="0" lvl="8" indent="0" algn="r" rtl="0">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sp>
        <p:nvSpPr>
          <p:cNvPr id="112" name="Google Shape;112;p20"/>
          <p:cNvSpPr/>
          <p:nvPr/>
        </p:nvSpPr>
        <p:spPr>
          <a:xfrm>
            <a:off x="0" y="1216025"/>
            <a:ext cx="12189000" cy="1191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113" name="Google Shape;113;p20"/>
          <p:cNvSpPr txBox="1">
            <a:spLocks noGrp="1"/>
          </p:cNvSpPr>
          <p:nvPr>
            <p:ph type="ftr" idx="11"/>
          </p:nvPr>
        </p:nvSpPr>
        <p:spPr>
          <a:xfrm>
            <a:off x="2884534" y="6356350"/>
            <a:ext cx="6420000" cy="3651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chemeClr val="lt1"/>
              </a:buClr>
              <a:buSzPts val="900"/>
              <a:buFont typeface="Calibri"/>
              <a:buNone/>
              <a:defRPr>
                <a:solidFill>
                  <a:schemeClr val="l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pic>
        <p:nvPicPr>
          <p:cNvPr id="114" name="Google Shape;114;p20"/>
          <p:cNvPicPr preferRelativeResize="0"/>
          <p:nvPr/>
        </p:nvPicPr>
        <p:blipFill>
          <a:blip r:embed="rId2">
            <a:alphaModFix/>
          </a:blip>
          <a:stretch>
            <a:fillRect/>
          </a:stretch>
        </p:blipFill>
        <p:spPr>
          <a:xfrm>
            <a:off x="980827" y="152400"/>
            <a:ext cx="1514475" cy="6858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Boxed)">
  <p:cSld name="Section Title (Boxed)">
    <p:bg>
      <p:bgPr>
        <a:solidFill>
          <a:srgbClr val="E8E8E8"/>
        </a:solidFill>
        <a:effectLst/>
      </p:bgPr>
    </p:bg>
    <p:spTree>
      <p:nvGrpSpPr>
        <p:cNvPr id="1" name="Shape 115"/>
        <p:cNvGrpSpPr/>
        <p:nvPr/>
      </p:nvGrpSpPr>
      <p:grpSpPr>
        <a:xfrm>
          <a:off x="0" y="0"/>
          <a:ext cx="0" cy="0"/>
          <a:chOff x="0" y="0"/>
          <a:chExt cx="0" cy="0"/>
        </a:xfrm>
      </p:grpSpPr>
      <p:sp>
        <p:nvSpPr>
          <p:cNvPr id="116" name="Google Shape;116;p21"/>
          <p:cNvSpPr/>
          <p:nvPr/>
        </p:nvSpPr>
        <p:spPr>
          <a:xfrm>
            <a:off x="0" y="0"/>
            <a:ext cx="12189000" cy="12192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117" name="Google Shape;117;p21"/>
          <p:cNvSpPr txBox="1">
            <a:spLocks noGrp="1"/>
          </p:cNvSpPr>
          <p:nvPr>
            <p:ph type="title"/>
          </p:nvPr>
        </p:nvSpPr>
        <p:spPr>
          <a:xfrm>
            <a:off x="837990" y="1335281"/>
            <a:ext cx="10512900" cy="4841700"/>
          </a:xfrm>
          <a:prstGeom prst="rect">
            <a:avLst/>
          </a:prstGeom>
          <a:solidFill>
            <a:schemeClr val="lt1"/>
          </a:solidFill>
          <a:ln>
            <a:noFill/>
          </a:ln>
        </p:spPr>
        <p:txBody>
          <a:bodyPr spcFirstLastPara="1" wrap="square" lIns="137150" tIns="68575" rIns="137150" bIns="205725" anchor="b" anchorCtr="0">
            <a:normAutofit/>
          </a:bodyPr>
          <a:lstStyle>
            <a:lvl1pPr lvl="0" algn="l" rtl="0">
              <a:lnSpc>
                <a:spcPct val="90000"/>
              </a:lnSpc>
              <a:spcBef>
                <a:spcPts val="0"/>
              </a:spcBef>
              <a:spcAft>
                <a:spcPts val="0"/>
              </a:spcAft>
              <a:buClr>
                <a:schemeClr val="dk1"/>
              </a:buClr>
              <a:buSzPts val="5400"/>
              <a:buFont typeface="Calibri"/>
              <a:buNone/>
              <a:defRPr sz="5400" b="1">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8" name="Google Shape;118;p21"/>
          <p:cNvSpPr txBox="1">
            <a:spLocks noGrp="1"/>
          </p:cNvSpPr>
          <p:nvPr>
            <p:ph type="dt" idx="10"/>
          </p:nvPr>
        </p:nvSpPr>
        <p:spPr>
          <a:xfrm>
            <a:off x="837990" y="6356350"/>
            <a:ext cx="1358100" cy="3651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9" name="Google Shape;119;p21"/>
          <p:cNvSpPr txBox="1">
            <a:spLocks noGrp="1"/>
          </p:cNvSpPr>
          <p:nvPr>
            <p:ph type="sldNum" idx="12"/>
          </p:nvPr>
        </p:nvSpPr>
        <p:spPr>
          <a:xfrm>
            <a:off x="9888658" y="6356350"/>
            <a:ext cx="1462500" cy="3651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solidFill>
                  <a:srgbClr val="000000"/>
                </a:solidFill>
              </a:defRPr>
            </a:lvl1pPr>
            <a:lvl2pPr marL="0" lvl="1" indent="0" algn="r" rtl="0">
              <a:spcBef>
                <a:spcPts val="0"/>
              </a:spcBef>
              <a:buNone/>
              <a:defRPr>
                <a:solidFill>
                  <a:srgbClr val="000000"/>
                </a:solidFill>
              </a:defRPr>
            </a:lvl2pPr>
            <a:lvl3pPr marL="0" lvl="2" indent="0" algn="r" rtl="0">
              <a:spcBef>
                <a:spcPts val="0"/>
              </a:spcBef>
              <a:buNone/>
              <a:defRPr>
                <a:solidFill>
                  <a:srgbClr val="000000"/>
                </a:solidFill>
              </a:defRPr>
            </a:lvl3pPr>
            <a:lvl4pPr marL="0" lvl="3" indent="0" algn="r" rtl="0">
              <a:spcBef>
                <a:spcPts val="0"/>
              </a:spcBef>
              <a:buNone/>
              <a:defRPr>
                <a:solidFill>
                  <a:srgbClr val="000000"/>
                </a:solidFill>
              </a:defRPr>
            </a:lvl4pPr>
            <a:lvl5pPr marL="0" lvl="4" indent="0" algn="r" rtl="0">
              <a:spcBef>
                <a:spcPts val="0"/>
              </a:spcBef>
              <a:buNone/>
              <a:defRPr>
                <a:solidFill>
                  <a:srgbClr val="000000"/>
                </a:solidFill>
              </a:defRPr>
            </a:lvl5pPr>
            <a:lvl6pPr marL="0" lvl="5" indent="0" algn="r" rtl="0">
              <a:spcBef>
                <a:spcPts val="0"/>
              </a:spcBef>
              <a:buNone/>
              <a:defRPr>
                <a:solidFill>
                  <a:srgbClr val="000000"/>
                </a:solidFill>
              </a:defRPr>
            </a:lvl6pPr>
            <a:lvl7pPr marL="0" lvl="6" indent="0" algn="r" rtl="0">
              <a:spcBef>
                <a:spcPts val="0"/>
              </a:spcBef>
              <a:buNone/>
              <a:defRPr>
                <a:solidFill>
                  <a:srgbClr val="000000"/>
                </a:solidFill>
              </a:defRPr>
            </a:lvl7pPr>
            <a:lvl8pPr marL="0" lvl="7" indent="0" algn="r" rtl="0">
              <a:spcBef>
                <a:spcPts val="0"/>
              </a:spcBef>
              <a:buNone/>
              <a:defRPr>
                <a:solidFill>
                  <a:srgbClr val="000000"/>
                </a:solidFill>
              </a:defRPr>
            </a:lvl8pPr>
            <a:lvl9pPr marL="0" lvl="8" indent="0" algn="r" rtl="0">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sp>
        <p:nvSpPr>
          <p:cNvPr id="120" name="Google Shape;120;p21"/>
          <p:cNvSpPr/>
          <p:nvPr/>
        </p:nvSpPr>
        <p:spPr>
          <a:xfrm>
            <a:off x="0" y="1216025"/>
            <a:ext cx="12189000" cy="1191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121" name="Google Shape;121;p21"/>
          <p:cNvSpPr txBox="1">
            <a:spLocks noGrp="1"/>
          </p:cNvSpPr>
          <p:nvPr>
            <p:ph type="ftr" idx="11"/>
          </p:nvPr>
        </p:nvSpPr>
        <p:spPr>
          <a:xfrm>
            <a:off x="2884534" y="6356350"/>
            <a:ext cx="6420000" cy="3651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chemeClr val="lt1"/>
              </a:buClr>
              <a:buSzPts val="900"/>
              <a:buFont typeface="Calibri"/>
              <a:buNone/>
              <a:defRPr>
                <a:solidFill>
                  <a:schemeClr val="l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pic>
        <p:nvPicPr>
          <p:cNvPr id="122" name="Google Shape;122;p21"/>
          <p:cNvPicPr preferRelativeResize="0"/>
          <p:nvPr/>
        </p:nvPicPr>
        <p:blipFill>
          <a:blip r:embed="rId2">
            <a:alphaModFix/>
          </a:blip>
          <a:stretch>
            <a:fillRect/>
          </a:stretch>
        </p:blipFill>
        <p:spPr>
          <a:xfrm>
            <a:off x="543277" y="12900"/>
            <a:ext cx="1893094" cy="8572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Boxed)">
  <p:cSld name="Section Title (Boxed)">
    <p:bg>
      <p:bgPr>
        <a:solidFill>
          <a:srgbClr val="E8E8E8"/>
        </a:solidFill>
        <a:effectLst/>
      </p:bgPr>
    </p:bg>
    <p:spTree>
      <p:nvGrpSpPr>
        <p:cNvPr id="1" name="Shape 24"/>
        <p:cNvGrpSpPr/>
        <p:nvPr/>
      </p:nvGrpSpPr>
      <p:grpSpPr>
        <a:xfrm>
          <a:off x="0" y="0"/>
          <a:ext cx="0" cy="0"/>
          <a:chOff x="0" y="0"/>
          <a:chExt cx="0" cy="0"/>
        </a:xfrm>
      </p:grpSpPr>
      <p:sp>
        <p:nvSpPr>
          <p:cNvPr id="25" name="Google Shape;25;p3"/>
          <p:cNvSpPr/>
          <p:nvPr/>
        </p:nvSpPr>
        <p:spPr>
          <a:xfrm>
            <a:off x="0" y="0"/>
            <a:ext cx="12189000" cy="12192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26" name="Google Shape;26;p3"/>
          <p:cNvSpPr txBox="1">
            <a:spLocks noGrp="1"/>
          </p:cNvSpPr>
          <p:nvPr>
            <p:ph type="title"/>
          </p:nvPr>
        </p:nvSpPr>
        <p:spPr>
          <a:xfrm>
            <a:off x="837990" y="1335281"/>
            <a:ext cx="10512900" cy="4841700"/>
          </a:xfrm>
          <a:prstGeom prst="rect">
            <a:avLst/>
          </a:prstGeom>
          <a:solidFill>
            <a:schemeClr val="lt1"/>
          </a:solidFill>
          <a:ln>
            <a:noFill/>
          </a:ln>
        </p:spPr>
        <p:txBody>
          <a:bodyPr spcFirstLastPara="1" wrap="square" lIns="137150" tIns="68575" rIns="137150" bIns="205725" anchor="b" anchorCtr="0">
            <a:normAutofit/>
          </a:bodyPr>
          <a:lstStyle>
            <a:lvl1pPr lvl="0" algn="l">
              <a:lnSpc>
                <a:spcPct val="90000"/>
              </a:lnSpc>
              <a:spcBef>
                <a:spcPts val="0"/>
              </a:spcBef>
              <a:spcAft>
                <a:spcPts val="0"/>
              </a:spcAft>
              <a:buClr>
                <a:schemeClr val="dk1"/>
              </a:buClr>
              <a:buSzPts val="5400"/>
              <a:buFont typeface="Calibri"/>
              <a:buNone/>
              <a:defRPr sz="5400" b="1">
                <a:solidFill>
                  <a:schemeClr val="dk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7" name="Google Shape;27;p3"/>
          <p:cNvSpPr txBox="1">
            <a:spLocks noGrp="1"/>
          </p:cNvSpPr>
          <p:nvPr>
            <p:ph type="dt" idx="10"/>
          </p:nvPr>
        </p:nvSpPr>
        <p:spPr>
          <a:xfrm>
            <a:off x="837990" y="6356350"/>
            <a:ext cx="1358100" cy="3651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8" name="Google Shape;28;p3"/>
          <p:cNvSpPr txBox="1">
            <a:spLocks noGrp="1"/>
          </p:cNvSpPr>
          <p:nvPr>
            <p:ph type="sldNum" idx="12"/>
          </p:nvPr>
        </p:nvSpPr>
        <p:spPr>
          <a:xfrm>
            <a:off x="9888658" y="6356350"/>
            <a:ext cx="1462500" cy="3651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sp>
        <p:nvSpPr>
          <p:cNvPr id="29" name="Google Shape;29;p3"/>
          <p:cNvSpPr/>
          <p:nvPr/>
        </p:nvSpPr>
        <p:spPr>
          <a:xfrm>
            <a:off x="0" y="1216025"/>
            <a:ext cx="12189000" cy="1191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30" name="Google Shape;30;p3"/>
          <p:cNvSpPr txBox="1">
            <a:spLocks noGrp="1"/>
          </p:cNvSpPr>
          <p:nvPr>
            <p:ph type="ftr" idx="11"/>
          </p:nvPr>
        </p:nvSpPr>
        <p:spPr>
          <a:xfrm>
            <a:off x="2884534" y="6356350"/>
            <a:ext cx="6420000" cy="365100"/>
          </a:xfrm>
          <a:prstGeom prst="rect">
            <a:avLst/>
          </a:prstGeom>
          <a:noFill/>
          <a:ln>
            <a:noFill/>
          </a:ln>
        </p:spPr>
        <p:txBody>
          <a:bodyPr spcFirstLastPara="1" wrap="square" lIns="68575" tIns="34275" rIns="68575" bIns="34275" anchor="ctr" anchorCtr="0">
            <a:noAutofit/>
          </a:bodyPr>
          <a:lstStyle>
            <a:lvl1pPr marR="0" lvl="0" algn="ctr">
              <a:lnSpc>
                <a:spcPct val="100000"/>
              </a:lnSpc>
              <a:spcBef>
                <a:spcPts val="0"/>
              </a:spcBef>
              <a:spcAft>
                <a:spcPts val="0"/>
              </a:spcAft>
              <a:buClr>
                <a:schemeClr val="lt1"/>
              </a:buClr>
              <a:buSzPts val="900"/>
              <a:buFont typeface="Calibri"/>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pic>
        <p:nvPicPr>
          <p:cNvPr id="31" name="Google Shape;31;p3"/>
          <p:cNvPicPr preferRelativeResize="0"/>
          <p:nvPr/>
        </p:nvPicPr>
        <p:blipFill>
          <a:blip r:embed="rId2">
            <a:alphaModFix/>
          </a:blip>
          <a:stretch>
            <a:fillRect/>
          </a:stretch>
        </p:blipFill>
        <p:spPr>
          <a:xfrm>
            <a:off x="543277" y="12900"/>
            <a:ext cx="1893094" cy="85725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Quote Solid Red Background">
  <p:cSld name="1_Quote Solid Red Background">
    <p:bg>
      <p:bgPr>
        <a:gradFill>
          <a:gsLst>
            <a:gs pos="0">
              <a:schemeClr val="accent1"/>
            </a:gs>
            <a:gs pos="20000">
              <a:schemeClr val="accent1"/>
            </a:gs>
            <a:gs pos="100000">
              <a:srgbClr val="001C32"/>
            </a:gs>
          </a:gsLst>
          <a:path path="circle">
            <a:fillToRect l="50000" t="50000" r="50000" b="50000"/>
          </a:path>
          <a:tileRect/>
        </a:gradFill>
        <a:effectLst/>
      </p:bgPr>
    </p:bg>
    <p:spTree>
      <p:nvGrpSpPr>
        <p:cNvPr id="1" name="Shape 123"/>
        <p:cNvGrpSpPr/>
        <p:nvPr/>
      </p:nvGrpSpPr>
      <p:grpSpPr>
        <a:xfrm>
          <a:off x="0" y="0"/>
          <a:ext cx="0" cy="0"/>
          <a:chOff x="0" y="0"/>
          <a:chExt cx="0" cy="0"/>
        </a:xfrm>
      </p:grpSpPr>
      <p:sp>
        <p:nvSpPr>
          <p:cNvPr id="124" name="Google Shape;124;p22"/>
          <p:cNvSpPr txBox="1">
            <a:spLocks noGrp="1"/>
          </p:cNvSpPr>
          <p:nvPr>
            <p:ph type="title"/>
          </p:nvPr>
        </p:nvSpPr>
        <p:spPr>
          <a:xfrm>
            <a:off x="837990" y="2212733"/>
            <a:ext cx="10512900" cy="14721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lt1"/>
              </a:buClr>
              <a:buSzPts val="5300"/>
              <a:buFont typeface="Calibri"/>
              <a:buNone/>
              <a:defRPr sz="53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5" name="Google Shape;125;p22"/>
          <p:cNvSpPr txBox="1">
            <a:spLocks noGrp="1"/>
          </p:cNvSpPr>
          <p:nvPr>
            <p:ph type="body" idx="1"/>
          </p:nvPr>
        </p:nvSpPr>
        <p:spPr>
          <a:xfrm>
            <a:off x="837990" y="3684897"/>
            <a:ext cx="10512900" cy="2517600"/>
          </a:xfrm>
          <a:prstGeom prst="rect">
            <a:avLst/>
          </a:prstGeom>
          <a:noFill/>
          <a:ln>
            <a:noFill/>
          </a:ln>
        </p:spPr>
        <p:txBody>
          <a:bodyPr spcFirstLastPara="1" wrap="square" lIns="68575" tIns="34275" rIns="68575" bIns="34275" anchor="ctr" anchorCtr="0">
            <a:normAutofit/>
          </a:bodyPr>
          <a:lstStyle>
            <a:lvl1pPr marL="457200" lvl="0" indent="-228600" algn="ctr" rtl="0">
              <a:lnSpc>
                <a:spcPct val="100000"/>
              </a:lnSpc>
              <a:spcBef>
                <a:spcPts val="0"/>
              </a:spcBef>
              <a:spcAft>
                <a:spcPts val="0"/>
              </a:spcAft>
              <a:buSzPts val="1900"/>
              <a:buNone/>
              <a:defRPr>
                <a:solidFill>
                  <a:schemeClr val="lt1"/>
                </a:solidFill>
              </a:defRPr>
            </a:lvl1pPr>
            <a:lvl2pPr marL="914400" lvl="1" indent="-317500" algn="l" rtl="0">
              <a:lnSpc>
                <a:spcPct val="100000"/>
              </a:lnSpc>
              <a:spcBef>
                <a:spcPts val="800"/>
              </a:spcBef>
              <a:spcAft>
                <a:spcPts val="0"/>
              </a:spcAft>
              <a:buSzPts val="1400"/>
              <a:buChar char="•"/>
              <a:defRPr/>
            </a:lvl2pPr>
            <a:lvl3pPr marL="1371600" lvl="2" indent="-317500" algn="l" rtl="0">
              <a:lnSpc>
                <a:spcPct val="100000"/>
              </a:lnSpc>
              <a:spcBef>
                <a:spcPts val="800"/>
              </a:spcBef>
              <a:spcAft>
                <a:spcPts val="0"/>
              </a:spcAft>
              <a:buSzPts val="1400"/>
              <a:buChar char="•"/>
              <a:defRPr/>
            </a:lvl3pPr>
            <a:lvl4pPr marL="1828800" lvl="3" indent="-317500" algn="l" rtl="0">
              <a:lnSpc>
                <a:spcPct val="100000"/>
              </a:lnSpc>
              <a:spcBef>
                <a:spcPts val="800"/>
              </a:spcBef>
              <a:spcAft>
                <a:spcPts val="0"/>
              </a:spcAft>
              <a:buSzPts val="1400"/>
              <a:buChar char="•"/>
              <a:defRPr/>
            </a:lvl4pPr>
            <a:lvl5pPr marL="2286000" lvl="4" indent="-317500" algn="l" rtl="0">
              <a:lnSpc>
                <a:spcPct val="100000"/>
              </a:lnSpc>
              <a:spcBef>
                <a:spcPts val="800"/>
              </a:spcBef>
              <a:spcAft>
                <a:spcPts val="0"/>
              </a:spcAft>
              <a:buSzPts val="1400"/>
              <a:buChar char="•"/>
              <a:defRPr/>
            </a:lvl5pPr>
            <a:lvl6pPr marL="2743200" lvl="5" indent="-317500" algn="l" rtl="0">
              <a:lnSpc>
                <a:spcPct val="90000"/>
              </a:lnSpc>
              <a:spcBef>
                <a:spcPts val="8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6" name="Google Shape;126;p22"/>
          <p:cNvSpPr txBox="1">
            <a:spLocks noGrp="1"/>
          </p:cNvSpPr>
          <p:nvPr>
            <p:ph type="dt" idx="10"/>
          </p:nvPr>
        </p:nvSpPr>
        <p:spPr>
          <a:xfrm>
            <a:off x="837990" y="6356350"/>
            <a:ext cx="1358100" cy="3651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solidFill>
                  <a:schemeClr val="l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7" name="Google Shape;127;p22"/>
          <p:cNvSpPr txBox="1">
            <a:spLocks noGrp="1"/>
          </p:cNvSpPr>
          <p:nvPr>
            <p:ph type="ftr" idx="11"/>
          </p:nvPr>
        </p:nvSpPr>
        <p:spPr>
          <a:xfrm>
            <a:off x="2884534" y="6356350"/>
            <a:ext cx="6420000" cy="3651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solidFill>
                  <a:schemeClr val="l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8" name="Google Shape;128;p22"/>
          <p:cNvSpPr txBox="1">
            <a:spLocks noGrp="1"/>
          </p:cNvSpPr>
          <p:nvPr>
            <p:ph type="sldNum" idx="12"/>
          </p:nvPr>
        </p:nvSpPr>
        <p:spPr>
          <a:xfrm>
            <a:off x="9888658" y="6356350"/>
            <a:ext cx="1462500" cy="3651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900">
                <a:solidFill>
                  <a:srgbClr val="FFFFFF"/>
                </a:solidFill>
                <a:latin typeface="Calibri"/>
                <a:ea typeface="Calibri"/>
                <a:cs typeface="Calibri"/>
                <a:sym typeface="Calibri"/>
              </a:defRPr>
            </a:lvl1pPr>
            <a:lvl2pPr marL="0" lvl="1" indent="0" algn="r" rtl="0">
              <a:spcBef>
                <a:spcPts val="0"/>
              </a:spcBef>
              <a:buNone/>
              <a:defRPr sz="900">
                <a:solidFill>
                  <a:srgbClr val="FFFFFF"/>
                </a:solidFill>
                <a:latin typeface="Calibri"/>
                <a:ea typeface="Calibri"/>
                <a:cs typeface="Calibri"/>
                <a:sym typeface="Calibri"/>
              </a:defRPr>
            </a:lvl2pPr>
            <a:lvl3pPr marL="0" lvl="2" indent="0" algn="r" rtl="0">
              <a:spcBef>
                <a:spcPts val="0"/>
              </a:spcBef>
              <a:buNone/>
              <a:defRPr sz="900">
                <a:solidFill>
                  <a:srgbClr val="FFFFFF"/>
                </a:solidFill>
                <a:latin typeface="Calibri"/>
                <a:ea typeface="Calibri"/>
                <a:cs typeface="Calibri"/>
                <a:sym typeface="Calibri"/>
              </a:defRPr>
            </a:lvl3pPr>
            <a:lvl4pPr marL="0" lvl="3" indent="0" algn="r" rtl="0">
              <a:spcBef>
                <a:spcPts val="0"/>
              </a:spcBef>
              <a:buNone/>
              <a:defRPr sz="900">
                <a:solidFill>
                  <a:srgbClr val="FFFFFF"/>
                </a:solidFill>
                <a:latin typeface="Calibri"/>
                <a:ea typeface="Calibri"/>
                <a:cs typeface="Calibri"/>
                <a:sym typeface="Calibri"/>
              </a:defRPr>
            </a:lvl4pPr>
            <a:lvl5pPr marL="0" lvl="4" indent="0" algn="r" rtl="0">
              <a:spcBef>
                <a:spcPts val="0"/>
              </a:spcBef>
              <a:buNone/>
              <a:defRPr sz="900">
                <a:solidFill>
                  <a:srgbClr val="FFFFFF"/>
                </a:solidFill>
                <a:latin typeface="Calibri"/>
                <a:ea typeface="Calibri"/>
                <a:cs typeface="Calibri"/>
                <a:sym typeface="Calibri"/>
              </a:defRPr>
            </a:lvl5pPr>
            <a:lvl6pPr marL="0" lvl="5" indent="0" algn="r" rtl="0">
              <a:spcBef>
                <a:spcPts val="0"/>
              </a:spcBef>
              <a:buNone/>
              <a:defRPr sz="900">
                <a:solidFill>
                  <a:srgbClr val="FFFFFF"/>
                </a:solidFill>
                <a:latin typeface="Calibri"/>
                <a:ea typeface="Calibri"/>
                <a:cs typeface="Calibri"/>
                <a:sym typeface="Calibri"/>
              </a:defRPr>
            </a:lvl6pPr>
            <a:lvl7pPr marL="0" lvl="6" indent="0" algn="r" rtl="0">
              <a:spcBef>
                <a:spcPts val="0"/>
              </a:spcBef>
              <a:buNone/>
              <a:defRPr sz="900">
                <a:solidFill>
                  <a:srgbClr val="FFFFFF"/>
                </a:solidFill>
                <a:latin typeface="Calibri"/>
                <a:ea typeface="Calibri"/>
                <a:cs typeface="Calibri"/>
                <a:sym typeface="Calibri"/>
              </a:defRPr>
            </a:lvl7pPr>
            <a:lvl8pPr marL="0" lvl="7" indent="0" algn="r" rtl="0">
              <a:spcBef>
                <a:spcPts val="0"/>
              </a:spcBef>
              <a:buNone/>
              <a:defRPr sz="900">
                <a:solidFill>
                  <a:srgbClr val="FFFFFF"/>
                </a:solidFill>
                <a:latin typeface="Calibri"/>
                <a:ea typeface="Calibri"/>
                <a:cs typeface="Calibri"/>
                <a:sym typeface="Calibri"/>
              </a:defRPr>
            </a:lvl8pPr>
            <a:lvl9pPr marL="0" lvl="8" indent="0" algn="r" rtl="0">
              <a:spcBef>
                <a:spcPts val="0"/>
              </a:spcBef>
              <a:buNone/>
              <a:defRPr sz="900">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29" name="Google Shape;129;p22"/>
          <p:cNvSpPr/>
          <p:nvPr/>
        </p:nvSpPr>
        <p:spPr>
          <a:xfrm>
            <a:off x="0" y="0"/>
            <a:ext cx="12189000" cy="16512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pic>
        <p:nvPicPr>
          <p:cNvPr id="130" name="Google Shape;130;p22"/>
          <p:cNvPicPr preferRelativeResize="0"/>
          <p:nvPr/>
        </p:nvPicPr>
        <p:blipFill rotWithShape="1">
          <a:blip r:embed="rId2">
            <a:alphaModFix/>
          </a:blip>
          <a:srcRect/>
          <a:stretch/>
        </p:blipFill>
        <p:spPr>
          <a:xfrm>
            <a:off x="7865208" y="594061"/>
            <a:ext cx="2614968" cy="347444"/>
          </a:xfrm>
          <a:prstGeom prst="rect">
            <a:avLst/>
          </a:prstGeom>
          <a:noFill/>
          <a:ln>
            <a:noFill/>
          </a:ln>
        </p:spPr>
      </p:pic>
      <p:pic>
        <p:nvPicPr>
          <p:cNvPr id="131" name="Google Shape;131;p22" descr="08E63123-0EA5-48C1-AA21-28EADA3137E5"/>
          <p:cNvPicPr preferRelativeResize="0"/>
          <p:nvPr/>
        </p:nvPicPr>
        <p:blipFill rotWithShape="1">
          <a:blip r:embed="rId3">
            <a:alphaModFix/>
          </a:blip>
          <a:srcRect/>
          <a:stretch/>
        </p:blipFill>
        <p:spPr>
          <a:xfrm>
            <a:off x="500318" y="353698"/>
            <a:ext cx="1272261" cy="590428"/>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Title and Content (Boxed)">
  <p:cSld name="1_Title and Content (Boxed)">
    <p:bg>
      <p:bgPr>
        <a:solidFill>
          <a:srgbClr val="E8E8E8"/>
        </a:solidFill>
        <a:effectLst/>
      </p:bgPr>
    </p:bg>
    <p:spTree>
      <p:nvGrpSpPr>
        <p:cNvPr id="1" name="Shape 132"/>
        <p:cNvGrpSpPr/>
        <p:nvPr/>
      </p:nvGrpSpPr>
      <p:grpSpPr>
        <a:xfrm>
          <a:off x="0" y="0"/>
          <a:ext cx="0" cy="0"/>
          <a:chOff x="0" y="0"/>
          <a:chExt cx="0" cy="0"/>
        </a:xfrm>
      </p:grpSpPr>
      <p:sp>
        <p:nvSpPr>
          <p:cNvPr id="133" name="Google Shape;133;p23"/>
          <p:cNvSpPr/>
          <p:nvPr/>
        </p:nvSpPr>
        <p:spPr>
          <a:xfrm>
            <a:off x="0" y="0"/>
            <a:ext cx="12189000" cy="12192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134" name="Google Shape;134;p23"/>
          <p:cNvSpPr txBox="1">
            <a:spLocks noGrp="1"/>
          </p:cNvSpPr>
          <p:nvPr>
            <p:ph type="title"/>
          </p:nvPr>
        </p:nvSpPr>
        <p:spPr>
          <a:xfrm>
            <a:off x="2363405" y="152400"/>
            <a:ext cx="8987700" cy="914400"/>
          </a:xfrm>
          <a:prstGeom prst="rect">
            <a:avLst/>
          </a:prstGeom>
          <a:noFill/>
          <a:ln>
            <a:noFill/>
          </a:ln>
        </p:spPr>
        <p:txBody>
          <a:bodyPr spcFirstLastPara="1" wrap="square" lIns="68575" tIns="34275" rIns="68575" bIns="34275" anchor="ctr" anchorCtr="0">
            <a:normAutofit/>
          </a:bodyPr>
          <a:lstStyle>
            <a:lvl1pPr lvl="0" algn="r" rtl="0">
              <a:lnSpc>
                <a:spcPct val="90000"/>
              </a:lnSpc>
              <a:spcBef>
                <a:spcPts val="0"/>
              </a:spcBef>
              <a:spcAft>
                <a:spcPts val="0"/>
              </a:spcAft>
              <a:buClr>
                <a:schemeClr val="lt1"/>
              </a:buClr>
              <a:buSzPts val="2700"/>
              <a:buFont typeface="Calibri"/>
              <a:buNone/>
              <a:defRPr sz="27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5" name="Google Shape;135;p23"/>
          <p:cNvSpPr txBox="1">
            <a:spLocks noGrp="1"/>
          </p:cNvSpPr>
          <p:nvPr>
            <p:ph type="body" idx="1"/>
          </p:nvPr>
        </p:nvSpPr>
        <p:spPr>
          <a:xfrm>
            <a:off x="837990" y="1335281"/>
            <a:ext cx="10512900" cy="4841700"/>
          </a:xfrm>
          <a:prstGeom prst="rect">
            <a:avLst/>
          </a:prstGeom>
          <a:solidFill>
            <a:schemeClr val="lt1"/>
          </a:solidFill>
          <a:ln>
            <a:noFill/>
          </a:ln>
        </p:spPr>
        <p:txBody>
          <a:bodyPr spcFirstLastPara="1" wrap="square" lIns="171450" tIns="411475" rIns="205725" bIns="34275" anchor="t" anchorCtr="0">
            <a:normAutofit/>
          </a:bodyPr>
          <a:lstStyle>
            <a:lvl1pPr marL="457200" lvl="0" indent="-349250" algn="l" rtl="0">
              <a:lnSpc>
                <a:spcPct val="100000"/>
              </a:lnSpc>
              <a:spcBef>
                <a:spcPts val="800"/>
              </a:spcBef>
              <a:spcAft>
                <a:spcPts val="0"/>
              </a:spcAft>
              <a:buClr>
                <a:schemeClr val="accent1"/>
              </a:buClr>
              <a:buSzPts val="1900"/>
              <a:buFont typeface="Arial"/>
              <a:buChar char="•"/>
              <a:defRPr sz="1900"/>
            </a:lvl1pPr>
            <a:lvl2pPr marL="914400" lvl="1" indent="-330200" algn="l" rtl="0">
              <a:lnSpc>
                <a:spcPct val="100000"/>
              </a:lnSpc>
              <a:spcBef>
                <a:spcPts val="800"/>
              </a:spcBef>
              <a:spcAft>
                <a:spcPts val="0"/>
              </a:spcAft>
              <a:buClr>
                <a:schemeClr val="accent1"/>
              </a:buClr>
              <a:buSzPts val="1600"/>
              <a:buFont typeface="Arial"/>
              <a:buChar char="•"/>
              <a:defRPr sz="1600"/>
            </a:lvl2pPr>
            <a:lvl3pPr marL="1371600" lvl="2" indent="-311150" algn="l" rtl="0">
              <a:lnSpc>
                <a:spcPct val="100000"/>
              </a:lnSpc>
              <a:spcBef>
                <a:spcPts val="800"/>
              </a:spcBef>
              <a:spcAft>
                <a:spcPts val="0"/>
              </a:spcAft>
              <a:buClr>
                <a:schemeClr val="accent1"/>
              </a:buClr>
              <a:buSzPts val="1300"/>
              <a:buFont typeface="Arial"/>
              <a:buChar char="•"/>
              <a:defRPr sz="1300"/>
            </a:lvl3pPr>
            <a:lvl4pPr marL="1828800" lvl="3" indent="-311150" algn="l" rtl="0">
              <a:lnSpc>
                <a:spcPct val="100000"/>
              </a:lnSpc>
              <a:spcBef>
                <a:spcPts val="800"/>
              </a:spcBef>
              <a:spcAft>
                <a:spcPts val="0"/>
              </a:spcAft>
              <a:buClr>
                <a:schemeClr val="accent1"/>
              </a:buClr>
              <a:buSzPts val="1300"/>
              <a:buFont typeface="Arial"/>
              <a:buChar char="•"/>
              <a:defRPr sz="1300"/>
            </a:lvl4pPr>
            <a:lvl5pPr marL="2286000" lvl="4" indent="-311150" algn="l" rtl="0">
              <a:lnSpc>
                <a:spcPct val="100000"/>
              </a:lnSpc>
              <a:spcBef>
                <a:spcPts val="800"/>
              </a:spcBef>
              <a:spcAft>
                <a:spcPts val="0"/>
              </a:spcAft>
              <a:buClr>
                <a:schemeClr val="accent1"/>
              </a:buClr>
              <a:buSzPts val="1300"/>
              <a:buFont typeface="Arial"/>
              <a:buChar char="•"/>
              <a:defRPr sz="1300"/>
            </a:lvl5pPr>
            <a:lvl6pPr marL="2743200" lvl="5" indent="-317500" algn="l" rtl="0">
              <a:lnSpc>
                <a:spcPct val="90000"/>
              </a:lnSpc>
              <a:spcBef>
                <a:spcPts val="8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36" name="Google Shape;136;p23"/>
          <p:cNvSpPr txBox="1">
            <a:spLocks noGrp="1"/>
          </p:cNvSpPr>
          <p:nvPr>
            <p:ph type="dt" idx="10"/>
          </p:nvPr>
        </p:nvSpPr>
        <p:spPr>
          <a:xfrm>
            <a:off x="837990" y="6356350"/>
            <a:ext cx="1358100" cy="3651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7" name="Google Shape;137;p23"/>
          <p:cNvSpPr txBox="1">
            <a:spLocks noGrp="1"/>
          </p:cNvSpPr>
          <p:nvPr>
            <p:ph type="sldNum" idx="12"/>
          </p:nvPr>
        </p:nvSpPr>
        <p:spPr>
          <a:xfrm>
            <a:off x="9888658" y="6356350"/>
            <a:ext cx="1462500" cy="3651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solidFill>
                  <a:srgbClr val="000000"/>
                </a:solidFill>
              </a:defRPr>
            </a:lvl1pPr>
            <a:lvl2pPr marL="0" lvl="1" indent="0" algn="r" rtl="0">
              <a:spcBef>
                <a:spcPts val="0"/>
              </a:spcBef>
              <a:buNone/>
              <a:defRPr>
                <a:solidFill>
                  <a:srgbClr val="000000"/>
                </a:solidFill>
              </a:defRPr>
            </a:lvl2pPr>
            <a:lvl3pPr marL="0" lvl="2" indent="0" algn="r" rtl="0">
              <a:spcBef>
                <a:spcPts val="0"/>
              </a:spcBef>
              <a:buNone/>
              <a:defRPr>
                <a:solidFill>
                  <a:srgbClr val="000000"/>
                </a:solidFill>
              </a:defRPr>
            </a:lvl3pPr>
            <a:lvl4pPr marL="0" lvl="3" indent="0" algn="r" rtl="0">
              <a:spcBef>
                <a:spcPts val="0"/>
              </a:spcBef>
              <a:buNone/>
              <a:defRPr>
                <a:solidFill>
                  <a:srgbClr val="000000"/>
                </a:solidFill>
              </a:defRPr>
            </a:lvl4pPr>
            <a:lvl5pPr marL="0" lvl="4" indent="0" algn="r" rtl="0">
              <a:spcBef>
                <a:spcPts val="0"/>
              </a:spcBef>
              <a:buNone/>
              <a:defRPr>
                <a:solidFill>
                  <a:srgbClr val="000000"/>
                </a:solidFill>
              </a:defRPr>
            </a:lvl5pPr>
            <a:lvl6pPr marL="0" lvl="5" indent="0" algn="r" rtl="0">
              <a:spcBef>
                <a:spcPts val="0"/>
              </a:spcBef>
              <a:buNone/>
              <a:defRPr>
                <a:solidFill>
                  <a:srgbClr val="000000"/>
                </a:solidFill>
              </a:defRPr>
            </a:lvl6pPr>
            <a:lvl7pPr marL="0" lvl="6" indent="0" algn="r" rtl="0">
              <a:spcBef>
                <a:spcPts val="0"/>
              </a:spcBef>
              <a:buNone/>
              <a:defRPr>
                <a:solidFill>
                  <a:srgbClr val="000000"/>
                </a:solidFill>
              </a:defRPr>
            </a:lvl7pPr>
            <a:lvl8pPr marL="0" lvl="7" indent="0" algn="r" rtl="0">
              <a:spcBef>
                <a:spcPts val="0"/>
              </a:spcBef>
              <a:buNone/>
              <a:defRPr>
                <a:solidFill>
                  <a:srgbClr val="000000"/>
                </a:solidFill>
              </a:defRPr>
            </a:lvl8pPr>
            <a:lvl9pPr marL="0" lvl="8" indent="0" algn="r" rtl="0">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sp>
        <p:nvSpPr>
          <p:cNvPr id="138" name="Google Shape;138;p23"/>
          <p:cNvSpPr/>
          <p:nvPr/>
        </p:nvSpPr>
        <p:spPr>
          <a:xfrm>
            <a:off x="0" y="1216025"/>
            <a:ext cx="12189000" cy="1191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139" name="Google Shape;139;p23"/>
          <p:cNvSpPr txBox="1">
            <a:spLocks noGrp="1"/>
          </p:cNvSpPr>
          <p:nvPr>
            <p:ph type="ftr" idx="11"/>
          </p:nvPr>
        </p:nvSpPr>
        <p:spPr>
          <a:xfrm>
            <a:off x="2884534" y="6356350"/>
            <a:ext cx="6420000" cy="3651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chemeClr val="lt1"/>
              </a:buClr>
              <a:buSzPts val="900"/>
              <a:buFont typeface="Calibri"/>
              <a:buNone/>
              <a:defRPr>
                <a:solidFill>
                  <a:schemeClr val="l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pic>
        <p:nvPicPr>
          <p:cNvPr id="140" name="Google Shape;140;p23"/>
          <p:cNvPicPr preferRelativeResize="0"/>
          <p:nvPr/>
        </p:nvPicPr>
        <p:blipFill>
          <a:blip r:embed="rId2">
            <a:alphaModFix/>
          </a:blip>
          <a:stretch>
            <a:fillRect/>
          </a:stretch>
        </p:blipFill>
        <p:spPr>
          <a:xfrm>
            <a:off x="837978" y="12900"/>
            <a:ext cx="1893094" cy="85725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_Title and Content (White)">
  <p:cSld name="1_Title and Content (White)">
    <p:spTree>
      <p:nvGrpSpPr>
        <p:cNvPr id="1" name="Shape 141"/>
        <p:cNvGrpSpPr/>
        <p:nvPr/>
      </p:nvGrpSpPr>
      <p:grpSpPr>
        <a:xfrm>
          <a:off x="0" y="0"/>
          <a:ext cx="0" cy="0"/>
          <a:chOff x="0" y="0"/>
          <a:chExt cx="0" cy="0"/>
        </a:xfrm>
      </p:grpSpPr>
      <p:sp>
        <p:nvSpPr>
          <p:cNvPr id="142" name="Google Shape;142;p24"/>
          <p:cNvSpPr/>
          <p:nvPr/>
        </p:nvSpPr>
        <p:spPr>
          <a:xfrm>
            <a:off x="0" y="0"/>
            <a:ext cx="12189000" cy="12192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143" name="Google Shape;143;p24"/>
          <p:cNvSpPr txBox="1">
            <a:spLocks noGrp="1"/>
          </p:cNvSpPr>
          <p:nvPr>
            <p:ph type="title"/>
          </p:nvPr>
        </p:nvSpPr>
        <p:spPr>
          <a:xfrm>
            <a:off x="2483961" y="152400"/>
            <a:ext cx="8867100" cy="914400"/>
          </a:xfrm>
          <a:prstGeom prst="rect">
            <a:avLst/>
          </a:prstGeom>
          <a:noFill/>
          <a:ln>
            <a:noFill/>
          </a:ln>
        </p:spPr>
        <p:txBody>
          <a:bodyPr spcFirstLastPara="1" wrap="square" lIns="68575" tIns="34275" rIns="68575" bIns="34275" anchor="ctr" anchorCtr="0">
            <a:normAutofit/>
          </a:bodyPr>
          <a:lstStyle>
            <a:lvl1pPr lvl="0" algn="r" rtl="0">
              <a:lnSpc>
                <a:spcPct val="90000"/>
              </a:lnSpc>
              <a:spcBef>
                <a:spcPts val="0"/>
              </a:spcBef>
              <a:spcAft>
                <a:spcPts val="0"/>
              </a:spcAft>
              <a:buClr>
                <a:schemeClr val="lt1"/>
              </a:buClr>
              <a:buSzPts val="2700"/>
              <a:buFont typeface="Calibri"/>
              <a:buNone/>
              <a:defRPr sz="27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4" name="Google Shape;144;p24"/>
          <p:cNvSpPr txBox="1">
            <a:spLocks noGrp="1"/>
          </p:cNvSpPr>
          <p:nvPr>
            <p:ph type="body" idx="1"/>
          </p:nvPr>
        </p:nvSpPr>
        <p:spPr>
          <a:xfrm>
            <a:off x="837990" y="1825625"/>
            <a:ext cx="10512900" cy="4351200"/>
          </a:xfrm>
          <a:prstGeom prst="rect">
            <a:avLst/>
          </a:prstGeom>
          <a:noFill/>
          <a:ln>
            <a:noFill/>
          </a:ln>
        </p:spPr>
        <p:txBody>
          <a:bodyPr spcFirstLastPara="1" wrap="square" lIns="68575" tIns="34275" rIns="68575" bIns="34275" anchor="t" anchorCtr="0">
            <a:normAutofit/>
          </a:bodyPr>
          <a:lstStyle>
            <a:lvl1pPr marL="457200" lvl="0" indent="-349250" algn="l" rtl="0">
              <a:lnSpc>
                <a:spcPct val="100000"/>
              </a:lnSpc>
              <a:spcBef>
                <a:spcPts val="800"/>
              </a:spcBef>
              <a:spcAft>
                <a:spcPts val="0"/>
              </a:spcAft>
              <a:buClr>
                <a:schemeClr val="accent1"/>
              </a:buClr>
              <a:buSzPts val="1900"/>
              <a:buChar char="•"/>
              <a:defRPr/>
            </a:lvl1pPr>
            <a:lvl2pPr marL="914400" lvl="1" indent="-330200" algn="l" rtl="0">
              <a:lnSpc>
                <a:spcPct val="100000"/>
              </a:lnSpc>
              <a:spcBef>
                <a:spcPts val="800"/>
              </a:spcBef>
              <a:spcAft>
                <a:spcPts val="0"/>
              </a:spcAft>
              <a:buClr>
                <a:schemeClr val="accent1"/>
              </a:buClr>
              <a:buSzPts val="1600"/>
              <a:buChar char="•"/>
              <a:defRPr/>
            </a:lvl2pPr>
            <a:lvl3pPr marL="1371600" lvl="2" indent="-311150" algn="l" rtl="0">
              <a:lnSpc>
                <a:spcPct val="100000"/>
              </a:lnSpc>
              <a:spcBef>
                <a:spcPts val="800"/>
              </a:spcBef>
              <a:spcAft>
                <a:spcPts val="0"/>
              </a:spcAft>
              <a:buClr>
                <a:schemeClr val="accent1"/>
              </a:buClr>
              <a:buSzPts val="1300"/>
              <a:buChar char="•"/>
              <a:defRPr/>
            </a:lvl3pPr>
            <a:lvl4pPr marL="1828800" lvl="3" indent="-311150" algn="l" rtl="0">
              <a:lnSpc>
                <a:spcPct val="100000"/>
              </a:lnSpc>
              <a:spcBef>
                <a:spcPts val="800"/>
              </a:spcBef>
              <a:spcAft>
                <a:spcPts val="0"/>
              </a:spcAft>
              <a:buClr>
                <a:schemeClr val="accent1"/>
              </a:buClr>
              <a:buSzPts val="1300"/>
              <a:buChar char="•"/>
              <a:defRPr/>
            </a:lvl4pPr>
            <a:lvl5pPr marL="2286000" lvl="4" indent="-311150" algn="l" rtl="0">
              <a:lnSpc>
                <a:spcPct val="100000"/>
              </a:lnSpc>
              <a:spcBef>
                <a:spcPts val="800"/>
              </a:spcBef>
              <a:spcAft>
                <a:spcPts val="0"/>
              </a:spcAft>
              <a:buClr>
                <a:schemeClr val="accent1"/>
              </a:buClr>
              <a:buSzPts val="1300"/>
              <a:buChar char="•"/>
              <a:defRPr/>
            </a:lvl5pPr>
            <a:lvl6pPr marL="2743200" lvl="5" indent="-317500" algn="l" rtl="0">
              <a:lnSpc>
                <a:spcPct val="90000"/>
              </a:lnSpc>
              <a:spcBef>
                <a:spcPts val="8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45" name="Google Shape;145;p24"/>
          <p:cNvSpPr txBox="1">
            <a:spLocks noGrp="1"/>
          </p:cNvSpPr>
          <p:nvPr>
            <p:ph type="dt" idx="10"/>
          </p:nvPr>
        </p:nvSpPr>
        <p:spPr>
          <a:xfrm>
            <a:off x="837990" y="6356350"/>
            <a:ext cx="1358100" cy="3651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6" name="Google Shape;146;p24"/>
          <p:cNvSpPr txBox="1">
            <a:spLocks noGrp="1"/>
          </p:cNvSpPr>
          <p:nvPr>
            <p:ph type="sldNum" idx="12"/>
          </p:nvPr>
        </p:nvSpPr>
        <p:spPr>
          <a:xfrm>
            <a:off x="9888658" y="6356350"/>
            <a:ext cx="1462500" cy="3651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solidFill>
                  <a:srgbClr val="000000"/>
                </a:solidFill>
              </a:defRPr>
            </a:lvl1pPr>
            <a:lvl2pPr marL="0" lvl="1" indent="0" algn="r" rtl="0">
              <a:spcBef>
                <a:spcPts val="0"/>
              </a:spcBef>
              <a:buNone/>
              <a:defRPr>
                <a:solidFill>
                  <a:srgbClr val="000000"/>
                </a:solidFill>
              </a:defRPr>
            </a:lvl2pPr>
            <a:lvl3pPr marL="0" lvl="2" indent="0" algn="r" rtl="0">
              <a:spcBef>
                <a:spcPts val="0"/>
              </a:spcBef>
              <a:buNone/>
              <a:defRPr>
                <a:solidFill>
                  <a:srgbClr val="000000"/>
                </a:solidFill>
              </a:defRPr>
            </a:lvl3pPr>
            <a:lvl4pPr marL="0" lvl="3" indent="0" algn="r" rtl="0">
              <a:spcBef>
                <a:spcPts val="0"/>
              </a:spcBef>
              <a:buNone/>
              <a:defRPr>
                <a:solidFill>
                  <a:srgbClr val="000000"/>
                </a:solidFill>
              </a:defRPr>
            </a:lvl4pPr>
            <a:lvl5pPr marL="0" lvl="4" indent="0" algn="r" rtl="0">
              <a:spcBef>
                <a:spcPts val="0"/>
              </a:spcBef>
              <a:buNone/>
              <a:defRPr>
                <a:solidFill>
                  <a:srgbClr val="000000"/>
                </a:solidFill>
              </a:defRPr>
            </a:lvl5pPr>
            <a:lvl6pPr marL="0" lvl="5" indent="0" algn="r" rtl="0">
              <a:spcBef>
                <a:spcPts val="0"/>
              </a:spcBef>
              <a:buNone/>
              <a:defRPr>
                <a:solidFill>
                  <a:srgbClr val="000000"/>
                </a:solidFill>
              </a:defRPr>
            </a:lvl6pPr>
            <a:lvl7pPr marL="0" lvl="6" indent="0" algn="r" rtl="0">
              <a:spcBef>
                <a:spcPts val="0"/>
              </a:spcBef>
              <a:buNone/>
              <a:defRPr>
                <a:solidFill>
                  <a:srgbClr val="000000"/>
                </a:solidFill>
              </a:defRPr>
            </a:lvl7pPr>
            <a:lvl8pPr marL="0" lvl="7" indent="0" algn="r" rtl="0">
              <a:spcBef>
                <a:spcPts val="0"/>
              </a:spcBef>
              <a:buNone/>
              <a:defRPr>
                <a:solidFill>
                  <a:srgbClr val="000000"/>
                </a:solidFill>
              </a:defRPr>
            </a:lvl8pPr>
            <a:lvl9pPr marL="0" lvl="8" indent="0" algn="r" rtl="0">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sp>
        <p:nvSpPr>
          <p:cNvPr id="147" name="Google Shape;147;p24"/>
          <p:cNvSpPr/>
          <p:nvPr/>
        </p:nvSpPr>
        <p:spPr>
          <a:xfrm>
            <a:off x="0" y="1216025"/>
            <a:ext cx="12189000" cy="1191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148" name="Google Shape;148;p24"/>
          <p:cNvSpPr txBox="1">
            <a:spLocks noGrp="1"/>
          </p:cNvSpPr>
          <p:nvPr>
            <p:ph type="ftr" idx="11"/>
          </p:nvPr>
        </p:nvSpPr>
        <p:spPr>
          <a:xfrm>
            <a:off x="2884536" y="6356352"/>
            <a:ext cx="6420000" cy="3651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900"/>
              <a:buFont typeface="Calibri"/>
              <a:buNone/>
              <a:defRPr>
                <a:solidFill>
                  <a:srgbClr val="000000"/>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pic>
        <p:nvPicPr>
          <p:cNvPr id="149" name="Google Shape;149;p24"/>
          <p:cNvPicPr preferRelativeResize="0"/>
          <p:nvPr/>
        </p:nvPicPr>
        <p:blipFill rotWithShape="1">
          <a:blip r:embed="rId2">
            <a:alphaModFix/>
          </a:blip>
          <a:srcRect/>
          <a:stretch/>
        </p:blipFill>
        <p:spPr>
          <a:xfrm>
            <a:off x="117735" y="216450"/>
            <a:ext cx="1344044" cy="583205"/>
          </a:xfrm>
          <a:prstGeom prst="rect">
            <a:avLst/>
          </a:prstGeom>
          <a:solidFill>
            <a:schemeClr val="lt1"/>
          </a:solid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Title Only" type="titleOnly">
  <p:cSld name="TITLE_ONLY">
    <p:spTree>
      <p:nvGrpSpPr>
        <p:cNvPr id="1" name="Shape 150"/>
        <p:cNvGrpSpPr/>
        <p:nvPr/>
      </p:nvGrpSpPr>
      <p:grpSpPr>
        <a:xfrm>
          <a:off x="0" y="0"/>
          <a:ext cx="0" cy="0"/>
          <a:chOff x="0" y="0"/>
          <a:chExt cx="0" cy="0"/>
        </a:xfrm>
      </p:grpSpPr>
      <p:sp>
        <p:nvSpPr>
          <p:cNvPr id="151" name="Google Shape;151;p25"/>
          <p:cNvSpPr txBox="1">
            <a:spLocks noGrp="1"/>
          </p:cNvSpPr>
          <p:nvPr>
            <p:ph type="title"/>
          </p:nvPr>
        </p:nvSpPr>
        <p:spPr>
          <a:xfrm>
            <a:off x="2486546" y="155448"/>
            <a:ext cx="8867400" cy="9144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3E65AF"/>
              </a:buClr>
              <a:buSzPts val="3300"/>
              <a:buFont typeface="Calibri"/>
              <a:buNone/>
              <a:defRPr>
                <a:solidFill>
                  <a:srgbClr val="3E65AF"/>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2" name="Google Shape;152;p25"/>
          <p:cNvSpPr txBox="1">
            <a:spLocks noGrp="1"/>
          </p:cNvSpPr>
          <p:nvPr>
            <p:ph type="ftr" idx="11"/>
          </p:nvPr>
        </p:nvSpPr>
        <p:spPr>
          <a:xfrm>
            <a:off x="3301351" y="6356349"/>
            <a:ext cx="5586300" cy="3651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900">
                <a:solidFill>
                  <a:schemeClr val="l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53" name="Google Shape;153;p25"/>
          <p:cNvSpPr txBox="1">
            <a:spLocks noGrp="1"/>
          </p:cNvSpPr>
          <p:nvPr>
            <p:ph type="sldNum" idx="12"/>
          </p:nvPr>
        </p:nvSpPr>
        <p:spPr>
          <a:xfrm>
            <a:off x="9888658" y="6356350"/>
            <a:ext cx="1462500" cy="3651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900" b="1">
                <a:solidFill>
                  <a:srgbClr val="FFFFFF"/>
                </a:solidFill>
                <a:latin typeface="Calibri"/>
                <a:ea typeface="Calibri"/>
                <a:cs typeface="Calibri"/>
                <a:sym typeface="Calibri"/>
              </a:defRPr>
            </a:lvl1pPr>
            <a:lvl2pPr marL="0" lvl="1" indent="0" algn="r" rtl="0">
              <a:spcBef>
                <a:spcPts val="0"/>
              </a:spcBef>
              <a:buNone/>
              <a:defRPr sz="900" b="1">
                <a:solidFill>
                  <a:srgbClr val="FFFFFF"/>
                </a:solidFill>
                <a:latin typeface="Calibri"/>
                <a:ea typeface="Calibri"/>
                <a:cs typeface="Calibri"/>
                <a:sym typeface="Calibri"/>
              </a:defRPr>
            </a:lvl2pPr>
            <a:lvl3pPr marL="0" lvl="2" indent="0" algn="r" rtl="0">
              <a:spcBef>
                <a:spcPts val="0"/>
              </a:spcBef>
              <a:buNone/>
              <a:defRPr sz="900" b="1">
                <a:solidFill>
                  <a:srgbClr val="FFFFFF"/>
                </a:solidFill>
                <a:latin typeface="Calibri"/>
                <a:ea typeface="Calibri"/>
                <a:cs typeface="Calibri"/>
                <a:sym typeface="Calibri"/>
              </a:defRPr>
            </a:lvl3pPr>
            <a:lvl4pPr marL="0" lvl="3" indent="0" algn="r" rtl="0">
              <a:spcBef>
                <a:spcPts val="0"/>
              </a:spcBef>
              <a:buNone/>
              <a:defRPr sz="900" b="1">
                <a:solidFill>
                  <a:srgbClr val="FFFFFF"/>
                </a:solidFill>
                <a:latin typeface="Calibri"/>
                <a:ea typeface="Calibri"/>
                <a:cs typeface="Calibri"/>
                <a:sym typeface="Calibri"/>
              </a:defRPr>
            </a:lvl4pPr>
            <a:lvl5pPr marL="0" lvl="4" indent="0" algn="r" rtl="0">
              <a:spcBef>
                <a:spcPts val="0"/>
              </a:spcBef>
              <a:buNone/>
              <a:defRPr sz="900" b="1">
                <a:solidFill>
                  <a:srgbClr val="FFFFFF"/>
                </a:solidFill>
                <a:latin typeface="Calibri"/>
                <a:ea typeface="Calibri"/>
                <a:cs typeface="Calibri"/>
                <a:sym typeface="Calibri"/>
              </a:defRPr>
            </a:lvl5pPr>
            <a:lvl6pPr marL="0" lvl="5" indent="0" algn="r" rtl="0">
              <a:spcBef>
                <a:spcPts val="0"/>
              </a:spcBef>
              <a:buNone/>
              <a:defRPr sz="900" b="1">
                <a:solidFill>
                  <a:srgbClr val="FFFFFF"/>
                </a:solidFill>
                <a:latin typeface="Calibri"/>
                <a:ea typeface="Calibri"/>
                <a:cs typeface="Calibri"/>
                <a:sym typeface="Calibri"/>
              </a:defRPr>
            </a:lvl6pPr>
            <a:lvl7pPr marL="0" lvl="6" indent="0" algn="r" rtl="0">
              <a:spcBef>
                <a:spcPts val="0"/>
              </a:spcBef>
              <a:buNone/>
              <a:defRPr sz="900" b="1">
                <a:solidFill>
                  <a:srgbClr val="FFFFFF"/>
                </a:solidFill>
                <a:latin typeface="Calibri"/>
                <a:ea typeface="Calibri"/>
                <a:cs typeface="Calibri"/>
                <a:sym typeface="Calibri"/>
              </a:defRPr>
            </a:lvl7pPr>
            <a:lvl8pPr marL="0" lvl="7" indent="0" algn="r" rtl="0">
              <a:spcBef>
                <a:spcPts val="0"/>
              </a:spcBef>
              <a:buNone/>
              <a:defRPr sz="900" b="1">
                <a:solidFill>
                  <a:srgbClr val="FFFFFF"/>
                </a:solidFill>
                <a:latin typeface="Calibri"/>
                <a:ea typeface="Calibri"/>
                <a:cs typeface="Calibri"/>
                <a:sym typeface="Calibri"/>
              </a:defRPr>
            </a:lvl8pPr>
            <a:lvl9pPr marL="0" lvl="8" indent="0" algn="r" rtl="0">
              <a:spcBef>
                <a:spcPts val="0"/>
              </a:spcBef>
              <a:buNone/>
              <a:defRPr sz="900" b="1">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54" name="Google Shape;154;p25"/>
          <p:cNvPicPr preferRelativeResize="0"/>
          <p:nvPr/>
        </p:nvPicPr>
        <p:blipFill rotWithShape="1">
          <a:blip r:embed="rId2">
            <a:alphaModFix/>
          </a:blip>
          <a:srcRect/>
          <a:stretch/>
        </p:blipFill>
        <p:spPr>
          <a:xfrm>
            <a:off x="117735" y="216450"/>
            <a:ext cx="1344044" cy="583205"/>
          </a:xfrm>
          <a:prstGeom prst="rect">
            <a:avLst/>
          </a:prstGeom>
          <a:solidFill>
            <a:schemeClr val="lt1"/>
          </a:solid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5"/>
        <p:cNvGrpSpPr/>
        <p:nvPr/>
      </p:nvGrpSpPr>
      <p:grpSpPr>
        <a:xfrm>
          <a:off x="0" y="0"/>
          <a:ext cx="0" cy="0"/>
          <a:chOff x="0" y="0"/>
          <a:chExt cx="0" cy="0"/>
        </a:xfrm>
      </p:grpSpPr>
      <p:sp>
        <p:nvSpPr>
          <p:cNvPr id="156" name="Google Shape;156;p26"/>
          <p:cNvSpPr/>
          <p:nvPr/>
        </p:nvSpPr>
        <p:spPr>
          <a:xfrm>
            <a:off x="-100" y="6727600"/>
            <a:ext cx="12189000" cy="130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6"/>
          <p:cNvSpPr txBox="1">
            <a:spLocks noGrp="1"/>
          </p:cNvSpPr>
          <p:nvPr>
            <p:ph type="title"/>
          </p:nvPr>
        </p:nvSpPr>
        <p:spPr>
          <a:xfrm>
            <a:off x="415496" y="593367"/>
            <a:ext cx="11358000" cy="943200"/>
          </a:xfrm>
          <a:prstGeom prst="rect">
            <a:avLst/>
          </a:prstGeom>
        </p:spPr>
        <p:txBody>
          <a:bodyPr spcFirstLastPara="1" wrap="square" lIns="68575" tIns="34275" rIns="68575" bIns="34275" anchor="ctr" anchorCtr="0">
            <a:norm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8" name="Google Shape;158;p26"/>
          <p:cNvSpPr txBox="1">
            <a:spLocks noGrp="1"/>
          </p:cNvSpPr>
          <p:nvPr>
            <p:ph type="body" idx="1"/>
          </p:nvPr>
        </p:nvSpPr>
        <p:spPr>
          <a:xfrm>
            <a:off x="415496" y="1688433"/>
            <a:ext cx="11358000" cy="4403700"/>
          </a:xfrm>
          <a:prstGeom prst="rect">
            <a:avLst/>
          </a:prstGeom>
        </p:spPr>
        <p:txBody>
          <a:bodyPr spcFirstLastPara="1" wrap="square" lIns="68575" tIns="34275" rIns="68575" bIns="34275" anchor="t" anchorCtr="0">
            <a:normAutofit/>
          </a:bodyPr>
          <a:lstStyle>
            <a:lvl1pPr marL="457200" lvl="0" indent="-349250" rtl="0">
              <a:spcBef>
                <a:spcPts val="800"/>
              </a:spcBef>
              <a:spcAft>
                <a:spcPts val="0"/>
              </a:spcAft>
              <a:buSzPts val="1900"/>
              <a:buChar char="•"/>
              <a:defRPr/>
            </a:lvl1pPr>
            <a:lvl2pPr marL="914400" lvl="1" indent="-330200" rtl="0">
              <a:spcBef>
                <a:spcPts val="800"/>
              </a:spcBef>
              <a:spcAft>
                <a:spcPts val="0"/>
              </a:spcAft>
              <a:buSzPts val="1600"/>
              <a:buChar char="•"/>
              <a:defRPr/>
            </a:lvl2pPr>
            <a:lvl3pPr marL="1371600" lvl="2" indent="-311150" rtl="0">
              <a:spcBef>
                <a:spcPts val="800"/>
              </a:spcBef>
              <a:spcAft>
                <a:spcPts val="0"/>
              </a:spcAft>
              <a:buSzPts val="1300"/>
              <a:buChar char="•"/>
              <a:defRPr/>
            </a:lvl3pPr>
            <a:lvl4pPr marL="1828800" lvl="3" indent="-311150" rtl="0">
              <a:spcBef>
                <a:spcPts val="800"/>
              </a:spcBef>
              <a:spcAft>
                <a:spcPts val="0"/>
              </a:spcAft>
              <a:buSzPts val="1300"/>
              <a:buChar char="•"/>
              <a:defRPr/>
            </a:lvl4pPr>
            <a:lvl5pPr marL="2286000" lvl="4" indent="-311150" rtl="0">
              <a:spcBef>
                <a:spcPts val="800"/>
              </a:spcBef>
              <a:spcAft>
                <a:spcPts val="0"/>
              </a:spcAft>
              <a:buSzPts val="1300"/>
              <a:buChar char="•"/>
              <a:defRPr/>
            </a:lvl5pPr>
            <a:lvl6pPr marL="2743200" lvl="5" indent="-317500" rtl="0">
              <a:spcBef>
                <a:spcPts val="8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159" name="Google Shape;159;p26"/>
          <p:cNvSpPr txBox="1">
            <a:spLocks noGrp="1"/>
          </p:cNvSpPr>
          <p:nvPr>
            <p:ph type="sldNum" idx="12"/>
          </p:nvPr>
        </p:nvSpPr>
        <p:spPr>
          <a:xfrm>
            <a:off x="11293784" y="6217622"/>
            <a:ext cx="731400" cy="5247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0"/>
        <p:cNvGrpSpPr/>
        <p:nvPr/>
      </p:nvGrpSpPr>
      <p:grpSpPr>
        <a:xfrm>
          <a:off x="0" y="0"/>
          <a:ext cx="0" cy="0"/>
          <a:chOff x="0" y="0"/>
          <a:chExt cx="0" cy="0"/>
        </a:xfrm>
      </p:grpSpPr>
      <p:sp>
        <p:nvSpPr>
          <p:cNvPr id="161" name="Google Shape;161;p27"/>
          <p:cNvSpPr txBox="1">
            <a:spLocks noGrp="1"/>
          </p:cNvSpPr>
          <p:nvPr>
            <p:ph type="ctrTitle"/>
          </p:nvPr>
        </p:nvSpPr>
        <p:spPr>
          <a:xfrm>
            <a:off x="1523619" y="1122363"/>
            <a:ext cx="9141600" cy="23877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2" name="Google Shape;162;p27"/>
          <p:cNvSpPr txBox="1">
            <a:spLocks noGrp="1"/>
          </p:cNvSpPr>
          <p:nvPr>
            <p:ph type="subTitle" idx="1"/>
          </p:nvPr>
        </p:nvSpPr>
        <p:spPr>
          <a:xfrm>
            <a:off x="1523619" y="3602038"/>
            <a:ext cx="9141600" cy="1655700"/>
          </a:xfrm>
          <a:prstGeom prst="rect">
            <a:avLst/>
          </a:prstGeom>
          <a:noFill/>
          <a:ln>
            <a:noFill/>
          </a:ln>
        </p:spPr>
        <p:txBody>
          <a:bodyPr spcFirstLastPara="1" wrap="square" lIns="68575" tIns="34275" rIns="68575" bIns="34275" anchor="t" anchorCtr="0">
            <a:normAutofit/>
          </a:bodyPr>
          <a:lstStyle>
            <a:lvl1pPr lvl="0" algn="ctr" rtl="0">
              <a:lnSpc>
                <a:spcPct val="100000"/>
              </a:lnSpc>
              <a:spcBef>
                <a:spcPts val="800"/>
              </a:spcBef>
              <a:spcAft>
                <a:spcPts val="0"/>
              </a:spcAft>
              <a:buSzPts val="1800"/>
              <a:buNone/>
              <a:defRPr sz="1800"/>
            </a:lvl1pPr>
            <a:lvl2pPr lvl="1" algn="ctr" rtl="0">
              <a:lnSpc>
                <a:spcPct val="100000"/>
              </a:lnSpc>
              <a:spcBef>
                <a:spcPts val="800"/>
              </a:spcBef>
              <a:spcAft>
                <a:spcPts val="0"/>
              </a:spcAft>
              <a:buSzPts val="1500"/>
              <a:buNone/>
              <a:defRPr sz="1500"/>
            </a:lvl2pPr>
            <a:lvl3pPr lvl="2" algn="ctr" rtl="0">
              <a:lnSpc>
                <a:spcPct val="100000"/>
              </a:lnSpc>
              <a:spcBef>
                <a:spcPts val="800"/>
              </a:spcBef>
              <a:spcAft>
                <a:spcPts val="0"/>
              </a:spcAft>
              <a:buSzPts val="1400"/>
              <a:buNone/>
              <a:defRPr sz="1400"/>
            </a:lvl3pPr>
            <a:lvl4pPr lvl="3" algn="ctr" rtl="0">
              <a:lnSpc>
                <a:spcPct val="100000"/>
              </a:lnSpc>
              <a:spcBef>
                <a:spcPts val="800"/>
              </a:spcBef>
              <a:spcAft>
                <a:spcPts val="0"/>
              </a:spcAft>
              <a:buSzPts val="1200"/>
              <a:buNone/>
              <a:defRPr sz="1200"/>
            </a:lvl4pPr>
            <a:lvl5pPr lvl="4" algn="ctr" rtl="0">
              <a:lnSpc>
                <a:spcPct val="100000"/>
              </a:lnSpc>
              <a:spcBef>
                <a:spcPts val="800"/>
              </a:spcBef>
              <a:spcAft>
                <a:spcPts val="0"/>
              </a:spcAft>
              <a:buSzPts val="1200"/>
              <a:buNone/>
              <a:defRPr sz="1200"/>
            </a:lvl5pPr>
            <a:lvl6pPr lvl="5" algn="ctr" rtl="0">
              <a:lnSpc>
                <a:spcPct val="90000"/>
              </a:lnSpc>
              <a:spcBef>
                <a:spcPts val="8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63" name="Google Shape;163;p27"/>
          <p:cNvSpPr txBox="1">
            <a:spLocks noGrp="1"/>
          </p:cNvSpPr>
          <p:nvPr>
            <p:ph type="dt" idx="10"/>
          </p:nvPr>
        </p:nvSpPr>
        <p:spPr>
          <a:xfrm>
            <a:off x="837990" y="6356350"/>
            <a:ext cx="1358400" cy="3651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4" name="Google Shape;164;p27"/>
          <p:cNvSpPr txBox="1">
            <a:spLocks noGrp="1"/>
          </p:cNvSpPr>
          <p:nvPr>
            <p:ph type="ftr" idx="11"/>
          </p:nvPr>
        </p:nvSpPr>
        <p:spPr>
          <a:xfrm>
            <a:off x="3301351" y="6356349"/>
            <a:ext cx="5586300" cy="3651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5" name="Google Shape;165;p27"/>
          <p:cNvSpPr txBox="1">
            <a:spLocks noGrp="1"/>
          </p:cNvSpPr>
          <p:nvPr>
            <p:ph type="sldNum" idx="12"/>
          </p:nvPr>
        </p:nvSpPr>
        <p:spPr>
          <a:xfrm>
            <a:off x="9888658" y="6356350"/>
            <a:ext cx="1462500" cy="3651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_TITLE and LOGO">
  <p:cSld name="1_TITLE and LOGO">
    <p:spTree>
      <p:nvGrpSpPr>
        <p:cNvPr id="1" name="Shape 166"/>
        <p:cNvGrpSpPr/>
        <p:nvPr/>
      </p:nvGrpSpPr>
      <p:grpSpPr>
        <a:xfrm>
          <a:off x="0" y="0"/>
          <a:ext cx="0" cy="0"/>
          <a:chOff x="0" y="0"/>
          <a:chExt cx="0" cy="0"/>
        </a:xfrm>
      </p:grpSpPr>
      <p:cxnSp>
        <p:nvCxnSpPr>
          <p:cNvPr id="167" name="Google Shape;167;p28"/>
          <p:cNvCxnSpPr/>
          <p:nvPr/>
        </p:nvCxnSpPr>
        <p:spPr>
          <a:xfrm>
            <a:off x="469782" y="457200"/>
            <a:ext cx="0" cy="516900"/>
          </a:xfrm>
          <a:prstGeom prst="straightConnector1">
            <a:avLst/>
          </a:prstGeom>
          <a:noFill/>
          <a:ln w="63500" cap="flat" cmpd="sng">
            <a:solidFill>
              <a:srgbClr val="0078C0"/>
            </a:solidFill>
            <a:prstDash val="solid"/>
            <a:miter lim="800000"/>
            <a:headEnd type="none" w="sm" len="sm"/>
            <a:tailEnd type="none" w="sm" len="sm"/>
          </a:ln>
        </p:spPr>
      </p:cxnSp>
      <p:sp>
        <p:nvSpPr>
          <p:cNvPr id="168" name="Google Shape;168;p28"/>
          <p:cNvSpPr txBox="1">
            <a:spLocks noGrp="1"/>
          </p:cNvSpPr>
          <p:nvPr>
            <p:ph type="title"/>
          </p:nvPr>
        </p:nvSpPr>
        <p:spPr>
          <a:xfrm>
            <a:off x="584054" y="380941"/>
            <a:ext cx="3631500" cy="669300"/>
          </a:xfrm>
          <a:prstGeom prst="rect">
            <a:avLst/>
          </a:prstGeom>
          <a:noFill/>
          <a:ln>
            <a:noFill/>
          </a:ln>
        </p:spPr>
        <p:txBody>
          <a:bodyPr spcFirstLastPara="1" wrap="square" lIns="34300" tIns="17150" rIns="34300" bIns="17150" anchor="t" anchorCtr="0">
            <a:normAutofit/>
          </a:bodyPr>
          <a:lstStyle>
            <a:lvl1pPr marR="0" lvl="0" algn="l" rtl="0">
              <a:lnSpc>
                <a:spcPct val="90000"/>
              </a:lnSpc>
              <a:spcBef>
                <a:spcPts val="0"/>
              </a:spcBef>
              <a:spcAft>
                <a:spcPts val="0"/>
              </a:spcAft>
              <a:buClr>
                <a:schemeClr val="dk1"/>
              </a:buClr>
              <a:buSzPts val="1700"/>
              <a:buFont typeface="Calibri"/>
              <a:buNone/>
              <a:defRPr sz="17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9pPr>
          </a:lstStyle>
          <a:p>
            <a:endParaRPr/>
          </a:p>
        </p:txBody>
      </p:sp>
      <p:sp>
        <p:nvSpPr>
          <p:cNvPr id="169" name="Google Shape;169;p28"/>
          <p:cNvSpPr txBox="1">
            <a:spLocks noGrp="1"/>
          </p:cNvSpPr>
          <p:nvPr>
            <p:ph type="body" idx="1"/>
          </p:nvPr>
        </p:nvSpPr>
        <p:spPr>
          <a:xfrm>
            <a:off x="469782" y="1600200"/>
            <a:ext cx="7910100" cy="2286000"/>
          </a:xfrm>
          <a:prstGeom prst="rect">
            <a:avLst/>
          </a:prstGeom>
          <a:noFill/>
          <a:ln>
            <a:noFill/>
          </a:ln>
        </p:spPr>
        <p:txBody>
          <a:bodyPr spcFirstLastPara="1" wrap="square" lIns="34300" tIns="17150" rIns="34300" bIns="17150"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Roboto"/>
                <a:ea typeface="Roboto"/>
                <a:cs typeface="Roboto"/>
                <a:sym typeface="Roboto"/>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Roboto"/>
                <a:ea typeface="Roboto"/>
                <a:cs typeface="Roboto"/>
                <a:sym typeface="Roboto"/>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Roboto"/>
                <a:ea typeface="Roboto"/>
                <a:cs typeface="Roboto"/>
                <a:sym typeface="Roboto"/>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Roboto"/>
                <a:ea typeface="Roboto"/>
                <a:cs typeface="Roboto"/>
                <a:sym typeface="Roboto"/>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_Section Header" type="secHead">
  <p:cSld name="SECTION_HEADER">
    <p:spTree>
      <p:nvGrpSpPr>
        <p:cNvPr id="1" name="Shape 170"/>
        <p:cNvGrpSpPr/>
        <p:nvPr/>
      </p:nvGrpSpPr>
      <p:grpSpPr>
        <a:xfrm>
          <a:off x="0" y="0"/>
          <a:ext cx="0" cy="0"/>
          <a:chOff x="0" y="0"/>
          <a:chExt cx="0" cy="0"/>
        </a:xfrm>
      </p:grpSpPr>
      <p:sp>
        <p:nvSpPr>
          <p:cNvPr id="171" name="Google Shape;171;p29"/>
          <p:cNvSpPr txBox="1">
            <a:spLocks noGrp="1"/>
          </p:cNvSpPr>
          <p:nvPr>
            <p:ph type="title"/>
          </p:nvPr>
        </p:nvSpPr>
        <p:spPr>
          <a:xfrm>
            <a:off x="962843" y="4406900"/>
            <a:ext cx="10360500" cy="1362000"/>
          </a:xfrm>
          <a:prstGeom prst="rect">
            <a:avLst/>
          </a:prstGeom>
          <a:noFill/>
          <a:ln>
            <a:noFill/>
          </a:ln>
        </p:spPr>
        <p:txBody>
          <a:bodyPr spcFirstLastPara="1" wrap="square" lIns="68575" tIns="34275" rIns="68575" bIns="34275" anchor="t" anchorCtr="0">
            <a:normAutofit/>
          </a:bodyPr>
          <a:lstStyle>
            <a:lvl1pPr lvl="0" algn="l" rtl="0">
              <a:spcBef>
                <a:spcPts val="0"/>
              </a:spcBef>
              <a:spcAft>
                <a:spcPts val="0"/>
              </a:spcAft>
              <a:buClr>
                <a:srgbClr val="0E1529"/>
              </a:buClr>
              <a:buSzPts val="3000"/>
              <a:buFont typeface="Twentieth Century"/>
              <a:buNone/>
              <a:defRPr sz="3000" b="1" cap="none"/>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2" name="Google Shape;172;p29"/>
          <p:cNvSpPr txBox="1">
            <a:spLocks noGrp="1"/>
          </p:cNvSpPr>
          <p:nvPr>
            <p:ph type="body" idx="1"/>
          </p:nvPr>
        </p:nvSpPr>
        <p:spPr>
          <a:xfrm>
            <a:off x="962843" y="2906713"/>
            <a:ext cx="10360500" cy="1500300"/>
          </a:xfrm>
          <a:prstGeom prst="rect">
            <a:avLst/>
          </a:prstGeom>
          <a:noFill/>
          <a:ln>
            <a:noFill/>
          </a:ln>
        </p:spPr>
        <p:txBody>
          <a:bodyPr spcFirstLastPara="1" wrap="square" lIns="68575" tIns="34275" rIns="68575" bIns="34275" anchor="b" anchorCtr="0">
            <a:normAutofit/>
          </a:bodyPr>
          <a:lstStyle>
            <a:lvl1pPr marL="457200" lvl="0" indent="-228600" algn="l" rtl="0">
              <a:spcBef>
                <a:spcPts val="300"/>
              </a:spcBef>
              <a:spcAft>
                <a:spcPts val="0"/>
              </a:spcAft>
              <a:buSzPts val="1500"/>
              <a:buNone/>
              <a:defRPr sz="1500">
                <a:solidFill>
                  <a:srgbClr val="3366FF"/>
                </a:solidFill>
              </a:defRPr>
            </a:lvl1pPr>
            <a:lvl2pPr marL="914400" lvl="1" indent="-228600" algn="l" rtl="0">
              <a:spcBef>
                <a:spcPts val="800"/>
              </a:spcBef>
              <a:spcAft>
                <a:spcPts val="0"/>
              </a:spcAft>
              <a:buSzPts val="1400"/>
              <a:buNone/>
              <a:defRPr sz="1400">
                <a:solidFill>
                  <a:srgbClr val="8F97C0"/>
                </a:solidFill>
              </a:defRPr>
            </a:lvl2pPr>
            <a:lvl3pPr marL="1371600" lvl="2" indent="-228600" algn="l" rtl="0">
              <a:spcBef>
                <a:spcPts val="800"/>
              </a:spcBef>
              <a:spcAft>
                <a:spcPts val="0"/>
              </a:spcAft>
              <a:buSzPts val="1200"/>
              <a:buNone/>
              <a:defRPr sz="1200">
                <a:solidFill>
                  <a:srgbClr val="8F97C0"/>
                </a:solidFill>
              </a:defRPr>
            </a:lvl3pPr>
            <a:lvl4pPr marL="1828800" lvl="3" indent="-228600" algn="l" rtl="0">
              <a:spcBef>
                <a:spcPts val="800"/>
              </a:spcBef>
              <a:spcAft>
                <a:spcPts val="0"/>
              </a:spcAft>
              <a:buClr>
                <a:srgbClr val="8F97C0"/>
              </a:buClr>
              <a:buSzPts val="1100"/>
              <a:buNone/>
              <a:defRPr sz="1100">
                <a:solidFill>
                  <a:srgbClr val="8F97C0"/>
                </a:solidFill>
              </a:defRPr>
            </a:lvl4pPr>
            <a:lvl5pPr marL="2286000" lvl="4" indent="-228600" algn="l" rtl="0">
              <a:spcBef>
                <a:spcPts val="800"/>
              </a:spcBef>
              <a:spcAft>
                <a:spcPts val="0"/>
              </a:spcAft>
              <a:buClr>
                <a:srgbClr val="8F97C0"/>
              </a:buClr>
              <a:buSzPts val="1100"/>
              <a:buNone/>
              <a:defRPr sz="1100">
                <a:solidFill>
                  <a:srgbClr val="8F97C0"/>
                </a:solidFill>
              </a:defRPr>
            </a:lvl5pPr>
            <a:lvl6pPr marL="2743200" lvl="5" indent="-228600" algn="l" rtl="0">
              <a:spcBef>
                <a:spcPts val="800"/>
              </a:spcBef>
              <a:spcAft>
                <a:spcPts val="0"/>
              </a:spcAft>
              <a:buClr>
                <a:srgbClr val="8F97C0"/>
              </a:buClr>
              <a:buSzPts val="1100"/>
              <a:buNone/>
              <a:defRPr sz="1100">
                <a:solidFill>
                  <a:srgbClr val="8F97C0"/>
                </a:solidFill>
              </a:defRPr>
            </a:lvl6pPr>
            <a:lvl7pPr marL="3200400" lvl="6" indent="-228600" algn="l" rtl="0">
              <a:spcBef>
                <a:spcPts val="200"/>
              </a:spcBef>
              <a:spcAft>
                <a:spcPts val="0"/>
              </a:spcAft>
              <a:buClr>
                <a:srgbClr val="8F97C0"/>
              </a:buClr>
              <a:buSzPts val="1100"/>
              <a:buNone/>
              <a:defRPr sz="1100">
                <a:solidFill>
                  <a:srgbClr val="8F97C0"/>
                </a:solidFill>
              </a:defRPr>
            </a:lvl7pPr>
            <a:lvl8pPr marL="3657600" lvl="7" indent="-228600" algn="l" rtl="0">
              <a:spcBef>
                <a:spcPts val="200"/>
              </a:spcBef>
              <a:spcAft>
                <a:spcPts val="0"/>
              </a:spcAft>
              <a:buClr>
                <a:srgbClr val="8F97C0"/>
              </a:buClr>
              <a:buSzPts val="1100"/>
              <a:buNone/>
              <a:defRPr sz="1100">
                <a:solidFill>
                  <a:srgbClr val="8F97C0"/>
                </a:solidFill>
              </a:defRPr>
            </a:lvl8pPr>
            <a:lvl9pPr marL="4114800" lvl="8" indent="-228600" algn="l" rtl="0">
              <a:spcBef>
                <a:spcPts val="200"/>
              </a:spcBef>
              <a:spcAft>
                <a:spcPts val="0"/>
              </a:spcAft>
              <a:buClr>
                <a:srgbClr val="8F97C0"/>
              </a:buClr>
              <a:buSzPts val="1100"/>
              <a:buNone/>
              <a:defRPr sz="1100">
                <a:solidFill>
                  <a:srgbClr val="8F97C0"/>
                </a:solidFil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73"/>
        <p:cNvGrpSpPr/>
        <p:nvPr/>
      </p:nvGrpSpPr>
      <p:grpSpPr>
        <a:xfrm>
          <a:off x="0" y="0"/>
          <a:ext cx="0" cy="0"/>
          <a:chOff x="0" y="0"/>
          <a:chExt cx="0" cy="0"/>
        </a:xfrm>
      </p:grpSpPr>
      <p:sp>
        <p:nvSpPr>
          <p:cNvPr id="174" name="Google Shape;174;p30"/>
          <p:cNvSpPr txBox="1">
            <a:spLocks noGrp="1"/>
          </p:cNvSpPr>
          <p:nvPr>
            <p:ph type="sldNum" idx="12"/>
          </p:nvPr>
        </p:nvSpPr>
        <p:spPr>
          <a:xfrm>
            <a:off x="10776140" y="6293898"/>
            <a:ext cx="720900" cy="365700"/>
          </a:xfrm>
          <a:prstGeom prst="rect">
            <a:avLst/>
          </a:prstGeom>
          <a:noFill/>
          <a:ln>
            <a:noFill/>
          </a:ln>
        </p:spPr>
        <p:txBody>
          <a:bodyPr spcFirstLastPara="1" wrap="square" lIns="68575" tIns="34275" rIns="68575" bIns="34275" anchor="ctr" anchorCtr="0">
            <a:noAutofit/>
          </a:bodyPr>
          <a:lstStyle>
            <a:lvl1pPr marL="0" lvl="0" indent="0" algn="ctr" rtl="0">
              <a:spcBef>
                <a:spcPts val="0"/>
              </a:spcBef>
              <a:buNone/>
              <a:defRPr sz="1100">
                <a:solidFill>
                  <a:schemeClr val="dk1"/>
                </a:solidFill>
                <a:latin typeface="Twentieth Century"/>
                <a:ea typeface="Twentieth Century"/>
                <a:cs typeface="Twentieth Century"/>
                <a:sym typeface="Twentieth Century"/>
              </a:defRPr>
            </a:lvl1pPr>
            <a:lvl2pPr marL="0" lvl="1" indent="0" algn="ctr" rtl="0">
              <a:spcBef>
                <a:spcPts val="0"/>
              </a:spcBef>
              <a:buNone/>
              <a:defRPr sz="1100">
                <a:solidFill>
                  <a:schemeClr val="dk1"/>
                </a:solidFill>
                <a:latin typeface="Twentieth Century"/>
                <a:ea typeface="Twentieth Century"/>
                <a:cs typeface="Twentieth Century"/>
                <a:sym typeface="Twentieth Century"/>
              </a:defRPr>
            </a:lvl2pPr>
            <a:lvl3pPr marL="0" lvl="2" indent="0" algn="ctr" rtl="0">
              <a:spcBef>
                <a:spcPts val="0"/>
              </a:spcBef>
              <a:buNone/>
              <a:defRPr sz="1100">
                <a:solidFill>
                  <a:schemeClr val="dk1"/>
                </a:solidFill>
                <a:latin typeface="Twentieth Century"/>
                <a:ea typeface="Twentieth Century"/>
                <a:cs typeface="Twentieth Century"/>
                <a:sym typeface="Twentieth Century"/>
              </a:defRPr>
            </a:lvl3pPr>
            <a:lvl4pPr marL="0" lvl="3" indent="0" algn="ctr" rtl="0">
              <a:spcBef>
                <a:spcPts val="0"/>
              </a:spcBef>
              <a:buNone/>
              <a:defRPr sz="1100">
                <a:solidFill>
                  <a:schemeClr val="dk1"/>
                </a:solidFill>
                <a:latin typeface="Twentieth Century"/>
                <a:ea typeface="Twentieth Century"/>
                <a:cs typeface="Twentieth Century"/>
                <a:sym typeface="Twentieth Century"/>
              </a:defRPr>
            </a:lvl4pPr>
            <a:lvl5pPr marL="0" lvl="4" indent="0" algn="ctr" rtl="0">
              <a:spcBef>
                <a:spcPts val="0"/>
              </a:spcBef>
              <a:buNone/>
              <a:defRPr sz="1100">
                <a:solidFill>
                  <a:schemeClr val="dk1"/>
                </a:solidFill>
                <a:latin typeface="Twentieth Century"/>
                <a:ea typeface="Twentieth Century"/>
                <a:cs typeface="Twentieth Century"/>
                <a:sym typeface="Twentieth Century"/>
              </a:defRPr>
            </a:lvl5pPr>
            <a:lvl6pPr marL="0" lvl="5" indent="0" algn="ctr" rtl="0">
              <a:spcBef>
                <a:spcPts val="0"/>
              </a:spcBef>
              <a:buNone/>
              <a:defRPr sz="1100">
                <a:solidFill>
                  <a:schemeClr val="dk1"/>
                </a:solidFill>
                <a:latin typeface="Twentieth Century"/>
                <a:ea typeface="Twentieth Century"/>
                <a:cs typeface="Twentieth Century"/>
                <a:sym typeface="Twentieth Century"/>
              </a:defRPr>
            </a:lvl6pPr>
            <a:lvl7pPr marL="0" lvl="6" indent="0" algn="ctr" rtl="0">
              <a:spcBef>
                <a:spcPts val="0"/>
              </a:spcBef>
              <a:buNone/>
              <a:defRPr sz="1100">
                <a:solidFill>
                  <a:schemeClr val="dk1"/>
                </a:solidFill>
                <a:latin typeface="Twentieth Century"/>
                <a:ea typeface="Twentieth Century"/>
                <a:cs typeface="Twentieth Century"/>
                <a:sym typeface="Twentieth Century"/>
              </a:defRPr>
            </a:lvl7pPr>
            <a:lvl8pPr marL="0" lvl="7" indent="0" algn="ctr" rtl="0">
              <a:spcBef>
                <a:spcPts val="0"/>
              </a:spcBef>
              <a:buNone/>
              <a:defRPr sz="1100">
                <a:solidFill>
                  <a:schemeClr val="dk1"/>
                </a:solidFill>
                <a:latin typeface="Twentieth Century"/>
                <a:ea typeface="Twentieth Century"/>
                <a:cs typeface="Twentieth Century"/>
                <a:sym typeface="Twentieth Century"/>
              </a:defRPr>
            </a:lvl8pPr>
            <a:lvl9pPr marL="0" lvl="8" indent="0" algn="ctr" rtl="0">
              <a:spcBef>
                <a:spcPts val="0"/>
              </a:spcBef>
              <a:buNone/>
              <a:defRPr sz="1100">
                <a:solidFill>
                  <a:schemeClr val="dk1"/>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a:t>‹#›</a:t>
            </a:fld>
            <a:endParaRPr/>
          </a:p>
        </p:txBody>
      </p:sp>
      <p:sp>
        <p:nvSpPr>
          <p:cNvPr id="175" name="Google Shape;175;p30"/>
          <p:cNvSpPr txBox="1">
            <a:spLocks noGrp="1"/>
          </p:cNvSpPr>
          <p:nvPr>
            <p:ph type="ftr" idx="11"/>
          </p:nvPr>
        </p:nvSpPr>
        <p:spPr>
          <a:xfrm>
            <a:off x="5545972" y="6293104"/>
            <a:ext cx="5253600" cy="3651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sz="1100">
                <a:solidFill>
                  <a:schemeClr val="dk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76" name="Google Shape;176;p30"/>
          <p:cNvSpPr txBox="1">
            <a:spLocks noGrp="1"/>
          </p:cNvSpPr>
          <p:nvPr>
            <p:ph type="title"/>
          </p:nvPr>
        </p:nvSpPr>
        <p:spPr>
          <a:xfrm>
            <a:off x="1333705" y="325057"/>
            <a:ext cx="9313800" cy="915300"/>
          </a:xfrm>
          <a:prstGeom prst="rect">
            <a:avLst/>
          </a:prstGeom>
          <a:noFill/>
          <a:ln>
            <a:noFill/>
          </a:ln>
        </p:spPr>
        <p:txBody>
          <a:bodyPr spcFirstLastPara="1" wrap="square" lIns="68575" tIns="34275" rIns="68575" bIns="34275" anchor="ctr" anchorCtr="0">
            <a:normAutofit/>
          </a:bodyPr>
          <a:lstStyle>
            <a:lvl1pPr lvl="0" algn="ctr" rtl="0">
              <a:spcBef>
                <a:spcPts val="0"/>
              </a:spcBef>
              <a:spcAft>
                <a:spcPts val="0"/>
              </a:spcAft>
              <a:buClr>
                <a:schemeClr val="dk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7"/>
        <p:cNvGrpSpPr/>
        <p:nvPr/>
      </p:nvGrpSpPr>
      <p:grpSpPr>
        <a:xfrm>
          <a:off x="0" y="0"/>
          <a:ext cx="0" cy="0"/>
          <a:chOff x="0" y="0"/>
          <a:chExt cx="0" cy="0"/>
        </a:xfrm>
      </p:grpSpPr>
      <p:sp>
        <p:nvSpPr>
          <p:cNvPr id="178" name="Google Shape;178;p31"/>
          <p:cNvSpPr txBox="1">
            <a:spLocks noGrp="1"/>
          </p:cNvSpPr>
          <p:nvPr>
            <p:ph type="dt" idx="10"/>
          </p:nvPr>
        </p:nvSpPr>
        <p:spPr>
          <a:xfrm>
            <a:off x="609447" y="6356350"/>
            <a:ext cx="2844000" cy="3651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9pPr>
          </a:lstStyle>
          <a:p>
            <a:endParaRPr/>
          </a:p>
        </p:txBody>
      </p:sp>
      <p:sp>
        <p:nvSpPr>
          <p:cNvPr id="179" name="Google Shape;179;p31"/>
          <p:cNvSpPr txBox="1">
            <a:spLocks noGrp="1"/>
          </p:cNvSpPr>
          <p:nvPr>
            <p:ph type="ftr" idx="11"/>
          </p:nvPr>
        </p:nvSpPr>
        <p:spPr>
          <a:xfrm>
            <a:off x="4164558" y="6356350"/>
            <a:ext cx="3859800" cy="3651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9pPr>
          </a:lstStyle>
          <a:p>
            <a:endParaRPr/>
          </a:p>
        </p:txBody>
      </p:sp>
      <p:sp>
        <p:nvSpPr>
          <p:cNvPr id="180" name="Google Shape;180;p31"/>
          <p:cNvSpPr txBox="1">
            <a:spLocks noGrp="1"/>
          </p:cNvSpPr>
          <p:nvPr>
            <p:ph type="sldNum" idx="12"/>
          </p:nvPr>
        </p:nvSpPr>
        <p:spPr>
          <a:xfrm>
            <a:off x="8735414" y="6356350"/>
            <a:ext cx="2844000" cy="3651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5pPr>
            <a:lvl6pPr marL="0" marR="0" lvl="5" indent="0" algn="l" rtl="0">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6pPr>
            <a:lvl7pPr marL="0" marR="0" lvl="6" indent="0" algn="l" rtl="0">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7pPr>
            <a:lvl8pPr marL="0" marR="0" lvl="7" indent="0" algn="l" rtl="0">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8pPr>
            <a:lvl9pPr marL="0" marR="0" lvl="8" indent="0" algn="l" rtl="0">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Boxed)">
  <p:cSld name="1_Title and Content (Boxed)">
    <p:bg>
      <p:bgPr>
        <a:solidFill>
          <a:srgbClr val="E8E8E8"/>
        </a:solidFill>
        <a:effectLst/>
      </p:bgPr>
    </p:bg>
    <p:spTree>
      <p:nvGrpSpPr>
        <p:cNvPr id="1" name="Shape 32"/>
        <p:cNvGrpSpPr/>
        <p:nvPr/>
      </p:nvGrpSpPr>
      <p:grpSpPr>
        <a:xfrm>
          <a:off x="0" y="0"/>
          <a:ext cx="0" cy="0"/>
          <a:chOff x="0" y="0"/>
          <a:chExt cx="0" cy="0"/>
        </a:xfrm>
      </p:grpSpPr>
      <p:sp>
        <p:nvSpPr>
          <p:cNvPr id="33" name="Google Shape;33;p4"/>
          <p:cNvSpPr/>
          <p:nvPr/>
        </p:nvSpPr>
        <p:spPr>
          <a:xfrm>
            <a:off x="0" y="0"/>
            <a:ext cx="12189000" cy="12192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34" name="Google Shape;34;p4"/>
          <p:cNvSpPr txBox="1">
            <a:spLocks noGrp="1"/>
          </p:cNvSpPr>
          <p:nvPr>
            <p:ph type="title"/>
          </p:nvPr>
        </p:nvSpPr>
        <p:spPr>
          <a:xfrm>
            <a:off x="2363405" y="152400"/>
            <a:ext cx="8987700" cy="914400"/>
          </a:xfrm>
          <a:prstGeom prst="rect">
            <a:avLst/>
          </a:prstGeom>
          <a:no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chemeClr val="lt1"/>
              </a:buClr>
              <a:buSzPts val="3000"/>
              <a:buNone/>
              <a:defRPr sz="3000" b="1">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5" name="Google Shape;35;p4"/>
          <p:cNvSpPr txBox="1">
            <a:spLocks noGrp="1"/>
          </p:cNvSpPr>
          <p:nvPr>
            <p:ph type="body" idx="1"/>
          </p:nvPr>
        </p:nvSpPr>
        <p:spPr>
          <a:xfrm>
            <a:off x="837990" y="1335281"/>
            <a:ext cx="10512900" cy="4841700"/>
          </a:xfrm>
          <a:prstGeom prst="rect">
            <a:avLst/>
          </a:prstGeom>
          <a:solidFill>
            <a:schemeClr val="lt1"/>
          </a:solidFill>
          <a:ln>
            <a:noFill/>
          </a:ln>
        </p:spPr>
        <p:txBody>
          <a:bodyPr spcFirstLastPara="1" wrap="square" lIns="171450" tIns="411475" rIns="205725" bIns="34275" anchor="t" anchorCtr="0">
            <a:normAutofit/>
          </a:bodyPr>
          <a:lstStyle>
            <a:lvl1pPr marL="457200" lvl="0" indent="-349250" algn="l">
              <a:lnSpc>
                <a:spcPct val="100000"/>
              </a:lnSpc>
              <a:spcBef>
                <a:spcPts val="800"/>
              </a:spcBef>
              <a:spcAft>
                <a:spcPts val="0"/>
              </a:spcAft>
              <a:buClr>
                <a:schemeClr val="accent1"/>
              </a:buClr>
              <a:buSzPts val="1900"/>
              <a:buFont typeface="Arial"/>
              <a:buChar char="•"/>
              <a:defRPr sz="1900"/>
            </a:lvl1pPr>
            <a:lvl2pPr marL="914400" lvl="1" indent="-330200" algn="l">
              <a:lnSpc>
                <a:spcPct val="100000"/>
              </a:lnSpc>
              <a:spcBef>
                <a:spcPts val="800"/>
              </a:spcBef>
              <a:spcAft>
                <a:spcPts val="0"/>
              </a:spcAft>
              <a:buClr>
                <a:schemeClr val="accent1"/>
              </a:buClr>
              <a:buSzPts val="1600"/>
              <a:buFont typeface="Arial"/>
              <a:buChar char="•"/>
              <a:defRPr sz="1600"/>
            </a:lvl2pPr>
            <a:lvl3pPr marL="1371600" lvl="2" indent="-311150" algn="l">
              <a:lnSpc>
                <a:spcPct val="100000"/>
              </a:lnSpc>
              <a:spcBef>
                <a:spcPts val="800"/>
              </a:spcBef>
              <a:spcAft>
                <a:spcPts val="0"/>
              </a:spcAft>
              <a:buClr>
                <a:schemeClr val="accent1"/>
              </a:buClr>
              <a:buSzPts val="1300"/>
              <a:buFont typeface="Arial"/>
              <a:buChar char="•"/>
              <a:defRPr sz="1300"/>
            </a:lvl3pPr>
            <a:lvl4pPr marL="1828800" lvl="3" indent="-311150" algn="l">
              <a:lnSpc>
                <a:spcPct val="100000"/>
              </a:lnSpc>
              <a:spcBef>
                <a:spcPts val="800"/>
              </a:spcBef>
              <a:spcAft>
                <a:spcPts val="0"/>
              </a:spcAft>
              <a:buClr>
                <a:schemeClr val="accent1"/>
              </a:buClr>
              <a:buSzPts val="1300"/>
              <a:buFont typeface="Arial"/>
              <a:buChar char="•"/>
              <a:defRPr sz="1300"/>
            </a:lvl4pPr>
            <a:lvl5pPr marL="2286000" lvl="4" indent="-311150" algn="l">
              <a:lnSpc>
                <a:spcPct val="100000"/>
              </a:lnSpc>
              <a:spcBef>
                <a:spcPts val="800"/>
              </a:spcBef>
              <a:spcAft>
                <a:spcPts val="0"/>
              </a:spcAft>
              <a:buClr>
                <a:schemeClr val="accent1"/>
              </a:buClr>
              <a:buSzPts val="1300"/>
              <a:buFont typeface="Arial"/>
              <a:buChar char="•"/>
              <a:defRPr sz="1300"/>
            </a:lvl5pPr>
            <a:lvl6pPr marL="2743200" lvl="5" indent="-317500" algn="l">
              <a:lnSpc>
                <a:spcPct val="90000"/>
              </a:lnSpc>
              <a:spcBef>
                <a:spcPts val="8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6" name="Google Shape;36;p4"/>
          <p:cNvSpPr txBox="1">
            <a:spLocks noGrp="1"/>
          </p:cNvSpPr>
          <p:nvPr>
            <p:ph type="dt" idx="10"/>
          </p:nvPr>
        </p:nvSpPr>
        <p:spPr>
          <a:xfrm>
            <a:off x="837990" y="6356350"/>
            <a:ext cx="1358100" cy="3651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7" name="Google Shape;37;p4"/>
          <p:cNvSpPr txBox="1">
            <a:spLocks noGrp="1"/>
          </p:cNvSpPr>
          <p:nvPr>
            <p:ph type="sldNum" idx="12"/>
          </p:nvPr>
        </p:nvSpPr>
        <p:spPr>
          <a:xfrm>
            <a:off x="9888658" y="6356350"/>
            <a:ext cx="1462500" cy="3651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sp>
        <p:nvSpPr>
          <p:cNvPr id="38" name="Google Shape;38;p4"/>
          <p:cNvSpPr/>
          <p:nvPr/>
        </p:nvSpPr>
        <p:spPr>
          <a:xfrm>
            <a:off x="0" y="1216025"/>
            <a:ext cx="12189000" cy="1191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39" name="Google Shape;39;p4"/>
          <p:cNvSpPr txBox="1">
            <a:spLocks noGrp="1"/>
          </p:cNvSpPr>
          <p:nvPr>
            <p:ph type="ftr" idx="11"/>
          </p:nvPr>
        </p:nvSpPr>
        <p:spPr>
          <a:xfrm>
            <a:off x="2884534" y="6356350"/>
            <a:ext cx="6420000" cy="365100"/>
          </a:xfrm>
          <a:prstGeom prst="rect">
            <a:avLst/>
          </a:prstGeom>
          <a:noFill/>
          <a:ln>
            <a:noFill/>
          </a:ln>
        </p:spPr>
        <p:txBody>
          <a:bodyPr spcFirstLastPara="1" wrap="square" lIns="68575" tIns="34275" rIns="68575" bIns="34275" anchor="ctr" anchorCtr="0">
            <a:noAutofit/>
          </a:bodyPr>
          <a:lstStyle>
            <a:lvl1pPr marR="0" lvl="0" algn="ctr">
              <a:lnSpc>
                <a:spcPct val="100000"/>
              </a:lnSpc>
              <a:spcBef>
                <a:spcPts val="0"/>
              </a:spcBef>
              <a:spcAft>
                <a:spcPts val="0"/>
              </a:spcAft>
              <a:buClr>
                <a:schemeClr val="lt1"/>
              </a:buClr>
              <a:buSzPts val="900"/>
              <a:buFont typeface="Calibri"/>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pic>
        <p:nvPicPr>
          <p:cNvPr id="40" name="Google Shape;40;p4"/>
          <p:cNvPicPr preferRelativeResize="0"/>
          <p:nvPr/>
        </p:nvPicPr>
        <p:blipFill>
          <a:blip r:embed="rId2">
            <a:alphaModFix/>
          </a:blip>
          <a:stretch>
            <a:fillRect/>
          </a:stretch>
        </p:blipFill>
        <p:spPr>
          <a:xfrm>
            <a:off x="837978" y="12900"/>
            <a:ext cx="1893094" cy="857250"/>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2_Title and Content 1">
  <p:cSld name="2_Title and Content_1">
    <p:spTree>
      <p:nvGrpSpPr>
        <p:cNvPr id="1" name="Shape 181"/>
        <p:cNvGrpSpPr/>
        <p:nvPr/>
      </p:nvGrpSpPr>
      <p:grpSpPr>
        <a:xfrm>
          <a:off x="0" y="0"/>
          <a:ext cx="0" cy="0"/>
          <a:chOff x="0" y="0"/>
          <a:chExt cx="0" cy="0"/>
        </a:xfrm>
      </p:grpSpPr>
      <p:sp>
        <p:nvSpPr>
          <p:cNvPr id="182" name="Google Shape;182;p32"/>
          <p:cNvSpPr txBox="1">
            <a:spLocks noGrp="1"/>
          </p:cNvSpPr>
          <p:nvPr>
            <p:ph type="title"/>
          </p:nvPr>
        </p:nvSpPr>
        <p:spPr>
          <a:xfrm>
            <a:off x="486942" y="350815"/>
            <a:ext cx="9313800" cy="915300"/>
          </a:xfrm>
          <a:prstGeom prst="rect">
            <a:avLst/>
          </a:prstGeom>
          <a:noFill/>
          <a:ln>
            <a:noFill/>
          </a:ln>
        </p:spPr>
        <p:txBody>
          <a:bodyPr spcFirstLastPara="1" wrap="square" lIns="68575" tIns="34275" rIns="68575" bIns="34275" anchor="ctr" anchorCtr="0">
            <a:normAutofit/>
          </a:bodyPr>
          <a:lstStyle>
            <a:lvl1pPr lvl="0" algn="ctr" rtl="0">
              <a:spcBef>
                <a:spcPts val="0"/>
              </a:spcBef>
              <a:spcAft>
                <a:spcPts val="0"/>
              </a:spcAft>
              <a:buClr>
                <a:schemeClr val="dk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3"/>
        <p:cNvGrpSpPr/>
        <p:nvPr/>
      </p:nvGrpSpPr>
      <p:grpSpPr>
        <a:xfrm>
          <a:off x="0" y="0"/>
          <a:ext cx="0" cy="0"/>
          <a:chOff x="0" y="0"/>
          <a:chExt cx="0" cy="0"/>
        </a:xfrm>
      </p:grpSpPr>
      <p:sp>
        <p:nvSpPr>
          <p:cNvPr id="184" name="Google Shape;184;p33"/>
          <p:cNvSpPr txBox="1">
            <a:spLocks noGrp="1"/>
          </p:cNvSpPr>
          <p:nvPr>
            <p:ph type="title"/>
          </p:nvPr>
        </p:nvSpPr>
        <p:spPr>
          <a:xfrm>
            <a:off x="415496" y="593367"/>
            <a:ext cx="11358000" cy="763500"/>
          </a:xfrm>
          <a:prstGeom prst="rect">
            <a:avLst/>
          </a:prstGeom>
        </p:spPr>
        <p:txBody>
          <a:bodyPr spcFirstLastPara="1" wrap="square" lIns="68575" tIns="34275" rIns="68575" bIns="34275" anchor="ctr" anchorCtr="0">
            <a:norm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5" name="Google Shape;185;p33"/>
          <p:cNvSpPr txBox="1">
            <a:spLocks noGrp="1"/>
          </p:cNvSpPr>
          <p:nvPr>
            <p:ph type="body" idx="1"/>
          </p:nvPr>
        </p:nvSpPr>
        <p:spPr>
          <a:xfrm>
            <a:off x="415496" y="1536633"/>
            <a:ext cx="5331900" cy="4555200"/>
          </a:xfrm>
          <a:prstGeom prst="rect">
            <a:avLst/>
          </a:prstGeom>
        </p:spPr>
        <p:txBody>
          <a:bodyPr spcFirstLastPara="1" wrap="square" lIns="68575" tIns="34275" rIns="68575" bIns="34275" anchor="t" anchorCtr="0">
            <a:normAutofit/>
          </a:bodyPr>
          <a:lstStyle>
            <a:lvl1pPr marL="457200" lvl="0" indent="-298450" rtl="0">
              <a:spcBef>
                <a:spcPts val="800"/>
              </a:spcBef>
              <a:spcAft>
                <a:spcPts val="0"/>
              </a:spcAft>
              <a:buSzPts val="1100"/>
              <a:buChar char="•"/>
              <a:defRPr sz="1100"/>
            </a:lvl1pPr>
            <a:lvl2pPr marL="914400" lvl="1" indent="-285750" rtl="0">
              <a:spcBef>
                <a:spcPts val="800"/>
              </a:spcBef>
              <a:spcAft>
                <a:spcPts val="0"/>
              </a:spcAft>
              <a:buSzPts val="900"/>
              <a:buChar char="•"/>
              <a:defRPr sz="900"/>
            </a:lvl2pPr>
            <a:lvl3pPr marL="1371600" lvl="2" indent="-285750" rtl="0">
              <a:spcBef>
                <a:spcPts val="800"/>
              </a:spcBef>
              <a:spcAft>
                <a:spcPts val="0"/>
              </a:spcAft>
              <a:buSzPts val="900"/>
              <a:buChar char="•"/>
              <a:defRPr sz="900"/>
            </a:lvl3pPr>
            <a:lvl4pPr marL="1828800" lvl="3" indent="-285750" rtl="0">
              <a:spcBef>
                <a:spcPts val="800"/>
              </a:spcBef>
              <a:spcAft>
                <a:spcPts val="0"/>
              </a:spcAft>
              <a:buSzPts val="900"/>
              <a:buChar char="•"/>
              <a:defRPr sz="900"/>
            </a:lvl4pPr>
            <a:lvl5pPr marL="2286000" lvl="4" indent="-285750" rtl="0">
              <a:spcBef>
                <a:spcPts val="800"/>
              </a:spcBef>
              <a:spcAft>
                <a:spcPts val="0"/>
              </a:spcAft>
              <a:buSzPts val="900"/>
              <a:buChar char="•"/>
              <a:defRPr sz="900"/>
            </a:lvl5pPr>
            <a:lvl6pPr marL="2743200" lvl="5" indent="-285750" rtl="0">
              <a:spcBef>
                <a:spcPts val="800"/>
              </a:spcBef>
              <a:spcAft>
                <a:spcPts val="0"/>
              </a:spcAft>
              <a:buSzPts val="900"/>
              <a:buChar char="•"/>
              <a:defRPr sz="900"/>
            </a:lvl6pPr>
            <a:lvl7pPr marL="3200400" lvl="6" indent="-285750" rtl="0">
              <a:spcBef>
                <a:spcPts val="400"/>
              </a:spcBef>
              <a:spcAft>
                <a:spcPts val="0"/>
              </a:spcAft>
              <a:buSzPts val="900"/>
              <a:buChar char="•"/>
              <a:defRPr sz="900"/>
            </a:lvl7pPr>
            <a:lvl8pPr marL="3657600" lvl="7" indent="-285750" rtl="0">
              <a:spcBef>
                <a:spcPts val="400"/>
              </a:spcBef>
              <a:spcAft>
                <a:spcPts val="0"/>
              </a:spcAft>
              <a:buSzPts val="900"/>
              <a:buChar char="•"/>
              <a:defRPr sz="900"/>
            </a:lvl8pPr>
            <a:lvl9pPr marL="4114800" lvl="8" indent="-285750" rtl="0">
              <a:spcBef>
                <a:spcPts val="400"/>
              </a:spcBef>
              <a:spcAft>
                <a:spcPts val="0"/>
              </a:spcAft>
              <a:buSzPts val="900"/>
              <a:buChar char="•"/>
              <a:defRPr sz="900"/>
            </a:lvl9pPr>
          </a:lstStyle>
          <a:p>
            <a:endParaRPr/>
          </a:p>
        </p:txBody>
      </p:sp>
      <p:sp>
        <p:nvSpPr>
          <p:cNvPr id="186" name="Google Shape;186;p33"/>
          <p:cNvSpPr txBox="1">
            <a:spLocks noGrp="1"/>
          </p:cNvSpPr>
          <p:nvPr>
            <p:ph type="body" idx="2"/>
          </p:nvPr>
        </p:nvSpPr>
        <p:spPr>
          <a:xfrm>
            <a:off x="6441588" y="1536633"/>
            <a:ext cx="5331900" cy="4555200"/>
          </a:xfrm>
          <a:prstGeom prst="rect">
            <a:avLst/>
          </a:prstGeom>
        </p:spPr>
        <p:txBody>
          <a:bodyPr spcFirstLastPara="1" wrap="square" lIns="68575" tIns="34275" rIns="68575" bIns="34275" anchor="t" anchorCtr="0">
            <a:normAutofit/>
          </a:bodyPr>
          <a:lstStyle>
            <a:lvl1pPr marL="457200" lvl="0" indent="-298450" rtl="0">
              <a:spcBef>
                <a:spcPts val="800"/>
              </a:spcBef>
              <a:spcAft>
                <a:spcPts val="0"/>
              </a:spcAft>
              <a:buSzPts val="1100"/>
              <a:buChar char="•"/>
              <a:defRPr sz="1100"/>
            </a:lvl1pPr>
            <a:lvl2pPr marL="914400" lvl="1" indent="-285750" rtl="0">
              <a:spcBef>
                <a:spcPts val="800"/>
              </a:spcBef>
              <a:spcAft>
                <a:spcPts val="0"/>
              </a:spcAft>
              <a:buSzPts val="900"/>
              <a:buChar char="•"/>
              <a:defRPr sz="900"/>
            </a:lvl2pPr>
            <a:lvl3pPr marL="1371600" lvl="2" indent="-285750" rtl="0">
              <a:spcBef>
                <a:spcPts val="800"/>
              </a:spcBef>
              <a:spcAft>
                <a:spcPts val="0"/>
              </a:spcAft>
              <a:buSzPts val="900"/>
              <a:buChar char="•"/>
              <a:defRPr sz="900"/>
            </a:lvl3pPr>
            <a:lvl4pPr marL="1828800" lvl="3" indent="-285750" rtl="0">
              <a:spcBef>
                <a:spcPts val="800"/>
              </a:spcBef>
              <a:spcAft>
                <a:spcPts val="0"/>
              </a:spcAft>
              <a:buSzPts val="900"/>
              <a:buChar char="•"/>
              <a:defRPr sz="900"/>
            </a:lvl4pPr>
            <a:lvl5pPr marL="2286000" lvl="4" indent="-285750" rtl="0">
              <a:spcBef>
                <a:spcPts val="800"/>
              </a:spcBef>
              <a:spcAft>
                <a:spcPts val="0"/>
              </a:spcAft>
              <a:buSzPts val="900"/>
              <a:buChar char="•"/>
              <a:defRPr sz="900"/>
            </a:lvl5pPr>
            <a:lvl6pPr marL="2743200" lvl="5" indent="-285750" rtl="0">
              <a:spcBef>
                <a:spcPts val="800"/>
              </a:spcBef>
              <a:spcAft>
                <a:spcPts val="0"/>
              </a:spcAft>
              <a:buSzPts val="900"/>
              <a:buChar char="•"/>
              <a:defRPr sz="900"/>
            </a:lvl6pPr>
            <a:lvl7pPr marL="3200400" lvl="6" indent="-285750" rtl="0">
              <a:spcBef>
                <a:spcPts val="400"/>
              </a:spcBef>
              <a:spcAft>
                <a:spcPts val="0"/>
              </a:spcAft>
              <a:buSzPts val="900"/>
              <a:buChar char="•"/>
              <a:defRPr sz="900"/>
            </a:lvl7pPr>
            <a:lvl8pPr marL="3657600" lvl="7" indent="-285750" rtl="0">
              <a:spcBef>
                <a:spcPts val="400"/>
              </a:spcBef>
              <a:spcAft>
                <a:spcPts val="0"/>
              </a:spcAft>
              <a:buSzPts val="900"/>
              <a:buChar char="•"/>
              <a:defRPr sz="900"/>
            </a:lvl8pPr>
            <a:lvl9pPr marL="4114800" lvl="8" indent="-285750" rtl="0">
              <a:spcBef>
                <a:spcPts val="400"/>
              </a:spcBef>
              <a:spcAft>
                <a:spcPts val="0"/>
              </a:spcAft>
              <a:buSzPts val="900"/>
              <a:buChar char="•"/>
              <a:defRPr sz="900"/>
            </a:lvl9pPr>
          </a:lstStyle>
          <a:p>
            <a:endParaRPr/>
          </a:p>
        </p:txBody>
      </p:sp>
      <p:sp>
        <p:nvSpPr>
          <p:cNvPr id="187" name="Google Shape;187;p33"/>
          <p:cNvSpPr txBox="1">
            <a:spLocks noGrp="1"/>
          </p:cNvSpPr>
          <p:nvPr>
            <p:ph type="sldNum" idx="12"/>
          </p:nvPr>
        </p:nvSpPr>
        <p:spPr>
          <a:xfrm>
            <a:off x="11293784" y="6217622"/>
            <a:ext cx="731400" cy="5247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1">
  <p:cSld name="TITLE_AND_BODY_1">
    <p:spTree>
      <p:nvGrpSpPr>
        <p:cNvPr id="1" name="Shape 188"/>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189"/>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90"/>
        <p:cNvGrpSpPr/>
        <p:nvPr/>
      </p:nvGrpSpPr>
      <p:grpSpPr>
        <a:xfrm>
          <a:off x="0" y="0"/>
          <a:ext cx="0" cy="0"/>
          <a:chOff x="0" y="0"/>
          <a:chExt cx="0" cy="0"/>
        </a:xfrm>
      </p:grpSpPr>
      <p:sp>
        <p:nvSpPr>
          <p:cNvPr id="191" name="Google Shape;191;p36"/>
          <p:cNvSpPr txBox="1">
            <a:spLocks noGrp="1"/>
          </p:cNvSpPr>
          <p:nvPr>
            <p:ph type="title"/>
          </p:nvPr>
        </p:nvSpPr>
        <p:spPr>
          <a:xfrm>
            <a:off x="486017" y="350815"/>
            <a:ext cx="9313800" cy="915300"/>
          </a:xfrm>
          <a:prstGeom prst="rect">
            <a:avLst/>
          </a:prstGeom>
          <a:noFill/>
          <a:ln>
            <a:noFill/>
          </a:ln>
        </p:spPr>
        <p:txBody>
          <a:bodyPr spcFirstLastPara="1" wrap="square" lIns="68575" tIns="34275" rIns="68575" bIns="34275" anchor="ctr" anchorCtr="0">
            <a:normAutofit/>
          </a:bodyPr>
          <a:lstStyle>
            <a:lvl1pPr lvl="0" algn="ctr" rtl="0">
              <a:spcBef>
                <a:spcPts val="0"/>
              </a:spcBef>
              <a:spcAft>
                <a:spcPts val="0"/>
              </a:spcAft>
              <a:buClr>
                <a:schemeClr val="dk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92" name="Google Shape;192;p36"/>
          <p:cNvSpPr txBox="1">
            <a:spLocks noGrp="1"/>
          </p:cNvSpPr>
          <p:nvPr>
            <p:ph type="body" idx="1"/>
          </p:nvPr>
        </p:nvSpPr>
        <p:spPr>
          <a:xfrm>
            <a:off x="486017" y="1600200"/>
            <a:ext cx="5383500" cy="4697100"/>
          </a:xfrm>
          <a:prstGeom prst="rect">
            <a:avLst/>
          </a:prstGeom>
          <a:noFill/>
          <a:ln>
            <a:noFill/>
          </a:ln>
        </p:spPr>
        <p:txBody>
          <a:bodyPr spcFirstLastPara="1" wrap="square" lIns="68575" tIns="34275" rIns="68575" bIns="34275" anchor="t" anchorCtr="0">
            <a:normAutofit/>
          </a:bodyPr>
          <a:lstStyle>
            <a:lvl1pPr marL="457200" lvl="0" indent="-361950" algn="l" rtl="0">
              <a:spcBef>
                <a:spcPts val="400"/>
              </a:spcBef>
              <a:spcAft>
                <a:spcPts val="0"/>
              </a:spcAft>
              <a:buSzPts val="2100"/>
              <a:buChar char="•"/>
              <a:defRPr sz="2100"/>
            </a:lvl1pPr>
            <a:lvl2pPr marL="914400" lvl="1" indent="-342900" algn="l" rtl="0">
              <a:spcBef>
                <a:spcPts val="800"/>
              </a:spcBef>
              <a:spcAft>
                <a:spcPts val="0"/>
              </a:spcAft>
              <a:buSzPts val="1800"/>
              <a:buChar char="•"/>
              <a:defRPr sz="1800"/>
            </a:lvl2pPr>
            <a:lvl3pPr marL="1371600" lvl="2" indent="-323850" algn="l" rtl="0">
              <a:spcBef>
                <a:spcPts val="800"/>
              </a:spcBef>
              <a:spcAft>
                <a:spcPts val="0"/>
              </a:spcAft>
              <a:buSzPts val="1500"/>
              <a:buChar char="•"/>
              <a:defRPr sz="1500"/>
            </a:lvl3pPr>
            <a:lvl4pPr marL="1828800" lvl="3" indent="-317500" algn="l" rtl="0">
              <a:spcBef>
                <a:spcPts val="800"/>
              </a:spcBef>
              <a:spcAft>
                <a:spcPts val="0"/>
              </a:spcAft>
              <a:buClr>
                <a:schemeClr val="dk2"/>
              </a:buClr>
              <a:buSzPts val="1400"/>
              <a:buChar char="•"/>
              <a:defRPr sz="1400"/>
            </a:lvl4pPr>
            <a:lvl5pPr marL="2286000" lvl="4" indent="-317500" algn="l" rtl="0">
              <a:spcBef>
                <a:spcPts val="800"/>
              </a:spcBef>
              <a:spcAft>
                <a:spcPts val="0"/>
              </a:spcAft>
              <a:buClr>
                <a:schemeClr val="dk2"/>
              </a:buClr>
              <a:buSzPts val="1400"/>
              <a:buChar char="•"/>
              <a:defRPr sz="1400"/>
            </a:lvl5pPr>
            <a:lvl6pPr marL="2743200" lvl="5" indent="-317500" algn="l" rtl="0">
              <a:spcBef>
                <a:spcPts val="800"/>
              </a:spcBef>
              <a:spcAft>
                <a:spcPts val="0"/>
              </a:spcAft>
              <a:buClr>
                <a:schemeClr val="dk1"/>
              </a:buClr>
              <a:buSzPts val="1400"/>
              <a:buChar char="•"/>
              <a:defRPr sz="1400"/>
            </a:lvl6pPr>
            <a:lvl7pPr marL="3200400" lvl="6" indent="-317500" algn="l" rtl="0">
              <a:spcBef>
                <a:spcPts val="300"/>
              </a:spcBef>
              <a:spcAft>
                <a:spcPts val="0"/>
              </a:spcAft>
              <a:buClr>
                <a:schemeClr val="dk1"/>
              </a:buClr>
              <a:buSzPts val="1400"/>
              <a:buChar char="•"/>
              <a:defRPr sz="1400"/>
            </a:lvl7pPr>
            <a:lvl8pPr marL="3657600" lvl="7" indent="-317500" algn="l" rtl="0">
              <a:spcBef>
                <a:spcPts val="300"/>
              </a:spcBef>
              <a:spcAft>
                <a:spcPts val="0"/>
              </a:spcAft>
              <a:buClr>
                <a:schemeClr val="dk1"/>
              </a:buClr>
              <a:buSzPts val="1400"/>
              <a:buChar char="•"/>
              <a:defRPr sz="1400"/>
            </a:lvl8pPr>
            <a:lvl9pPr marL="4114800" lvl="8" indent="-317500" algn="l" rtl="0">
              <a:spcBef>
                <a:spcPts val="300"/>
              </a:spcBef>
              <a:spcAft>
                <a:spcPts val="0"/>
              </a:spcAft>
              <a:buClr>
                <a:schemeClr val="dk1"/>
              </a:buClr>
              <a:buSzPts val="1400"/>
              <a:buChar char="•"/>
              <a:defRPr sz="1400"/>
            </a:lvl9pPr>
          </a:lstStyle>
          <a:p>
            <a:endParaRPr/>
          </a:p>
        </p:txBody>
      </p:sp>
      <p:sp>
        <p:nvSpPr>
          <p:cNvPr id="193" name="Google Shape;193;p36"/>
          <p:cNvSpPr txBox="1">
            <a:spLocks noGrp="1"/>
          </p:cNvSpPr>
          <p:nvPr>
            <p:ph type="body" idx="2"/>
          </p:nvPr>
        </p:nvSpPr>
        <p:spPr>
          <a:xfrm>
            <a:off x="6072619" y="1600200"/>
            <a:ext cx="5383500" cy="4697100"/>
          </a:xfrm>
          <a:prstGeom prst="rect">
            <a:avLst/>
          </a:prstGeom>
          <a:noFill/>
          <a:ln>
            <a:noFill/>
          </a:ln>
        </p:spPr>
        <p:txBody>
          <a:bodyPr spcFirstLastPara="1" wrap="square" lIns="68575" tIns="34275" rIns="68575" bIns="34275" anchor="t" anchorCtr="0">
            <a:normAutofit/>
          </a:bodyPr>
          <a:lstStyle>
            <a:lvl1pPr marL="457200" lvl="0" indent="-361950" algn="l" rtl="0">
              <a:spcBef>
                <a:spcPts val="400"/>
              </a:spcBef>
              <a:spcAft>
                <a:spcPts val="0"/>
              </a:spcAft>
              <a:buSzPts val="2100"/>
              <a:buChar char="•"/>
              <a:defRPr sz="2100"/>
            </a:lvl1pPr>
            <a:lvl2pPr marL="914400" lvl="1" indent="-342900" algn="l" rtl="0">
              <a:spcBef>
                <a:spcPts val="800"/>
              </a:spcBef>
              <a:spcAft>
                <a:spcPts val="0"/>
              </a:spcAft>
              <a:buSzPts val="1800"/>
              <a:buChar char="•"/>
              <a:defRPr sz="1800"/>
            </a:lvl2pPr>
            <a:lvl3pPr marL="1371600" lvl="2" indent="-323850" algn="l" rtl="0">
              <a:spcBef>
                <a:spcPts val="800"/>
              </a:spcBef>
              <a:spcAft>
                <a:spcPts val="0"/>
              </a:spcAft>
              <a:buSzPts val="1500"/>
              <a:buChar char="•"/>
              <a:defRPr sz="1500"/>
            </a:lvl3pPr>
            <a:lvl4pPr marL="1828800" lvl="3" indent="-317500" algn="l" rtl="0">
              <a:spcBef>
                <a:spcPts val="800"/>
              </a:spcBef>
              <a:spcAft>
                <a:spcPts val="0"/>
              </a:spcAft>
              <a:buClr>
                <a:schemeClr val="dk2"/>
              </a:buClr>
              <a:buSzPts val="1400"/>
              <a:buChar char="•"/>
              <a:defRPr sz="1400"/>
            </a:lvl4pPr>
            <a:lvl5pPr marL="2286000" lvl="4" indent="-317500" algn="l" rtl="0">
              <a:spcBef>
                <a:spcPts val="800"/>
              </a:spcBef>
              <a:spcAft>
                <a:spcPts val="0"/>
              </a:spcAft>
              <a:buClr>
                <a:schemeClr val="dk2"/>
              </a:buClr>
              <a:buSzPts val="1400"/>
              <a:buChar char="•"/>
              <a:defRPr sz="1400"/>
            </a:lvl5pPr>
            <a:lvl6pPr marL="2743200" lvl="5" indent="-317500" algn="l" rtl="0">
              <a:spcBef>
                <a:spcPts val="800"/>
              </a:spcBef>
              <a:spcAft>
                <a:spcPts val="0"/>
              </a:spcAft>
              <a:buClr>
                <a:schemeClr val="dk1"/>
              </a:buClr>
              <a:buSzPts val="1400"/>
              <a:buChar char="•"/>
              <a:defRPr sz="1400"/>
            </a:lvl6pPr>
            <a:lvl7pPr marL="3200400" lvl="6" indent="-317500" algn="l" rtl="0">
              <a:spcBef>
                <a:spcPts val="300"/>
              </a:spcBef>
              <a:spcAft>
                <a:spcPts val="0"/>
              </a:spcAft>
              <a:buClr>
                <a:schemeClr val="dk1"/>
              </a:buClr>
              <a:buSzPts val="1400"/>
              <a:buChar char="•"/>
              <a:defRPr sz="1400"/>
            </a:lvl7pPr>
            <a:lvl8pPr marL="3657600" lvl="7" indent="-317500" algn="l" rtl="0">
              <a:spcBef>
                <a:spcPts val="300"/>
              </a:spcBef>
              <a:spcAft>
                <a:spcPts val="0"/>
              </a:spcAft>
              <a:buClr>
                <a:schemeClr val="dk1"/>
              </a:buClr>
              <a:buSzPts val="1400"/>
              <a:buChar char="•"/>
              <a:defRPr sz="1400"/>
            </a:lvl8pPr>
            <a:lvl9pPr marL="4114800" lvl="8" indent="-317500" algn="l" rtl="0">
              <a:spcBef>
                <a:spcPts val="300"/>
              </a:spcBef>
              <a:spcAft>
                <a:spcPts val="0"/>
              </a:spcAft>
              <a:buClr>
                <a:schemeClr val="dk1"/>
              </a:buClr>
              <a:buSzPts val="1400"/>
              <a:buChar char="•"/>
              <a:defRPr sz="1400"/>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2">
  <p:cSld name="TITLE_AND_BODY_2">
    <p:spTree>
      <p:nvGrpSpPr>
        <p:cNvPr id="1" name="Shape 194"/>
        <p:cNvGrpSpPr/>
        <p:nvPr/>
      </p:nvGrpSpPr>
      <p:grpSpPr>
        <a:xfrm>
          <a:off x="0" y="0"/>
          <a:ext cx="0" cy="0"/>
          <a:chOff x="0" y="0"/>
          <a:chExt cx="0" cy="0"/>
        </a:xfrm>
      </p:grpSpPr>
      <p:sp>
        <p:nvSpPr>
          <p:cNvPr id="195" name="Google Shape;195;p37"/>
          <p:cNvSpPr txBox="1">
            <a:spLocks noGrp="1"/>
          </p:cNvSpPr>
          <p:nvPr>
            <p:ph type="title"/>
          </p:nvPr>
        </p:nvSpPr>
        <p:spPr>
          <a:xfrm>
            <a:off x="2180468" y="350815"/>
            <a:ext cx="9313800" cy="915300"/>
          </a:xfrm>
          <a:prstGeom prst="rect">
            <a:avLst/>
          </a:prstGeom>
          <a:noFill/>
          <a:ln>
            <a:noFill/>
          </a:ln>
        </p:spPr>
        <p:txBody>
          <a:bodyPr spcFirstLastPara="1" wrap="square" lIns="91425" tIns="91425" rIns="91425" bIns="91425" anchor="ctr" anchorCtr="0">
            <a:normAutofit/>
          </a:bodyPr>
          <a:lstStyle>
            <a:lvl1pPr marR="0" lvl="0" algn="ctr" rtl="0">
              <a:spcBef>
                <a:spcPts val="0"/>
              </a:spcBef>
              <a:spcAft>
                <a:spcPts val="0"/>
              </a:spcAft>
              <a:buClr>
                <a:schemeClr val="dk2"/>
              </a:buClr>
              <a:buSzPts val="4400"/>
              <a:buFont typeface="Questrial"/>
              <a:buNone/>
              <a:defRPr sz="4400" b="0" i="0" u="none" strike="noStrike" cap="none">
                <a:solidFill>
                  <a:schemeClr val="dk2"/>
                </a:solidFill>
                <a:latin typeface="Questrial"/>
                <a:ea typeface="Questrial"/>
                <a:cs typeface="Questrial"/>
                <a:sym typeface="Quest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_ONLY_1">
  <p:cSld name="TITLE_ONLY_1">
    <p:spTree>
      <p:nvGrpSpPr>
        <p:cNvPr id="1" name="Shape 196"/>
        <p:cNvGrpSpPr/>
        <p:nvPr/>
      </p:nvGrpSpPr>
      <p:grpSpPr>
        <a:xfrm>
          <a:off x="0" y="0"/>
          <a:ext cx="0" cy="0"/>
          <a:chOff x="0" y="0"/>
          <a:chExt cx="0" cy="0"/>
        </a:xfrm>
      </p:grpSpPr>
      <p:sp>
        <p:nvSpPr>
          <p:cNvPr id="197" name="Google Shape;197;p38"/>
          <p:cNvSpPr txBox="1">
            <a:spLocks noGrp="1"/>
          </p:cNvSpPr>
          <p:nvPr>
            <p:ph type="title"/>
          </p:nvPr>
        </p:nvSpPr>
        <p:spPr>
          <a:xfrm>
            <a:off x="1176306" y="754103"/>
            <a:ext cx="9836400" cy="763500"/>
          </a:xfrm>
          <a:prstGeom prst="rect">
            <a:avLst/>
          </a:prstGeom>
          <a:noFill/>
          <a:ln>
            <a:noFill/>
          </a:ln>
        </p:spPr>
        <p:txBody>
          <a:bodyPr spcFirstLastPara="1" wrap="square" lIns="68575" tIns="34275" rIns="68575" bIns="34275" anchor="ctr" anchorCtr="0">
            <a:normAutofit/>
          </a:bodyPr>
          <a:lstStyle>
            <a:lvl1pPr lvl="0" algn="ctr" rtl="0">
              <a:spcBef>
                <a:spcPts val="0"/>
              </a:spcBef>
              <a:spcAft>
                <a:spcPts val="0"/>
              </a:spcAft>
              <a:buClr>
                <a:schemeClr val="dk1"/>
              </a:buClr>
              <a:buSzPts val="3300"/>
              <a:buNone/>
              <a:defRPr sz="3500"/>
            </a:lvl1pPr>
            <a:lvl2pPr lvl="1" rtl="0">
              <a:spcBef>
                <a:spcPts val="0"/>
              </a:spcBef>
              <a:spcAft>
                <a:spcPts val="0"/>
              </a:spcAft>
              <a:buClr>
                <a:schemeClr val="lt2"/>
              </a:buClr>
              <a:buSzPts val="1100"/>
              <a:buNone/>
              <a:defRPr>
                <a:solidFill>
                  <a:schemeClr val="lt2"/>
                </a:solidFill>
              </a:defRPr>
            </a:lvl2pPr>
            <a:lvl3pPr lvl="2" rtl="0">
              <a:spcBef>
                <a:spcPts val="0"/>
              </a:spcBef>
              <a:spcAft>
                <a:spcPts val="0"/>
              </a:spcAft>
              <a:buClr>
                <a:schemeClr val="lt2"/>
              </a:buClr>
              <a:buSzPts val="1100"/>
              <a:buNone/>
              <a:defRPr>
                <a:solidFill>
                  <a:schemeClr val="lt2"/>
                </a:solidFill>
              </a:defRPr>
            </a:lvl3pPr>
            <a:lvl4pPr lvl="3" rtl="0">
              <a:spcBef>
                <a:spcPts val="0"/>
              </a:spcBef>
              <a:spcAft>
                <a:spcPts val="0"/>
              </a:spcAft>
              <a:buClr>
                <a:schemeClr val="lt2"/>
              </a:buClr>
              <a:buSzPts val="1100"/>
              <a:buNone/>
              <a:defRPr>
                <a:solidFill>
                  <a:schemeClr val="lt2"/>
                </a:solidFill>
              </a:defRPr>
            </a:lvl4pPr>
            <a:lvl5pPr lvl="4" rtl="0">
              <a:spcBef>
                <a:spcPts val="0"/>
              </a:spcBef>
              <a:spcAft>
                <a:spcPts val="0"/>
              </a:spcAft>
              <a:buClr>
                <a:schemeClr val="lt2"/>
              </a:buClr>
              <a:buSzPts val="1100"/>
              <a:buNone/>
              <a:defRPr>
                <a:solidFill>
                  <a:schemeClr val="lt2"/>
                </a:solidFill>
              </a:defRPr>
            </a:lvl5pPr>
            <a:lvl6pPr lvl="5" rtl="0">
              <a:spcBef>
                <a:spcPts val="0"/>
              </a:spcBef>
              <a:spcAft>
                <a:spcPts val="0"/>
              </a:spcAft>
              <a:buClr>
                <a:schemeClr val="lt2"/>
              </a:buClr>
              <a:buSzPts val="1100"/>
              <a:buNone/>
              <a:defRPr>
                <a:solidFill>
                  <a:schemeClr val="lt2"/>
                </a:solidFill>
              </a:defRPr>
            </a:lvl6pPr>
            <a:lvl7pPr lvl="6" rtl="0">
              <a:spcBef>
                <a:spcPts val="0"/>
              </a:spcBef>
              <a:spcAft>
                <a:spcPts val="0"/>
              </a:spcAft>
              <a:buClr>
                <a:schemeClr val="lt2"/>
              </a:buClr>
              <a:buSzPts val="1100"/>
              <a:buNone/>
              <a:defRPr>
                <a:solidFill>
                  <a:schemeClr val="lt2"/>
                </a:solidFill>
              </a:defRPr>
            </a:lvl7pPr>
            <a:lvl8pPr lvl="7" rtl="0">
              <a:spcBef>
                <a:spcPts val="0"/>
              </a:spcBef>
              <a:spcAft>
                <a:spcPts val="0"/>
              </a:spcAft>
              <a:buClr>
                <a:schemeClr val="lt2"/>
              </a:buClr>
              <a:buSzPts val="1100"/>
              <a:buNone/>
              <a:defRPr>
                <a:solidFill>
                  <a:schemeClr val="lt2"/>
                </a:solidFill>
              </a:defRPr>
            </a:lvl8pPr>
            <a:lvl9pPr lvl="8" rtl="0">
              <a:spcBef>
                <a:spcPts val="0"/>
              </a:spcBef>
              <a:spcAft>
                <a:spcPts val="0"/>
              </a:spcAft>
              <a:buClr>
                <a:schemeClr val="lt2"/>
              </a:buClr>
              <a:buSzPts val="1100"/>
              <a:buNone/>
              <a:defRPr>
                <a:solidFill>
                  <a:schemeClr val="lt2"/>
                </a:solidFill>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Default slide">
  <p:cSld name="Default slide">
    <p:spTree>
      <p:nvGrpSpPr>
        <p:cNvPr id="1" name="Shape 198"/>
        <p:cNvGrpSpPr/>
        <p:nvPr/>
      </p:nvGrpSpPr>
      <p:grpSpPr>
        <a:xfrm>
          <a:off x="0" y="0"/>
          <a:ext cx="0" cy="0"/>
          <a:chOff x="0" y="0"/>
          <a:chExt cx="0" cy="0"/>
        </a:xfrm>
      </p:grpSpPr>
      <p:sp>
        <p:nvSpPr>
          <p:cNvPr id="199" name="Google Shape;199;p39"/>
          <p:cNvSpPr txBox="1">
            <a:spLocks noGrp="1"/>
          </p:cNvSpPr>
          <p:nvPr>
            <p:ph type="title"/>
          </p:nvPr>
        </p:nvSpPr>
        <p:spPr>
          <a:xfrm>
            <a:off x="1215260" y="486892"/>
            <a:ext cx="9754800" cy="10371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2"/>
              </a:buClr>
              <a:buSzPts val="18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00" name="Google Shape;200;p39"/>
          <p:cNvSpPr txBox="1">
            <a:spLocks noGrp="1"/>
          </p:cNvSpPr>
          <p:nvPr>
            <p:ph type="body" idx="1"/>
          </p:nvPr>
        </p:nvSpPr>
        <p:spPr>
          <a:xfrm>
            <a:off x="609447" y="2057400"/>
            <a:ext cx="10970100" cy="40689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SzPts val="1800"/>
              <a:buChar char="•"/>
              <a:defRPr/>
            </a:lvl1pPr>
            <a:lvl2pPr marL="914400" lvl="1" indent="-342900" algn="l" rtl="0">
              <a:spcBef>
                <a:spcPts val="800"/>
              </a:spcBef>
              <a:spcAft>
                <a:spcPts val="0"/>
              </a:spcAft>
              <a:buSzPts val="1800"/>
              <a:buChar char="•"/>
              <a:defRPr/>
            </a:lvl2pPr>
            <a:lvl3pPr marL="1371600" lvl="2" indent="-342900" algn="l" rtl="0">
              <a:spcBef>
                <a:spcPts val="800"/>
              </a:spcBef>
              <a:spcAft>
                <a:spcPts val="0"/>
              </a:spcAft>
              <a:buSzPts val="1800"/>
              <a:buChar char="•"/>
              <a:defRPr/>
            </a:lvl3pPr>
            <a:lvl4pPr marL="1828800" lvl="3" indent="-342900" algn="l" rtl="0">
              <a:spcBef>
                <a:spcPts val="800"/>
              </a:spcBef>
              <a:spcAft>
                <a:spcPts val="0"/>
              </a:spcAft>
              <a:buClr>
                <a:schemeClr val="dk2"/>
              </a:buClr>
              <a:buSzPts val="1800"/>
              <a:buChar char="•"/>
              <a:defRPr/>
            </a:lvl4pPr>
            <a:lvl5pPr marL="2286000" lvl="4" indent="-342900" algn="l" rtl="0">
              <a:spcBef>
                <a:spcPts val="800"/>
              </a:spcBef>
              <a:spcAft>
                <a:spcPts val="0"/>
              </a:spcAft>
              <a:buClr>
                <a:schemeClr val="dk2"/>
              </a:buClr>
              <a:buSzPts val="1800"/>
              <a:buChar char="•"/>
              <a:defRPr/>
            </a:lvl5pPr>
            <a:lvl6pPr marL="2743200" lvl="5" indent="-342900" algn="l" rtl="0">
              <a:spcBef>
                <a:spcPts val="8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01"/>
        <p:cNvGrpSpPr/>
        <p:nvPr/>
      </p:nvGrpSpPr>
      <p:grpSpPr>
        <a:xfrm>
          <a:off x="0" y="0"/>
          <a:ext cx="0" cy="0"/>
          <a:chOff x="0" y="0"/>
          <a:chExt cx="0" cy="0"/>
        </a:xfrm>
      </p:grpSpPr>
      <p:sp>
        <p:nvSpPr>
          <p:cNvPr id="202" name="Google Shape;202;p40"/>
          <p:cNvSpPr txBox="1">
            <a:spLocks noGrp="1"/>
          </p:cNvSpPr>
          <p:nvPr>
            <p:ph type="title"/>
          </p:nvPr>
        </p:nvSpPr>
        <p:spPr>
          <a:xfrm>
            <a:off x="1675155" y="502281"/>
            <a:ext cx="9728100" cy="9153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2"/>
              </a:buClr>
              <a:buSzPts val="4400"/>
              <a:buFont typeface="Twentieth Century"/>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03" name="Google Shape;203;p40"/>
          <p:cNvSpPr txBox="1">
            <a:spLocks noGrp="1"/>
          </p:cNvSpPr>
          <p:nvPr>
            <p:ph type="body" idx="1"/>
          </p:nvPr>
        </p:nvSpPr>
        <p:spPr>
          <a:xfrm>
            <a:off x="433118" y="1521883"/>
            <a:ext cx="5385600" cy="639900"/>
          </a:xfrm>
          <a:prstGeom prst="rect">
            <a:avLst/>
          </a:prstGeom>
          <a:noFill/>
          <a:ln>
            <a:noFill/>
          </a:ln>
        </p:spPr>
        <p:txBody>
          <a:bodyPr spcFirstLastPara="1" wrap="square" lIns="91425" tIns="45700" rIns="91425" bIns="45700" anchor="b" anchorCtr="0">
            <a:normAutofit/>
          </a:bodyPr>
          <a:lstStyle>
            <a:lvl1pPr marL="457200" lvl="0" indent="-228600" algn="l" rtl="0">
              <a:spcBef>
                <a:spcPts val="480"/>
              </a:spcBef>
              <a:spcAft>
                <a:spcPts val="0"/>
              </a:spcAft>
              <a:buSzPts val="2400"/>
              <a:buNone/>
              <a:defRPr sz="2400" b="1"/>
            </a:lvl1pPr>
            <a:lvl2pPr marL="914400" lvl="1" indent="-228600" algn="l" rtl="0">
              <a:spcBef>
                <a:spcPts val="800"/>
              </a:spcBef>
              <a:spcAft>
                <a:spcPts val="0"/>
              </a:spcAft>
              <a:buSzPts val="2000"/>
              <a:buNone/>
              <a:defRPr sz="2000" b="1"/>
            </a:lvl2pPr>
            <a:lvl3pPr marL="1371600" lvl="2" indent="-228600" algn="l" rtl="0">
              <a:spcBef>
                <a:spcPts val="800"/>
              </a:spcBef>
              <a:spcAft>
                <a:spcPts val="0"/>
              </a:spcAft>
              <a:buSzPts val="1800"/>
              <a:buNone/>
              <a:defRPr sz="1800" b="1"/>
            </a:lvl3pPr>
            <a:lvl4pPr marL="1828800" lvl="3" indent="-228600" algn="l" rtl="0">
              <a:spcBef>
                <a:spcPts val="800"/>
              </a:spcBef>
              <a:spcAft>
                <a:spcPts val="0"/>
              </a:spcAft>
              <a:buClr>
                <a:schemeClr val="dk2"/>
              </a:buClr>
              <a:buSzPts val="1600"/>
              <a:buNone/>
              <a:defRPr sz="1600" b="1"/>
            </a:lvl4pPr>
            <a:lvl5pPr marL="2286000" lvl="4" indent="-228600" algn="l" rtl="0">
              <a:spcBef>
                <a:spcPts val="800"/>
              </a:spcBef>
              <a:spcAft>
                <a:spcPts val="0"/>
              </a:spcAft>
              <a:buClr>
                <a:schemeClr val="dk2"/>
              </a:buClr>
              <a:buSzPts val="1600"/>
              <a:buNone/>
              <a:defRPr sz="1600" b="1"/>
            </a:lvl5pPr>
            <a:lvl6pPr marL="2743200" lvl="5" indent="-228600" algn="l" rtl="0">
              <a:spcBef>
                <a:spcPts val="80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204" name="Google Shape;204;p40"/>
          <p:cNvSpPr txBox="1">
            <a:spLocks noGrp="1"/>
          </p:cNvSpPr>
          <p:nvPr>
            <p:ph type="body" idx="2"/>
          </p:nvPr>
        </p:nvSpPr>
        <p:spPr>
          <a:xfrm>
            <a:off x="433118" y="2161645"/>
            <a:ext cx="5385600" cy="41094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SzPts val="2400"/>
              <a:buChar char="•"/>
              <a:defRPr sz="2400"/>
            </a:lvl1pPr>
            <a:lvl2pPr marL="914400" lvl="1" indent="-355600" algn="l" rtl="0">
              <a:spcBef>
                <a:spcPts val="800"/>
              </a:spcBef>
              <a:spcAft>
                <a:spcPts val="0"/>
              </a:spcAft>
              <a:buSzPts val="2000"/>
              <a:buChar char="•"/>
              <a:defRPr sz="2000"/>
            </a:lvl2pPr>
            <a:lvl3pPr marL="1371600" lvl="2" indent="-342900" algn="l" rtl="0">
              <a:spcBef>
                <a:spcPts val="800"/>
              </a:spcBef>
              <a:spcAft>
                <a:spcPts val="0"/>
              </a:spcAft>
              <a:buSzPts val="1800"/>
              <a:buChar char="•"/>
              <a:defRPr sz="1800"/>
            </a:lvl3pPr>
            <a:lvl4pPr marL="1828800" lvl="3" indent="-330200" algn="l" rtl="0">
              <a:spcBef>
                <a:spcPts val="800"/>
              </a:spcBef>
              <a:spcAft>
                <a:spcPts val="0"/>
              </a:spcAft>
              <a:buClr>
                <a:schemeClr val="dk2"/>
              </a:buClr>
              <a:buSzPts val="1600"/>
              <a:buChar char="•"/>
              <a:defRPr sz="1600"/>
            </a:lvl4pPr>
            <a:lvl5pPr marL="2286000" lvl="4" indent="-330200" algn="l" rtl="0">
              <a:spcBef>
                <a:spcPts val="800"/>
              </a:spcBef>
              <a:spcAft>
                <a:spcPts val="0"/>
              </a:spcAft>
              <a:buClr>
                <a:schemeClr val="dk2"/>
              </a:buClr>
              <a:buSzPts val="1600"/>
              <a:buChar char="•"/>
              <a:defRPr sz="1600"/>
            </a:lvl5pPr>
            <a:lvl6pPr marL="2743200" lvl="5" indent="-330200" algn="l" rtl="0">
              <a:spcBef>
                <a:spcPts val="80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205" name="Google Shape;205;p40"/>
          <p:cNvSpPr txBox="1">
            <a:spLocks noGrp="1"/>
          </p:cNvSpPr>
          <p:nvPr>
            <p:ph type="body" idx="3"/>
          </p:nvPr>
        </p:nvSpPr>
        <p:spPr>
          <a:xfrm>
            <a:off x="6015488" y="1521883"/>
            <a:ext cx="5388000" cy="639900"/>
          </a:xfrm>
          <a:prstGeom prst="rect">
            <a:avLst/>
          </a:prstGeom>
          <a:noFill/>
          <a:ln>
            <a:noFill/>
          </a:ln>
        </p:spPr>
        <p:txBody>
          <a:bodyPr spcFirstLastPara="1" wrap="square" lIns="91425" tIns="45700" rIns="91425" bIns="45700" anchor="b" anchorCtr="0">
            <a:normAutofit/>
          </a:bodyPr>
          <a:lstStyle>
            <a:lvl1pPr marL="457200" lvl="0" indent="-228600" algn="l" rtl="0">
              <a:spcBef>
                <a:spcPts val="480"/>
              </a:spcBef>
              <a:spcAft>
                <a:spcPts val="0"/>
              </a:spcAft>
              <a:buSzPts val="2400"/>
              <a:buNone/>
              <a:defRPr sz="2400" b="1"/>
            </a:lvl1pPr>
            <a:lvl2pPr marL="914400" lvl="1" indent="-228600" algn="l" rtl="0">
              <a:spcBef>
                <a:spcPts val="800"/>
              </a:spcBef>
              <a:spcAft>
                <a:spcPts val="0"/>
              </a:spcAft>
              <a:buSzPts val="2000"/>
              <a:buNone/>
              <a:defRPr sz="2000" b="1"/>
            </a:lvl2pPr>
            <a:lvl3pPr marL="1371600" lvl="2" indent="-228600" algn="l" rtl="0">
              <a:spcBef>
                <a:spcPts val="800"/>
              </a:spcBef>
              <a:spcAft>
                <a:spcPts val="0"/>
              </a:spcAft>
              <a:buSzPts val="1800"/>
              <a:buNone/>
              <a:defRPr sz="1800" b="1"/>
            </a:lvl3pPr>
            <a:lvl4pPr marL="1828800" lvl="3" indent="-228600" algn="l" rtl="0">
              <a:spcBef>
                <a:spcPts val="800"/>
              </a:spcBef>
              <a:spcAft>
                <a:spcPts val="0"/>
              </a:spcAft>
              <a:buClr>
                <a:schemeClr val="dk2"/>
              </a:buClr>
              <a:buSzPts val="1600"/>
              <a:buNone/>
              <a:defRPr sz="1600" b="1"/>
            </a:lvl4pPr>
            <a:lvl5pPr marL="2286000" lvl="4" indent="-228600" algn="l" rtl="0">
              <a:spcBef>
                <a:spcPts val="800"/>
              </a:spcBef>
              <a:spcAft>
                <a:spcPts val="0"/>
              </a:spcAft>
              <a:buClr>
                <a:schemeClr val="dk2"/>
              </a:buClr>
              <a:buSzPts val="1600"/>
              <a:buNone/>
              <a:defRPr sz="1600" b="1"/>
            </a:lvl5pPr>
            <a:lvl6pPr marL="2743200" lvl="5" indent="-228600" algn="l" rtl="0">
              <a:spcBef>
                <a:spcPts val="80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206" name="Google Shape;206;p40"/>
          <p:cNvSpPr txBox="1">
            <a:spLocks noGrp="1"/>
          </p:cNvSpPr>
          <p:nvPr>
            <p:ph type="body" idx="4"/>
          </p:nvPr>
        </p:nvSpPr>
        <p:spPr>
          <a:xfrm>
            <a:off x="6015488" y="2161645"/>
            <a:ext cx="5388000" cy="41094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SzPts val="2400"/>
              <a:buChar char="•"/>
              <a:defRPr sz="2400"/>
            </a:lvl1pPr>
            <a:lvl2pPr marL="914400" lvl="1" indent="-355600" algn="l" rtl="0">
              <a:spcBef>
                <a:spcPts val="800"/>
              </a:spcBef>
              <a:spcAft>
                <a:spcPts val="0"/>
              </a:spcAft>
              <a:buSzPts val="2000"/>
              <a:buChar char="•"/>
              <a:defRPr sz="2000"/>
            </a:lvl2pPr>
            <a:lvl3pPr marL="1371600" lvl="2" indent="-342900" algn="l" rtl="0">
              <a:spcBef>
                <a:spcPts val="800"/>
              </a:spcBef>
              <a:spcAft>
                <a:spcPts val="0"/>
              </a:spcAft>
              <a:buSzPts val="1800"/>
              <a:buChar char="•"/>
              <a:defRPr sz="1800"/>
            </a:lvl3pPr>
            <a:lvl4pPr marL="1828800" lvl="3" indent="-330200" algn="l" rtl="0">
              <a:spcBef>
                <a:spcPts val="800"/>
              </a:spcBef>
              <a:spcAft>
                <a:spcPts val="0"/>
              </a:spcAft>
              <a:buClr>
                <a:schemeClr val="dk2"/>
              </a:buClr>
              <a:buSzPts val="1600"/>
              <a:buChar char="•"/>
              <a:defRPr sz="1600"/>
            </a:lvl4pPr>
            <a:lvl5pPr marL="2286000" lvl="4" indent="-330200" algn="l" rtl="0">
              <a:spcBef>
                <a:spcPts val="800"/>
              </a:spcBef>
              <a:spcAft>
                <a:spcPts val="0"/>
              </a:spcAft>
              <a:buClr>
                <a:schemeClr val="dk2"/>
              </a:buClr>
              <a:buSzPts val="1600"/>
              <a:buChar char="•"/>
              <a:defRPr sz="1600"/>
            </a:lvl5pPr>
            <a:lvl6pPr marL="2743200" lvl="5" indent="-330200" algn="l" rtl="0">
              <a:spcBef>
                <a:spcPts val="80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Only" type="titleOnly">
  <p:cSld name="TITLE_ONLY">
    <p:spTree>
      <p:nvGrpSpPr>
        <p:cNvPr id="1" name="Shape 41"/>
        <p:cNvGrpSpPr/>
        <p:nvPr/>
      </p:nvGrpSpPr>
      <p:grpSpPr>
        <a:xfrm>
          <a:off x="0" y="0"/>
          <a:ext cx="0" cy="0"/>
          <a:chOff x="0" y="0"/>
          <a:chExt cx="0" cy="0"/>
        </a:xfrm>
      </p:grpSpPr>
      <p:sp>
        <p:nvSpPr>
          <p:cNvPr id="42" name="Google Shape;42;p5"/>
          <p:cNvSpPr txBox="1">
            <a:spLocks noGrp="1"/>
          </p:cNvSpPr>
          <p:nvPr>
            <p:ph type="title"/>
          </p:nvPr>
        </p:nvSpPr>
        <p:spPr>
          <a:xfrm>
            <a:off x="2486546" y="155448"/>
            <a:ext cx="8867400" cy="9144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3E65AF"/>
              </a:buClr>
              <a:buSzPts val="3300"/>
              <a:buFont typeface="Calibri"/>
              <a:buNone/>
              <a:defRPr>
                <a:solidFill>
                  <a:srgbClr val="3E65AF"/>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3" name="Google Shape;43;p5"/>
          <p:cNvSpPr txBox="1">
            <a:spLocks noGrp="1"/>
          </p:cNvSpPr>
          <p:nvPr>
            <p:ph type="ftr" idx="11"/>
          </p:nvPr>
        </p:nvSpPr>
        <p:spPr>
          <a:xfrm>
            <a:off x="3301351" y="6356349"/>
            <a:ext cx="5586300" cy="3651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900">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4" name="Google Shape;44;p5"/>
          <p:cNvSpPr txBox="1">
            <a:spLocks noGrp="1"/>
          </p:cNvSpPr>
          <p:nvPr>
            <p:ph type="sldNum" idx="12"/>
          </p:nvPr>
        </p:nvSpPr>
        <p:spPr>
          <a:xfrm>
            <a:off x="9888658" y="6356350"/>
            <a:ext cx="1462500" cy="3651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b="1">
                <a:solidFill>
                  <a:srgbClr val="FFFFFF"/>
                </a:solidFill>
                <a:latin typeface="Calibri"/>
                <a:ea typeface="Calibri"/>
                <a:cs typeface="Calibri"/>
                <a:sym typeface="Calibri"/>
              </a:defRPr>
            </a:lvl1pPr>
            <a:lvl2pPr marL="0" lvl="1" indent="0" algn="r">
              <a:spcBef>
                <a:spcPts val="0"/>
              </a:spcBef>
              <a:buNone/>
              <a:defRPr sz="900" b="1">
                <a:solidFill>
                  <a:srgbClr val="FFFFFF"/>
                </a:solidFill>
                <a:latin typeface="Calibri"/>
                <a:ea typeface="Calibri"/>
                <a:cs typeface="Calibri"/>
                <a:sym typeface="Calibri"/>
              </a:defRPr>
            </a:lvl2pPr>
            <a:lvl3pPr marL="0" lvl="2" indent="0" algn="r">
              <a:spcBef>
                <a:spcPts val="0"/>
              </a:spcBef>
              <a:buNone/>
              <a:defRPr sz="900" b="1">
                <a:solidFill>
                  <a:srgbClr val="FFFFFF"/>
                </a:solidFill>
                <a:latin typeface="Calibri"/>
                <a:ea typeface="Calibri"/>
                <a:cs typeface="Calibri"/>
                <a:sym typeface="Calibri"/>
              </a:defRPr>
            </a:lvl3pPr>
            <a:lvl4pPr marL="0" lvl="3" indent="0" algn="r">
              <a:spcBef>
                <a:spcPts val="0"/>
              </a:spcBef>
              <a:buNone/>
              <a:defRPr sz="900" b="1">
                <a:solidFill>
                  <a:srgbClr val="FFFFFF"/>
                </a:solidFill>
                <a:latin typeface="Calibri"/>
                <a:ea typeface="Calibri"/>
                <a:cs typeface="Calibri"/>
                <a:sym typeface="Calibri"/>
              </a:defRPr>
            </a:lvl4pPr>
            <a:lvl5pPr marL="0" lvl="4" indent="0" algn="r">
              <a:spcBef>
                <a:spcPts val="0"/>
              </a:spcBef>
              <a:buNone/>
              <a:defRPr sz="900" b="1">
                <a:solidFill>
                  <a:srgbClr val="FFFFFF"/>
                </a:solidFill>
                <a:latin typeface="Calibri"/>
                <a:ea typeface="Calibri"/>
                <a:cs typeface="Calibri"/>
                <a:sym typeface="Calibri"/>
              </a:defRPr>
            </a:lvl5pPr>
            <a:lvl6pPr marL="0" lvl="5" indent="0" algn="r">
              <a:spcBef>
                <a:spcPts val="0"/>
              </a:spcBef>
              <a:buNone/>
              <a:defRPr sz="900" b="1">
                <a:solidFill>
                  <a:srgbClr val="FFFFFF"/>
                </a:solidFill>
                <a:latin typeface="Calibri"/>
                <a:ea typeface="Calibri"/>
                <a:cs typeface="Calibri"/>
                <a:sym typeface="Calibri"/>
              </a:defRPr>
            </a:lvl6pPr>
            <a:lvl7pPr marL="0" lvl="6" indent="0" algn="r">
              <a:spcBef>
                <a:spcPts val="0"/>
              </a:spcBef>
              <a:buNone/>
              <a:defRPr sz="900" b="1">
                <a:solidFill>
                  <a:srgbClr val="FFFFFF"/>
                </a:solidFill>
                <a:latin typeface="Calibri"/>
                <a:ea typeface="Calibri"/>
                <a:cs typeface="Calibri"/>
                <a:sym typeface="Calibri"/>
              </a:defRPr>
            </a:lvl7pPr>
            <a:lvl8pPr marL="0" lvl="7" indent="0" algn="r">
              <a:spcBef>
                <a:spcPts val="0"/>
              </a:spcBef>
              <a:buNone/>
              <a:defRPr sz="900" b="1">
                <a:solidFill>
                  <a:srgbClr val="FFFFFF"/>
                </a:solidFill>
                <a:latin typeface="Calibri"/>
                <a:ea typeface="Calibri"/>
                <a:cs typeface="Calibri"/>
                <a:sym typeface="Calibri"/>
              </a:defRPr>
            </a:lvl8pPr>
            <a:lvl9pPr marL="0" lvl="8" indent="0" algn="r">
              <a:spcBef>
                <a:spcPts val="0"/>
              </a:spcBef>
              <a:buNone/>
              <a:defRPr sz="900" b="1">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45" name="Google Shape;45;p5"/>
          <p:cNvPicPr preferRelativeResize="0"/>
          <p:nvPr/>
        </p:nvPicPr>
        <p:blipFill rotWithShape="1">
          <a:blip r:embed="rId2">
            <a:alphaModFix/>
          </a:blip>
          <a:srcRect/>
          <a:stretch/>
        </p:blipFill>
        <p:spPr>
          <a:xfrm>
            <a:off x="117735" y="216450"/>
            <a:ext cx="1344044" cy="583205"/>
          </a:xfrm>
          <a:prstGeom prst="rect">
            <a:avLst/>
          </a:prstGeom>
          <a:solidFill>
            <a:schemeClr val="lt1"/>
          </a:solid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6"/>
        <p:cNvGrpSpPr/>
        <p:nvPr/>
      </p:nvGrpSpPr>
      <p:grpSpPr>
        <a:xfrm>
          <a:off x="0" y="0"/>
          <a:ext cx="0" cy="0"/>
          <a:chOff x="0" y="0"/>
          <a:chExt cx="0" cy="0"/>
        </a:xfrm>
      </p:grpSpPr>
      <p:sp>
        <p:nvSpPr>
          <p:cNvPr id="47" name="Google Shape;47;p6"/>
          <p:cNvSpPr/>
          <p:nvPr/>
        </p:nvSpPr>
        <p:spPr>
          <a:xfrm>
            <a:off x="-100" y="6727600"/>
            <a:ext cx="12189000" cy="130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6"/>
          <p:cNvSpPr txBox="1">
            <a:spLocks noGrp="1"/>
          </p:cNvSpPr>
          <p:nvPr>
            <p:ph type="title"/>
          </p:nvPr>
        </p:nvSpPr>
        <p:spPr>
          <a:xfrm>
            <a:off x="415496" y="593367"/>
            <a:ext cx="11358000" cy="943200"/>
          </a:xfrm>
          <a:prstGeom prst="rect">
            <a:avLst/>
          </a:prstGeom>
        </p:spPr>
        <p:txBody>
          <a:bodyPr spcFirstLastPara="1" wrap="square" lIns="68575" tIns="34275" rIns="68575" bIns="34275" anchor="ctr" anchorCtr="0">
            <a:norm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9" name="Google Shape;49;p6"/>
          <p:cNvSpPr txBox="1">
            <a:spLocks noGrp="1"/>
          </p:cNvSpPr>
          <p:nvPr>
            <p:ph type="body" idx="1"/>
          </p:nvPr>
        </p:nvSpPr>
        <p:spPr>
          <a:xfrm>
            <a:off x="415496" y="1688433"/>
            <a:ext cx="11358000" cy="4403700"/>
          </a:xfrm>
          <a:prstGeom prst="rect">
            <a:avLst/>
          </a:prstGeom>
        </p:spPr>
        <p:txBody>
          <a:bodyPr spcFirstLastPara="1" wrap="square" lIns="68575" tIns="34275" rIns="68575" bIns="34275" anchor="t" anchorCtr="0">
            <a:normAutofit/>
          </a:bodyPr>
          <a:lstStyle>
            <a:lvl1pPr marL="457200" lvl="0" indent="-349250" rtl="0">
              <a:spcBef>
                <a:spcPts val="800"/>
              </a:spcBef>
              <a:spcAft>
                <a:spcPts val="0"/>
              </a:spcAft>
              <a:buSzPts val="1900"/>
              <a:buChar char="•"/>
              <a:defRPr/>
            </a:lvl1pPr>
            <a:lvl2pPr marL="914400" lvl="1" indent="-330200" rtl="0">
              <a:spcBef>
                <a:spcPts val="800"/>
              </a:spcBef>
              <a:spcAft>
                <a:spcPts val="0"/>
              </a:spcAft>
              <a:buSzPts val="1600"/>
              <a:buChar char="•"/>
              <a:defRPr/>
            </a:lvl2pPr>
            <a:lvl3pPr marL="1371600" lvl="2" indent="-311150" rtl="0">
              <a:spcBef>
                <a:spcPts val="800"/>
              </a:spcBef>
              <a:spcAft>
                <a:spcPts val="0"/>
              </a:spcAft>
              <a:buSzPts val="1300"/>
              <a:buChar char="•"/>
              <a:defRPr/>
            </a:lvl3pPr>
            <a:lvl4pPr marL="1828800" lvl="3" indent="-311150" rtl="0">
              <a:spcBef>
                <a:spcPts val="800"/>
              </a:spcBef>
              <a:spcAft>
                <a:spcPts val="0"/>
              </a:spcAft>
              <a:buSzPts val="1300"/>
              <a:buChar char="•"/>
              <a:defRPr/>
            </a:lvl4pPr>
            <a:lvl5pPr marL="2286000" lvl="4" indent="-311150" rtl="0">
              <a:spcBef>
                <a:spcPts val="800"/>
              </a:spcBef>
              <a:spcAft>
                <a:spcPts val="0"/>
              </a:spcAft>
              <a:buSzPts val="1300"/>
              <a:buChar char="•"/>
              <a:defRPr/>
            </a:lvl5pPr>
            <a:lvl6pPr marL="2743200" lvl="5" indent="-317500" rtl="0">
              <a:spcBef>
                <a:spcPts val="8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50" name="Google Shape;50;p6"/>
          <p:cNvSpPr txBox="1">
            <a:spLocks noGrp="1"/>
          </p:cNvSpPr>
          <p:nvPr>
            <p:ph type="sldNum" idx="12"/>
          </p:nvPr>
        </p:nvSpPr>
        <p:spPr>
          <a:xfrm>
            <a:off x="11293784" y="6217622"/>
            <a:ext cx="731400" cy="5247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1"/>
        <p:cNvGrpSpPr/>
        <p:nvPr/>
      </p:nvGrpSpPr>
      <p:grpSpPr>
        <a:xfrm>
          <a:off x="0" y="0"/>
          <a:ext cx="0" cy="0"/>
          <a:chOff x="0" y="0"/>
          <a:chExt cx="0" cy="0"/>
        </a:xfrm>
      </p:grpSpPr>
      <p:sp>
        <p:nvSpPr>
          <p:cNvPr id="52" name="Google Shape;52;p7"/>
          <p:cNvSpPr txBox="1">
            <a:spLocks noGrp="1"/>
          </p:cNvSpPr>
          <p:nvPr>
            <p:ph type="ctrTitle"/>
          </p:nvPr>
        </p:nvSpPr>
        <p:spPr>
          <a:xfrm>
            <a:off x="1523619" y="1122363"/>
            <a:ext cx="9141600" cy="23877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3" name="Google Shape;53;p7"/>
          <p:cNvSpPr txBox="1">
            <a:spLocks noGrp="1"/>
          </p:cNvSpPr>
          <p:nvPr>
            <p:ph type="subTitle" idx="1"/>
          </p:nvPr>
        </p:nvSpPr>
        <p:spPr>
          <a:xfrm>
            <a:off x="1523619" y="3602038"/>
            <a:ext cx="9141600" cy="1655700"/>
          </a:xfrm>
          <a:prstGeom prst="rect">
            <a:avLst/>
          </a:prstGeom>
          <a:noFill/>
          <a:ln>
            <a:noFill/>
          </a:ln>
        </p:spPr>
        <p:txBody>
          <a:bodyPr spcFirstLastPara="1" wrap="square" lIns="68575" tIns="34275" rIns="68575" bIns="34275" anchor="t" anchorCtr="0">
            <a:normAutofit/>
          </a:bodyPr>
          <a:lstStyle>
            <a:lvl1pPr lvl="0" algn="ctr" rtl="0">
              <a:lnSpc>
                <a:spcPct val="100000"/>
              </a:lnSpc>
              <a:spcBef>
                <a:spcPts val="800"/>
              </a:spcBef>
              <a:spcAft>
                <a:spcPts val="0"/>
              </a:spcAft>
              <a:buSzPts val="1800"/>
              <a:buNone/>
              <a:defRPr sz="1800"/>
            </a:lvl1pPr>
            <a:lvl2pPr lvl="1" algn="ctr" rtl="0">
              <a:lnSpc>
                <a:spcPct val="100000"/>
              </a:lnSpc>
              <a:spcBef>
                <a:spcPts val="800"/>
              </a:spcBef>
              <a:spcAft>
                <a:spcPts val="0"/>
              </a:spcAft>
              <a:buSzPts val="1500"/>
              <a:buNone/>
              <a:defRPr sz="1500"/>
            </a:lvl2pPr>
            <a:lvl3pPr lvl="2" algn="ctr" rtl="0">
              <a:lnSpc>
                <a:spcPct val="100000"/>
              </a:lnSpc>
              <a:spcBef>
                <a:spcPts val="800"/>
              </a:spcBef>
              <a:spcAft>
                <a:spcPts val="0"/>
              </a:spcAft>
              <a:buSzPts val="1400"/>
              <a:buNone/>
              <a:defRPr sz="1400"/>
            </a:lvl3pPr>
            <a:lvl4pPr lvl="3" algn="ctr" rtl="0">
              <a:lnSpc>
                <a:spcPct val="100000"/>
              </a:lnSpc>
              <a:spcBef>
                <a:spcPts val="800"/>
              </a:spcBef>
              <a:spcAft>
                <a:spcPts val="0"/>
              </a:spcAft>
              <a:buSzPts val="1200"/>
              <a:buNone/>
              <a:defRPr sz="1200"/>
            </a:lvl4pPr>
            <a:lvl5pPr lvl="4" algn="ctr" rtl="0">
              <a:lnSpc>
                <a:spcPct val="100000"/>
              </a:lnSpc>
              <a:spcBef>
                <a:spcPts val="800"/>
              </a:spcBef>
              <a:spcAft>
                <a:spcPts val="0"/>
              </a:spcAft>
              <a:buSzPts val="1200"/>
              <a:buNone/>
              <a:defRPr sz="1200"/>
            </a:lvl5pPr>
            <a:lvl6pPr lvl="5" algn="ctr" rtl="0">
              <a:lnSpc>
                <a:spcPct val="90000"/>
              </a:lnSpc>
              <a:spcBef>
                <a:spcPts val="8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54" name="Google Shape;54;p7"/>
          <p:cNvSpPr txBox="1">
            <a:spLocks noGrp="1"/>
          </p:cNvSpPr>
          <p:nvPr>
            <p:ph type="dt" idx="10"/>
          </p:nvPr>
        </p:nvSpPr>
        <p:spPr>
          <a:xfrm>
            <a:off x="837990" y="6356350"/>
            <a:ext cx="1358400" cy="3651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55" name="Google Shape;55;p7"/>
          <p:cNvSpPr txBox="1">
            <a:spLocks noGrp="1"/>
          </p:cNvSpPr>
          <p:nvPr>
            <p:ph type="ftr" idx="11"/>
          </p:nvPr>
        </p:nvSpPr>
        <p:spPr>
          <a:xfrm>
            <a:off x="3301351" y="6356349"/>
            <a:ext cx="5586300" cy="3651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56" name="Google Shape;56;p7"/>
          <p:cNvSpPr txBox="1">
            <a:spLocks noGrp="1"/>
          </p:cNvSpPr>
          <p:nvPr>
            <p:ph type="sldNum" idx="12"/>
          </p:nvPr>
        </p:nvSpPr>
        <p:spPr>
          <a:xfrm>
            <a:off x="9888658" y="6356350"/>
            <a:ext cx="1462500" cy="3651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and LOGO">
  <p:cSld name="1_TITLE and LOGO">
    <p:spTree>
      <p:nvGrpSpPr>
        <p:cNvPr id="1" name="Shape 57"/>
        <p:cNvGrpSpPr/>
        <p:nvPr/>
      </p:nvGrpSpPr>
      <p:grpSpPr>
        <a:xfrm>
          <a:off x="0" y="0"/>
          <a:ext cx="0" cy="0"/>
          <a:chOff x="0" y="0"/>
          <a:chExt cx="0" cy="0"/>
        </a:xfrm>
      </p:grpSpPr>
      <p:cxnSp>
        <p:nvCxnSpPr>
          <p:cNvPr id="58" name="Google Shape;58;p8"/>
          <p:cNvCxnSpPr/>
          <p:nvPr/>
        </p:nvCxnSpPr>
        <p:spPr>
          <a:xfrm>
            <a:off x="469782" y="457200"/>
            <a:ext cx="0" cy="516900"/>
          </a:xfrm>
          <a:prstGeom prst="straightConnector1">
            <a:avLst/>
          </a:prstGeom>
          <a:noFill/>
          <a:ln w="63500" cap="flat" cmpd="sng">
            <a:solidFill>
              <a:srgbClr val="0078C0"/>
            </a:solidFill>
            <a:prstDash val="solid"/>
            <a:miter lim="800000"/>
            <a:headEnd type="none" w="sm" len="sm"/>
            <a:tailEnd type="none" w="sm" len="sm"/>
          </a:ln>
        </p:spPr>
      </p:cxnSp>
      <p:sp>
        <p:nvSpPr>
          <p:cNvPr id="59" name="Google Shape;59;p8"/>
          <p:cNvSpPr txBox="1">
            <a:spLocks noGrp="1"/>
          </p:cNvSpPr>
          <p:nvPr>
            <p:ph type="title"/>
          </p:nvPr>
        </p:nvSpPr>
        <p:spPr>
          <a:xfrm>
            <a:off x="584054" y="380941"/>
            <a:ext cx="3631500" cy="669300"/>
          </a:xfrm>
          <a:prstGeom prst="rect">
            <a:avLst/>
          </a:prstGeom>
          <a:noFill/>
          <a:ln>
            <a:noFill/>
          </a:ln>
        </p:spPr>
        <p:txBody>
          <a:bodyPr spcFirstLastPara="1" wrap="square" lIns="34300" tIns="17150" rIns="34300" bIns="17150" anchor="t" anchorCtr="0">
            <a:normAutofit/>
          </a:bodyPr>
          <a:lstStyle>
            <a:lvl1pPr marR="0" lvl="0" algn="l" rtl="0">
              <a:lnSpc>
                <a:spcPct val="90000"/>
              </a:lnSpc>
              <a:spcBef>
                <a:spcPts val="0"/>
              </a:spcBef>
              <a:spcAft>
                <a:spcPts val="0"/>
              </a:spcAft>
              <a:buClr>
                <a:schemeClr val="dk1"/>
              </a:buClr>
              <a:buSzPts val="1700"/>
              <a:buFont typeface="Calibri"/>
              <a:buNone/>
              <a:defRPr sz="17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9pPr>
          </a:lstStyle>
          <a:p>
            <a:endParaRPr/>
          </a:p>
        </p:txBody>
      </p:sp>
      <p:sp>
        <p:nvSpPr>
          <p:cNvPr id="60" name="Google Shape;60;p8"/>
          <p:cNvSpPr txBox="1">
            <a:spLocks noGrp="1"/>
          </p:cNvSpPr>
          <p:nvPr>
            <p:ph type="body" idx="1"/>
          </p:nvPr>
        </p:nvSpPr>
        <p:spPr>
          <a:xfrm>
            <a:off x="469782" y="1600200"/>
            <a:ext cx="7910100" cy="2286000"/>
          </a:xfrm>
          <a:prstGeom prst="rect">
            <a:avLst/>
          </a:prstGeom>
          <a:noFill/>
          <a:ln>
            <a:noFill/>
          </a:ln>
        </p:spPr>
        <p:txBody>
          <a:bodyPr spcFirstLastPara="1" wrap="square" lIns="34300" tIns="17150" rIns="34300" bIns="17150"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Roboto"/>
                <a:ea typeface="Roboto"/>
                <a:cs typeface="Roboto"/>
                <a:sym typeface="Roboto"/>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Roboto"/>
                <a:ea typeface="Roboto"/>
                <a:cs typeface="Roboto"/>
                <a:sym typeface="Roboto"/>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Roboto"/>
                <a:ea typeface="Roboto"/>
                <a:cs typeface="Roboto"/>
                <a:sym typeface="Roboto"/>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Roboto"/>
                <a:ea typeface="Roboto"/>
                <a:cs typeface="Roboto"/>
                <a:sym typeface="Roboto"/>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Section Header" type="secHead">
  <p:cSld name="SECTION_HEADER">
    <p:spTree>
      <p:nvGrpSpPr>
        <p:cNvPr id="1" name="Shape 61"/>
        <p:cNvGrpSpPr/>
        <p:nvPr/>
      </p:nvGrpSpPr>
      <p:grpSpPr>
        <a:xfrm>
          <a:off x="0" y="0"/>
          <a:ext cx="0" cy="0"/>
          <a:chOff x="0" y="0"/>
          <a:chExt cx="0" cy="0"/>
        </a:xfrm>
      </p:grpSpPr>
      <p:sp>
        <p:nvSpPr>
          <p:cNvPr id="62" name="Google Shape;62;p9"/>
          <p:cNvSpPr txBox="1">
            <a:spLocks noGrp="1"/>
          </p:cNvSpPr>
          <p:nvPr>
            <p:ph type="title"/>
          </p:nvPr>
        </p:nvSpPr>
        <p:spPr>
          <a:xfrm>
            <a:off x="962843" y="4406900"/>
            <a:ext cx="10360500" cy="1362000"/>
          </a:xfrm>
          <a:prstGeom prst="rect">
            <a:avLst/>
          </a:prstGeom>
          <a:noFill/>
          <a:ln>
            <a:noFill/>
          </a:ln>
        </p:spPr>
        <p:txBody>
          <a:bodyPr spcFirstLastPara="1" wrap="square" lIns="68575" tIns="34275" rIns="68575" bIns="34275" anchor="t" anchorCtr="0">
            <a:normAutofit/>
          </a:bodyPr>
          <a:lstStyle>
            <a:lvl1pPr lvl="0" algn="l" rtl="0">
              <a:spcBef>
                <a:spcPts val="0"/>
              </a:spcBef>
              <a:spcAft>
                <a:spcPts val="0"/>
              </a:spcAft>
              <a:buClr>
                <a:srgbClr val="0E1529"/>
              </a:buClr>
              <a:buSzPts val="3000"/>
              <a:buFont typeface="Twentieth Century"/>
              <a:buNone/>
              <a:defRPr sz="3000" b="1" cap="none"/>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3" name="Google Shape;63;p9"/>
          <p:cNvSpPr txBox="1">
            <a:spLocks noGrp="1"/>
          </p:cNvSpPr>
          <p:nvPr>
            <p:ph type="body" idx="1"/>
          </p:nvPr>
        </p:nvSpPr>
        <p:spPr>
          <a:xfrm>
            <a:off x="962843" y="2906713"/>
            <a:ext cx="10360500" cy="1500300"/>
          </a:xfrm>
          <a:prstGeom prst="rect">
            <a:avLst/>
          </a:prstGeom>
          <a:noFill/>
          <a:ln>
            <a:noFill/>
          </a:ln>
        </p:spPr>
        <p:txBody>
          <a:bodyPr spcFirstLastPara="1" wrap="square" lIns="68575" tIns="34275" rIns="68575" bIns="34275" anchor="b" anchorCtr="0">
            <a:normAutofit/>
          </a:bodyPr>
          <a:lstStyle>
            <a:lvl1pPr marL="457200" lvl="0" indent="-228600" algn="l" rtl="0">
              <a:spcBef>
                <a:spcPts val="300"/>
              </a:spcBef>
              <a:spcAft>
                <a:spcPts val="0"/>
              </a:spcAft>
              <a:buSzPts val="1500"/>
              <a:buNone/>
              <a:defRPr sz="1500">
                <a:solidFill>
                  <a:srgbClr val="3366FF"/>
                </a:solidFill>
              </a:defRPr>
            </a:lvl1pPr>
            <a:lvl2pPr marL="914400" lvl="1" indent="-228600" algn="l" rtl="0">
              <a:spcBef>
                <a:spcPts val="800"/>
              </a:spcBef>
              <a:spcAft>
                <a:spcPts val="0"/>
              </a:spcAft>
              <a:buSzPts val="1400"/>
              <a:buNone/>
              <a:defRPr sz="1400">
                <a:solidFill>
                  <a:srgbClr val="8F97C0"/>
                </a:solidFill>
              </a:defRPr>
            </a:lvl2pPr>
            <a:lvl3pPr marL="1371600" lvl="2" indent="-228600" algn="l" rtl="0">
              <a:spcBef>
                <a:spcPts val="800"/>
              </a:spcBef>
              <a:spcAft>
                <a:spcPts val="0"/>
              </a:spcAft>
              <a:buSzPts val="1200"/>
              <a:buNone/>
              <a:defRPr sz="1200">
                <a:solidFill>
                  <a:srgbClr val="8F97C0"/>
                </a:solidFill>
              </a:defRPr>
            </a:lvl3pPr>
            <a:lvl4pPr marL="1828800" lvl="3" indent="-228600" algn="l" rtl="0">
              <a:spcBef>
                <a:spcPts val="800"/>
              </a:spcBef>
              <a:spcAft>
                <a:spcPts val="0"/>
              </a:spcAft>
              <a:buClr>
                <a:srgbClr val="8F97C0"/>
              </a:buClr>
              <a:buSzPts val="1100"/>
              <a:buNone/>
              <a:defRPr sz="1100">
                <a:solidFill>
                  <a:srgbClr val="8F97C0"/>
                </a:solidFill>
              </a:defRPr>
            </a:lvl4pPr>
            <a:lvl5pPr marL="2286000" lvl="4" indent="-228600" algn="l" rtl="0">
              <a:spcBef>
                <a:spcPts val="800"/>
              </a:spcBef>
              <a:spcAft>
                <a:spcPts val="0"/>
              </a:spcAft>
              <a:buClr>
                <a:srgbClr val="8F97C0"/>
              </a:buClr>
              <a:buSzPts val="1100"/>
              <a:buNone/>
              <a:defRPr sz="1100">
                <a:solidFill>
                  <a:srgbClr val="8F97C0"/>
                </a:solidFill>
              </a:defRPr>
            </a:lvl5pPr>
            <a:lvl6pPr marL="2743200" lvl="5" indent="-228600" algn="l" rtl="0">
              <a:spcBef>
                <a:spcPts val="800"/>
              </a:spcBef>
              <a:spcAft>
                <a:spcPts val="0"/>
              </a:spcAft>
              <a:buClr>
                <a:srgbClr val="8F97C0"/>
              </a:buClr>
              <a:buSzPts val="1100"/>
              <a:buNone/>
              <a:defRPr sz="1100">
                <a:solidFill>
                  <a:srgbClr val="8F97C0"/>
                </a:solidFill>
              </a:defRPr>
            </a:lvl6pPr>
            <a:lvl7pPr marL="3200400" lvl="6" indent="-228600" algn="l" rtl="0">
              <a:spcBef>
                <a:spcPts val="200"/>
              </a:spcBef>
              <a:spcAft>
                <a:spcPts val="0"/>
              </a:spcAft>
              <a:buClr>
                <a:srgbClr val="8F97C0"/>
              </a:buClr>
              <a:buSzPts val="1100"/>
              <a:buNone/>
              <a:defRPr sz="1100">
                <a:solidFill>
                  <a:srgbClr val="8F97C0"/>
                </a:solidFill>
              </a:defRPr>
            </a:lvl7pPr>
            <a:lvl8pPr marL="3657600" lvl="7" indent="-228600" algn="l" rtl="0">
              <a:spcBef>
                <a:spcPts val="200"/>
              </a:spcBef>
              <a:spcAft>
                <a:spcPts val="0"/>
              </a:spcAft>
              <a:buClr>
                <a:srgbClr val="8F97C0"/>
              </a:buClr>
              <a:buSzPts val="1100"/>
              <a:buNone/>
              <a:defRPr sz="1100">
                <a:solidFill>
                  <a:srgbClr val="8F97C0"/>
                </a:solidFill>
              </a:defRPr>
            </a:lvl8pPr>
            <a:lvl9pPr marL="4114800" lvl="8" indent="-228600" algn="l" rtl="0">
              <a:spcBef>
                <a:spcPts val="200"/>
              </a:spcBef>
              <a:spcAft>
                <a:spcPts val="0"/>
              </a:spcAft>
              <a:buClr>
                <a:srgbClr val="8F97C0"/>
              </a:buClr>
              <a:buSzPts val="1100"/>
              <a:buNone/>
              <a:defRPr sz="1100">
                <a:solidFill>
                  <a:srgbClr val="8F97C0"/>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64"/>
        <p:cNvGrpSpPr/>
        <p:nvPr/>
      </p:nvGrpSpPr>
      <p:grpSpPr>
        <a:xfrm>
          <a:off x="0" y="0"/>
          <a:ext cx="0" cy="0"/>
          <a:chOff x="0" y="0"/>
          <a:chExt cx="0" cy="0"/>
        </a:xfrm>
      </p:grpSpPr>
      <p:sp>
        <p:nvSpPr>
          <p:cNvPr id="65" name="Google Shape;65;p10"/>
          <p:cNvSpPr txBox="1">
            <a:spLocks noGrp="1"/>
          </p:cNvSpPr>
          <p:nvPr>
            <p:ph type="sldNum" idx="12"/>
          </p:nvPr>
        </p:nvSpPr>
        <p:spPr>
          <a:xfrm>
            <a:off x="10776140" y="6293898"/>
            <a:ext cx="720900" cy="365700"/>
          </a:xfrm>
          <a:prstGeom prst="rect">
            <a:avLst/>
          </a:prstGeom>
          <a:noFill/>
          <a:ln>
            <a:noFill/>
          </a:ln>
        </p:spPr>
        <p:txBody>
          <a:bodyPr spcFirstLastPara="1" wrap="square" lIns="68575" tIns="34275" rIns="68575" bIns="34275" anchor="ctr" anchorCtr="0">
            <a:noAutofit/>
          </a:bodyPr>
          <a:lstStyle>
            <a:lvl1pPr marL="0" lvl="0" indent="0" algn="ctr" rtl="0">
              <a:spcBef>
                <a:spcPts val="0"/>
              </a:spcBef>
              <a:buNone/>
              <a:defRPr sz="1100">
                <a:solidFill>
                  <a:schemeClr val="dk1"/>
                </a:solidFill>
                <a:latin typeface="Twentieth Century"/>
                <a:ea typeface="Twentieth Century"/>
                <a:cs typeface="Twentieth Century"/>
                <a:sym typeface="Twentieth Century"/>
              </a:defRPr>
            </a:lvl1pPr>
            <a:lvl2pPr marL="0" lvl="1" indent="0" algn="ctr" rtl="0">
              <a:spcBef>
                <a:spcPts val="0"/>
              </a:spcBef>
              <a:buNone/>
              <a:defRPr sz="1100">
                <a:solidFill>
                  <a:schemeClr val="dk1"/>
                </a:solidFill>
                <a:latin typeface="Twentieth Century"/>
                <a:ea typeface="Twentieth Century"/>
                <a:cs typeface="Twentieth Century"/>
                <a:sym typeface="Twentieth Century"/>
              </a:defRPr>
            </a:lvl2pPr>
            <a:lvl3pPr marL="0" lvl="2" indent="0" algn="ctr" rtl="0">
              <a:spcBef>
                <a:spcPts val="0"/>
              </a:spcBef>
              <a:buNone/>
              <a:defRPr sz="1100">
                <a:solidFill>
                  <a:schemeClr val="dk1"/>
                </a:solidFill>
                <a:latin typeface="Twentieth Century"/>
                <a:ea typeface="Twentieth Century"/>
                <a:cs typeface="Twentieth Century"/>
                <a:sym typeface="Twentieth Century"/>
              </a:defRPr>
            </a:lvl3pPr>
            <a:lvl4pPr marL="0" lvl="3" indent="0" algn="ctr" rtl="0">
              <a:spcBef>
                <a:spcPts val="0"/>
              </a:spcBef>
              <a:buNone/>
              <a:defRPr sz="1100">
                <a:solidFill>
                  <a:schemeClr val="dk1"/>
                </a:solidFill>
                <a:latin typeface="Twentieth Century"/>
                <a:ea typeface="Twentieth Century"/>
                <a:cs typeface="Twentieth Century"/>
                <a:sym typeface="Twentieth Century"/>
              </a:defRPr>
            </a:lvl4pPr>
            <a:lvl5pPr marL="0" lvl="4" indent="0" algn="ctr" rtl="0">
              <a:spcBef>
                <a:spcPts val="0"/>
              </a:spcBef>
              <a:buNone/>
              <a:defRPr sz="1100">
                <a:solidFill>
                  <a:schemeClr val="dk1"/>
                </a:solidFill>
                <a:latin typeface="Twentieth Century"/>
                <a:ea typeface="Twentieth Century"/>
                <a:cs typeface="Twentieth Century"/>
                <a:sym typeface="Twentieth Century"/>
              </a:defRPr>
            </a:lvl5pPr>
            <a:lvl6pPr marL="0" lvl="5" indent="0" algn="ctr" rtl="0">
              <a:spcBef>
                <a:spcPts val="0"/>
              </a:spcBef>
              <a:buNone/>
              <a:defRPr sz="1100">
                <a:solidFill>
                  <a:schemeClr val="dk1"/>
                </a:solidFill>
                <a:latin typeface="Twentieth Century"/>
                <a:ea typeface="Twentieth Century"/>
                <a:cs typeface="Twentieth Century"/>
                <a:sym typeface="Twentieth Century"/>
              </a:defRPr>
            </a:lvl6pPr>
            <a:lvl7pPr marL="0" lvl="6" indent="0" algn="ctr" rtl="0">
              <a:spcBef>
                <a:spcPts val="0"/>
              </a:spcBef>
              <a:buNone/>
              <a:defRPr sz="1100">
                <a:solidFill>
                  <a:schemeClr val="dk1"/>
                </a:solidFill>
                <a:latin typeface="Twentieth Century"/>
                <a:ea typeface="Twentieth Century"/>
                <a:cs typeface="Twentieth Century"/>
                <a:sym typeface="Twentieth Century"/>
              </a:defRPr>
            </a:lvl7pPr>
            <a:lvl8pPr marL="0" lvl="7" indent="0" algn="ctr" rtl="0">
              <a:spcBef>
                <a:spcPts val="0"/>
              </a:spcBef>
              <a:buNone/>
              <a:defRPr sz="1100">
                <a:solidFill>
                  <a:schemeClr val="dk1"/>
                </a:solidFill>
                <a:latin typeface="Twentieth Century"/>
                <a:ea typeface="Twentieth Century"/>
                <a:cs typeface="Twentieth Century"/>
                <a:sym typeface="Twentieth Century"/>
              </a:defRPr>
            </a:lvl8pPr>
            <a:lvl9pPr marL="0" lvl="8" indent="0" algn="ctr" rtl="0">
              <a:spcBef>
                <a:spcPts val="0"/>
              </a:spcBef>
              <a:buNone/>
              <a:defRPr sz="1100">
                <a:solidFill>
                  <a:schemeClr val="dk1"/>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a:t>‹#›</a:t>
            </a:fld>
            <a:endParaRPr/>
          </a:p>
        </p:txBody>
      </p:sp>
      <p:sp>
        <p:nvSpPr>
          <p:cNvPr id="66" name="Google Shape;66;p10"/>
          <p:cNvSpPr txBox="1">
            <a:spLocks noGrp="1"/>
          </p:cNvSpPr>
          <p:nvPr>
            <p:ph type="ftr" idx="11"/>
          </p:nvPr>
        </p:nvSpPr>
        <p:spPr>
          <a:xfrm>
            <a:off x="5545972" y="6293104"/>
            <a:ext cx="5253600" cy="3651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sz="1100">
                <a:solidFill>
                  <a:schemeClr val="dk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7" name="Google Shape;67;p10"/>
          <p:cNvSpPr txBox="1">
            <a:spLocks noGrp="1"/>
          </p:cNvSpPr>
          <p:nvPr>
            <p:ph type="title"/>
          </p:nvPr>
        </p:nvSpPr>
        <p:spPr>
          <a:xfrm>
            <a:off x="1333705" y="325057"/>
            <a:ext cx="9313800" cy="915300"/>
          </a:xfrm>
          <a:prstGeom prst="rect">
            <a:avLst/>
          </a:prstGeom>
          <a:noFill/>
          <a:ln>
            <a:noFill/>
          </a:ln>
        </p:spPr>
        <p:txBody>
          <a:bodyPr spcFirstLastPara="1" wrap="square" lIns="68575" tIns="34275" rIns="68575" bIns="34275" anchor="ctr" anchorCtr="0">
            <a:normAutofit/>
          </a:bodyPr>
          <a:lstStyle>
            <a:lvl1pPr lvl="0" algn="ctr" rtl="0">
              <a:spcBef>
                <a:spcPts val="0"/>
              </a:spcBef>
              <a:spcAft>
                <a:spcPts val="0"/>
              </a:spcAft>
              <a:buClr>
                <a:schemeClr val="dk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theme" Target="../theme/theme2.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7990" y="365125"/>
            <a:ext cx="10512900" cy="13257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1" name="Google Shape;11;p1"/>
          <p:cNvSpPr txBox="1">
            <a:spLocks noGrp="1"/>
          </p:cNvSpPr>
          <p:nvPr>
            <p:ph type="body" idx="1"/>
          </p:nvPr>
        </p:nvSpPr>
        <p:spPr>
          <a:xfrm>
            <a:off x="837990" y="1825625"/>
            <a:ext cx="10512900" cy="4351200"/>
          </a:xfrm>
          <a:prstGeom prst="rect">
            <a:avLst/>
          </a:prstGeom>
          <a:noFill/>
          <a:ln>
            <a:noFill/>
          </a:ln>
        </p:spPr>
        <p:txBody>
          <a:bodyPr spcFirstLastPara="1" wrap="square" lIns="68575" tIns="34275" rIns="68575" bIns="34275" anchor="t" anchorCtr="0">
            <a:normAutofit/>
          </a:bodyPr>
          <a:lstStyle>
            <a:lvl1pPr marL="457200" marR="0" lvl="0" indent="-349250" algn="l" rtl="0">
              <a:lnSpc>
                <a:spcPct val="100000"/>
              </a:lnSpc>
              <a:spcBef>
                <a:spcPts val="800"/>
              </a:spcBef>
              <a:spcAft>
                <a:spcPts val="0"/>
              </a:spcAft>
              <a:buClr>
                <a:schemeClr val="accent1"/>
              </a:buClr>
              <a:buSzPts val="1900"/>
              <a:buFont typeface="Arial"/>
              <a:buChar char="•"/>
              <a:defRPr sz="1900" b="0" i="0" u="none" strike="noStrike" cap="none">
                <a:solidFill>
                  <a:schemeClr val="dk1"/>
                </a:solidFill>
                <a:latin typeface="Calibri"/>
                <a:ea typeface="Calibri"/>
                <a:cs typeface="Calibri"/>
                <a:sym typeface="Calibri"/>
              </a:defRPr>
            </a:lvl1pPr>
            <a:lvl2pPr marL="914400" marR="0" lvl="1" indent="-330200" algn="l" rtl="0">
              <a:lnSpc>
                <a:spcPct val="100000"/>
              </a:lnSpc>
              <a:spcBef>
                <a:spcPts val="8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2pPr>
            <a:lvl3pPr marL="1371600" marR="0" lvl="2" indent="-311150" algn="l" rtl="0">
              <a:lnSpc>
                <a:spcPct val="100000"/>
              </a:lnSpc>
              <a:spcBef>
                <a:spcPts val="800"/>
              </a:spcBef>
              <a:spcAft>
                <a:spcPts val="0"/>
              </a:spcAft>
              <a:buClr>
                <a:schemeClr val="accent1"/>
              </a:buClr>
              <a:buSzPts val="1300"/>
              <a:buFont typeface="Arial"/>
              <a:buChar char="•"/>
              <a:defRPr sz="1300" b="0" i="0" u="none" strike="noStrike" cap="none">
                <a:solidFill>
                  <a:schemeClr val="dk1"/>
                </a:solidFill>
                <a:latin typeface="Calibri"/>
                <a:ea typeface="Calibri"/>
                <a:cs typeface="Calibri"/>
                <a:sym typeface="Calibri"/>
              </a:defRPr>
            </a:lvl3pPr>
            <a:lvl4pPr marL="1828800" marR="0" lvl="3" indent="-311150" algn="l" rtl="0">
              <a:lnSpc>
                <a:spcPct val="100000"/>
              </a:lnSpc>
              <a:spcBef>
                <a:spcPts val="800"/>
              </a:spcBef>
              <a:spcAft>
                <a:spcPts val="0"/>
              </a:spcAft>
              <a:buClr>
                <a:schemeClr val="accent1"/>
              </a:buClr>
              <a:buSzPts val="1300"/>
              <a:buFont typeface="Arial"/>
              <a:buChar char="•"/>
              <a:defRPr sz="1300" b="0" i="0" u="none" strike="noStrike" cap="none">
                <a:solidFill>
                  <a:schemeClr val="dk1"/>
                </a:solidFill>
                <a:latin typeface="Calibri"/>
                <a:ea typeface="Calibri"/>
                <a:cs typeface="Calibri"/>
                <a:sym typeface="Calibri"/>
              </a:defRPr>
            </a:lvl4pPr>
            <a:lvl5pPr marL="2286000" marR="0" lvl="4" indent="-311150" algn="l" rtl="0">
              <a:lnSpc>
                <a:spcPct val="100000"/>
              </a:lnSpc>
              <a:spcBef>
                <a:spcPts val="800"/>
              </a:spcBef>
              <a:spcAft>
                <a:spcPts val="0"/>
              </a:spcAft>
              <a:buClr>
                <a:schemeClr val="accent1"/>
              </a:buClr>
              <a:buSzPts val="1300"/>
              <a:buFont typeface="Arial"/>
              <a:buChar char="•"/>
              <a:defRPr sz="13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8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7990" y="6356350"/>
            <a:ext cx="1358100" cy="3651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chemeClr val="dk2"/>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301351" y="6356349"/>
            <a:ext cx="5586300" cy="3651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chemeClr val="dk2"/>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9888658" y="6356350"/>
            <a:ext cx="1462500" cy="3651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000000"/>
                </a:solidFill>
                <a:latin typeface="Calibri"/>
                <a:ea typeface="Calibri"/>
                <a:cs typeface="Calibri"/>
                <a:sym typeface="Calibri"/>
              </a:defRPr>
            </a:lvl1pPr>
            <a:lvl2pPr marL="0" marR="0" lvl="1" indent="0" algn="r" rtl="0">
              <a:spcBef>
                <a:spcPts val="0"/>
              </a:spcBef>
              <a:buNone/>
              <a:defRPr sz="900" b="0" i="0" u="none" strike="noStrike" cap="none">
                <a:solidFill>
                  <a:srgbClr val="000000"/>
                </a:solidFill>
                <a:latin typeface="Calibri"/>
                <a:ea typeface="Calibri"/>
                <a:cs typeface="Calibri"/>
                <a:sym typeface="Calibri"/>
              </a:defRPr>
            </a:lvl2pPr>
            <a:lvl3pPr marL="0" marR="0" lvl="2" indent="0" algn="r" rtl="0">
              <a:spcBef>
                <a:spcPts val="0"/>
              </a:spcBef>
              <a:buNone/>
              <a:defRPr sz="900" b="0" i="0" u="none" strike="noStrike" cap="none">
                <a:solidFill>
                  <a:srgbClr val="000000"/>
                </a:solidFill>
                <a:latin typeface="Calibri"/>
                <a:ea typeface="Calibri"/>
                <a:cs typeface="Calibri"/>
                <a:sym typeface="Calibri"/>
              </a:defRPr>
            </a:lvl3pPr>
            <a:lvl4pPr marL="0" marR="0" lvl="3" indent="0" algn="r" rtl="0">
              <a:spcBef>
                <a:spcPts val="0"/>
              </a:spcBef>
              <a:buNone/>
              <a:defRPr sz="900" b="0" i="0" u="none" strike="noStrike" cap="none">
                <a:solidFill>
                  <a:srgbClr val="000000"/>
                </a:solidFill>
                <a:latin typeface="Calibri"/>
                <a:ea typeface="Calibri"/>
                <a:cs typeface="Calibri"/>
                <a:sym typeface="Calibri"/>
              </a:defRPr>
            </a:lvl4pPr>
            <a:lvl5pPr marL="0" marR="0" lvl="4" indent="0" algn="r" rtl="0">
              <a:spcBef>
                <a:spcPts val="0"/>
              </a:spcBef>
              <a:buNone/>
              <a:defRPr sz="900" b="0" i="0" u="none" strike="noStrike" cap="none">
                <a:solidFill>
                  <a:srgbClr val="000000"/>
                </a:solidFill>
                <a:latin typeface="Calibri"/>
                <a:ea typeface="Calibri"/>
                <a:cs typeface="Calibri"/>
                <a:sym typeface="Calibri"/>
              </a:defRPr>
            </a:lvl5pPr>
            <a:lvl6pPr marL="0" marR="0" lvl="5" indent="0" algn="r" rtl="0">
              <a:spcBef>
                <a:spcPts val="0"/>
              </a:spcBef>
              <a:buNone/>
              <a:defRPr sz="900" b="0" i="0" u="none" strike="noStrike" cap="none">
                <a:solidFill>
                  <a:srgbClr val="000000"/>
                </a:solidFill>
                <a:latin typeface="Calibri"/>
                <a:ea typeface="Calibri"/>
                <a:cs typeface="Calibri"/>
                <a:sym typeface="Calibri"/>
              </a:defRPr>
            </a:lvl6pPr>
            <a:lvl7pPr marL="0" marR="0" lvl="6" indent="0" algn="r" rtl="0">
              <a:spcBef>
                <a:spcPts val="0"/>
              </a:spcBef>
              <a:buNone/>
              <a:defRPr sz="900" b="0" i="0" u="none" strike="noStrike" cap="none">
                <a:solidFill>
                  <a:srgbClr val="000000"/>
                </a:solidFill>
                <a:latin typeface="Calibri"/>
                <a:ea typeface="Calibri"/>
                <a:cs typeface="Calibri"/>
                <a:sym typeface="Calibri"/>
              </a:defRPr>
            </a:lvl7pPr>
            <a:lvl8pPr marL="0" marR="0" lvl="7" indent="0" algn="r" rtl="0">
              <a:spcBef>
                <a:spcPts val="0"/>
              </a:spcBef>
              <a:buNone/>
              <a:defRPr sz="900" b="0" i="0" u="none" strike="noStrike" cap="none">
                <a:solidFill>
                  <a:srgbClr val="000000"/>
                </a:solidFill>
                <a:latin typeface="Calibri"/>
                <a:ea typeface="Calibri"/>
                <a:cs typeface="Calibri"/>
                <a:sym typeface="Calibri"/>
              </a:defRPr>
            </a:lvl8pPr>
            <a:lvl9pPr marL="0" marR="0" lvl="8" indent="0" algn="r" rtl="0">
              <a:spcBef>
                <a:spcPts val="0"/>
              </a:spcBef>
              <a:buNone/>
              <a:defRPr sz="9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837990" y="365125"/>
            <a:ext cx="10512900" cy="13257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87" name="Google Shape;87;p17"/>
          <p:cNvSpPr txBox="1">
            <a:spLocks noGrp="1"/>
          </p:cNvSpPr>
          <p:nvPr>
            <p:ph type="body" idx="1"/>
          </p:nvPr>
        </p:nvSpPr>
        <p:spPr>
          <a:xfrm>
            <a:off x="837990" y="1825625"/>
            <a:ext cx="10512900" cy="4351200"/>
          </a:xfrm>
          <a:prstGeom prst="rect">
            <a:avLst/>
          </a:prstGeom>
          <a:noFill/>
          <a:ln>
            <a:noFill/>
          </a:ln>
        </p:spPr>
        <p:txBody>
          <a:bodyPr spcFirstLastPara="1" wrap="square" lIns="68575" tIns="34275" rIns="68575" bIns="34275" anchor="t" anchorCtr="0">
            <a:normAutofit/>
          </a:bodyPr>
          <a:lstStyle>
            <a:lvl1pPr marL="457200" marR="0" lvl="0" indent="-349250" algn="l" rtl="0">
              <a:lnSpc>
                <a:spcPct val="100000"/>
              </a:lnSpc>
              <a:spcBef>
                <a:spcPts val="800"/>
              </a:spcBef>
              <a:spcAft>
                <a:spcPts val="0"/>
              </a:spcAft>
              <a:buClr>
                <a:schemeClr val="accent1"/>
              </a:buClr>
              <a:buSzPts val="1900"/>
              <a:buFont typeface="Arial"/>
              <a:buChar char="•"/>
              <a:defRPr sz="1900" b="0" i="0" u="none" strike="noStrike" cap="none">
                <a:solidFill>
                  <a:schemeClr val="dk1"/>
                </a:solidFill>
                <a:latin typeface="Calibri"/>
                <a:ea typeface="Calibri"/>
                <a:cs typeface="Calibri"/>
                <a:sym typeface="Calibri"/>
              </a:defRPr>
            </a:lvl1pPr>
            <a:lvl2pPr marL="914400" marR="0" lvl="1" indent="-330200" algn="l" rtl="0">
              <a:lnSpc>
                <a:spcPct val="100000"/>
              </a:lnSpc>
              <a:spcBef>
                <a:spcPts val="8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2pPr>
            <a:lvl3pPr marL="1371600" marR="0" lvl="2" indent="-311150" algn="l" rtl="0">
              <a:lnSpc>
                <a:spcPct val="100000"/>
              </a:lnSpc>
              <a:spcBef>
                <a:spcPts val="800"/>
              </a:spcBef>
              <a:spcAft>
                <a:spcPts val="0"/>
              </a:spcAft>
              <a:buClr>
                <a:schemeClr val="accent1"/>
              </a:buClr>
              <a:buSzPts val="1300"/>
              <a:buFont typeface="Arial"/>
              <a:buChar char="•"/>
              <a:defRPr sz="1300" b="0" i="0" u="none" strike="noStrike" cap="none">
                <a:solidFill>
                  <a:schemeClr val="dk1"/>
                </a:solidFill>
                <a:latin typeface="Calibri"/>
                <a:ea typeface="Calibri"/>
                <a:cs typeface="Calibri"/>
                <a:sym typeface="Calibri"/>
              </a:defRPr>
            </a:lvl3pPr>
            <a:lvl4pPr marL="1828800" marR="0" lvl="3" indent="-311150" algn="l" rtl="0">
              <a:lnSpc>
                <a:spcPct val="100000"/>
              </a:lnSpc>
              <a:spcBef>
                <a:spcPts val="800"/>
              </a:spcBef>
              <a:spcAft>
                <a:spcPts val="0"/>
              </a:spcAft>
              <a:buClr>
                <a:schemeClr val="accent1"/>
              </a:buClr>
              <a:buSzPts val="1300"/>
              <a:buFont typeface="Arial"/>
              <a:buChar char="•"/>
              <a:defRPr sz="1300" b="0" i="0" u="none" strike="noStrike" cap="none">
                <a:solidFill>
                  <a:schemeClr val="dk1"/>
                </a:solidFill>
                <a:latin typeface="Calibri"/>
                <a:ea typeface="Calibri"/>
                <a:cs typeface="Calibri"/>
                <a:sym typeface="Calibri"/>
              </a:defRPr>
            </a:lvl4pPr>
            <a:lvl5pPr marL="2286000" marR="0" lvl="4" indent="-311150" algn="l" rtl="0">
              <a:lnSpc>
                <a:spcPct val="100000"/>
              </a:lnSpc>
              <a:spcBef>
                <a:spcPts val="800"/>
              </a:spcBef>
              <a:spcAft>
                <a:spcPts val="0"/>
              </a:spcAft>
              <a:buClr>
                <a:schemeClr val="accent1"/>
              </a:buClr>
              <a:buSzPts val="1300"/>
              <a:buFont typeface="Arial"/>
              <a:buChar char="•"/>
              <a:defRPr sz="13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8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8" name="Google Shape;88;p17"/>
          <p:cNvSpPr txBox="1">
            <a:spLocks noGrp="1"/>
          </p:cNvSpPr>
          <p:nvPr>
            <p:ph type="dt" idx="10"/>
          </p:nvPr>
        </p:nvSpPr>
        <p:spPr>
          <a:xfrm>
            <a:off x="837990" y="6356350"/>
            <a:ext cx="1358100" cy="3651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chemeClr val="dk2"/>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89" name="Google Shape;89;p17"/>
          <p:cNvSpPr txBox="1">
            <a:spLocks noGrp="1"/>
          </p:cNvSpPr>
          <p:nvPr>
            <p:ph type="ftr" idx="11"/>
          </p:nvPr>
        </p:nvSpPr>
        <p:spPr>
          <a:xfrm>
            <a:off x="3301351" y="6356349"/>
            <a:ext cx="5586300" cy="3651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chemeClr val="dk2"/>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90" name="Google Shape;90;p17"/>
          <p:cNvSpPr txBox="1">
            <a:spLocks noGrp="1"/>
          </p:cNvSpPr>
          <p:nvPr>
            <p:ph type="sldNum" idx="12"/>
          </p:nvPr>
        </p:nvSpPr>
        <p:spPr>
          <a:xfrm>
            <a:off x="9888658" y="6356350"/>
            <a:ext cx="1462500" cy="3651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000000"/>
                </a:solidFill>
                <a:latin typeface="Calibri"/>
                <a:ea typeface="Calibri"/>
                <a:cs typeface="Calibri"/>
                <a:sym typeface="Calibri"/>
              </a:defRPr>
            </a:lvl1pPr>
            <a:lvl2pPr marL="0" marR="0" lvl="1" indent="0" algn="r" rtl="0">
              <a:spcBef>
                <a:spcPts val="0"/>
              </a:spcBef>
              <a:buNone/>
              <a:defRPr sz="900" b="0" i="0" u="none" strike="noStrike" cap="none">
                <a:solidFill>
                  <a:srgbClr val="000000"/>
                </a:solidFill>
                <a:latin typeface="Calibri"/>
                <a:ea typeface="Calibri"/>
                <a:cs typeface="Calibri"/>
                <a:sym typeface="Calibri"/>
              </a:defRPr>
            </a:lvl2pPr>
            <a:lvl3pPr marL="0" marR="0" lvl="2" indent="0" algn="r" rtl="0">
              <a:spcBef>
                <a:spcPts val="0"/>
              </a:spcBef>
              <a:buNone/>
              <a:defRPr sz="900" b="0" i="0" u="none" strike="noStrike" cap="none">
                <a:solidFill>
                  <a:srgbClr val="000000"/>
                </a:solidFill>
                <a:latin typeface="Calibri"/>
                <a:ea typeface="Calibri"/>
                <a:cs typeface="Calibri"/>
                <a:sym typeface="Calibri"/>
              </a:defRPr>
            </a:lvl3pPr>
            <a:lvl4pPr marL="0" marR="0" lvl="3" indent="0" algn="r" rtl="0">
              <a:spcBef>
                <a:spcPts val="0"/>
              </a:spcBef>
              <a:buNone/>
              <a:defRPr sz="900" b="0" i="0" u="none" strike="noStrike" cap="none">
                <a:solidFill>
                  <a:srgbClr val="000000"/>
                </a:solidFill>
                <a:latin typeface="Calibri"/>
                <a:ea typeface="Calibri"/>
                <a:cs typeface="Calibri"/>
                <a:sym typeface="Calibri"/>
              </a:defRPr>
            </a:lvl4pPr>
            <a:lvl5pPr marL="0" marR="0" lvl="4" indent="0" algn="r" rtl="0">
              <a:spcBef>
                <a:spcPts val="0"/>
              </a:spcBef>
              <a:buNone/>
              <a:defRPr sz="900" b="0" i="0" u="none" strike="noStrike" cap="none">
                <a:solidFill>
                  <a:srgbClr val="000000"/>
                </a:solidFill>
                <a:latin typeface="Calibri"/>
                <a:ea typeface="Calibri"/>
                <a:cs typeface="Calibri"/>
                <a:sym typeface="Calibri"/>
              </a:defRPr>
            </a:lvl5pPr>
            <a:lvl6pPr marL="0" marR="0" lvl="5" indent="0" algn="r" rtl="0">
              <a:spcBef>
                <a:spcPts val="0"/>
              </a:spcBef>
              <a:buNone/>
              <a:defRPr sz="900" b="0" i="0" u="none" strike="noStrike" cap="none">
                <a:solidFill>
                  <a:srgbClr val="000000"/>
                </a:solidFill>
                <a:latin typeface="Calibri"/>
                <a:ea typeface="Calibri"/>
                <a:cs typeface="Calibri"/>
                <a:sym typeface="Calibri"/>
              </a:defRPr>
            </a:lvl6pPr>
            <a:lvl7pPr marL="0" marR="0" lvl="6" indent="0" algn="r" rtl="0">
              <a:spcBef>
                <a:spcPts val="0"/>
              </a:spcBef>
              <a:buNone/>
              <a:defRPr sz="900" b="0" i="0" u="none" strike="noStrike" cap="none">
                <a:solidFill>
                  <a:srgbClr val="000000"/>
                </a:solidFill>
                <a:latin typeface="Calibri"/>
                <a:ea typeface="Calibri"/>
                <a:cs typeface="Calibri"/>
                <a:sym typeface="Calibri"/>
              </a:defRPr>
            </a:lvl7pPr>
            <a:lvl8pPr marL="0" marR="0" lvl="7" indent="0" algn="r" rtl="0">
              <a:spcBef>
                <a:spcPts val="0"/>
              </a:spcBef>
              <a:buNone/>
              <a:defRPr sz="900" b="0" i="0" u="none" strike="noStrike" cap="none">
                <a:solidFill>
                  <a:srgbClr val="000000"/>
                </a:solidFill>
                <a:latin typeface="Calibri"/>
                <a:ea typeface="Calibri"/>
                <a:cs typeface="Calibri"/>
                <a:sym typeface="Calibri"/>
              </a:defRPr>
            </a:lvl8pPr>
            <a:lvl9pPr marL="0" marR="0" lvl="8" indent="0" algn="r" rtl="0">
              <a:spcBef>
                <a:spcPts val="0"/>
              </a:spcBef>
              <a:buNone/>
              <a:defRPr sz="9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 Id="rId9"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assets-global.website-files.com/5d3725188825e071f1670246/5d71988c7d90db7045afd4cc_pbis_disproportionality_data_guidebook.pdf"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hyperlink" Target="https://assets-global.website-files.com/5d3725188825e071f1670246/60fefbb349473556ffb5ea5b_FLPBIS_TIC_2019Integration_0712.pdf"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docs.google.com/document/d/1qJdNblB5uMywVn1GeCxufJe0jKYEC2ZmPAHKgb56DUo/copy#heading=h.887rgnssiw54"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s://assets-global.website-files.com/5d3725188825e071f1670246/6062383b3f8932b212e9c98b_PBIS%20Cultural%20Responsiveness%20Field%20Guide%20v2.pdf"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41"/>
          <p:cNvSpPr/>
          <p:nvPr/>
        </p:nvSpPr>
        <p:spPr>
          <a:xfrm>
            <a:off x="913371" y="4775303"/>
            <a:ext cx="10362000" cy="15795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800" b="1">
                <a:solidFill>
                  <a:schemeClr val="accent2"/>
                </a:solidFill>
                <a:latin typeface="Twentieth Century"/>
                <a:ea typeface="Twentieth Century"/>
                <a:cs typeface="Twentieth Century"/>
                <a:sym typeface="Twentieth Century"/>
              </a:rPr>
              <a:t>Discipline Data (TFI 1.12)</a:t>
            </a:r>
            <a:endParaRPr sz="4800" b="1">
              <a:solidFill>
                <a:schemeClr val="accent2"/>
              </a:solidFill>
              <a:latin typeface="Twentieth Century"/>
              <a:ea typeface="Twentieth Century"/>
              <a:cs typeface="Twentieth Century"/>
              <a:sym typeface="Twentieth Century"/>
            </a:endParaRPr>
          </a:p>
          <a:p>
            <a:pPr marL="0" marR="0" lvl="0" indent="0" algn="ctr" rtl="0">
              <a:spcBef>
                <a:spcPts val="0"/>
              </a:spcBef>
              <a:spcAft>
                <a:spcPts val="0"/>
              </a:spcAft>
              <a:buNone/>
            </a:pPr>
            <a:r>
              <a:rPr lang="en-US" sz="1800" b="1">
                <a:solidFill>
                  <a:schemeClr val="accent2"/>
                </a:solidFill>
                <a:latin typeface="Twentieth Century"/>
                <a:ea typeface="Twentieth Century"/>
                <a:cs typeface="Twentieth Century"/>
                <a:sym typeface="Twentieth Century"/>
              </a:rPr>
              <a:t>Updated May 2022</a:t>
            </a:r>
            <a:endParaRPr sz="1800" b="1">
              <a:solidFill>
                <a:schemeClr val="accent2"/>
              </a:solidFill>
              <a:latin typeface="Twentieth Century"/>
              <a:ea typeface="Twentieth Century"/>
              <a:cs typeface="Twentieth Century"/>
              <a:sym typeface="Twentieth Century"/>
            </a:endParaRPr>
          </a:p>
        </p:txBody>
      </p:sp>
      <p:sp>
        <p:nvSpPr>
          <p:cNvPr id="213" name="Google Shape;213;p41"/>
          <p:cNvSpPr txBox="1">
            <a:spLocks noGrp="1"/>
          </p:cNvSpPr>
          <p:nvPr>
            <p:ph type="ctrTitle"/>
          </p:nvPr>
        </p:nvSpPr>
        <p:spPr>
          <a:xfrm>
            <a:off x="914182" y="3042909"/>
            <a:ext cx="10360500" cy="1470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0E1529"/>
              </a:buClr>
              <a:buSzPct val="100000"/>
              <a:buFont typeface="Arial"/>
              <a:buNone/>
            </a:pPr>
            <a:endParaRPr sz="4410" b="1" dirty="0">
              <a:solidFill>
                <a:srgbClr val="0E1529"/>
              </a:solidFill>
              <a:latin typeface="Arial"/>
              <a:ea typeface="Arial"/>
              <a:cs typeface="Arial"/>
              <a:sym typeface="Arial"/>
            </a:endParaRPr>
          </a:p>
          <a:p>
            <a:pPr marL="0" lvl="0" indent="0" algn="ctr" rtl="0">
              <a:spcBef>
                <a:spcPts val="0"/>
              </a:spcBef>
              <a:spcAft>
                <a:spcPts val="0"/>
              </a:spcAft>
              <a:buClr>
                <a:srgbClr val="0E1529"/>
              </a:buClr>
              <a:buSzPct val="100000"/>
              <a:buFont typeface="Arial"/>
              <a:buNone/>
            </a:pPr>
            <a:r>
              <a:rPr lang="en-US" sz="4410" b="1" dirty="0">
                <a:latin typeface="Arial"/>
                <a:ea typeface="Arial"/>
                <a:cs typeface="Arial"/>
                <a:sym typeface="Arial"/>
              </a:rPr>
              <a:t>Tier 1</a:t>
            </a:r>
            <a:endParaRPr sz="4410" b="1" dirty="0">
              <a:latin typeface="Arial"/>
              <a:ea typeface="Arial"/>
              <a:cs typeface="Arial"/>
              <a:sym typeface="Arial"/>
            </a:endParaRPr>
          </a:p>
          <a:p>
            <a:pPr marL="0" lvl="0" indent="0" algn="ctr" rtl="0">
              <a:spcBef>
                <a:spcPts val="0"/>
              </a:spcBef>
              <a:spcAft>
                <a:spcPts val="0"/>
              </a:spcAft>
              <a:buClr>
                <a:srgbClr val="0E1529"/>
              </a:buClr>
              <a:buSzPct val="100000"/>
              <a:buFont typeface="Arial"/>
              <a:buNone/>
            </a:pPr>
            <a:r>
              <a:rPr lang="en-US" sz="4410" b="1" dirty="0">
                <a:latin typeface="Arial"/>
                <a:ea typeface="Arial"/>
                <a:cs typeface="Arial"/>
                <a:sym typeface="Arial"/>
              </a:rPr>
              <a:t>Training Day 4</a:t>
            </a:r>
            <a:endParaRPr dirty="0"/>
          </a:p>
        </p:txBody>
      </p:sp>
      <p:sp>
        <p:nvSpPr>
          <p:cNvPr id="214" name="Google Shape;214;p41">
            <a:extLst>
              <a:ext uri="{C183D7F6-B498-43B3-948B-1728B52AA6E4}">
                <adec:decorative xmlns:adec="http://schemas.microsoft.com/office/drawing/2017/decorative" val="1"/>
              </a:ext>
            </a:extLst>
          </p:cNvPr>
          <p:cNvSpPr txBox="1"/>
          <p:nvPr/>
        </p:nvSpPr>
        <p:spPr>
          <a:xfrm>
            <a:off x="-15946" y="703075"/>
            <a:ext cx="12220800" cy="2339700"/>
          </a:xfrm>
          <a:prstGeom prst="rect">
            <a:avLst/>
          </a:prstGeom>
          <a:solidFill>
            <a:schemeClr val="dk1"/>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solidFill>
                <a:schemeClr val="dk1"/>
              </a:solidFill>
              <a:latin typeface="Calibri"/>
              <a:ea typeface="Calibri"/>
              <a:cs typeface="Calibri"/>
              <a:sym typeface="Calibri"/>
            </a:endParaRPr>
          </a:p>
          <a:p>
            <a:pPr marL="0" lvl="0" indent="0" algn="l" rtl="0">
              <a:spcBef>
                <a:spcPts val="0"/>
              </a:spcBef>
              <a:spcAft>
                <a:spcPts val="0"/>
              </a:spcAft>
              <a:buNone/>
            </a:pPr>
            <a:endParaRPr>
              <a:solidFill>
                <a:schemeClr val="dk1"/>
              </a:solidFill>
              <a:latin typeface="Calibri"/>
              <a:ea typeface="Calibri"/>
              <a:cs typeface="Calibri"/>
              <a:sym typeface="Calibri"/>
            </a:endParaRPr>
          </a:p>
          <a:p>
            <a:pPr marL="0" lvl="0" indent="0" algn="l" rtl="0">
              <a:spcBef>
                <a:spcPts val="0"/>
              </a:spcBef>
              <a:spcAft>
                <a:spcPts val="0"/>
              </a:spcAft>
              <a:buNone/>
            </a:pPr>
            <a:endParaRPr>
              <a:solidFill>
                <a:schemeClr val="dk1"/>
              </a:solidFill>
              <a:latin typeface="Calibri"/>
              <a:ea typeface="Calibri"/>
              <a:cs typeface="Calibri"/>
              <a:sym typeface="Calibri"/>
            </a:endParaRPr>
          </a:p>
          <a:p>
            <a:pPr marL="0" lvl="0" indent="0" algn="l" rtl="0">
              <a:spcBef>
                <a:spcPts val="0"/>
              </a:spcBef>
              <a:spcAft>
                <a:spcPts val="0"/>
              </a:spcAft>
              <a:buNone/>
            </a:pPr>
            <a:endParaRPr>
              <a:solidFill>
                <a:schemeClr val="dk1"/>
              </a:solidFill>
              <a:latin typeface="Calibri"/>
              <a:ea typeface="Calibri"/>
              <a:cs typeface="Calibri"/>
              <a:sym typeface="Calibri"/>
            </a:endParaRPr>
          </a:p>
          <a:p>
            <a:pPr marL="0" lvl="0" indent="0" algn="l" rtl="0">
              <a:spcBef>
                <a:spcPts val="0"/>
              </a:spcBef>
              <a:spcAft>
                <a:spcPts val="0"/>
              </a:spcAft>
              <a:buNone/>
            </a:pPr>
            <a:endParaRPr>
              <a:solidFill>
                <a:schemeClr val="dk1"/>
              </a:solidFill>
              <a:latin typeface="Calibri"/>
              <a:ea typeface="Calibri"/>
              <a:cs typeface="Calibri"/>
              <a:sym typeface="Calibri"/>
            </a:endParaRPr>
          </a:p>
          <a:p>
            <a:pPr marL="0" lvl="0" indent="0" algn="l" rtl="0">
              <a:spcBef>
                <a:spcPts val="0"/>
              </a:spcBef>
              <a:spcAft>
                <a:spcPts val="0"/>
              </a:spcAft>
              <a:buNone/>
            </a:pPr>
            <a:endParaRPr>
              <a:solidFill>
                <a:schemeClr val="dk1"/>
              </a:solidFill>
              <a:latin typeface="Calibri"/>
              <a:ea typeface="Calibri"/>
              <a:cs typeface="Calibri"/>
              <a:sym typeface="Calibri"/>
            </a:endParaRPr>
          </a:p>
          <a:p>
            <a:pPr marL="0" lvl="0" indent="0" algn="l" rtl="0">
              <a:spcBef>
                <a:spcPts val="0"/>
              </a:spcBef>
              <a:spcAft>
                <a:spcPts val="0"/>
              </a:spcAft>
              <a:buNone/>
            </a:pPr>
            <a:endParaRPr>
              <a:solidFill>
                <a:schemeClr val="dk1"/>
              </a:solidFill>
              <a:latin typeface="Calibri"/>
              <a:ea typeface="Calibri"/>
              <a:cs typeface="Calibri"/>
              <a:sym typeface="Calibri"/>
            </a:endParaRPr>
          </a:p>
          <a:p>
            <a:pPr marL="0" lvl="0" indent="0" algn="l" rtl="0">
              <a:spcBef>
                <a:spcPts val="0"/>
              </a:spcBef>
              <a:spcAft>
                <a:spcPts val="0"/>
              </a:spcAft>
              <a:buNone/>
            </a:pPr>
            <a:endParaRPr>
              <a:solidFill>
                <a:schemeClr val="dk1"/>
              </a:solidFill>
              <a:latin typeface="Calibri"/>
              <a:ea typeface="Calibri"/>
              <a:cs typeface="Calibri"/>
              <a:sym typeface="Calibri"/>
            </a:endParaRPr>
          </a:p>
          <a:p>
            <a:pPr marL="0" lvl="0" indent="0" algn="l" rtl="0">
              <a:spcBef>
                <a:spcPts val="0"/>
              </a:spcBef>
              <a:spcAft>
                <a:spcPts val="0"/>
              </a:spcAft>
              <a:buNone/>
            </a:pPr>
            <a:endParaRPr>
              <a:solidFill>
                <a:schemeClr val="dk1"/>
              </a:solidFill>
              <a:latin typeface="Calibri"/>
              <a:ea typeface="Calibri"/>
              <a:cs typeface="Calibri"/>
              <a:sym typeface="Calibri"/>
            </a:endParaRPr>
          </a:p>
          <a:p>
            <a:pPr marL="0" lvl="0" indent="0" algn="l" rtl="0">
              <a:spcBef>
                <a:spcPts val="0"/>
              </a:spcBef>
              <a:spcAft>
                <a:spcPts val="0"/>
              </a:spcAft>
              <a:buNone/>
            </a:pPr>
            <a:endParaRPr>
              <a:solidFill>
                <a:schemeClr val="dk1"/>
              </a:solidFill>
              <a:latin typeface="Calibri"/>
              <a:ea typeface="Calibri"/>
              <a:cs typeface="Calibri"/>
              <a:sym typeface="Calibri"/>
            </a:endParaRPr>
          </a:p>
        </p:txBody>
      </p:sp>
      <p:pic>
        <p:nvPicPr>
          <p:cNvPr id="215" name="Google Shape;215;p41" descr="Minnesota PBIS logo"/>
          <p:cNvPicPr preferRelativeResize="0"/>
          <p:nvPr/>
        </p:nvPicPr>
        <p:blipFill>
          <a:blip r:embed="rId3">
            <a:alphaModFix/>
          </a:blip>
          <a:stretch>
            <a:fillRect/>
          </a:stretch>
        </p:blipFill>
        <p:spPr>
          <a:xfrm>
            <a:off x="4543598" y="1133500"/>
            <a:ext cx="2909947" cy="1317720"/>
          </a:xfrm>
          <a:prstGeom prst="rect">
            <a:avLst/>
          </a:prstGeom>
          <a:noFill/>
          <a:ln>
            <a:noFill/>
          </a:ln>
        </p:spPr>
      </p:pic>
      <p:sp>
        <p:nvSpPr>
          <p:cNvPr id="216" name="Google Shape;216;p41">
            <a:extLst>
              <a:ext uri="{C183D7F6-B498-43B3-948B-1728B52AA6E4}">
                <adec:decorative xmlns:adec="http://schemas.microsoft.com/office/drawing/2017/decorative" val="1"/>
              </a:ext>
            </a:extLst>
          </p:cNvPr>
          <p:cNvSpPr/>
          <p:nvPr/>
        </p:nvSpPr>
        <p:spPr>
          <a:xfrm>
            <a:off x="150" y="495350"/>
            <a:ext cx="12189000" cy="2076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41">
            <a:extLst>
              <a:ext uri="{C183D7F6-B498-43B3-948B-1728B52AA6E4}">
                <adec:decorative xmlns:adec="http://schemas.microsoft.com/office/drawing/2017/decorative" val="1"/>
              </a:ext>
            </a:extLst>
          </p:cNvPr>
          <p:cNvSpPr/>
          <p:nvPr/>
        </p:nvSpPr>
        <p:spPr>
          <a:xfrm>
            <a:off x="-15946" y="3042900"/>
            <a:ext cx="12220800" cy="2076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50"/>
          <p:cNvSpPr txBox="1">
            <a:spLocks noGrp="1"/>
          </p:cNvSpPr>
          <p:nvPr>
            <p:ph type="title"/>
          </p:nvPr>
        </p:nvSpPr>
        <p:spPr>
          <a:xfrm>
            <a:off x="0" y="208925"/>
            <a:ext cx="12189000" cy="915300"/>
          </a:xfrm>
          <a:prstGeom prst="rect">
            <a:avLst/>
          </a:prstGeom>
        </p:spPr>
        <p:txBody>
          <a:bodyPr spcFirstLastPara="1" wrap="square" lIns="68575" tIns="34275" rIns="68575" bIns="34275" anchor="ctr" anchorCtr="0">
            <a:normAutofit/>
          </a:bodyPr>
          <a:lstStyle/>
          <a:p>
            <a:pPr marL="5943600" lvl="0" indent="609600" algn="ctr" rtl="0">
              <a:spcBef>
                <a:spcPts val="0"/>
              </a:spcBef>
              <a:spcAft>
                <a:spcPts val="0"/>
              </a:spcAft>
              <a:buNone/>
            </a:pPr>
            <a:r>
              <a:rPr lang="en-US" sz="4600" dirty="0"/>
              <a:t>Discipline Data </a:t>
            </a:r>
            <a:r>
              <a:rPr lang="en-US" sz="4600" b="1" dirty="0"/>
              <a:t>Tasks</a:t>
            </a:r>
            <a:endParaRPr sz="4600" b="1" dirty="0"/>
          </a:p>
        </p:txBody>
      </p:sp>
      <p:sp>
        <p:nvSpPr>
          <p:cNvPr id="287" name="Google Shape;287;p50"/>
          <p:cNvSpPr txBox="1">
            <a:spLocks noGrp="1"/>
          </p:cNvSpPr>
          <p:nvPr>
            <p:ph type="body" idx="1"/>
          </p:nvPr>
        </p:nvSpPr>
        <p:spPr>
          <a:xfrm>
            <a:off x="310322" y="1733400"/>
            <a:ext cx="11809500" cy="4284900"/>
          </a:xfrm>
          <a:prstGeom prst="rect">
            <a:avLst/>
          </a:prstGeom>
        </p:spPr>
        <p:txBody>
          <a:bodyPr spcFirstLastPara="1" wrap="square" lIns="68575" tIns="34275" rIns="68575" bIns="34275" anchor="t" anchorCtr="0">
            <a:noAutofit/>
          </a:bodyPr>
          <a:lstStyle/>
          <a:p>
            <a:pPr marL="0" lvl="0" indent="0" algn="l" rtl="0">
              <a:lnSpc>
                <a:spcPct val="115000"/>
              </a:lnSpc>
              <a:spcBef>
                <a:spcPts val="0"/>
              </a:spcBef>
              <a:spcAft>
                <a:spcPts val="0"/>
              </a:spcAft>
              <a:buNone/>
            </a:pPr>
            <a:r>
              <a:rPr lang="en-US" sz="3200" dirty="0"/>
              <a:t>Teams will prepare and plan for discipline data analysis:</a:t>
            </a:r>
            <a:endParaRPr sz="3200" dirty="0"/>
          </a:p>
          <a:p>
            <a:pPr marL="609600" lvl="0" indent="-508000" algn="l" rtl="0">
              <a:lnSpc>
                <a:spcPct val="115000"/>
              </a:lnSpc>
              <a:spcBef>
                <a:spcPts val="400"/>
              </a:spcBef>
              <a:spcAft>
                <a:spcPts val="0"/>
              </a:spcAft>
              <a:buSzPts val="3200"/>
              <a:buFont typeface="Calibri"/>
              <a:buAutoNum type="arabicPeriod"/>
            </a:pPr>
            <a:r>
              <a:rPr lang="en-US" sz="3200" dirty="0"/>
              <a:t>analyze their current data systems</a:t>
            </a:r>
            <a:endParaRPr sz="3200" dirty="0"/>
          </a:p>
          <a:p>
            <a:pPr marL="609600" lvl="0" indent="-508000" algn="l" rtl="0">
              <a:lnSpc>
                <a:spcPct val="115000"/>
              </a:lnSpc>
              <a:spcBef>
                <a:spcPts val="0"/>
              </a:spcBef>
              <a:spcAft>
                <a:spcPts val="0"/>
              </a:spcAft>
              <a:buSzPts val="3200"/>
              <a:buFont typeface="Calibri"/>
              <a:buAutoNum type="arabicPeriod"/>
            </a:pPr>
            <a:r>
              <a:rPr lang="en-US" sz="3200" dirty="0"/>
              <a:t>determine effectiveness of current data systems</a:t>
            </a:r>
            <a:endParaRPr sz="3200" dirty="0"/>
          </a:p>
          <a:p>
            <a:pPr marL="609600" lvl="0" indent="-508000" algn="l" rtl="0">
              <a:lnSpc>
                <a:spcPct val="115000"/>
              </a:lnSpc>
              <a:spcBef>
                <a:spcPts val="0"/>
              </a:spcBef>
              <a:spcAft>
                <a:spcPts val="0"/>
              </a:spcAft>
              <a:buSzPts val="3200"/>
              <a:buFont typeface="Calibri"/>
              <a:buAutoNum type="arabicPeriod"/>
            </a:pPr>
            <a:r>
              <a:rPr lang="en-US" sz="3200" dirty="0"/>
              <a:t>refer to Cultural Responsiveness Field Guide - page 24 </a:t>
            </a:r>
            <a:endParaRPr sz="3200" dirty="0"/>
          </a:p>
          <a:p>
            <a:pPr marL="609600" lvl="0" indent="-508000" algn="l" rtl="0">
              <a:lnSpc>
                <a:spcPct val="115000"/>
              </a:lnSpc>
              <a:spcBef>
                <a:spcPts val="0"/>
              </a:spcBef>
              <a:spcAft>
                <a:spcPts val="0"/>
              </a:spcAft>
              <a:buSzPts val="3200"/>
              <a:buFont typeface="Calibri"/>
              <a:buAutoNum type="arabicPeriod"/>
            </a:pPr>
            <a:r>
              <a:rPr lang="en-US" sz="3200" dirty="0"/>
              <a:t>include Discipline Data collection and analysis in Overall Action Plan</a:t>
            </a:r>
            <a:endParaRPr sz="3200" dirty="0"/>
          </a:p>
          <a:p>
            <a:pPr marL="609600" lvl="0" indent="0" algn="l" rtl="0">
              <a:lnSpc>
                <a:spcPct val="80000"/>
              </a:lnSpc>
              <a:spcBef>
                <a:spcPts val="800"/>
              </a:spcBef>
              <a:spcAft>
                <a:spcPts val="800"/>
              </a:spcAft>
              <a:buNone/>
            </a:pPr>
            <a:endParaRPr sz="4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51"/>
          <p:cNvSpPr txBox="1">
            <a:spLocks noGrp="1"/>
          </p:cNvSpPr>
          <p:nvPr>
            <p:ph type="body" idx="1"/>
          </p:nvPr>
        </p:nvSpPr>
        <p:spPr>
          <a:xfrm>
            <a:off x="1173749" y="1410120"/>
            <a:ext cx="10290300" cy="4691100"/>
          </a:xfrm>
          <a:prstGeom prst="rect">
            <a:avLst/>
          </a:prstGeom>
          <a:noFill/>
          <a:ln>
            <a:noFill/>
          </a:ln>
        </p:spPr>
        <p:txBody>
          <a:bodyPr spcFirstLastPara="1" wrap="square" lIns="121875" tIns="60925" rIns="121875" bIns="60925" anchor="t" anchorCtr="0">
            <a:noAutofit/>
          </a:bodyPr>
          <a:lstStyle/>
          <a:p>
            <a:pPr marL="457200" lvl="0" indent="-431800" algn="l" rtl="0">
              <a:spcBef>
                <a:spcPts val="0"/>
              </a:spcBef>
              <a:spcAft>
                <a:spcPts val="0"/>
              </a:spcAft>
              <a:buSzPts val="3200"/>
              <a:buChar char="●"/>
            </a:pPr>
            <a:r>
              <a:rPr lang="en-US" sz="3200" b="1" dirty="0"/>
              <a:t>Data</a:t>
            </a:r>
            <a:r>
              <a:rPr lang="en-US" sz="3200" dirty="0"/>
              <a:t> are the many sources of information we use to make decisions about how to allocate our resources of time and attention for teaching, redirecting, prompting, and reinforcing behaviors.</a:t>
            </a:r>
            <a:endParaRPr sz="1800" dirty="0"/>
          </a:p>
          <a:p>
            <a:pPr marL="457200" lvl="0" indent="0" algn="l" rtl="0">
              <a:spcBef>
                <a:spcPts val="0"/>
              </a:spcBef>
              <a:spcAft>
                <a:spcPts val="0"/>
              </a:spcAft>
              <a:buNone/>
            </a:pPr>
            <a:endParaRPr sz="1800" dirty="0"/>
          </a:p>
          <a:p>
            <a:pPr marL="457200" lvl="0" indent="-431800" algn="l" rtl="0">
              <a:spcBef>
                <a:spcPts val="600"/>
              </a:spcBef>
              <a:spcAft>
                <a:spcPts val="0"/>
              </a:spcAft>
              <a:buSzPts val="3200"/>
              <a:buChar char="●"/>
            </a:pPr>
            <a:r>
              <a:rPr lang="en-US" sz="3200" b="1" dirty="0"/>
              <a:t>Data </a:t>
            </a:r>
            <a:r>
              <a:rPr lang="en-US" sz="3200" dirty="0"/>
              <a:t>come in many forms such as office referrals, attendance records, grades, surveys, verbal feedback, and observations. </a:t>
            </a:r>
            <a:endParaRPr sz="1800" dirty="0"/>
          </a:p>
          <a:p>
            <a:pPr marL="457200" lvl="0" indent="0" algn="l" rtl="0">
              <a:spcBef>
                <a:spcPts val="600"/>
              </a:spcBef>
              <a:spcAft>
                <a:spcPts val="0"/>
              </a:spcAft>
              <a:buNone/>
            </a:pPr>
            <a:endParaRPr sz="1800" dirty="0"/>
          </a:p>
          <a:p>
            <a:pPr marL="457200" lvl="0" indent="-431800" algn="l" rtl="0">
              <a:spcBef>
                <a:spcPts val="600"/>
              </a:spcBef>
              <a:spcAft>
                <a:spcPts val="0"/>
              </a:spcAft>
              <a:buSzPts val="3200"/>
              <a:buChar char="●"/>
            </a:pPr>
            <a:r>
              <a:rPr lang="en-US" sz="3200" b="1" dirty="0"/>
              <a:t>Data</a:t>
            </a:r>
            <a:r>
              <a:rPr lang="en-US" sz="3200" dirty="0"/>
              <a:t> must be documented and shared to be most effective in action planning. </a:t>
            </a:r>
            <a:endParaRPr sz="3200" dirty="0">
              <a:latin typeface="Twentieth Century"/>
              <a:ea typeface="Twentieth Century"/>
              <a:cs typeface="Twentieth Century"/>
              <a:sym typeface="Twentieth Century"/>
            </a:endParaRPr>
          </a:p>
        </p:txBody>
      </p:sp>
      <p:sp>
        <p:nvSpPr>
          <p:cNvPr id="294" name="Google Shape;294;p51"/>
          <p:cNvSpPr txBox="1">
            <a:spLocks noGrp="1"/>
          </p:cNvSpPr>
          <p:nvPr>
            <p:ph type="title"/>
          </p:nvPr>
        </p:nvSpPr>
        <p:spPr>
          <a:xfrm>
            <a:off x="4517339" y="190075"/>
            <a:ext cx="7671600" cy="914400"/>
          </a:xfrm>
          <a:prstGeom prst="rect">
            <a:avLst/>
          </a:prstGeom>
          <a:noFill/>
          <a:ln>
            <a:noFill/>
          </a:ln>
        </p:spPr>
        <p:txBody>
          <a:bodyPr spcFirstLastPara="1" wrap="square" lIns="121875" tIns="60925" rIns="121875" bIns="60925" anchor="ctr" anchorCtr="0">
            <a:normAutofit fontScale="90000"/>
          </a:bodyPr>
          <a:lstStyle/>
          <a:p>
            <a:pPr marL="0" lvl="0" indent="0" algn="l" rtl="0">
              <a:spcBef>
                <a:spcPts val="0"/>
              </a:spcBef>
              <a:spcAft>
                <a:spcPts val="0"/>
              </a:spcAft>
              <a:buClr>
                <a:schemeClr val="dk2"/>
              </a:buClr>
              <a:buSzPts val="5300"/>
              <a:buFont typeface="Twentieth Century"/>
              <a:buNone/>
            </a:pPr>
            <a:r>
              <a:rPr lang="en-US" sz="5300" b="1" dirty="0">
                <a:latin typeface="Twentieth Century"/>
                <a:ea typeface="Twentieth Century"/>
                <a:cs typeface="Twentieth Century"/>
                <a:sym typeface="Twentieth Century"/>
              </a:rPr>
              <a:t>          							</a:t>
            </a:r>
            <a:r>
              <a:rPr lang="en-US" sz="4600" dirty="0"/>
              <a:t>Definition</a:t>
            </a:r>
            <a:endParaRPr sz="23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52"/>
          <p:cNvSpPr txBox="1">
            <a:spLocks noGrp="1"/>
          </p:cNvSpPr>
          <p:nvPr>
            <p:ph type="body" idx="1"/>
          </p:nvPr>
        </p:nvSpPr>
        <p:spPr>
          <a:xfrm>
            <a:off x="1345951" y="1600200"/>
            <a:ext cx="10148400" cy="4373700"/>
          </a:xfrm>
          <a:prstGeom prst="rect">
            <a:avLst/>
          </a:prstGeom>
          <a:noFill/>
          <a:ln>
            <a:noFill/>
          </a:ln>
        </p:spPr>
        <p:txBody>
          <a:bodyPr spcFirstLastPara="1" wrap="square" lIns="121875" tIns="60925" rIns="121875" bIns="60925" anchor="t" anchorCtr="0">
            <a:noAutofit/>
          </a:bodyPr>
          <a:lstStyle/>
          <a:p>
            <a:pPr marL="457200" lvl="0" indent="-431800" algn="l" rtl="0">
              <a:spcBef>
                <a:spcPts val="0"/>
              </a:spcBef>
              <a:spcAft>
                <a:spcPts val="0"/>
              </a:spcAft>
              <a:buSzPts val="3200"/>
              <a:buFont typeface="Calibri"/>
              <a:buChar char="•"/>
            </a:pPr>
            <a:r>
              <a:rPr lang="en-US" sz="3200" b="1" dirty="0"/>
              <a:t>Data</a:t>
            </a:r>
            <a:r>
              <a:rPr lang="en-US" sz="3200" dirty="0"/>
              <a:t> allow us to look at a problem more objectively. </a:t>
            </a:r>
            <a:endParaRPr sz="3200" dirty="0"/>
          </a:p>
          <a:p>
            <a:pPr marL="457200" lvl="0" indent="0" algn="l" rtl="0">
              <a:spcBef>
                <a:spcPts val="700"/>
              </a:spcBef>
              <a:spcAft>
                <a:spcPts val="0"/>
              </a:spcAft>
              <a:buNone/>
            </a:pPr>
            <a:endParaRPr sz="1800" dirty="0"/>
          </a:p>
          <a:p>
            <a:pPr marL="457200" lvl="0" indent="-431800" algn="l" rtl="0">
              <a:spcBef>
                <a:spcPts val="700"/>
              </a:spcBef>
              <a:spcAft>
                <a:spcPts val="0"/>
              </a:spcAft>
              <a:buSzPts val="3200"/>
              <a:buFont typeface="Calibri"/>
              <a:buChar char="•"/>
            </a:pPr>
            <a:r>
              <a:rPr lang="en-US" sz="3200" u="sng" dirty="0"/>
              <a:t>Without</a:t>
            </a:r>
            <a:r>
              <a:rPr lang="en-US" sz="3200" dirty="0"/>
              <a:t> </a:t>
            </a:r>
            <a:r>
              <a:rPr lang="en-US" sz="3200" b="1" dirty="0"/>
              <a:t>data</a:t>
            </a:r>
            <a:r>
              <a:rPr lang="en-US" sz="3200" dirty="0"/>
              <a:t>, we are more likely to make ambiguous or emotionally driven decisions.  </a:t>
            </a:r>
            <a:endParaRPr sz="3200" dirty="0"/>
          </a:p>
          <a:p>
            <a:pPr marL="457200" lvl="0" indent="0" algn="l" rtl="0">
              <a:spcBef>
                <a:spcPts val="700"/>
              </a:spcBef>
              <a:spcAft>
                <a:spcPts val="0"/>
              </a:spcAft>
              <a:buNone/>
            </a:pPr>
            <a:endParaRPr sz="1800" dirty="0"/>
          </a:p>
          <a:p>
            <a:pPr marL="457200" lvl="0" indent="-431800" algn="l" rtl="0">
              <a:spcBef>
                <a:spcPts val="700"/>
              </a:spcBef>
              <a:spcAft>
                <a:spcPts val="0"/>
              </a:spcAft>
              <a:buSzPts val="3200"/>
              <a:buFont typeface="Calibri"/>
              <a:buChar char="•"/>
            </a:pPr>
            <a:r>
              <a:rPr lang="en-US" sz="3200" b="1" dirty="0"/>
              <a:t>Data </a:t>
            </a:r>
            <a:r>
              <a:rPr lang="en-US" sz="3200" dirty="0"/>
              <a:t>can be used for identifying and planning to address problems, celebrating successes, and accountability.</a:t>
            </a:r>
            <a:r>
              <a:rPr lang="en-US" sz="3700" dirty="0">
                <a:latin typeface="Twentieth Century"/>
                <a:ea typeface="Twentieth Century"/>
                <a:cs typeface="Twentieth Century"/>
                <a:sym typeface="Twentieth Century"/>
              </a:rPr>
              <a:t> </a:t>
            </a:r>
            <a:endParaRPr dirty="0"/>
          </a:p>
        </p:txBody>
      </p:sp>
      <p:sp>
        <p:nvSpPr>
          <p:cNvPr id="300" name="Google Shape;300;p52"/>
          <p:cNvSpPr txBox="1">
            <a:spLocks noGrp="1"/>
          </p:cNvSpPr>
          <p:nvPr>
            <p:ph type="title"/>
          </p:nvPr>
        </p:nvSpPr>
        <p:spPr>
          <a:xfrm>
            <a:off x="7428247" y="255450"/>
            <a:ext cx="4760700" cy="914400"/>
          </a:xfrm>
          <a:prstGeom prst="rect">
            <a:avLst/>
          </a:prstGeom>
          <a:noFill/>
          <a:ln>
            <a:noFill/>
          </a:ln>
        </p:spPr>
        <p:txBody>
          <a:bodyPr spcFirstLastPara="1" wrap="square" lIns="121875" tIns="60925" rIns="121875" bIns="60925" anchor="ctr" anchorCtr="0">
            <a:noAutofit/>
          </a:bodyPr>
          <a:lstStyle/>
          <a:p>
            <a:pPr marL="0" lvl="0" indent="0" algn="l" rtl="0">
              <a:spcBef>
                <a:spcPts val="0"/>
              </a:spcBef>
              <a:spcAft>
                <a:spcPts val="0"/>
              </a:spcAft>
              <a:buClr>
                <a:schemeClr val="dk2"/>
              </a:buClr>
              <a:buSzPts val="5300"/>
              <a:buFont typeface="Twentieth Century"/>
              <a:buNone/>
            </a:pPr>
            <a:r>
              <a:rPr lang="en-US" sz="5300" b="1" dirty="0">
                <a:latin typeface="Twentieth Century"/>
                <a:ea typeface="Twentieth Century"/>
                <a:cs typeface="Twentieth Century"/>
                <a:sym typeface="Twentieth Century"/>
              </a:rPr>
              <a:t>       	</a:t>
            </a:r>
            <a:r>
              <a:rPr lang="en-US" sz="5100" dirty="0"/>
              <a:t>Rationale</a:t>
            </a:r>
            <a:r>
              <a:rPr lang="en-US" sz="5100" b="1" dirty="0">
                <a:latin typeface="Twentieth Century"/>
                <a:ea typeface="Twentieth Century"/>
                <a:cs typeface="Twentieth Century"/>
                <a:sym typeface="Twentieth Century"/>
              </a:rPr>
              <a:t> </a:t>
            </a:r>
            <a:endParaRPr sz="51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53"/>
          <p:cNvSpPr txBox="1"/>
          <p:nvPr/>
        </p:nvSpPr>
        <p:spPr>
          <a:xfrm>
            <a:off x="395198" y="6203225"/>
            <a:ext cx="5699400" cy="369300"/>
          </a:xfrm>
          <a:prstGeom prst="rect">
            <a:avLst/>
          </a:prstGeom>
          <a:solidFill>
            <a:srgbClr val="FFFFFF"/>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Workbook: TFI 1.12 Activity 1</a:t>
            </a:r>
            <a:endParaRPr sz="1900">
              <a:solidFill>
                <a:schemeClr val="dk1"/>
              </a:solidFill>
              <a:latin typeface="Calibri"/>
              <a:ea typeface="Calibri"/>
              <a:cs typeface="Calibri"/>
              <a:sym typeface="Calibri"/>
            </a:endParaRPr>
          </a:p>
        </p:txBody>
      </p:sp>
      <p:sp>
        <p:nvSpPr>
          <p:cNvPr id="307" name="Google Shape;307;p53"/>
          <p:cNvSpPr txBox="1">
            <a:spLocks noGrp="1"/>
          </p:cNvSpPr>
          <p:nvPr>
            <p:ph type="title"/>
          </p:nvPr>
        </p:nvSpPr>
        <p:spPr>
          <a:xfrm>
            <a:off x="1453159" y="290275"/>
            <a:ext cx="10010700" cy="755100"/>
          </a:xfrm>
          <a:prstGeom prst="rect">
            <a:avLst/>
          </a:prstGeom>
          <a:noFill/>
          <a:ln>
            <a:noFill/>
          </a:ln>
        </p:spPr>
        <p:txBody>
          <a:bodyPr spcFirstLastPara="1" wrap="square" lIns="121875" tIns="60925" rIns="121875" bIns="60925" anchor="ctr" anchorCtr="0">
            <a:normAutofit/>
          </a:bodyPr>
          <a:lstStyle/>
          <a:p>
            <a:pPr marL="0" lvl="0" indent="457200" algn="ctr" rtl="0">
              <a:spcBef>
                <a:spcPts val="0"/>
              </a:spcBef>
              <a:spcAft>
                <a:spcPts val="0"/>
              </a:spcAft>
              <a:buClr>
                <a:schemeClr val="dk2"/>
              </a:buClr>
              <a:buSzPts val="4800"/>
              <a:buFont typeface="Twentieth Century"/>
              <a:buNone/>
            </a:pPr>
            <a:r>
              <a:rPr lang="en-US" sz="4600" b="1" dirty="0"/>
              <a:t>What are our data sources?</a:t>
            </a:r>
            <a:endParaRPr sz="4600" b="1" dirty="0"/>
          </a:p>
        </p:txBody>
      </p:sp>
      <p:pic>
        <p:nvPicPr>
          <p:cNvPr id="308" name="Google Shape;308;p53" descr="Table columns are labeled data category, what is our data source? And what action steps are needed. Items under data category: academic outcomes and progress monitoring; externalizing behavior, internalizing behavior, school climate, student perception, staff perception, family/community perception, fidelity of PBIS, fidelity of individual practices at all tiers"/>
          <p:cNvPicPr preferRelativeResize="0"/>
          <p:nvPr/>
        </p:nvPicPr>
        <p:blipFill>
          <a:blip r:embed="rId3">
            <a:alphaModFix/>
          </a:blip>
          <a:stretch>
            <a:fillRect/>
          </a:stretch>
        </p:blipFill>
        <p:spPr>
          <a:xfrm>
            <a:off x="1055536" y="1420175"/>
            <a:ext cx="11133415" cy="478305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54"/>
          <p:cNvSpPr txBox="1">
            <a:spLocks noGrp="1"/>
          </p:cNvSpPr>
          <p:nvPr>
            <p:ph type="body" idx="1"/>
          </p:nvPr>
        </p:nvSpPr>
        <p:spPr>
          <a:xfrm>
            <a:off x="435735" y="1585285"/>
            <a:ext cx="11007300" cy="4691100"/>
          </a:xfrm>
          <a:prstGeom prst="rect">
            <a:avLst/>
          </a:prstGeom>
          <a:noFill/>
          <a:ln>
            <a:noFill/>
          </a:ln>
        </p:spPr>
        <p:txBody>
          <a:bodyPr spcFirstLastPara="1" wrap="square" lIns="121875" tIns="60925" rIns="121875" bIns="60925" anchor="t" anchorCtr="0">
            <a:noAutofit/>
          </a:bodyPr>
          <a:lstStyle/>
          <a:p>
            <a:pPr marL="0" lvl="0" indent="0" algn="l" rtl="0">
              <a:lnSpc>
                <a:spcPct val="90000"/>
              </a:lnSpc>
              <a:spcBef>
                <a:spcPts val="0"/>
              </a:spcBef>
              <a:spcAft>
                <a:spcPts val="0"/>
              </a:spcAft>
              <a:buSzPts val="3900"/>
              <a:buNone/>
            </a:pPr>
            <a:r>
              <a:rPr lang="en-US" sz="3200" dirty="0"/>
              <a:t>Data helps us ask the right questions…it does not provide answers.  </a:t>
            </a:r>
            <a:endParaRPr sz="3200" dirty="0"/>
          </a:p>
          <a:p>
            <a:pPr marL="0" lvl="0" indent="0" algn="l" rtl="0">
              <a:lnSpc>
                <a:spcPct val="90000"/>
              </a:lnSpc>
              <a:spcBef>
                <a:spcPts val="800"/>
              </a:spcBef>
              <a:spcAft>
                <a:spcPts val="0"/>
              </a:spcAft>
              <a:buSzPts val="3900"/>
              <a:buNone/>
            </a:pPr>
            <a:endParaRPr sz="2000" dirty="0"/>
          </a:p>
          <a:p>
            <a:pPr marL="0" lvl="0" indent="0" algn="l" rtl="0">
              <a:lnSpc>
                <a:spcPct val="90000"/>
              </a:lnSpc>
              <a:spcBef>
                <a:spcPts val="800"/>
              </a:spcBef>
              <a:spcAft>
                <a:spcPts val="0"/>
              </a:spcAft>
              <a:buSzPts val="3900"/>
              <a:buNone/>
            </a:pPr>
            <a:r>
              <a:rPr lang="en-US" sz="3200" dirty="0"/>
              <a:t>Use data to:</a:t>
            </a:r>
            <a:endParaRPr sz="3200" dirty="0"/>
          </a:p>
          <a:p>
            <a:pPr marL="990600" lvl="1" indent="-368300" algn="l" rtl="0">
              <a:lnSpc>
                <a:spcPct val="90000"/>
              </a:lnSpc>
              <a:spcBef>
                <a:spcPts val="700"/>
              </a:spcBef>
              <a:spcAft>
                <a:spcPts val="0"/>
              </a:spcAft>
              <a:buSzPts val="3200"/>
              <a:buChar char="•"/>
            </a:pPr>
            <a:r>
              <a:rPr lang="en-US" sz="3200" dirty="0"/>
              <a:t>Identify problems</a:t>
            </a:r>
            <a:endParaRPr sz="3200" dirty="0"/>
          </a:p>
          <a:p>
            <a:pPr marL="990600" lvl="1" indent="-368300" algn="l" rtl="0">
              <a:lnSpc>
                <a:spcPct val="90000"/>
              </a:lnSpc>
              <a:spcBef>
                <a:spcPts val="700"/>
              </a:spcBef>
              <a:spcAft>
                <a:spcPts val="0"/>
              </a:spcAft>
              <a:buSzPts val="3200"/>
              <a:buChar char="•"/>
            </a:pPr>
            <a:r>
              <a:rPr lang="en-US" sz="3200" dirty="0"/>
              <a:t>Refine problems</a:t>
            </a:r>
            <a:endParaRPr sz="3200" dirty="0"/>
          </a:p>
          <a:p>
            <a:pPr marL="990600" lvl="1" indent="-368300" algn="l" rtl="0">
              <a:lnSpc>
                <a:spcPct val="90000"/>
              </a:lnSpc>
              <a:spcBef>
                <a:spcPts val="700"/>
              </a:spcBef>
              <a:spcAft>
                <a:spcPts val="0"/>
              </a:spcAft>
              <a:buSzPts val="3200"/>
              <a:buChar char="•"/>
            </a:pPr>
            <a:r>
              <a:rPr lang="en-US" sz="3200" dirty="0"/>
              <a:t>Define the questions that lead to solutions</a:t>
            </a:r>
            <a:endParaRPr sz="3200" dirty="0"/>
          </a:p>
          <a:p>
            <a:pPr marL="990600" lvl="1" indent="-165100" algn="l" rtl="0">
              <a:lnSpc>
                <a:spcPct val="90000"/>
              </a:lnSpc>
              <a:spcBef>
                <a:spcPts val="700"/>
              </a:spcBef>
              <a:spcAft>
                <a:spcPts val="0"/>
              </a:spcAft>
              <a:buSzPts val="3500"/>
              <a:buNone/>
            </a:pPr>
            <a:endParaRPr sz="2000" dirty="0"/>
          </a:p>
          <a:p>
            <a:pPr marL="0" lvl="0" indent="0" algn="ctr" rtl="0">
              <a:lnSpc>
                <a:spcPct val="90000"/>
              </a:lnSpc>
              <a:spcBef>
                <a:spcPts val="800"/>
              </a:spcBef>
              <a:spcAft>
                <a:spcPts val="0"/>
              </a:spcAft>
              <a:buSzPts val="3900"/>
              <a:buNone/>
            </a:pPr>
            <a:r>
              <a:rPr lang="en-US" sz="3200" b="1" i="1" dirty="0"/>
              <a:t>Data helps place the “problem” in the context rather than in the students.</a:t>
            </a:r>
            <a:endParaRPr sz="1200" dirty="0"/>
          </a:p>
          <a:p>
            <a:pPr marL="990600" lvl="1" indent="-165100" algn="l" rtl="0">
              <a:lnSpc>
                <a:spcPct val="90000"/>
              </a:lnSpc>
              <a:spcBef>
                <a:spcPts val="700"/>
              </a:spcBef>
              <a:spcAft>
                <a:spcPts val="800"/>
              </a:spcAft>
              <a:buSzPts val="3500"/>
              <a:buNone/>
            </a:pPr>
            <a:endParaRPr sz="3500" dirty="0"/>
          </a:p>
        </p:txBody>
      </p:sp>
      <p:sp>
        <p:nvSpPr>
          <p:cNvPr id="314" name="Google Shape;314;p54"/>
          <p:cNvSpPr txBox="1">
            <a:spLocks noGrp="1"/>
          </p:cNvSpPr>
          <p:nvPr>
            <p:ph type="title"/>
          </p:nvPr>
        </p:nvSpPr>
        <p:spPr>
          <a:xfrm>
            <a:off x="2363409" y="152400"/>
            <a:ext cx="9717600" cy="914400"/>
          </a:xfrm>
          <a:prstGeom prst="rect">
            <a:avLst/>
          </a:prstGeom>
          <a:noFill/>
          <a:ln>
            <a:noFill/>
          </a:ln>
        </p:spPr>
        <p:txBody>
          <a:bodyPr spcFirstLastPara="1" wrap="square" lIns="121875" tIns="60925" rIns="121875" bIns="60925" anchor="ctr" anchorCtr="0">
            <a:noAutofit/>
          </a:bodyPr>
          <a:lstStyle/>
          <a:p>
            <a:pPr marL="0" lvl="0" indent="0" algn="ctr" rtl="0">
              <a:spcBef>
                <a:spcPts val="0"/>
              </a:spcBef>
              <a:spcAft>
                <a:spcPts val="0"/>
              </a:spcAft>
              <a:buClr>
                <a:srgbClr val="1D2A53"/>
              </a:buClr>
              <a:buSzPts val="4800"/>
              <a:buFont typeface="Twentieth Century"/>
              <a:buNone/>
            </a:pPr>
            <a:r>
              <a:rPr lang="en-US" sz="4600" dirty="0"/>
              <a:t>Why Use Data For Decision Making?</a:t>
            </a:r>
            <a:endParaRPr sz="4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1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1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55"/>
          <p:cNvSpPr txBox="1"/>
          <p:nvPr/>
        </p:nvSpPr>
        <p:spPr>
          <a:xfrm>
            <a:off x="667052" y="1266172"/>
            <a:ext cx="10827300" cy="5170500"/>
          </a:xfrm>
          <a:prstGeom prst="rect">
            <a:avLst/>
          </a:prstGeom>
          <a:noFill/>
          <a:ln>
            <a:noFill/>
          </a:ln>
        </p:spPr>
        <p:txBody>
          <a:bodyPr spcFirstLastPara="1" wrap="square" lIns="121875" tIns="60925" rIns="121875" bIns="60925" anchor="t" anchorCtr="0">
            <a:noAutofit/>
          </a:bodyPr>
          <a:lstStyle/>
          <a:p>
            <a:pPr marL="0" marR="0" lvl="0" indent="0" algn="l" rtl="0">
              <a:spcBef>
                <a:spcPts val="0"/>
              </a:spcBef>
              <a:spcAft>
                <a:spcPts val="0"/>
              </a:spcAft>
              <a:buNone/>
            </a:pPr>
            <a:r>
              <a:rPr lang="en-US" sz="2800" b="1" i="0" u="none" strike="noStrike" cap="none">
                <a:solidFill>
                  <a:schemeClr val="dk1"/>
                </a:solidFill>
                <a:latin typeface="Calibri"/>
                <a:ea typeface="Calibri"/>
                <a:cs typeface="Calibri"/>
                <a:sym typeface="Calibri"/>
              </a:rPr>
              <a:t>Effort: What is the current status of your systems?</a:t>
            </a:r>
            <a:endParaRPr sz="1500">
              <a:latin typeface="Calibri"/>
              <a:ea typeface="Calibri"/>
              <a:cs typeface="Calibri"/>
              <a:sym typeface="Calibri"/>
            </a:endParaRPr>
          </a:p>
          <a:p>
            <a:pPr marL="381000" marR="0" lvl="0" indent="-355600" algn="l" rtl="0">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School-wide Tiered Fidelity Inventory (TFI Progress Monitoring)</a:t>
            </a:r>
            <a:endParaRPr sz="2000">
              <a:latin typeface="Calibri"/>
              <a:ea typeface="Calibri"/>
              <a:cs typeface="Calibri"/>
              <a:sym typeface="Calibri"/>
            </a:endParaRPr>
          </a:p>
          <a:p>
            <a:pPr marL="381000" marR="0" lvl="0" indent="-355600" algn="l" rtl="0">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Self-Assessment Survey (SAS) – Staff</a:t>
            </a:r>
            <a:endParaRPr sz="2000">
              <a:latin typeface="Calibri"/>
              <a:ea typeface="Calibri"/>
              <a:cs typeface="Calibri"/>
              <a:sym typeface="Calibri"/>
            </a:endParaRPr>
          </a:p>
          <a:p>
            <a:pPr marL="381000" marR="0" lvl="0" indent="-355600" algn="l" rtl="0">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Opinion Survey</a:t>
            </a:r>
            <a:endParaRPr sz="2000">
              <a:latin typeface="Calibri"/>
              <a:ea typeface="Calibri"/>
              <a:cs typeface="Calibri"/>
              <a:sym typeface="Calibri"/>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b="1">
                <a:solidFill>
                  <a:schemeClr val="dk1"/>
                </a:solidFill>
                <a:latin typeface="Calibri"/>
                <a:ea typeface="Calibri"/>
                <a:cs typeface="Calibri"/>
                <a:sym typeface="Calibri"/>
              </a:rPr>
              <a:t>Fidelity: Are you doing what the framework outlines? Are you doing what you said you would?</a:t>
            </a:r>
            <a:endParaRPr sz="1500">
              <a:latin typeface="Calibri"/>
              <a:ea typeface="Calibri"/>
              <a:cs typeface="Calibri"/>
              <a:sym typeface="Calibri"/>
            </a:endParaRPr>
          </a:p>
          <a:p>
            <a:pPr marL="381000" marR="0" lvl="0" indent="-355600" algn="l" rtl="0">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School-wide Tiered Fidelity Inventory (TFI-Annual Assessment)</a:t>
            </a:r>
            <a:endParaRPr sz="2000">
              <a:latin typeface="Calibri"/>
              <a:ea typeface="Calibri"/>
              <a:cs typeface="Calibri"/>
              <a:sym typeface="Calibri"/>
            </a:endParaRPr>
          </a:p>
          <a:p>
            <a:pPr marL="381000" marR="0" lvl="0" indent="-355600" algn="l" rtl="0">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Self-Assessment Survey (SAS) – Staff</a:t>
            </a:r>
            <a:endParaRPr sz="2000">
              <a:latin typeface="Calibri"/>
              <a:ea typeface="Calibri"/>
              <a:cs typeface="Calibri"/>
              <a:sym typeface="Calibri"/>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b="1">
                <a:solidFill>
                  <a:schemeClr val="dk1"/>
                </a:solidFill>
                <a:latin typeface="Calibri"/>
                <a:ea typeface="Calibri"/>
                <a:cs typeface="Calibri"/>
                <a:sym typeface="Calibri"/>
              </a:rPr>
              <a:t>Outcome: Are your systems working?</a:t>
            </a:r>
            <a:endParaRPr sz="1500">
              <a:latin typeface="Calibri"/>
              <a:ea typeface="Calibri"/>
              <a:cs typeface="Calibri"/>
              <a:sym typeface="Calibri"/>
            </a:endParaRPr>
          </a:p>
          <a:p>
            <a:pPr marL="381000" marR="0" lvl="0" indent="-355600" algn="l" rtl="0">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Office Discipline Referrals (ODR’s)</a:t>
            </a:r>
            <a:endParaRPr sz="2000">
              <a:latin typeface="Calibri"/>
              <a:ea typeface="Calibri"/>
              <a:cs typeface="Calibri"/>
              <a:sym typeface="Calibri"/>
            </a:endParaRPr>
          </a:p>
          <a:p>
            <a:pPr marL="381000" marR="0" lvl="0" indent="-355600" algn="l" rtl="0">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Check-In Check-out (CICO)/Point Sheets</a:t>
            </a:r>
            <a:endParaRPr sz="2000">
              <a:latin typeface="Calibri"/>
              <a:ea typeface="Calibri"/>
              <a:cs typeface="Calibri"/>
              <a:sym typeface="Calibri"/>
            </a:endParaRPr>
          </a:p>
          <a:p>
            <a:pPr marL="381000" marR="0" lvl="0" indent="-355600" algn="l" rtl="0">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Suspensions/Expulsions</a:t>
            </a:r>
            <a:endParaRPr sz="2000">
              <a:latin typeface="Calibri"/>
              <a:ea typeface="Calibri"/>
              <a:cs typeface="Calibri"/>
              <a:sym typeface="Calibri"/>
            </a:endParaRPr>
          </a:p>
          <a:p>
            <a:pPr marL="381000" marR="0" lvl="0" indent="-355600" algn="l" rtl="0">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Attendance</a:t>
            </a:r>
            <a:endParaRPr sz="2000">
              <a:latin typeface="Calibri"/>
              <a:ea typeface="Calibri"/>
              <a:cs typeface="Calibri"/>
              <a:sym typeface="Calibri"/>
            </a:endParaRPr>
          </a:p>
          <a:p>
            <a:pPr marL="381000" marR="0" lvl="0" indent="-355600" algn="l" rtl="0">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Grades/Test Scores</a:t>
            </a:r>
            <a:endParaRPr sz="2000">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320" name="Google Shape;320;p55"/>
          <p:cNvSpPr txBox="1">
            <a:spLocks noGrp="1"/>
          </p:cNvSpPr>
          <p:nvPr>
            <p:ph type="title"/>
          </p:nvPr>
        </p:nvSpPr>
        <p:spPr>
          <a:xfrm>
            <a:off x="3201255" y="210875"/>
            <a:ext cx="8987700" cy="914400"/>
          </a:xfrm>
          <a:prstGeom prst="rect">
            <a:avLst/>
          </a:prstGeom>
          <a:noFill/>
          <a:ln>
            <a:noFill/>
          </a:ln>
        </p:spPr>
        <p:txBody>
          <a:bodyPr spcFirstLastPara="1" wrap="square" lIns="121875" tIns="60925" rIns="121875" bIns="60925" anchor="ctr" anchorCtr="0">
            <a:noAutofit/>
          </a:bodyPr>
          <a:lstStyle/>
          <a:p>
            <a:pPr marL="4572000" lvl="0" indent="0" algn="l" rtl="0">
              <a:spcBef>
                <a:spcPts val="0"/>
              </a:spcBef>
              <a:spcAft>
                <a:spcPts val="0"/>
              </a:spcAft>
              <a:buClr>
                <a:schemeClr val="dk2"/>
              </a:buClr>
              <a:buSzPts val="5900"/>
              <a:buFont typeface="Twentieth Century"/>
              <a:buNone/>
            </a:pPr>
            <a:r>
              <a:rPr lang="en-US" sz="4600" dirty="0"/>
              <a:t>3 Types of Data</a:t>
            </a:r>
            <a:endParaRPr sz="4600" dirty="0"/>
          </a:p>
        </p:txBody>
      </p:sp>
      <p:sp>
        <p:nvSpPr>
          <p:cNvPr id="321" name="Google Shape;321;p55">
            <a:extLst>
              <a:ext uri="{C183D7F6-B498-43B3-948B-1728B52AA6E4}">
                <adec:decorative xmlns:adec="http://schemas.microsoft.com/office/drawing/2017/decorative" val="1"/>
              </a:ext>
            </a:extLst>
          </p:cNvPr>
          <p:cNvSpPr/>
          <p:nvPr/>
        </p:nvSpPr>
        <p:spPr>
          <a:xfrm>
            <a:off x="230700" y="4067700"/>
            <a:ext cx="8087100" cy="2790300"/>
          </a:xfrm>
          <a:prstGeom prst="ellipse">
            <a:avLst/>
          </a:prstGeom>
          <a:noFill/>
          <a:ln w="76200" cap="flat" cmpd="sng">
            <a:solidFill>
              <a:srgbClr val="FF0000"/>
            </a:solidFill>
            <a:prstDash val="solid"/>
            <a:round/>
            <a:headEnd type="none" w="sm" len="sm"/>
            <a:tailEnd type="none" w="sm" len="sm"/>
          </a:ln>
        </p:spPr>
        <p:txBody>
          <a:bodyPr spcFirstLastPara="1" wrap="square" lIns="121875" tIns="121875" rIns="121875" bIns="12187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9">
                                            <p:txEl>
                                              <p:pRg st="0" end="0"/>
                                            </p:txEl>
                                          </p:spTgt>
                                        </p:tgtEl>
                                        <p:attrNameLst>
                                          <p:attrName>style.visibility</p:attrName>
                                        </p:attrNameLst>
                                      </p:cBhvr>
                                      <p:to>
                                        <p:strVal val="visible"/>
                                      </p:to>
                                    </p:set>
                                    <p:animEffect transition="in" filter="fade">
                                      <p:cBhvr>
                                        <p:cTn id="7" dur="1000"/>
                                        <p:tgtEl>
                                          <p:spTgt spid="3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9">
                                            <p:txEl>
                                              <p:pRg st="1" end="1"/>
                                            </p:txEl>
                                          </p:spTgt>
                                        </p:tgtEl>
                                        <p:attrNameLst>
                                          <p:attrName>style.visibility</p:attrName>
                                        </p:attrNameLst>
                                      </p:cBhvr>
                                      <p:to>
                                        <p:strVal val="visible"/>
                                      </p:to>
                                    </p:set>
                                    <p:animEffect transition="in" filter="fade">
                                      <p:cBhvr>
                                        <p:cTn id="12" dur="1000"/>
                                        <p:tgtEl>
                                          <p:spTgt spid="3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9">
                                            <p:txEl>
                                              <p:pRg st="2" end="2"/>
                                            </p:txEl>
                                          </p:spTgt>
                                        </p:tgtEl>
                                        <p:attrNameLst>
                                          <p:attrName>style.visibility</p:attrName>
                                        </p:attrNameLst>
                                      </p:cBhvr>
                                      <p:to>
                                        <p:strVal val="visible"/>
                                      </p:to>
                                    </p:set>
                                    <p:animEffect transition="in" filter="fade">
                                      <p:cBhvr>
                                        <p:cTn id="17" dur="1000"/>
                                        <p:tgtEl>
                                          <p:spTgt spid="3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9">
                                            <p:txEl>
                                              <p:pRg st="3" end="3"/>
                                            </p:txEl>
                                          </p:spTgt>
                                        </p:tgtEl>
                                        <p:attrNameLst>
                                          <p:attrName>style.visibility</p:attrName>
                                        </p:attrNameLst>
                                      </p:cBhvr>
                                      <p:to>
                                        <p:strVal val="visible"/>
                                      </p:to>
                                    </p:set>
                                    <p:animEffect transition="in" filter="fade">
                                      <p:cBhvr>
                                        <p:cTn id="22" dur="1000"/>
                                        <p:tgtEl>
                                          <p:spTgt spid="3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19">
                                            <p:txEl>
                                              <p:pRg st="4" end="4"/>
                                            </p:txEl>
                                          </p:spTgt>
                                        </p:tgtEl>
                                        <p:attrNameLst>
                                          <p:attrName>style.visibility</p:attrName>
                                        </p:attrNameLst>
                                      </p:cBhvr>
                                      <p:to>
                                        <p:strVal val="visible"/>
                                      </p:to>
                                    </p:set>
                                    <p:animEffect transition="in" filter="fade">
                                      <p:cBhvr>
                                        <p:cTn id="27" dur="1000"/>
                                        <p:tgtEl>
                                          <p:spTgt spid="3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19">
                                            <p:txEl>
                                              <p:pRg st="5" end="5"/>
                                            </p:txEl>
                                          </p:spTgt>
                                        </p:tgtEl>
                                        <p:attrNameLst>
                                          <p:attrName>style.visibility</p:attrName>
                                        </p:attrNameLst>
                                      </p:cBhvr>
                                      <p:to>
                                        <p:strVal val="visible"/>
                                      </p:to>
                                    </p:set>
                                    <p:animEffect transition="in" filter="fade">
                                      <p:cBhvr>
                                        <p:cTn id="32" dur="1000"/>
                                        <p:tgtEl>
                                          <p:spTgt spid="3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19">
                                            <p:txEl>
                                              <p:pRg st="6" end="6"/>
                                            </p:txEl>
                                          </p:spTgt>
                                        </p:tgtEl>
                                        <p:attrNameLst>
                                          <p:attrName>style.visibility</p:attrName>
                                        </p:attrNameLst>
                                      </p:cBhvr>
                                      <p:to>
                                        <p:strVal val="visible"/>
                                      </p:to>
                                    </p:set>
                                    <p:animEffect transition="in" filter="fade">
                                      <p:cBhvr>
                                        <p:cTn id="37" dur="1000"/>
                                        <p:tgtEl>
                                          <p:spTgt spid="3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19">
                                            <p:txEl>
                                              <p:pRg st="7" end="7"/>
                                            </p:txEl>
                                          </p:spTgt>
                                        </p:tgtEl>
                                        <p:attrNameLst>
                                          <p:attrName>style.visibility</p:attrName>
                                        </p:attrNameLst>
                                      </p:cBhvr>
                                      <p:to>
                                        <p:strVal val="visible"/>
                                      </p:to>
                                    </p:set>
                                    <p:animEffect transition="in" filter="fade">
                                      <p:cBhvr>
                                        <p:cTn id="42" dur="1000"/>
                                        <p:tgtEl>
                                          <p:spTgt spid="31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19">
                                            <p:txEl>
                                              <p:pRg st="8" end="8"/>
                                            </p:txEl>
                                          </p:spTgt>
                                        </p:tgtEl>
                                        <p:attrNameLst>
                                          <p:attrName>style.visibility</p:attrName>
                                        </p:attrNameLst>
                                      </p:cBhvr>
                                      <p:to>
                                        <p:strVal val="visible"/>
                                      </p:to>
                                    </p:set>
                                    <p:animEffect transition="in" filter="fade">
                                      <p:cBhvr>
                                        <p:cTn id="47" dur="1000"/>
                                        <p:tgtEl>
                                          <p:spTgt spid="31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19">
                                            <p:txEl>
                                              <p:pRg st="9" end="9"/>
                                            </p:txEl>
                                          </p:spTgt>
                                        </p:tgtEl>
                                        <p:attrNameLst>
                                          <p:attrName>style.visibility</p:attrName>
                                        </p:attrNameLst>
                                      </p:cBhvr>
                                      <p:to>
                                        <p:strVal val="visible"/>
                                      </p:to>
                                    </p:set>
                                    <p:animEffect transition="in" filter="fade">
                                      <p:cBhvr>
                                        <p:cTn id="52" dur="1000"/>
                                        <p:tgtEl>
                                          <p:spTgt spid="31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19">
                                            <p:txEl>
                                              <p:pRg st="10" end="10"/>
                                            </p:txEl>
                                          </p:spTgt>
                                        </p:tgtEl>
                                        <p:attrNameLst>
                                          <p:attrName>style.visibility</p:attrName>
                                        </p:attrNameLst>
                                      </p:cBhvr>
                                      <p:to>
                                        <p:strVal val="visible"/>
                                      </p:to>
                                    </p:set>
                                    <p:animEffect transition="in" filter="fade">
                                      <p:cBhvr>
                                        <p:cTn id="57" dur="1000"/>
                                        <p:tgtEl>
                                          <p:spTgt spid="319">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19">
                                            <p:txEl>
                                              <p:pRg st="11" end="11"/>
                                            </p:txEl>
                                          </p:spTgt>
                                        </p:tgtEl>
                                        <p:attrNameLst>
                                          <p:attrName>style.visibility</p:attrName>
                                        </p:attrNameLst>
                                      </p:cBhvr>
                                      <p:to>
                                        <p:strVal val="visible"/>
                                      </p:to>
                                    </p:set>
                                    <p:animEffect transition="in" filter="fade">
                                      <p:cBhvr>
                                        <p:cTn id="62" dur="1000"/>
                                        <p:tgtEl>
                                          <p:spTgt spid="319">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19">
                                            <p:txEl>
                                              <p:pRg st="12" end="12"/>
                                            </p:txEl>
                                          </p:spTgt>
                                        </p:tgtEl>
                                        <p:attrNameLst>
                                          <p:attrName>style.visibility</p:attrName>
                                        </p:attrNameLst>
                                      </p:cBhvr>
                                      <p:to>
                                        <p:strVal val="visible"/>
                                      </p:to>
                                    </p:set>
                                    <p:animEffect transition="in" filter="fade">
                                      <p:cBhvr>
                                        <p:cTn id="67" dur="1000"/>
                                        <p:tgtEl>
                                          <p:spTgt spid="319">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19">
                                            <p:txEl>
                                              <p:pRg st="13" end="13"/>
                                            </p:txEl>
                                          </p:spTgt>
                                        </p:tgtEl>
                                        <p:attrNameLst>
                                          <p:attrName>style.visibility</p:attrName>
                                        </p:attrNameLst>
                                      </p:cBhvr>
                                      <p:to>
                                        <p:strVal val="visible"/>
                                      </p:to>
                                    </p:set>
                                    <p:animEffect transition="in" filter="fade">
                                      <p:cBhvr>
                                        <p:cTn id="72" dur="1000"/>
                                        <p:tgtEl>
                                          <p:spTgt spid="319">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19">
                                            <p:txEl>
                                              <p:pRg st="14" end="14"/>
                                            </p:txEl>
                                          </p:spTgt>
                                        </p:tgtEl>
                                        <p:attrNameLst>
                                          <p:attrName>style.visibility</p:attrName>
                                        </p:attrNameLst>
                                      </p:cBhvr>
                                      <p:to>
                                        <p:strVal val="visible"/>
                                      </p:to>
                                    </p:set>
                                    <p:animEffect transition="in" filter="fade">
                                      <p:cBhvr>
                                        <p:cTn id="77" dur="1000"/>
                                        <p:tgtEl>
                                          <p:spTgt spid="319">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319">
                                            <p:txEl>
                                              <p:pRg st="15" end="15"/>
                                            </p:txEl>
                                          </p:spTgt>
                                        </p:tgtEl>
                                        <p:attrNameLst>
                                          <p:attrName>style.visibility</p:attrName>
                                        </p:attrNameLst>
                                      </p:cBhvr>
                                      <p:to>
                                        <p:strVal val="visible"/>
                                      </p:to>
                                    </p:set>
                                    <p:animEffect transition="in" filter="fade">
                                      <p:cBhvr>
                                        <p:cTn id="82" dur="1000"/>
                                        <p:tgtEl>
                                          <p:spTgt spid="319">
                                            <p:txEl>
                                              <p:pRg st="15" end="1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321"/>
                                        </p:tgtEl>
                                        <p:attrNameLst>
                                          <p:attrName>style.visibility</p:attrName>
                                        </p:attrNameLst>
                                      </p:cBhvr>
                                      <p:to>
                                        <p:strVal val="visible"/>
                                      </p:to>
                                    </p:set>
                                    <p:animEffect transition="in" filter="fade">
                                      <p:cBhvr>
                                        <p:cTn id="87" dur="1000"/>
                                        <p:tgtEl>
                                          <p:spTgt spid="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56"/>
          <p:cNvSpPr txBox="1">
            <a:spLocks noGrp="1"/>
          </p:cNvSpPr>
          <p:nvPr>
            <p:ph type="title"/>
          </p:nvPr>
        </p:nvSpPr>
        <p:spPr>
          <a:xfrm>
            <a:off x="2919055" y="181650"/>
            <a:ext cx="8987700" cy="914400"/>
          </a:xfrm>
          <a:prstGeom prst="rect">
            <a:avLst/>
          </a:prstGeom>
          <a:noFill/>
          <a:ln>
            <a:noFill/>
          </a:ln>
        </p:spPr>
        <p:txBody>
          <a:bodyPr spcFirstLastPara="1" wrap="square" lIns="121875" tIns="60925" rIns="121875" bIns="60925" anchor="ctr" anchorCtr="0">
            <a:noAutofit/>
          </a:bodyPr>
          <a:lstStyle/>
          <a:p>
            <a:pPr marL="4572000" lvl="0" indent="457200" algn="ctr" rtl="0">
              <a:spcBef>
                <a:spcPts val="0"/>
              </a:spcBef>
              <a:spcAft>
                <a:spcPts val="0"/>
              </a:spcAft>
              <a:buClr>
                <a:schemeClr val="dk2"/>
              </a:buClr>
              <a:buSzPts val="5900"/>
              <a:buFont typeface="Twentieth Century"/>
              <a:buNone/>
            </a:pPr>
            <a:r>
              <a:rPr lang="en-US" sz="4600" dirty="0"/>
              <a:t>Outcome Data</a:t>
            </a:r>
            <a:endParaRPr sz="4600" dirty="0"/>
          </a:p>
        </p:txBody>
      </p:sp>
      <p:sp>
        <p:nvSpPr>
          <p:cNvPr id="327" name="Google Shape;327;p56"/>
          <p:cNvSpPr txBox="1"/>
          <p:nvPr/>
        </p:nvSpPr>
        <p:spPr>
          <a:xfrm>
            <a:off x="859875" y="2955625"/>
            <a:ext cx="10066800" cy="831000"/>
          </a:xfrm>
          <a:prstGeom prst="rect">
            <a:avLst/>
          </a:prstGeom>
          <a:noFill/>
          <a:ln>
            <a:noFill/>
          </a:ln>
        </p:spPr>
        <p:txBody>
          <a:bodyPr spcFirstLastPara="1" wrap="square" lIns="121875" tIns="121875" rIns="121875" bIns="121875" anchor="t" anchorCtr="0">
            <a:spAutoFit/>
          </a:bodyPr>
          <a:lstStyle/>
          <a:p>
            <a:pPr marL="0" lvl="0" indent="0" algn="l" rtl="0">
              <a:spcBef>
                <a:spcPts val="0"/>
              </a:spcBef>
              <a:spcAft>
                <a:spcPts val="0"/>
              </a:spcAft>
              <a:buNone/>
            </a:pPr>
            <a:r>
              <a:rPr lang="en-US" sz="3800" b="1">
                <a:solidFill>
                  <a:schemeClr val="dk1"/>
                </a:solidFill>
                <a:latin typeface="Calibri"/>
                <a:ea typeface="Calibri"/>
                <a:cs typeface="Calibri"/>
                <a:sym typeface="Calibri"/>
              </a:rPr>
              <a:t>What reports can your data system generate?</a:t>
            </a:r>
            <a:endParaRPr sz="3800" b="1">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57" descr="https://app.swis.org/cache/319d4ac67d36a9a832ff07d98059fcb4.jpg"/>
          <p:cNvSpPr/>
          <p:nvPr/>
        </p:nvSpPr>
        <p:spPr>
          <a:xfrm>
            <a:off x="207381" y="-144463"/>
            <a:ext cx="406200" cy="304800"/>
          </a:xfrm>
          <a:prstGeom prst="rect">
            <a:avLst/>
          </a:prstGeom>
          <a:no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pic>
        <p:nvPicPr>
          <p:cNvPr id="334" name="Google Shape;334;p57" descr="Graph is too small to see details. " title="Average referrals per day per month graph"/>
          <p:cNvPicPr preferRelativeResize="0"/>
          <p:nvPr/>
        </p:nvPicPr>
        <p:blipFill rotWithShape="1">
          <a:blip r:embed="rId3">
            <a:alphaModFix/>
          </a:blip>
          <a:srcRect/>
          <a:stretch/>
        </p:blipFill>
        <p:spPr>
          <a:xfrm>
            <a:off x="426199" y="1676681"/>
            <a:ext cx="2676490" cy="1295076"/>
          </a:xfrm>
          <a:prstGeom prst="rect">
            <a:avLst/>
          </a:prstGeom>
          <a:noFill/>
          <a:ln>
            <a:noFill/>
          </a:ln>
          <a:effectLst>
            <a:outerShdw blurRad="292100" dist="139700" dir="2700000" algn="tl" rotWithShape="0">
              <a:srgbClr val="333333">
                <a:alpha val="64705"/>
              </a:srgbClr>
            </a:outerShdw>
          </a:effectLst>
        </p:spPr>
      </p:pic>
      <p:sp>
        <p:nvSpPr>
          <p:cNvPr id="335" name="Google Shape;335;p57"/>
          <p:cNvSpPr txBox="1"/>
          <p:nvPr/>
        </p:nvSpPr>
        <p:spPr>
          <a:xfrm>
            <a:off x="496888" y="1236561"/>
            <a:ext cx="3427200" cy="369300"/>
          </a:xfrm>
          <a:prstGeom prst="rect">
            <a:avLst/>
          </a:prstGeom>
          <a:noFill/>
          <a:ln>
            <a:noFill/>
          </a:ln>
        </p:spPr>
        <p:txBody>
          <a:bodyPr spcFirstLastPara="1" wrap="square" lIns="121875" tIns="60925" rIns="121875" bIns="60925" anchor="t" anchorCtr="0">
            <a:no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Avg Referrals/Day/Month</a:t>
            </a:r>
            <a:endParaRPr sz="1900"/>
          </a:p>
        </p:txBody>
      </p:sp>
      <p:pic>
        <p:nvPicPr>
          <p:cNvPr id="336" name="Google Shape;336;p57" descr="Graph is to small to see details." title="Referrals by problem behavior graph"/>
          <p:cNvPicPr preferRelativeResize="0"/>
          <p:nvPr/>
        </p:nvPicPr>
        <p:blipFill rotWithShape="1">
          <a:blip r:embed="rId4">
            <a:alphaModFix/>
          </a:blip>
          <a:srcRect/>
          <a:stretch/>
        </p:blipFill>
        <p:spPr>
          <a:xfrm>
            <a:off x="4281799" y="1676681"/>
            <a:ext cx="2676492" cy="1295076"/>
          </a:xfrm>
          <a:prstGeom prst="rect">
            <a:avLst/>
          </a:prstGeom>
          <a:noFill/>
          <a:ln>
            <a:noFill/>
          </a:ln>
          <a:effectLst>
            <a:outerShdw blurRad="292100" dist="139700" dir="2700000" algn="tl" rotWithShape="0">
              <a:srgbClr val="333333">
                <a:alpha val="64705"/>
              </a:srgbClr>
            </a:outerShdw>
          </a:effectLst>
        </p:spPr>
      </p:pic>
      <p:sp>
        <p:nvSpPr>
          <p:cNvPr id="337" name="Google Shape;337;p57"/>
          <p:cNvSpPr txBox="1"/>
          <p:nvPr/>
        </p:nvSpPr>
        <p:spPr>
          <a:xfrm>
            <a:off x="4352498" y="1236561"/>
            <a:ext cx="3545100" cy="369300"/>
          </a:xfrm>
          <a:prstGeom prst="rect">
            <a:avLst/>
          </a:prstGeom>
          <a:noFill/>
          <a:ln>
            <a:noFill/>
          </a:ln>
        </p:spPr>
        <p:txBody>
          <a:bodyPr spcFirstLastPara="1" wrap="square" lIns="121875" tIns="60925" rIns="121875" bIns="60925" anchor="t" anchorCtr="0">
            <a:no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Referrals by Prob Behavior</a:t>
            </a:r>
            <a:endParaRPr sz="1900"/>
          </a:p>
        </p:txBody>
      </p:sp>
      <p:pic>
        <p:nvPicPr>
          <p:cNvPr id="338" name="Google Shape;338;p57" descr="Graph is too small to see details." title="Referrals by location graph"/>
          <p:cNvPicPr preferRelativeResize="0"/>
          <p:nvPr/>
        </p:nvPicPr>
        <p:blipFill rotWithShape="1">
          <a:blip r:embed="rId5">
            <a:alphaModFix/>
          </a:blip>
          <a:srcRect/>
          <a:stretch/>
        </p:blipFill>
        <p:spPr>
          <a:xfrm>
            <a:off x="8141634" y="1676681"/>
            <a:ext cx="2676492" cy="1295077"/>
          </a:xfrm>
          <a:prstGeom prst="rect">
            <a:avLst/>
          </a:prstGeom>
          <a:noFill/>
          <a:ln>
            <a:noFill/>
          </a:ln>
          <a:effectLst>
            <a:outerShdw blurRad="292100" dist="139700" dir="2700000" algn="tl" rotWithShape="0">
              <a:srgbClr val="333333">
                <a:alpha val="64705"/>
              </a:srgbClr>
            </a:outerShdw>
          </a:effectLst>
        </p:spPr>
      </p:pic>
      <p:sp>
        <p:nvSpPr>
          <p:cNvPr id="339" name="Google Shape;339;p57"/>
          <p:cNvSpPr txBox="1"/>
          <p:nvPr/>
        </p:nvSpPr>
        <p:spPr>
          <a:xfrm>
            <a:off x="8501483" y="1236561"/>
            <a:ext cx="2848800" cy="369300"/>
          </a:xfrm>
          <a:prstGeom prst="rect">
            <a:avLst/>
          </a:prstGeom>
          <a:noFill/>
          <a:ln>
            <a:noFill/>
          </a:ln>
        </p:spPr>
        <p:txBody>
          <a:bodyPr spcFirstLastPara="1" wrap="square" lIns="121875" tIns="60925" rIns="121875" bIns="60925" anchor="t" anchorCtr="0">
            <a:no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Referrals by Location</a:t>
            </a:r>
            <a:endParaRPr sz="2400">
              <a:solidFill>
                <a:schemeClr val="dk1"/>
              </a:solidFill>
              <a:latin typeface="Calibri"/>
              <a:ea typeface="Calibri"/>
              <a:cs typeface="Calibri"/>
              <a:sym typeface="Calibri"/>
            </a:endParaRPr>
          </a:p>
        </p:txBody>
      </p:sp>
      <p:pic>
        <p:nvPicPr>
          <p:cNvPr id="340" name="Google Shape;340;p57" descr="Graph is too small to see details." title="Referrals by time graph"/>
          <p:cNvPicPr preferRelativeResize="0"/>
          <p:nvPr/>
        </p:nvPicPr>
        <p:blipFill rotWithShape="1">
          <a:blip r:embed="rId6">
            <a:alphaModFix/>
          </a:blip>
          <a:srcRect/>
          <a:stretch/>
        </p:blipFill>
        <p:spPr>
          <a:xfrm>
            <a:off x="426197" y="3575280"/>
            <a:ext cx="2676489" cy="1295075"/>
          </a:xfrm>
          <a:prstGeom prst="rect">
            <a:avLst/>
          </a:prstGeom>
          <a:noFill/>
          <a:ln>
            <a:noFill/>
          </a:ln>
          <a:effectLst>
            <a:outerShdw blurRad="292100" dist="139700" dir="2700000" algn="tl" rotWithShape="0">
              <a:srgbClr val="333333">
                <a:alpha val="64705"/>
              </a:srgbClr>
            </a:outerShdw>
          </a:effectLst>
        </p:spPr>
      </p:pic>
      <p:sp>
        <p:nvSpPr>
          <p:cNvPr id="341" name="Google Shape;341;p57"/>
          <p:cNvSpPr txBox="1"/>
          <p:nvPr/>
        </p:nvSpPr>
        <p:spPr>
          <a:xfrm>
            <a:off x="1007798" y="3137654"/>
            <a:ext cx="2405400" cy="369300"/>
          </a:xfrm>
          <a:prstGeom prst="rect">
            <a:avLst/>
          </a:prstGeom>
          <a:noFill/>
          <a:ln>
            <a:noFill/>
          </a:ln>
        </p:spPr>
        <p:txBody>
          <a:bodyPr spcFirstLastPara="1" wrap="square" lIns="121875" tIns="60925" rIns="121875" bIns="60925" anchor="t" anchorCtr="0">
            <a:no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Referrals by Time</a:t>
            </a:r>
            <a:endParaRPr sz="1900"/>
          </a:p>
        </p:txBody>
      </p:sp>
      <p:pic>
        <p:nvPicPr>
          <p:cNvPr id="342" name="Google Shape;342;p57" descr="Graph is too small to see details." title="Referrals by student graph"/>
          <p:cNvPicPr preferRelativeResize="0"/>
          <p:nvPr/>
        </p:nvPicPr>
        <p:blipFill rotWithShape="1">
          <a:blip r:embed="rId7">
            <a:alphaModFix/>
          </a:blip>
          <a:srcRect/>
          <a:stretch/>
        </p:blipFill>
        <p:spPr>
          <a:xfrm>
            <a:off x="4281802" y="3575280"/>
            <a:ext cx="2689289" cy="1301269"/>
          </a:xfrm>
          <a:prstGeom prst="rect">
            <a:avLst/>
          </a:prstGeom>
          <a:noFill/>
          <a:ln>
            <a:noFill/>
          </a:ln>
          <a:effectLst>
            <a:outerShdw blurRad="292100" dist="139700" dir="2700000" algn="tl" rotWithShape="0">
              <a:srgbClr val="333333">
                <a:alpha val="64705"/>
              </a:srgbClr>
            </a:outerShdw>
          </a:effectLst>
        </p:spPr>
      </p:pic>
      <p:sp>
        <p:nvSpPr>
          <p:cNvPr id="343" name="Google Shape;343;p57"/>
          <p:cNvSpPr txBox="1"/>
          <p:nvPr/>
        </p:nvSpPr>
        <p:spPr>
          <a:xfrm>
            <a:off x="4739942" y="3137654"/>
            <a:ext cx="2770200" cy="369300"/>
          </a:xfrm>
          <a:prstGeom prst="rect">
            <a:avLst/>
          </a:prstGeom>
          <a:noFill/>
          <a:ln>
            <a:noFill/>
          </a:ln>
        </p:spPr>
        <p:txBody>
          <a:bodyPr spcFirstLastPara="1" wrap="square" lIns="121875" tIns="60925" rIns="121875" bIns="60925" anchor="t" anchorCtr="0">
            <a:no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Referrals by Student</a:t>
            </a:r>
            <a:endParaRPr sz="1900"/>
          </a:p>
        </p:txBody>
      </p:sp>
      <p:pic>
        <p:nvPicPr>
          <p:cNvPr id="344" name="Google Shape;344;p57" descr="Graph is too small to see details." title="Referrals by day of the week graph"/>
          <p:cNvPicPr preferRelativeResize="0"/>
          <p:nvPr/>
        </p:nvPicPr>
        <p:blipFill rotWithShape="1">
          <a:blip r:embed="rId8">
            <a:alphaModFix/>
          </a:blip>
          <a:srcRect/>
          <a:stretch/>
        </p:blipFill>
        <p:spPr>
          <a:xfrm>
            <a:off x="8141634" y="3581474"/>
            <a:ext cx="2676492" cy="1295076"/>
          </a:xfrm>
          <a:prstGeom prst="rect">
            <a:avLst/>
          </a:prstGeom>
          <a:noFill/>
          <a:ln>
            <a:noFill/>
          </a:ln>
          <a:effectLst>
            <a:outerShdw blurRad="292100" dist="139700" dir="2700000" algn="tl" rotWithShape="0">
              <a:srgbClr val="333333">
                <a:alpha val="64705"/>
              </a:srgbClr>
            </a:outerShdw>
          </a:effectLst>
        </p:spPr>
      </p:pic>
      <p:sp>
        <p:nvSpPr>
          <p:cNvPr id="345" name="Google Shape;345;p57"/>
          <p:cNvSpPr txBox="1"/>
          <p:nvPr/>
        </p:nvSpPr>
        <p:spPr>
          <a:xfrm>
            <a:off x="8244384" y="3137654"/>
            <a:ext cx="3363300" cy="369300"/>
          </a:xfrm>
          <a:prstGeom prst="rect">
            <a:avLst/>
          </a:prstGeom>
          <a:noFill/>
          <a:ln>
            <a:noFill/>
          </a:ln>
        </p:spPr>
        <p:txBody>
          <a:bodyPr spcFirstLastPara="1" wrap="square" lIns="121875" tIns="60925" rIns="121875" bIns="60925" anchor="t" anchorCtr="0">
            <a:no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Referrals by Day of Week</a:t>
            </a:r>
            <a:endParaRPr sz="1900"/>
          </a:p>
        </p:txBody>
      </p:sp>
      <p:pic>
        <p:nvPicPr>
          <p:cNvPr id="346" name="Google Shape;346;p57" descr="Graph is too small to see details. " title="Referrals by grade graph"/>
          <p:cNvPicPr preferRelativeResize="0"/>
          <p:nvPr/>
        </p:nvPicPr>
        <p:blipFill rotWithShape="1">
          <a:blip r:embed="rId9">
            <a:alphaModFix/>
          </a:blip>
          <a:srcRect/>
          <a:stretch/>
        </p:blipFill>
        <p:spPr>
          <a:xfrm>
            <a:off x="426192" y="5434564"/>
            <a:ext cx="2676492" cy="1295077"/>
          </a:xfrm>
          <a:prstGeom prst="rect">
            <a:avLst/>
          </a:prstGeom>
          <a:noFill/>
          <a:ln>
            <a:noFill/>
          </a:ln>
          <a:effectLst>
            <a:outerShdw blurRad="292100" dist="139700" dir="2700000" algn="tl" rotWithShape="0">
              <a:srgbClr val="333333">
                <a:alpha val="64705"/>
              </a:srgbClr>
            </a:outerShdw>
          </a:effectLst>
        </p:spPr>
      </p:pic>
      <p:sp>
        <p:nvSpPr>
          <p:cNvPr id="347" name="Google Shape;347;p57"/>
          <p:cNvSpPr txBox="1"/>
          <p:nvPr/>
        </p:nvSpPr>
        <p:spPr>
          <a:xfrm>
            <a:off x="938223" y="4989032"/>
            <a:ext cx="2544600" cy="369300"/>
          </a:xfrm>
          <a:prstGeom prst="rect">
            <a:avLst/>
          </a:prstGeom>
          <a:noFill/>
          <a:ln>
            <a:noFill/>
          </a:ln>
        </p:spPr>
        <p:txBody>
          <a:bodyPr spcFirstLastPara="1" wrap="square" lIns="121875" tIns="60925" rIns="121875" bIns="60925" anchor="t" anchorCtr="0">
            <a:no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Referrals by Grade</a:t>
            </a:r>
            <a:endParaRPr sz="1900"/>
          </a:p>
        </p:txBody>
      </p:sp>
      <p:sp>
        <p:nvSpPr>
          <p:cNvPr id="348" name="Google Shape;348;p57"/>
          <p:cNvSpPr txBox="1">
            <a:spLocks noGrp="1"/>
          </p:cNvSpPr>
          <p:nvPr>
            <p:ph type="title"/>
          </p:nvPr>
        </p:nvSpPr>
        <p:spPr>
          <a:xfrm>
            <a:off x="3839354" y="160326"/>
            <a:ext cx="8349600" cy="693600"/>
          </a:xfrm>
          <a:prstGeom prst="rect">
            <a:avLst/>
          </a:prstGeom>
          <a:noFill/>
          <a:ln>
            <a:noFill/>
          </a:ln>
        </p:spPr>
        <p:txBody>
          <a:bodyPr spcFirstLastPara="1" wrap="square" lIns="121875" tIns="60925" rIns="121875" bIns="60925" anchor="ctr" anchorCtr="0">
            <a:noAutofit/>
          </a:bodyPr>
          <a:lstStyle/>
          <a:p>
            <a:pPr marL="914400" lvl="0" indent="0" algn="l" rtl="0">
              <a:spcBef>
                <a:spcPts val="0"/>
              </a:spcBef>
              <a:spcAft>
                <a:spcPts val="0"/>
              </a:spcAft>
              <a:buClr>
                <a:schemeClr val="dk2"/>
              </a:buClr>
              <a:buSzPts val="4770"/>
              <a:buFont typeface="Twentieth Century"/>
              <a:buNone/>
            </a:pPr>
            <a:r>
              <a:rPr lang="en-US" sz="4600" dirty="0"/>
              <a:t>Core Reports – Data System</a:t>
            </a:r>
            <a:endParaRPr sz="4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pic>
        <p:nvPicPr>
          <p:cNvPr id="354" name="Google Shape;354;p58" descr="Graph shows data for one entire year and one month of the next year. Highest rate is 6 referrals per day in November, December and March. " title="Average referrals per day per month - Multi-year graph"/>
          <p:cNvPicPr preferRelativeResize="0"/>
          <p:nvPr/>
        </p:nvPicPr>
        <p:blipFill rotWithShape="1">
          <a:blip r:embed="rId3">
            <a:alphaModFix/>
          </a:blip>
          <a:srcRect/>
          <a:stretch/>
        </p:blipFill>
        <p:spPr>
          <a:xfrm>
            <a:off x="886590" y="1788600"/>
            <a:ext cx="3621133" cy="1752161"/>
          </a:xfrm>
          <a:prstGeom prst="rect">
            <a:avLst/>
          </a:prstGeom>
          <a:noFill/>
          <a:ln>
            <a:noFill/>
          </a:ln>
          <a:effectLst>
            <a:outerShdw blurRad="292100" dist="139700" dir="2700000" algn="tl" rotWithShape="0">
              <a:srgbClr val="333333">
                <a:alpha val="64705"/>
              </a:srgbClr>
            </a:outerShdw>
          </a:effectLst>
        </p:spPr>
      </p:pic>
      <p:sp>
        <p:nvSpPr>
          <p:cNvPr id="355" name="Google Shape;355;p58"/>
          <p:cNvSpPr txBox="1"/>
          <p:nvPr/>
        </p:nvSpPr>
        <p:spPr>
          <a:xfrm>
            <a:off x="797800" y="1342754"/>
            <a:ext cx="5005800" cy="369300"/>
          </a:xfrm>
          <a:prstGeom prst="rect">
            <a:avLst/>
          </a:prstGeom>
          <a:noFill/>
          <a:ln>
            <a:noFill/>
          </a:ln>
        </p:spPr>
        <p:txBody>
          <a:bodyPr spcFirstLastPara="1" wrap="square" lIns="121875" tIns="60925" rIns="121875" bIns="60925" anchor="t" anchorCtr="0">
            <a:no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Avg Referrals/Day/Month – Multi-Year</a:t>
            </a:r>
            <a:endParaRPr sz="1900"/>
          </a:p>
        </p:txBody>
      </p:sp>
      <p:pic>
        <p:nvPicPr>
          <p:cNvPr id="356" name="Google Shape;356;p58" descr="Graph shows data for two complete years.  Classroom is the highest bar in both years around 275 in year one and 200 in year two.  Playground and cafeteria are the next highest around 100 in year one and about 60 in year two. " title="Referrals by location - Multi-year graph"/>
          <p:cNvPicPr preferRelativeResize="0"/>
          <p:nvPr/>
        </p:nvPicPr>
        <p:blipFill rotWithShape="1">
          <a:blip r:embed="rId4">
            <a:alphaModFix/>
          </a:blip>
          <a:srcRect/>
          <a:stretch/>
        </p:blipFill>
        <p:spPr>
          <a:xfrm>
            <a:off x="6190828" y="1765600"/>
            <a:ext cx="3621132" cy="1752160"/>
          </a:xfrm>
          <a:prstGeom prst="rect">
            <a:avLst/>
          </a:prstGeom>
          <a:noFill/>
          <a:ln>
            <a:noFill/>
          </a:ln>
          <a:effectLst>
            <a:outerShdw blurRad="292100" dist="139700" dir="2700000" algn="tl" rotWithShape="0">
              <a:srgbClr val="333333">
                <a:alpha val="64705"/>
              </a:srgbClr>
            </a:outerShdw>
          </a:effectLst>
        </p:spPr>
      </p:pic>
      <p:sp>
        <p:nvSpPr>
          <p:cNvPr id="357" name="Google Shape;357;p58"/>
          <p:cNvSpPr txBox="1"/>
          <p:nvPr/>
        </p:nvSpPr>
        <p:spPr>
          <a:xfrm>
            <a:off x="6355931" y="1342754"/>
            <a:ext cx="4498200" cy="369300"/>
          </a:xfrm>
          <a:prstGeom prst="rect">
            <a:avLst/>
          </a:prstGeom>
          <a:noFill/>
          <a:ln>
            <a:noFill/>
          </a:ln>
        </p:spPr>
        <p:txBody>
          <a:bodyPr spcFirstLastPara="1" wrap="square" lIns="121875" tIns="60925" rIns="121875" bIns="60925" anchor="t" anchorCtr="0">
            <a:no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Referrals by Location – Multi-Year</a:t>
            </a:r>
            <a:endParaRPr sz="1900"/>
          </a:p>
        </p:txBody>
      </p:sp>
      <p:pic>
        <p:nvPicPr>
          <p:cNvPr id="358" name="Google Shape;358;p58" descr="Graph show two full years of data.  Defiance, physical aggression, inappropriate language and harassment are the highest bars in the first year.  All show significant drop in the second year. " title="Referrals by problem behavior - Multi-year graph"/>
          <p:cNvPicPr preferRelativeResize="0"/>
          <p:nvPr/>
        </p:nvPicPr>
        <p:blipFill rotWithShape="1">
          <a:blip r:embed="rId5">
            <a:alphaModFix/>
          </a:blip>
          <a:srcRect/>
          <a:stretch/>
        </p:blipFill>
        <p:spPr>
          <a:xfrm>
            <a:off x="886590" y="4227000"/>
            <a:ext cx="3621133" cy="1752161"/>
          </a:xfrm>
          <a:prstGeom prst="rect">
            <a:avLst/>
          </a:prstGeom>
          <a:noFill/>
          <a:ln>
            <a:noFill/>
          </a:ln>
          <a:effectLst>
            <a:outerShdw blurRad="292100" dist="139700" dir="2700000" algn="tl" rotWithShape="0">
              <a:srgbClr val="333333">
                <a:alpha val="64705"/>
              </a:srgbClr>
            </a:outerShdw>
          </a:effectLst>
        </p:spPr>
      </p:pic>
      <p:sp>
        <p:nvSpPr>
          <p:cNvPr id="359" name="Google Shape;359;p58"/>
          <p:cNvSpPr txBox="1"/>
          <p:nvPr/>
        </p:nvSpPr>
        <p:spPr>
          <a:xfrm>
            <a:off x="738866" y="3796708"/>
            <a:ext cx="5123400" cy="369300"/>
          </a:xfrm>
          <a:prstGeom prst="rect">
            <a:avLst/>
          </a:prstGeom>
          <a:noFill/>
          <a:ln>
            <a:noFill/>
          </a:ln>
        </p:spPr>
        <p:txBody>
          <a:bodyPr spcFirstLastPara="1" wrap="square" lIns="121875" tIns="60925" rIns="121875" bIns="60925" anchor="t" anchorCtr="0">
            <a:no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Referrals by Prob Behavior – Multi-Year</a:t>
            </a:r>
            <a:endParaRPr sz="1900"/>
          </a:p>
        </p:txBody>
      </p:sp>
      <p:pic>
        <p:nvPicPr>
          <p:cNvPr id="360" name="Google Shape;360;p58" descr="Graph shows staff  names and number of referrals made for one month. " title="Referrals by staff confidential graph "/>
          <p:cNvPicPr preferRelativeResize="0"/>
          <p:nvPr/>
        </p:nvPicPr>
        <p:blipFill rotWithShape="1">
          <a:blip r:embed="rId6">
            <a:alphaModFix/>
          </a:blip>
          <a:srcRect/>
          <a:stretch/>
        </p:blipFill>
        <p:spPr>
          <a:xfrm>
            <a:off x="6190830" y="4227000"/>
            <a:ext cx="3621133" cy="1752161"/>
          </a:xfrm>
          <a:prstGeom prst="rect">
            <a:avLst/>
          </a:prstGeom>
          <a:noFill/>
          <a:ln>
            <a:noFill/>
          </a:ln>
          <a:effectLst>
            <a:outerShdw blurRad="292100" dist="139700" dir="2700000" algn="tl" rotWithShape="0">
              <a:srgbClr val="333333">
                <a:alpha val="64705"/>
              </a:srgbClr>
            </a:outerShdw>
          </a:effectLst>
        </p:spPr>
      </p:pic>
      <p:sp>
        <p:nvSpPr>
          <p:cNvPr id="361" name="Google Shape;361;p58"/>
          <p:cNvSpPr txBox="1"/>
          <p:nvPr/>
        </p:nvSpPr>
        <p:spPr>
          <a:xfrm>
            <a:off x="6589911" y="3796708"/>
            <a:ext cx="4030200" cy="369300"/>
          </a:xfrm>
          <a:prstGeom prst="rect">
            <a:avLst/>
          </a:prstGeom>
          <a:noFill/>
          <a:ln>
            <a:noFill/>
          </a:ln>
        </p:spPr>
        <p:txBody>
          <a:bodyPr spcFirstLastPara="1" wrap="square" lIns="121875" tIns="60925" rIns="121875" bIns="60925" anchor="t" anchorCtr="0">
            <a:no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Referrals by Staff: </a:t>
            </a:r>
            <a:r>
              <a:rPr lang="en-US" sz="2400">
                <a:solidFill>
                  <a:srgbClr val="FF0000"/>
                </a:solidFill>
                <a:latin typeface="Calibri"/>
                <a:ea typeface="Calibri"/>
                <a:cs typeface="Calibri"/>
                <a:sym typeface="Calibri"/>
              </a:rPr>
              <a:t>Confidential</a:t>
            </a:r>
            <a:endParaRPr sz="1900"/>
          </a:p>
        </p:txBody>
      </p:sp>
      <p:sp>
        <p:nvSpPr>
          <p:cNvPr id="362" name="Google Shape;362;p58"/>
          <p:cNvSpPr txBox="1">
            <a:spLocks noGrp="1"/>
          </p:cNvSpPr>
          <p:nvPr>
            <p:ph type="title"/>
          </p:nvPr>
        </p:nvSpPr>
        <p:spPr>
          <a:xfrm>
            <a:off x="3388740" y="235222"/>
            <a:ext cx="8800200" cy="711300"/>
          </a:xfrm>
          <a:prstGeom prst="rect">
            <a:avLst/>
          </a:prstGeom>
          <a:noFill/>
          <a:ln>
            <a:noFill/>
          </a:ln>
        </p:spPr>
        <p:txBody>
          <a:bodyPr spcFirstLastPara="1" wrap="square" lIns="121875" tIns="60925" rIns="121875" bIns="60925" anchor="ctr" anchorCtr="0">
            <a:noAutofit/>
          </a:bodyPr>
          <a:lstStyle/>
          <a:p>
            <a:pPr marL="2286000" lvl="0" indent="457200" algn="ctr" rtl="0">
              <a:spcBef>
                <a:spcPts val="0"/>
              </a:spcBef>
              <a:spcAft>
                <a:spcPts val="0"/>
              </a:spcAft>
              <a:buClr>
                <a:schemeClr val="dk2"/>
              </a:buClr>
              <a:buSzPts val="5300"/>
              <a:buFont typeface="Twentieth Century"/>
              <a:buNone/>
            </a:pPr>
            <a:r>
              <a:rPr lang="en-US" sz="4600"/>
              <a:t>Additional Reports</a:t>
            </a:r>
            <a:endParaRPr sz="46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pic>
        <p:nvPicPr>
          <p:cNvPr id="368" name="Google Shape;368;p59" descr="Graph is too small to see details." title="Referrals by ethnicity graph"/>
          <p:cNvPicPr preferRelativeResize="0"/>
          <p:nvPr/>
        </p:nvPicPr>
        <p:blipFill rotWithShape="1">
          <a:blip r:embed="rId3">
            <a:alphaModFix/>
          </a:blip>
          <a:srcRect/>
          <a:stretch/>
        </p:blipFill>
        <p:spPr>
          <a:xfrm>
            <a:off x="81260" y="1524000"/>
            <a:ext cx="3148813" cy="1523619"/>
          </a:xfrm>
          <a:prstGeom prst="rect">
            <a:avLst/>
          </a:prstGeom>
          <a:noFill/>
          <a:ln>
            <a:noFill/>
          </a:ln>
          <a:effectLst>
            <a:outerShdw blurRad="292100" dist="139700" dir="2700000" algn="tl" rotWithShape="0">
              <a:srgbClr val="333333">
                <a:alpha val="64705"/>
              </a:srgbClr>
            </a:outerShdw>
          </a:effectLst>
        </p:spPr>
      </p:pic>
      <p:pic>
        <p:nvPicPr>
          <p:cNvPr id="369" name="Google Shape;369;p59" descr="Graph is too small to see details. " title="Students with referrals by ethnicity graph"/>
          <p:cNvPicPr preferRelativeResize="0"/>
          <p:nvPr/>
        </p:nvPicPr>
        <p:blipFill rotWithShape="1">
          <a:blip r:embed="rId4">
            <a:alphaModFix/>
          </a:blip>
          <a:srcRect/>
          <a:stretch/>
        </p:blipFill>
        <p:spPr>
          <a:xfrm>
            <a:off x="81260" y="3367721"/>
            <a:ext cx="3148813" cy="1523619"/>
          </a:xfrm>
          <a:prstGeom prst="rect">
            <a:avLst/>
          </a:prstGeom>
          <a:noFill/>
          <a:ln>
            <a:noFill/>
          </a:ln>
          <a:effectLst>
            <a:outerShdw blurRad="292100" dist="139700" dir="2700000" algn="tl" rotWithShape="0">
              <a:srgbClr val="333333">
                <a:alpha val="64705"/>
              </a:srgbClr>
            </a:outerShdw>
          </a:effectLst>
        </p:spPr>
      </p:pic>
      <p:pic>
        <p:nvPicPr>
          <p:cNvPr id="370" name="Google Shape;370;p59" descr="Graph is too small to see details. " title="Students within each ethnicity with referrals"/>
          <p:cNvPicPr preferRelativeResize="0"/>
          <p:nvPr/>
        </p:nvPicPr>
        <p:blipFill rotWithShape="1">
          <a:blip r:embed="rId5">
            <a:alphaModFix/>
          </a:blip>
          <a:srcRect/>
          <a:stretch/>
        </p:blipFill>
        <p:spPr>
          <a:xfrm>
            <a:off x="81261" y="5105400"/>
            <a:ext cx="3148813" cy="1523619"/>
          </a:xfrm>
          <a:prstGeom prst="rect">
            <a:avLst/>
          </a:prstGeom>
          <a:noFill/>
          <a:ln>
            <a:noFill/>
          </a:ln>
          <a:effectLst>
            <a:outerShdw blurRad="292100" dist="139700" dir="2700000" algn="tl" rotWithShape="0">
              <a:srgbClr val="333333">
                <a:alpha val="64705"/>
              </a:srgbClr>
            </a:outerShdw>
          </a:effectLst>
        </p:spPr>
      </p:pic>
      <p:sp>
        <p:nvSpPr>
          <p:cNvPr id="371" name="Google Shape;371;p59" title="This brace is around the referrals by ethnicity, students with referrals by ethnicity and students within each ethnicity with referrals graphs"/>
          <p:cNvSpPr/>
          <p:nvPr/>
        </p:nvSpPr>
        <p:spPr>
          <a:xfrm>
            <a:off x="4448967" y="1524000"/>
            <a:ext cx="390300" cy="5105100"/>
          </a:xfrm>
          <a:prstGeom prst="rightBrace">
            <a:avLst>
              <a:gd name="adj1" fmla="val 8333"/>
              <a:gd name="adj2" fmla="val 50000"/>
            </a:avLst>
          </a:prstGeom>
          <a:noFill/>
          <a:ln w="25400" cap="flat" cmpd="sng">
            <a:solidFill>
              <a:schemeClr val="accent6"/>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121875" tIns="60925" rIns="121875" bIns="60925" anchor="ctr" anchorCtr="0">
            <a:noAutofit/>
          </a:bodyPr>
          <a:lstStyle/>
          <a:p>
            <a:pPr marL="0" marR="0" lvl="0" indent="0" algn="ctr" rtl="0">
              <a:spcBef>
                <a:spcPts val="0"/>
              </a:spcBef>
              <a:spcAft>
                <a:spcPts val="0"/>
              </a:spcAft>
              <a:buNone/>
            </a:pPr>
            <a:endParaRPr sz="2400">
              <a:solidFill>
                <a:schemeClr val="dk1"/>
              </a:solidFill>
              <a:latin typeface="Calibri"/>
              <a:ea typeface="Calibri"/>
              <a:cs typeface="Calibri"/>
              <a:sym typeface="Calibri"/>
            </a:endParaRPr>
          </a:p>
        </p:txBody>
      </p:sp>
      <p:sp>
        <p:nvSpPr>
          <p:cNvPr id="372" name="Google Shape;372;p59"/>
          <p:cNvSpPr txBox="1"/>
          <p:nvPr/>
        </p:nvSpPr>
        <p:spPr>
          <a:xfrm rot="-5400000">
            <a:off x="3333021" y="3852900"/>
            <a:ext cx="3536700" cy="492300"/>
          </a:xfrm>
          <a:prstGeom prst="rect">
            <a:avLst/>
          </a:prstGeom>
          <a:noFill/>
          <a:ln>
            <a:noFill/>
          </a:ln>
        </p:spPr>
        <p:txBody>
          <a:bodyPr spcFirstLastPara="1" wrap="square" lIns="121875" tIns="60925" rIns="121875" bIns="60925" anchor="t" anchorCtr="0">
            <a:no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Referrals by Ethnicity (three graphs)</a:t>
            </a:r>
            <a:endParaRPr sz="1900"/>
          </a:p>
        </p:txBody>
      </p:sp>
      <p:pic>
        <p:nvPicPr>
          <p:cNvPr id="373" name="Google Shape;373;p59" descr="This is a screnshot of the page in SWIS which shows number of ODRs for students with IEPS.  The data and information is too small to see details." title="Referrals by students with IEPs"/>
          <p:cNvPicPr preferRelativeResize="0"/>
          <p:nvPr/>
        </p:nvPicPr>
        <p:blipFill rotWithShape="1">
          <a:blip r:embed="rId6">
            <a:alphaModFix/>
          </a:blip>
          <a:srcRect l="12135" t="24890" r="12041" b="18769"/>
          <a:stretch/>
        </p:blipFill>
        <p:spPr>
          <a:xfrm>
            <a:off x="5891327" y="1778219"/>
            <a:ext cx="5888006" cy="2625728"/>
          </a:xfrm>
          <a:prstGeom prst="rect">
            <a:avLst/>
          </a:prstGeom>
          <a:noFill/>
          <a:ln>
            <a:noFill/>
          </a:ln>
          <a:effectLst>
            <a:outerShdw blurRad="292100" dist="139700" dir="2700000" algn="tl" rotWithShape="0">
              <a:srgbClr val="333333">
                <a:alpha val="64705"/>
              </a:srgbClr>
            </a:outerShdw>
          </a:effectLst>
        </p:spPr>
      </p:pic>
      <p:sp>
        <p:nvSpPr>
          <p:cNvPr id="374" name="Google Shape;374;p59"/>
          <p:cNvSpPr txBox="1"/>
          <p:nvPr/>
        </p:nvSpPr>
        <p:spPr>
          <a:xfrm>
            <a:off x="7375381" y="1364418"/>
            <a:ext cx="2920200" cy="369300"/>
          </a:xfrm>
          <a:prstGeom prst="rect">
            <a:avLst/>
          </a:prstGeom>
          <a:noFill/>
          <a:ln>
            <a:noFill/>
          </a:ln>
        </p:spPr>
        <p:txBody>
          <a:bodyPr spcFirstLastPara="1" wrap="square" lIns="121875" tIns="60925" rIns="121875" bIns="60925" anchor="t" anchorCtr="0">
            <a:no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By Students with IEPs</a:t>
            </a:r>
            <a:endParaRPr sz="2400">
              <a:solidFill>
                <a:schemeClr val="dk1"/>
              </a:solidFill>
              <a:latin typeface="Calibri"/>
              <a:ea typeface="Calibri"/>
              <a:cs typeface="Calibri"/>
              <a:sym typeface="Calibri"/>
            </a:endParaRPr>
          </a:p>
        </p:txBody>
      </p:sp>
      <p:pic>
        <p:nvPicPr>
          <p:cNvPr id="375" name="Google Shape;375;p59" descr="This is a bar graph that shows one year's data.  Percentage of student with 0-1 referral is colored green, 2-5 referrals yellow and 6 or more referrals red in the vertical bar." title="Triangle data report graph"/>
          <p:cNvPicPr preferRelativeResize="0"/>
          <p:nvPr/>
        </p:nvPicPr>
        <p:blipFill rotWithShape="1">
          <a:blip r:embed="rId7">
            <a:alphaModFix/>
          </a:blip>
          <a:srcRect/>
          <a:stretch/>
        </p:blipFill>
        <p:spPr>
          <a:xfrm>
            <a:off x="6332533" y="5012056"/>
            <a:ext cx="3144750" cy="1710259"/>
          </a:xfrm>
          <a:prstGeom prst="rect">
            <a:avLst/>
          </a:prstGeom>
          <a:noFill/>
          <a:ln>
            <a:noFill/>
          </a:ln>
          <a:effectLst>
            <a:outerShdw blurRad="292100" dist="139700" dir="2700000" algn="tl" rotWithShape="0">
              <a:srgbClr val="333333">
                <a:alpha val="64705"/>
              </a:srgbClr>
            </a:outerShdw>
          </a:effectLst>
        </p:spPr>
      </p:pic>
      <p:sp>
        <p:nvSpPr>
          <p:cNvPr id="376" name="Google Shape;376;p59"/>
          <p:cNvSpPr txBox="1"/>
          <p:nvPr/>
        </p:nvSpPr>
        <p:spPr>
          <a:xfrm>
            <a:off x="7026390" y="4624766"/>
            <a:ext cx="2805300" cy="369300"/>
          </a:xfrm>
          <a:prstGeom prst="rect">
            <a:avLst/>
          </a:prstGeom>
          <a:noFill/>
          <a:ln>
            <a:noFill/>
          </a:ln>
        </p:spPr>
        <p:txBody>
          <a:bodyPr spcFirstLastPara="1" wrap="square" lIns="121875" tIns="60925" rIns="121875" bIns="60925" anchor="t" anchorCtr="0">
            <a:no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Triangle Data Report</a:t>
            </a:r>
            <a:endParaRPr sz="1900"/>
          </a:p>
        </p:txBody>
      </p:sp>
      <p:sp>
        <p:nvSpPr>
          <p:cNvPr id="377" name="Google Shape;377;p59"/>
          <p:cNvSpPr txBox="1">
            <a:spLocks noGrp="1"/>
          </p:cNvSpPr>
          <p:nvPr>
            <p:ph type="title"/>
          </p:nvPr>
        </p:nvSpPr>
        <p:spPr>
          <a:xfrm>
            <a:off x="2541478" y="203240"/>
            <a:ext cx="9313800" cy="650400"/>
          </a:xfrm>
          <a:prstGeom prst="rect">
            <a:avLst/>
          </a:prstGeom>
          <a:noFill/>
          <a:ln>
            <a:noFill/>
          </a:ln>
        </p:spPr>
        <p:txBody>
          <a:bodyPr spcFirstLastPara="1" wrap="square" lIns="121875" tIns="60925" rIns="121875" bIns="60925" anchor="ctr" anchorCtr="0">
            <a:noAutofit/>
          </a:bodyPr>
          <a:lstStyle/>
          <a:p>
            <a:pPr marL="2286000" lvl="0" indent="457200" algn="ctr" rtl="0">
              <a:spcBef>
                <a:spcPts val="0"/>
              </a:spcBef>
              <a:spcAft>
                <a:spcPts val="0"/>
              </a:spcAft>
              <a:buClr>
                <a:schemeClr val="dk2"/>
              </a:buClr>
              <a:buSzPts val="5300"/>
              <a:buFont typeface="Twentieth Century"/>
              <a:buNone/>
            </a:pPr>
            <a:r>
              <a:rPr lang="en-US" sz="4600"/>
              <a:t>Additional Reports (cont.)</a:t>
            </a:r>
            <a:endParaRPr sz="46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graphicFrame>
        <p:nvGraphicFramePr>
          <p:cNvPr id="224" name="Google Shape;224;p42" descr="This is a two-column table, with four rows. The headings are titled &quot;Expectation&quot; and &quot;Behavior&quot;" title="Learning Expectations Table"/>
          <p:cNvGraphicFramePr/>
          <p:nvPr>
            <p:extLst>
              <p:ext uri="{D42A27DB-BD31-4B8C-83A1-F6EECF244321}">
                <p14:modId xmlns:p14="http://schemas.microsoft.com/office/powerpoint/2010/main" val="84286024"/>
              </p:ext>
            </p:extLst>
          </p:nvPr>
        </p:nvGraphicFramePr>
        <p:xfrm>
          <a:off x="787617" y="1951178"/>
          <a:ext cx="10955375" cy="4725950"/>
        </p:xfrm>
        <a:graphic>
          <a:graphicData uri="http://schemas.openxmlformats.org/drawingml/2006/table">
            <a:tbl>
              <a:tblPr firstRow="1">
                <a:noFill/>
                <a:tableStyleId>{88C6BF75-8DFC-4EEA-8B53-84155CCCE2CD}</a:tableStyleId>
              </a:tblPr>
              <a:tblGrid>
                <a:gridCol w="2908500">
                  <a:extLst>
                    <a:ext uri="{9D8B030D-6E8A-4147-A177-3AD203B41FA5}">
                      <a16:colId xmlns:a16="http://schemas.microsoft.com/office/drawing/2014/main" val="20000"/>
                    </a:ext>
                  </a:extLst>
                </a:gridCol>
                <a:gridCol w="8046875">
                  <a:extLst>
                    <a:ext uri="{9D8B030D-6E8A-4147-A177-3AD203B41FA5}">
                      <a16:colId xmlns:a16="http://schemas.microsoft.com/office/drawing/2014/main" val="20001"/>
                    </a:ext>
                  </a:extLst>
                </a:gridCol>
              </a:tblGrid>
              <a:tr h="479150">
                <a:tc>
                  <a:txBody>
                    <a:bodyPr/>
                    <a:lstStyle/>
                    <a:p>
                      <a:pPr marL="342900" marR="0" lvl="0" indent="-342900" algn="ctr" rtl="0">
                        <a:lnSpc>
                          <a:spcPct val="100000"/>
                        </a:lnSpc>
                        <a:spcBef>
                          <a:spcPts val="0"/>
                        </a:spcBef>
                        <a:spcAft>
                          <a:spcPts val="0"/>
                        </a:spcAft>
                        <a:buClr>
                          <a:srgbClr val="1D2A53"/>
                        </a:buClr>
                        <a:buSzPts val="2400"/>
                        <a:buFont typeface="Calibri"/>
                        <a:buNone/>
                      </a:pPr>
                      <a:r>
                        <a:rPr lang="en-US" sz="2600" b="1" i="0" u="none" strike="noStrike" cap="none">
                          <a:solidFill>
                            <a:schemeClr val="lt1"/>
                          </a:solidFill>
                          <a:latin typeface="Calibri"/>
                          <a:ea typeface="Calibri"/>
                          <a:cs typeface="Calibri"/>
                          <a:sym typeface="Calibri"/>
                        </a:rPr>
                        <a:t>EXPECTATION</a:t>
                      </a:r>
                      <a:endParaRPr sz="2000" u="none" strike="noStrike" cap="none">
                        <a:solidFill>
                          <a:schemeClr val="lt1"/>
                        </a:solidFill>
                      </a:endParaRPr>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dk1"/>
                    </a:solidFill>
                  </a:tcPr>
                </a:tc>
                <a:tc>
                  <a:txBody>
                    <a:bodyPr/>
                    <a:lstStyle/>
                    <a:p>
                      <a:pPr marL="342900" marR="0" lvl="0" indent="-342900" algn="ctr" rtl="0">
                        <a:lnSpc>
                          <a:spcPct val="100000"/>
                        </a:lnSpc>
                        <a:spcBef>
                          <a:spcPts val="0"/>
                        </a:spcBef>
                        <a:spcAft>
                          <a:spcPts val="0"/>
                        </a:spcAft>
                        <a:buClr>
                          <a:srgbClr val="1D2A53"/>
                        </a:buClr>
                        <a:buSzPts val="2400"/>
                        <a:buFont typeface="Calibri"/>
                        <a:buNone/>
                      </a:pPr>
                      <a:r>
                        <a:rPr lang="en-US" sz="2600" b="1" i="0" u="none" strike="noStrike" cap="none" dirty="0">
                          <a:solidFill>
                            <a:schemeClr val="lt1"/>
                          </a:solidFill>
                          <a:latin typeface="Calibri"/>
                          <a:ea typeface="Calibri"/>
                          <a:cs typeface="Calibri"/>
                          <a:sym typeface="Calibri"/>
                        </a:rPr>
                        <a:t>BEHAVIOR</a:t>
                      </a:r>
                      <a:endParaRPr sz="2000" u="none" strike="noStrike" cap="none" dirty="0">
                        <a:solidFill>
                          <a:schemeClr val="lt1"/>
                        </a:solidFill>
                      </a:endParaRPr>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1251200">
                <a:tc>
                  <a:txBody>
                    <a:bodyPr/>
                    <a:lstStyle/>
                    <a:p>
                      <a:pPr marL="342900" marR="0" lvl="0" indent="-342900" algn="ctr" rtl="0">
                        <a:lnSpc>
                          <a:spcPct val="100000"/>
                        </a:lnSpc>
                        <a:spcBef>
                          <a:spcPts val="0"/>
                        </a:spcBef>
                        <a:spcAft>
                          <a:spcPts val="0"/>
                        </a:spcAft>
                        <a:buClr>
                          <a:srgbClr val="1D2A53"/>
                        </a:buClr>
                        <a:buSzPts val="2200"/>
                        <a:buFont typeface="Calibri"/>
                        <a:buNone/>
                      </a:pPr>
                      <a:r>
                        <a:rPr lang="en-US" sz="2800" b="1" i="0" u="none" strike="noStrike" cap="none">
                          <a:solidFill>
                            <a:srgbClr val="1D2A53"/>
                          </a:solidFill>
                          <a:latin typeface="Calibri"/>
                          <a:ea typeface="Calibri"/>
                          <a:cs typeface="Calibri"/>
                          <a:sym typeface="Calibri"/>
                        </a:rPr>
                        <a:t>Be Responsible</a:t>
                      </a:r>
                      <a:endParaRPr sz="2400" u="none" strike="noStrike" cap="none"/>
                    </a:p>
                  </a:txBody>
                  <a:tcPr marL="88200" marR="8820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42900" marR="0" lvl="0" indent="-361950" algn="l" rtl="0">
                        <a:lnSpc>
                          <a:spcPct val="100000"/>
                        </a:lnSpc>
                        <a:spcBef>
                          <a:spcPts val="0"/>
                        </a:spcBef>
                        <a:spcAft>
                          <a:spcPts val="0"/>
                        </a:spcAft>
                        <a:buClr>
                          <a:schemeClr val="dk2"/>
                        </a:buClr>
                        <a:buSzPts val="2300"/>
                        <a:buFont typeface="Noto Sans Symbols"/>
                        <a:buChar char="▪"/>
                      </a:pPr>
                      <a:r>
                        <a:rPr lang="en-US" sz="2300" b="0" i="0" u="none" strike="noStrike" cap="none">
                          <a:solidFill>
                            <a:srgbClr val="1D2A53"/>
                          </a:solidFill>
                          <a:latin typeface="Calibri"/>
                          <a:ea typeface="Calibri"/>
                          <a:cs typeface="Calibri"/>
                          <a:sym typeface="Calibri"/>
                        </a:rPr>
                        <a:t>Make yourself </a:t>
                      </a:r>
                      <a:r>
                        <a:rPr lang="en-US" sz="2300" b="1" i="0" u="none" strike="noStrike" cap="none">
                          <a:solidFill>
                            <a:srgbClr val="1D2A53"/>
                          </a:solidFill>
                          <a:latin typeface="Calibri"/>
                          <a:ea typeface="Calibri"/>
                          <a:cs typeface="Calibri"/>
                          <a:sym typeface="Calibri"/>
                        </a:rPr>
                        <a:t>comfortable</a:t>
                      </a:r>
                      <a:r>
                        <a:rPr lang="en-US" sz="2300" b="0" i="0" u="none" strike="noStrike" cap="none">
                          <a:solidFill>
                            <a:srgbClr val="1D2A53"/>
                          </a:solidFill>
                          <a:latin typeface="Calibri"/>
                          <a:ea typeface="Calibri"/>
                          <a:cs typeface="Calibri"/>
                          <a:sym typeface="Calibri"/>
                        </a:rPr>
                        <a:t> </a:t>
                      </a:r>
                      <a:endParaRPr sz="2100" u="none" strike="noStrike" cap="none"/>
                    </a:p>
                    <a:p>
                      <a:pPr marL="342900" marR="0" lvl="0" indent="-361950" algn="l" rtl="0">
                        <a:lnSpc>
                          <a:spcPct val="100000"/>
                        </a:lnSpc>
                        <a:spcBef>
                          <a:spcPts val="0"/>
                        </a:spcBef>
                        <a:spcAft>
                          <a:spcPts val="0"/>
                        </a:spcAft>
                        <a:buClr>
                          <a:schemeClr val="dk2"/>
                        </a:buClr>
                        <a:buSzPts val="2300"/>
                        <a:buFont typeface="Noto Sans Symbols"/>
                        <a:buChar char="▪"/>
                      </a:pPr>
                      <a:r>
                        <a:rPr lang="en-US" sz="2300" b="0" i="0" u="none" strike="noStrike" cap="none">
                          <a:solidFill>
                            <a:srgbClr val="1D2A53"/>
                          </a:solidFill>
                          <a:latin typeface="Calibri"/>
                          <a:ea typeface="Calibri"/>
                          <a:cs typeface="Calibri"/>
                          <a:sym typeface="Calibri"/>
                        </a:rPr>
                        <a:t>Take care of your </a:t>
                      </a:r>
                      <a:r>
                        <a:rPr lang="en-US" sz="2300" b="1" i="0" u="none" strike="noStrike" cap="none">
                          <a:solidFill>
                            <a:srgbClr val="1D2A53"/>
                          </a:solidFill>
                          <a:latin typeface="Calibri"/>
                          <a:ea typeface="Calibri"/>
                          <a:cs typeface="Calibri"/>
                          <a:sym typeface="Calibri"/>
                        </a:rPr>
                        <a:t>needs</a:t>
                      </a:r>
                      <a:r>
                        <a:rPr lang="en-US" sz="2300" b="0" i="0" u="none" strike="noStrike" cap="none">
                          <a:solidFill>
                            <a:srgbClr val="1D2A53"/>
                          </a:solidFill>
                          <a:latin typeface="Calibri"/>
                          <a:ea typeface="Calibri"/>
                          <a:cs typeface="Calibri"/>
                          <a:sym typeface="Calibri"/>
                        </a:rPr>
                        <a:t> (water, food, restroom, etc.)</a:t>
                      </a:r>
                      <a:endParaRPr sz="2300" b="1" i="0" u="none" strike="noStrike" cap="none">
                        <a:solidFill>
                          <a:srgbClr val="1D2A53"/>
                        </a:solidFill>
                        <a:latin typeface="Calibri"/>
                        <a:ea typeface="Calibri"/>
                        <a:cs typeface="Calibri"/>
                        <a:sym typeface="Calibri"/>
                      </a:endParaRPr>
                    </a:p>
                    <a:p>
                      <a:pPr marL="342900" marR="0" lvl="0" indent="-361950" algn="l" rtl="0">
                        <a:lnSpc>
                          <a:spcPct val="100000"/>
                        </a:lnSpc>
                        <a:spcBef>
                          <a:spcPts val="0"/>
                        </a:spcBef>
                        <a:spcAft>
                          <a:spcPts val="0"/>
                        </a:spcAft>
                        <a:buClr>
                          <a:schemeClr val="dk2"/>
                        </a:buClr>
                        <a:buSzPts val="2300"/>
                        <a:buFont typeface="Noto Sans Symbols"/>
                        <a:buChar char="▪"/>
                      </a:pPr>
                      <a:r>
                        <a:rPr lang="en-US" sz="2300" b="1" i="0" u="none" strike="noStrike" cap="none">
                          <a:solidFill>
                            <a:srgbClr val="1D2A53"/>
                          </a:solidFill>
                          <a:latin typeface="Calibri"/>
                          <a:ea typeface="Calibri"/>
                          <a:cs typeface="Calibri"/>
                          <a:sym typeface="Calibri"/>
                        </a:rPr>
                        <a:t>Action plan </a:t>
                      </a:r>
                      <a:r>
                        <a:rPr lang="en-US" sz="2300" b="0" i="0" u="none" strike="noStrike" cap="none">
                          <a:solidFill>
                            <a:srgbClr val="1D2A53"/>
                          </a:solidFill>
                          <a:latin typeface="Calibri"/>
                          <a:ea typeface="Calibri"/>
                          <a:cs typeface="Calibri"/>
                          <a:sym typeface="Calibri"/>
                        </a:rPr>
                        <a:t>to implement what you are learning</a:t>
                      </a:r>
                      <a:endParaRPr sz="2100" u="none" strike="noStrike" cap="none"/>
                    </a:p>
                    <a:p>
                      <a:pPr marL="342900" marR="0" lvl="0" indent="-361950" algn="l" rtl="0">
                        <a:lnSpc>
                          <a:spcPct val="100000"/>
                        </a:lnSpc>
                        <a:spcBef>
                          <a:spcPts val="0"/>
                        </a:spcBef>
                        <a:spcAft>
                          <a:spcPts val="0"/>
                        </a:spcAft>
                        <a:buClr>
                          <a:schemeClr val="dk2"/>
                        </a:buClr>
                        <a:buSzPts val="2300"/>
                        <a:buFont typeface="Noto Sans Symbols"/>
                        <a:buChar char="▪"/>
                      </a:pPr>
                      <a:r>
                        <a:rPr lang="en-US" sz="2300" b="1" i="0" u="none" strike="noStrike" cap="none">
                          <a:solidFill>
                            <a:srgbClr val="1D2A53"/>
                          </a:solidFill>
                          <a:latin typeface="Calibri"/>
                          <a:ea typeface="Calibri"/>
                          <a:cs typeface="Calibri"/>
                          <a:sym typeface="Calibri"/>
                        </a:rPr>
                        <a:t>Follow through </a:t>
                      </a:r>
                      <a:r>
                        <a:rPr lang="en-US" sz="2300" b="0" i="0" u="none" strike="noStrike" cap="none">
                          <a:solidFill>
                            <a:srgbClr val="1D2A53"/>
                          </a:solidFill>
                          <a:latin typeface="Calibri"/>
                          <a:ea typeface="Calibri"/>
                          <a:cs typeface="Calibri"/>
                          <a:sym typeface="Calibri"/>
                        </a:rPr>
                        <a:t>on your action items</a:t>
                      </a:r>
                      <a:endParaRPr sz="2300" b="1" i="0" u="none" strike="noStrike" cap="none">
                        <a:solidFill>
                          <a:srgbClr val="1D2A53"/>
                        </a:solidFill>
                        <a:latin typeface="Calibri"/>
                        <a:ea typeface="Calibri"/>
                        <a:cs typeface="Calibri"/>
                        <a:sym typeface="Calibri"/>
                      </a:endParaRPr>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399975">
                <a:tc>
                  <a:txBody>
                    <a:bodyPr/>
                    <a:lstStyle/>
                    <a:p>
                      <a:pPr marL="342900" marR="0" lvl="0" indent="-342900" algn="ctr" rtl="0">
                        <a:lnSpc>
                          <a:spcPct val="100000"/>
                        </a:lnSpc>
                        <a:spcBef>
                          <a:spcPts val="0"/>
                        </a:spcBef>
                        <a:spcAft>
                          <a:spcPts val="0"/>
                        </a:spcAft>
                        <a:buClr>
                          <a:srgbClr val="1D2A53"/>
                        </a:buClr>
                        <a:buSzPts val="2200"/>
                        <a:buFont typeface="Calibri"/>
                        <a:buNone/>
                      </a:pPr>
                      <a:r>
                        <a:rPr lang="en-US" sz="2800" b="1" i="0" u="none" strike="noStrike" cap="none">
                          <a:solidFill>
                            <a:srgbClr val="1D2A53"/>
                          </a:solidFill>
                          <a:latin typeface="Calibri"/>
                          <a:ea typeface="Calibri"/>
                          <a:cs typeface="Calibri"/>
                          <a:sym typeface="Calibri"/>
                        </a:rPr>
                        <a:t>Be Respectful</a:t>
                      </a:r>
                      <a:endParaRPr sz="2400" u="none" strike="noStrike" cap="none"/>
                    </a:p>
                  </a:txBody>
                  <a:tcPr marL="88200" marR="8820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42900" marR="0" lvl="0" indent="-361950" algn="l" rtl="0">
                        <a:lnSpc>
                          <a:spcPct val="100000"/>
                        </a:lnSpc>
                        <a:spcBef>
                          <a:spcPts val="0"/>
                        </a:spcBef>
                        <a:spcAft>
                          <a:spcPts val="0"/>
                        </a:spcAft>
                        <a:buClr>
                          <a:schemeClr val="dk2"/>
                        </a:buClr>
                        <a:buSzPts val="2300"/>
                        <a:buFont typeface="Noto Sans Symbols"/>
                        <a:buChar char="▪"/>
                      </a:pPr>
                      <a:r>
                        <a:rPr lang="en-US" sz="2300" b="0" i="0" u="none" strike="noStrike" cap="none">
                          <a:solidFill>
                            <a:srgbClr val="1D2A53"/>
                          </a:solidFill>
                          <a:latin typeface="Calibri"/>
                          <a:ea typeface="Calibri"/>
                          <a:cs typeface="Calibri"/>
                          <a:sym typeface="Calibri"/>
                        </a:rPr>
                        <a:t>Turn </a:t>
                      </a:r>
                      <a:r>
                        <a:rPr lang="en-US" sz="2300" b="1" i="0" u="none" strike="noStrike" cap="none">
                          <a:solidFill>
                            <a:srgbClr val="1D2A53"/>
                          </a:solidFill>
                          <a:latin typeface="Calibri"/>
                          <a:ea typeface="Calibri"/>
                          <a:cs typeface="Calibri"/>
                          <a:sym typeface="Calibri"/>
                        </a:rPr>
                        <a:t>cell</a:t>
                      </a:r>
                      <a:r>
                        <a:rPr lang="en-US" sz="2300" b="0" i="0" u="none" strike="noStrike" cap="none">
                          <a:solidFill>
                            <a:srgbClr val="1D2A53"/>
                          </a:solidFill>
                          <a:latin typeface="Calibri"/>
                          <a:ea typeface="Calibri"/>
                          <a:cs typeface="Calibri"/>
                          <a:sym typeface="Calibri"/>
                        </a:rPr>
                        <a:t> </a:t>
                      </a:r>
                      <a:r>
                        <a:rPr lang="en-US" sz="2300" b="1" i="0" u="none" strike="noStrike" cap="none">
                          <a:solidFill>
                            <a:srgbClr val="1D2A53"/>
                          </a:solidFill>
                          <a:latin typeface="Calibri"/>
                          <a:ea typeface="Calibri"/>
                          <a:cs typeface="Calibri"/>
                          <a:sym typeface="Calibri"/>
                        </a:rPr>
                        <a:t>phones</a:t>
                      </a:r>
                      <a:r>
                        <a:rPr lang="en-US" sz="2300" b="0" i="0" u="none" strike="noStrike" cap="none">
                          <a:solidFill>
                            <a:srgbClr val="1D2A53"/>
                          </a:solidFill>
                          <a:latin typeface="Calibri"/>
                          <a:ea typeface="Calibri"/>
                          <a:cs typeface="Calibri"/>
                          <a:sym typeface="Calibri"/>
                        </a:rPr>
                        <a:t> off or to “vibrate”</a:t>
                      </a:r>
                      <a:endParaRPr sz="2300" b="0" i="0" u="none" strike="noStrike" cap="none">
                        <a:solidFill>
                          <a:srgbClr val="1D2A53"/>
                        </a:solidFill>
                        <a:latin typeface="Calibri"/>
                        <a:ea typeface="Calibri"/>
                        <a:cs typeface="Calibri"/>
                        <a:sym typeface="Calibri"/>
                      </a:endParaRPr>
                    </a:p>
                    <a:p>
                      <a:pPr marL="342900" marR="0" lvl="0" indent="-361950" algn="l" rtl="0">
                        <a:lnSpc>
                          <a:spcPct val="100000"/>
                        </a:lnSpc>
                        <a:spcBef>
                          <a:spcPts val="0"/>
                        </a:spcBef>
                        <a:spcAft>
                          <a:spcPts val="0"/>
                        </a:spcAft>
                        <a:buClr>
                          <a:schemeClr val="dk2"/>
                        </a:buClr>
                        <a:buSzPts val="2300"/>
                        <a:buFont typeface="Noto Sans Symbols"/>
                        <a:buChar char="▪"/>
                      </a:pPr>
                      <a:r>
                        <a:rPr lang="en-US" sz="2300" b="1" i="0" u="none" strike="noStrike" cap="none">
                          <a:solidFill>
                            <a:srgbClr val="1D2A53"/>
                          </a:solidFill>
                          <a:latin typeface="Calibri"/>
                          <a:ea typeface="Calibri"/>
                          <a:cs typeface="Calibri"/>
                          <a:sym typeface="Calibri"/>
                        </a:rPr>
                        <a:t>Listen </a:t>
                      </a:r>
                      <a:r>
                        <a:rPr lang="en-US" sz="2300" b="0" i="0" u="none" strike="noStrike" cap="none">
                          <a:solidFill>
                            <a:srgbClr val="1D2A53"/>
                          </a:solidFill>
                          <a:latin typeface="Calibri"/>
                          <a:ea typeface="Calibri"/>
                          <a:cs typeface="Calibri"/>
                          <a:sym typeface="Calibri"/>
                        </a:rPr>
                        <a:t>attentively while others are speaking </a:t>
                      </a:r>
                      <a:endParaRPr sz="2100" u="none" strike="noStrike" cap="none"/>
                    </a:p>
                    <a:p>
                      <a:pPr marL="342900" marR="0" lvl="0" indent="-361950" algn="l" rtl="0">
                        <a:lnSpc>
                          <a:spcPct val="100000"/>
                        </a:lnSpc>
                        <a:spcBef>
                          <a:spcPts val="0"/>
                        </a:spcBef>
                        <a:spcAft>
                          <a:spcPts val="0"/>
                        </a:spcAft>
                        <a:buClr>
                          <a:schemeClr val="dk2"/>
                        </a:buClr>
                        <a:buSzPts val="2300"/>
                        <a:buFont typeface="Noto Sans Symbols"/>
                        <a:buChar char="▪"/>
                      </a:pPr>
                      <a:r>
                        <a:rPr lang="en-US" sz="2300" b="0" i="0" u="none" strike="noStrike" cap="none">
                          <a:solidFill>
                            <a:srgbClr val="1D2A53"/>
                          </a:solidFill>
                          <a:latin typeface="Calibri"/>
                          <a:ea typeface="Calibri"/>
                          <a:cs typeface="Calibri"/>
                          <a:sym typeface="Calibri"/>
                        </a:rPr>
                        <a:t>Have only the </a:t>
                      </a:r>
                      <a:r>
                        <a:rPr lang="en-US" sz="2300" b="1" i="0" u="none" strike="noStrike" cap="none">
                          <a:solidFill>
                            <a:srgbClr val="1D2A53"/>
                          </a:solidFill>
                          <a:latin typeface="Calibri"/>
                          <a:ea typeface="Calibri"/>
                          <a:cs typeface="Calibri"/>
                          <a:sym typeface="Calibri"/>
                        </a:rPr>
                        <a:t>training materials </a:t>
                      </a:r>
                      <a:r>
                        <a:rPr lang="en-US" sz="2300" b="0" i="0" u="none" strike="noStrike" cap="none">
                          <a:solidFill>
                            <a:srgbClr val="1D2A53"/>
                          </a:solidFill>
                          <a:latin typeface="Calibri"/>
                          <a:ea typeface="Calibri"/>
                          <a:cs typeface="Calibri"/>
                          <a:sym typeface="Calibri"/>
                        </a:rPr>
                        <a:t>up on your computer/tablet/phone</a:t>
                      </a:r>
                      <a:endParaRPr sz="2100" u="none" strike="noStrike" cap="none"/>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251200">
                <a:tc>
                  <a:txBody>
                    <a:bodyPr/>
                    <a:lstStyle/>
                    <a:p>
                      <a:pPr marL="342900" marR="0" lvl="0" indent="-342900" algn="ctr" rtl="0">
                        <a:lnSpc>
                          <a:spcPct val="100000"/>
                        </a:lnSpc>
                        <a:spcBef>
                          <a:spcPts val="0"/>
                        </a:spcBef>
                        <a:spcAft>
                          <a:spcPts val="0"/>
                        </a:spcAft>
                        <a:buClr>
                          <a:srgbClr val="1D2A53"/>
                        </a:buClr>
                        <a:buSzPts val="2200"/>
                        <a:buFont typeface="Calibri"/>
                        <a:buNone/>
                      </a:pPr>
                      <a:r>
                        <a:rPr lang="en-US" sz="2800" b="1" i="0" u="none" strike="noStrike" cap="none">
                          <a:solidFill>
                            <a:srgbClr val="1D2A53"/>
                          </a:solidFill>
                          <a:latin typeface="Calibri"/>
                          <a:ea typeface="Calibri"/>
                          <a:cs typeface="Calibri"/>
                          <a:sym typeface="Calibri"/>
                        </a:rPr>
                        <a:t>Be Engaged</a:t>
                      </a:r>
                      <a:endParaRPr sz="2400" u="none" strike="noStrike" cap="none"/>
                    </a:p>
                  </a:txBody>
                  <a:tcPr marL="88200" marR="8820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342900" marR="0" lvl="0" indent="-361950" algn="l" rtl="0">
                        <a:lnSpc>
                          <a:spcPct val="100000"/>
                        </a:lnSpc>
                        <a:spcBef>
                          <a:spcPts val="0"/>
                        </a:spcBef>
                        <a:spcAft>
                          <a:spcPts val="0"/>
                        </a:spcAft>
                        <a:buClr>
                          <a:schemeClr val="dk2"/>
                        </a:buClr>
                        <a:buSzPts val="2300"/>
                        <a:buFont typeface="Noto Sans Symbols"/>
                        <a:buChar char="▪"/>
                      </a:pPr>
                      <a:r>
                        <a:rPr lang="en-US" sz="2300" b="1" i="0" u="none" strike="noStrike" cap="none" dirty="0">
                          <a:solidFill>
                            <a:srgbClr val="1D2A53"/>
                          </a:solidFill>
                          <a:latin typeface="Calibri"/>
                          <a:ea typeface="Calibri"/>
                          <a:cs typeface="Calibri"/>
                          <a:sym typeface="Calibri"/>
                        </a:rPr>
                        <a:t>Ask</a:t>
                      </a:r>
                      <a:r>
                        <a:rPr lang="en-US" sz="2300" b="0" i="0" u="none" strike="noStrike" cap="none" dirty="0">
                          <a:solidFill>
                            <a:srgbClr val="1D2A53"/>
                          </a:solidFill>
                          <a:latin typeface="Calibri"/>
                          <a:ea typeface="Calibri"/>
                          <a:cs typeface="Calibri"/>
                          <a:sym typeface="Calibri"/>
                        </a:rPr>
                        <a:t> what you need to know to understand and contribute </a:t>
                      </a:r>
                      <a:endParaRPr sz="2100" u="none" strike="noStrike" cap="none" dirty="0"/>
                    </a:p>
                    <a:p>
                      <a:pPr marL="342900" marR="0" lvl="0" indent="-361950" algn="l" rtl="0">
                        <a:lnSpc>
                          <a:spcPct val="100000"/>
                        </a:lnSpc>
                        <a:spcBef>
                          <a:spcPts val="0"/>
                        </a:spcBef>
                        <a:spcAft>
                          <a:spcPts val="0"/>
                        </a:spcAft>
                        <a:buClr>
                          <a:schemeClr val="dk2"/>
                        </a:buClr>
                        <a:buSzPts val="2300"/>
                        <a:buFont typeface="Noto Sans Symbols"/>
                        <a:buChar char="▪"/>
                      </a:pPr>
                      <a:r>
                        <a:rPr lang="en-US" sz="2300" b="1" i="0" u="none" strike="noStrike" cap="none" dirty="0">
                          <a:solidFill>
                            <a:srgbClr val="1D2A53"/>
                          </a:solidFill>
                          <a:latin typeface="Calibri"/>
                          <a:ea typeface="Calibri"/>
                          <a:cs typeface="Calibri"/>
                          <a:sym typeface="Calibri"/>
                        </a:rPr>
                        <a:t>Contribute </a:t>
                      </a:r>
                      <a:r>
                        <a:rPr lang="en-US" sz="2300" b="0" i="0" u="none" strike="noStrike" cap="none" dirty="0">
                          <a:solidFill>
                            <a:srgbClr val="1D2A53"/>
                          </a:solidFill>
                          <a:latin typeface="Calibri"/>
                          <a:ea typeface="Calibri"/>
                          <a:cs typeface="Calibri"/>
                          <a:sym typeface="Calibri"/>
                        </a:rPr>
                        <a:t>to the group by sharing relevant information and ideas</a:t>
                      </a:r>
                      <a:endParaRPr sz="2100" u="none" strike="noStrike" cap="none" dirty="0"/>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sp>
        <p:nvSpPr>
          <p:cNvPr id="225" name="Google Shape;225;p42"/>
          <p:cNvSpPr txBox="1">
            <a:spLocks noGrp="1"/>
          </p:cNvSpPr>
          <p:nvPr>
            <p:ph type="title"/>
          </p:nvPr>
        </p:nvSpPr>
        <p:spPr>
          <a:xfrm>
            <a:off x="619884" y="350815"/>
            <a:ext cx="10874400" cy="620400"/>
          </a:xfrm>
          <a:prstGeom prst="rect">
            <a:avLst/>
          </a:prstGeom>
          <a:noFill/>
          <a:ln>
            <a:noFill/>
          </a:ln>
        </p:spPr>
        <p:txBody>
          <a:bodyPr spcFirstLastPara="1" wrap="square" lIns="91425" tIns="45700" rIns="91425" bIns="45700" anchor="ctr" anchorCtr="0">
            <a:noAutofit/>
          </a:bodyPr>
          <a:lstStyle/>
          <a:p>
            <a:pPr marL="4572000" marR="0" lvl="0" indent="457200" algn="ctr" rtl="0">
              <a:spcBef>
                <a:spcPts val="0"/>
              </a:spcBef>
              <a:spcAft>
                <a:spcPts val="0"/>
              </a:spcAft>
              <a:buClr>
                <a:schemeClr val="dk2"/>
              </a:buClr>
              <a:buSzPts val="3600"/>
              <a:buFont typeface="Calibri"/>
              <a:buNone/>
            </a:pPr>
            <a:r>
              <a:rPr lang="en-US" sz="4600" b="1" i="0" u="none" strike="noStrike" cap="none" dirty="0">
                <a:solidFill>
                  <a:srgbClr val="FFFFFF"/>
                </a:solidFill>
              </a:rPr>
              <a:t>Learning Expectations</a:t>
            </a:r>
            <a:endParaRPr sz="4600" b="1" i="0" u="none" strike="noStrike" cap="none" dirty="0">
              <a:solidFill>
                <a:srgbClr val="FFFF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pic>
        <p:nvPicPr>
          <p:cNvPr id="383" name="Google Shape;383;p60" descr="This is a screenshot of the year-end report in SWIS.  It is too small to see details." title="Year-End report"/>
          <p:cNvPicPr preferRelativeResize="0"/>
          <p:nvPr/>
        </p:nvPicPr>
        <p:blipFill rotWithShape="1">
          <a:blip r:embed="rId3">
            <a:alphaModFix/>
          </a:blip>
          <a:srcRect l="1942"/>
          <a:stretch/>
        </p:blipFill>
        <p:spPr>
          <a:xfrm>
            <a:off x="936051" y="1645082"/>
            <a:ext cx="3585660" cy="1678431"/>
          </a:xfrm>
          <a:prstGeom prst="rect">
            <a:avLst/>
          </a:prstGeom>
          <a:noFill/>
          <a:ln>
            <a:noFill/>
          </a:ln>
          <a:effectLst>
            <a:outerShdw blurRad="50800" dist="127000" dir="2700000" algn="tl" rotWithShape="0">
              <a:srgbClr val="000000">
                <a:alpha val="40000"/>
              </a:srgbClr>
            </a:outerShdw>
          </a:effectLst>
        </p:spPr>
      </p:pic>
      <p:sp>
        <p:nvSpPr>
          <p:cNvPr id="384" name="Google Shape;384;p60" descr="https://app.swis.org/cache/4a24cb1524c269c268a66f2b03272d1b4409ae4e7223a90867ec5938dfa0b8cb.jpg"/>
          <p:cNvSpPr/>
          <p:nvPr/>
        </p:nvSpPr>
        <p:spPr>
          <a:xfrm>
            <a:off x="1629426" y="922337"/>
            <a:ext cx="406200" cy="304800"/>
          </a:xfrm>
          <a:prstGeom prst="rect">
            <a:avLst/>
          </a:prstGeom>
          <a:no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385" name="Google Shape;385;p60"/>
          <p:cNvSpPr txBox="1"/>
          <p:nvPr/>
        </p:nvSpPr>
        <p:spPr>
          <a:xfrm>
            <a:off x="2195739" y="1264148"/>
            <a:ext cx="2261400" cy="369300"/>
          </a:xfrm>
          <a:prstGeom prst="rect">
            <a:avLst/>
          </a:prstGeom>
          <a:noFill/>
          <a:ln>
            <a:noFill/>
          </a:ln>
        </p:spPr>
        <p:txBody>
          <a:bodyPr spcFirstLastPara="1" wrap="square" lIns="121875" tIns="60925" rIns="121875" bIns="60925" anchor="t" anchorCtr="0">
            <a:no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Year-End Report</a:t>
            </a:r>
            <a:endParaRPr sz="1900"/>
          </a:p>
        </p:txBody>
      </p:sp>
      <p:pic>
        <p:nvPicPr>
          <p:cNvPr id="386" name="Google Shape;386;p60" descr="This is a screenshot of this report in SWIS; it is too small to see details. " title="Referrals per 100 students per year "/>
          <p:cNvPicPr preferRelativeResize="0"/>
          <p:nvPr/>
        </p:nvPicPr>
        <p:blipFill rotWithShape="1">
          <a:blip r:embed="rId4">
            <a:alphaModFix/>
          </a:blip>
          <a:srcRect b="49377"/>
          <a:stretch/>
        </p:blipFill>
        <p:spPr>
          <a:xfrm>
            <a:off x="888702" y="3763298"/>
            <a:ext cx="4875580" cy="1299838"/>
          </a:xfrm>
          <a:prstGeom prst="rect">
            <a:avLst/>
          </a:prstGeom>
          <a:noFill/>
          <a:ln>
            <a:noFill/>
          </a:ln>
          <a:effectLst>
            <a:outerShdw blurRad="50800" dist="127000" dir="2700000" algn="tl" rotWithShape="0">
              <a:srgbClr val="000000">
                <a:alpha val="40000"/>
              </a:srgbClr>
            </a:outerShdw>
          </a:effectLst>
        </p:spPr>
      </p:pic>
      <p:sp>
        <p:nvSpPr>
          <p:cNvPr id="387" name="Google Shape;387;p60"/>
          <p:cNvSpPr txBox="1"/>
          <p:nvPr/>
        </p:nvSpPr>
        <p:spPr>
          <a:xfrm>
            <a:off x="1445293" y="3395084"/>
            <a:ext cx="3762300" cy="369300"/>
          </a:xfrm>
          <a:prstGeom prst="rect">
            <a:avLst/>
          </a:prstGeom>
          <a:noFill/>
          <a:ln>
            <a:noFill/>
          </a:ln>
        </p:spPr>
        <p:txBody>
          <a:bodyPr spcFirstLastPara="1" wrap="square" lIns="121875" tIns="60925" rIns="121875" bIns="60925" anchor="t" anchorCtr="0">
            <a:no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Referrals/100 Students/Year</a:t>
            </a:r>
            <a:endParaRPr sz="1900"/>
          </a:p>
        </p:txBody>
      </p:sp>
      <p:pic>
        <p:nvPicPr>
          <p:cNvPr id="388" name="Google Shape;388;p60" descr="This is a screenshot of this report in SWIS; it is too small to see details. " title="Percent Total referrals by problem behavior"/>
          <p:cNvPicPr preferRelativeResize="0"/>
          <p:nvPr/>
        </p:nvPicPr>
        <p:blipFill rotWithShape="1">
          <a:blip r:embed="rId4">
            <a:alphaModFix/>
          </a:blip>
          <a:srcRect t="51888"/>
          <a:stretch/>
        </p:blipFill>
        <p:spPr>
          <a:xfrm>
            <a:off x="888702" y="5479800"/>
            <a:ext cx="4875580" cy="1235351"/>
          </a:xfrm>
          <a:prstGeom prst="rect">
            <a:avLst/>
          </a:prstGeom>
          <a:noFill/>
          <a:ln>
            <a:noFill/>
          </a:ln>
          <a:effectLst>
            <a:outerShdw blurRad="50800" dist="127000" dir="2700000" algn="tl" rotWithShape="0">
              <a:srgbClr val="000000">
                <a:alpha val="40000"/>
              </a:srgbClr>
            </a:outerShdw>
          </a:effectLst>
        </p:spPr>
      </p:pic>
      <p:sp>
        <p:nvSpPr>
          <p:cNvPr id="389" name="Google Shape;389;p60"/>
          <p:cNvSpPr txBox="1"/>
          <p:nvPr/>
        </p:nvSpPr>
        <p:spPr>
          <a:xfrm>
            <a:off x="837458" y="5113439"/>
            <a:ext cx="4977900" cy="369300"/>
          </a:xfrm>
          <a:prstGeom prst="rect">
            <a:avLst/>
          </a:prstGeom>
          <a:noFill/>
          <a:ln>
            <a:noFill/>
          </a:ln>
        </p:spPr>
        <p:txBody>
          <a:bodyPr spcFirstLastPara="1" wrap="square" lIns="121875" tIns="60925" rIns="121875" bIns="60925" anchor="t" anchorCtr="0">
            <a:no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 Total Referrals by Problem Behavior</a:t>
            </a:r>
            <a:endParaRPr sz="1900"/>
          </a:p>
        </p:txBody>
      </p:sp>
      <p:pic>
        <p:nvPicPr>
          <p:cNvPr id="390" name="Google Shape;390;p60" descr="This is a screenshot of this report in SWIS; it is too small to see details. " title="IEP Summary "/>
          <p:cNvPicPr preferRelativeResize="0"/>
          <p:nvPr/>
        </p:nvPicPr>
        <p:blipFill rotWithShape="1">
          <a:blip r:embed="rId5">
            <a:alphaModFix/>
          </a:blip>
          <a:srcRect/>
          <a:stretch/>
        </p:blipFill>
        <p:spPr>
          <a:xfrm>
            <a:off x="6095016" y="1801680"/>
            <a:ext cx="3656687" cy="2073468"/>
          </a:xfrm>
          <a:prstGeom prst="rect">
            <a:avLst/>
          </a:prstGeom>
          <a:noFill/>
          <a:ln>
            <a:noFill/>
          </a:ln>
          <a:effectLst>
            <a:outerShdw blurRad="50800" dist="127000" dir="2700000" algn="tl" rotWithShape="0">
              <a:srgbClr val="000000">
                <a:alpha val="40000"/>
              </a:srgbClr>
            </a:outerShdw>
          </a:effectLst>
        </p:spPr>
      </p:pic>
      <p:sp>
        <p:nvSpPr>
          <p:cNvPr id="391" name="Google Shape;391;p60"/>
          <p:cNvSpPr txBox="1"/>
          <p:nvPr/>
        </p:nvSpPr>
        <p:spPr>
          <a:xfrm>
            <a:off x="7587525" y="1414533"/>
            <a:ext cx="1890600" cy="369300"/>
          </a:xfrm>
          <a:prstGeom prst="rect">
            <a:avLst/>
          </a:prstGeom>
          <a:noFill/>
          <a:ln>
            <a:noFill/>
          </a:ln>
        </p:spPr>
        <p:txBody>
          <a:bodyPr spcFirstLastPara="1" wrap="square" lIns="121875" tIns="60925" rIns="121875" bIns="60925" anchor="t" anchorCtr="0">
            <a:no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IEP Summary</a:t>
            </a:r>
            <a:endParaRPr sz="1900"/>
          </a:p>
        </p:txBody>
      </p:sp>
      <p:pic>
        <p:nvPicPr>
          <p:cNvPr id="392" name="Google Shape;392;p60" descr="This is a screenshot of this report in SWIS; it is too small to see details. " title="Annual triangle data report"/>
          <p:cNvPicPr preferRelativeResize="0"/>
          <p:nvPr/>
        </p:nvPicPr>
        <p:blipFill rotWithShape="1">
          <a:blip r:embed="rId6">
            <a:alphaModFix/>
          </a:blip>
          <a:srcRect/>
          <a:stretch/>
        </p:blipFill>
        <p:spPr>
          <a:xfrm>
            <a:off x="6095016" y="4509697"/>
            <a:ext cx="3656686" cy="2207863"/>
          </a:xfrm>
          <a:prstGeom prst="rect">
            <a:avLst/>
          </a:prstGeom>
          <a:noFill/>
          <a:ln>
            <a:noFill/>
          </a:ln>
          <a:effectLst>
            <a:outerShdw blurRad="50800" dist="127000" dir="2700000" algn="tl" rotWithShape="0">
              <a:srgbClr val="000000">
                <a:alpha val="40000"/>
              </a:srgbClr>
            </a:outerShdw>
          </a:effectLst>
        </p:spPr>
      </p:pic>
      <p:sp>
        <p:nvSpPr>
          <p:cNvPr id="393" name="Google Shape;393;p60"/>
          <p:cNvSpPr txBox="1"/>
          <p:nvPr/>
        </p:nvSpPr>
        <p:spPr>
          <a:xfrm>
            <a:off x="6653658" y="4057734"/>
            <a:ext cx="3758400" cy="369300"/>
          </a:xfrm>
          <a:prstGeom prst="rect">
            <a:avLst/>
          </a:prstGeom>
          <a:noFill/>
          <a:ln>
            <a:noFill/>
          </a:ln>
        </p:spPr>
        <p:txBody>
          <a:bodyPr spcFirstLastPara="1" wrap="square" lIns="121875" tIns="60925" rIns="121875" bIns="60925" anchor="t" anchorCtr="0">
            <a:no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Annual Triangle Data Report</a:t>
            </a:r>
            <a:endParaRPr sz="1900"/>
          </a:p>
        </p:txBody>
      </p:sp>
      <p:sp>
        <p:nvSpPr>
          <p:cNvPr id="394" name="Google Shape;394;p60"/>
          <p:cNvSpPr txBox="1">
            <a:spLocks noGrp="1"/>
          </p:cNvSpPr>
          <p:nvPr>
            <p:ph type="title"/>
          </p:nvPr>
        </p:nvSpPr>
        <p:spPr>
          <a:xfrm>
            <a:off x="2582703" y="271915"/>
            <a:ext cx="9313800" cy="650400"/>
          </a:xfrm>
          <a:prstGeom prst="rect">
            <a:avLst/>
          </a:prstGeom>
          <a:noFill/>
          <a:ln>
            <a:noFill/>
          </a:ln>
        </p:spPr>
        <p:txBody>
          <a:bodyPr spcFirstLastPara="1" wrap="square" lIns="121875" tIns="60925" rIns="121875" bIns="60925" anchor="ctr" anchorCtr="0">
            <a:noAutofit/>
          </a:bodyPr>
          <a:lstStyle/>
          <a:p>
            <a:pPr marL="2286000" lvl="0" indent="457200" algn="ctr" rtl="0">
              <a:spcBef>
                <a:spcPts val="0"/>
              </a:spcBef>
              <a:spcAft>
                <a:spcPts val="0"/>
              </a:spcAft>
              <a:buClr>
                <a:schemeClr val="dk2"/>
              </a:buClr>
              <a:buSzPts val="5300"/>
              <a:buFont typeface="Twentieth Century"/>
              <a:buNone/>
            </a:pPr>
            <a:r>
              <a:rPr lang="en-US" sz="4600"/>
              <a:t>Additional Reports (cont.)</a:t>
            </a:r>
            <a:endParaRPr sz="46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61"/>
          <p:cNvSpPr txBox="1">
            <a:spLocks noGrp="1"/>
          </p:cNvSpPr>
          <p:nvPr>
            <p:ph type="body" idx="1"/>
          </p:nvPr>
        </p:nvSpPr>
        <p:spPr>
          <a:xfrm>
            <a:off x="486941" y="1600200"/>
            <a:ext cx="11454300" cy="4373700"/>
          </a:xfrm>
          <a:prstGeom prst="rect">
            <a:avLst/>
          </a:prstGeom>
          <a:noFill/>
          <a:ln>
            <a:noFill/>
          </a:ln>
        </p:spPr>
        <p:txBody>
          <a:bodyPr spcFirstLastPara="1" wrap="square" lIns="121875" tIns="60925" rIns="121875" bIns="60925" anchor="t" anchorCtr="0">
            <a:normAutofit/>
          </a:bodyPr>
          <a:lstStyle/>
          <a:p>
            <a:pPr marL="0" lvl="0" indent="0" algn="l" rtl="0">
              <a:spcBef>
                <a:spcPts val="0"/>
              </a:spcBef>
              <a:spcAft>
                <a:spcPts val="0"/>
              </a:spcAft>
              <a:buSzPts val="4300"/>
              <a:buNone/>
            </a:pPr>
            <a:r>
              <a:rPr lang="en-US" sz="3200"/>
              <a:t>Can I enter in referrals easily?</a:t>
            </a:r>
            <a:r>
              <a:rPr lang="en-US" sz="3200">
                <a:solidFill>
                  <a:srgbClr val="000000"/>
                </a:solidFill>
              </a:rPr>
              <a:t> </a:t>
            </a:r>
            <a:r>
              <a:rPr lang="en-US" sz="3200" i="1">
                <a:solidFill>
                  <a:schemeClr val="accent2"/>
                </a:solidFill>
              </a:rPr>
              <a:t>30 seconds/referral</a:t>
            </a:r>
            <a:endParaRPr sz="3200">
              <a:solidFill>
                <a:schemeClr val="accent2"/>
              </a:solidFill>
            </a:endParaRPr>
          </a:p>
          <a:p>
            <a:pPr marL="0" lvl="0" indent="0" algn="l" rtl="0">
              <a:spcBef>
                <a:spcPts val="900"/>
              </a:spcBef>
              <a:spcAft>
                <a:spcPts val="0"/>
              </a:spcAft>
              <a:buSzPts val="4300"/>
              <a:buNone/>
            </a:pPr>
            <a:endParaRPr sz="2000"/>
          </a:p>
          <a:p>
            <a:pPr marL="0" lvl="0" indent="0" algn="l" rtl="0">
              <a:spcBef>
                <a:spcPts val="900"/>
              </a:spcBef>
              <a:spcAft>
                <a:spcPts val="0"/>
              </a:spcAft>
              <a:buSzPts val="4300"/>
              <a:buNone/>
            </a:pPr>
            <a:r>
              <a:rPr lang="en-US" sz="3200"/>
              <a:t>Can I generate reports easily?</a:t>
            </a:r>
            <a:r>
              <a:rPr lang="en-US" sz="3200">
                <a:solidFill>
                  <a:srgbClr val="000000"/>
                </a:solidFill>
              </a:rPr>
              <a:t> </a:t>
            </a:r>
            <a:r>
              <a:rPr lang="en-US" sz="3200" i="1">
                <a:solidFill>
                  <a:schemeClr val="accent2"/>
                </a:solidFill>
              </a:rPr>
              <a:t>5 second rule!!</a:t>
            </a:r>
            <a:endParaRPr sz="3200">
              <a:solidFill>
                <a:schemeClr val="accent2"/>
              </a:solidFill>
            </a:endParaRPr>
          </a:p>
          <a:p>
            <a:pPr marL="0" lvl="0" indent="0" algn="l" rtl="0">
              <a:spcBef>
                <a:spcPts val="900"/>
              </a:spcBef>
              <a:spcAft>
                <a:spcPts val="0"/>
              </a:spcAft>
              <a:buSzPts val="4300"/>
              <a:buNone/>
            </a:pPr>
            <a:endParaRPr sz="2000"/>
          </a:p>
          <a:p>
            <a:pPr marL="0" lvl="0" indent="0" algn="l" rtl="0">
              <a:spcBef>
                <a:spcPts val="900"/>
              </a:spcBef>
              <a:spcAft>
                <a:spcPts val="0"/>
              </a:spcAft>
              <a:buSzPts val="4300"/>
              <a:buNone/>
            </a:pPr>
            <a:r>
              <a:rPr lang="en-US" sz="3200"/>
              <a:t>Do I have access to the Core Data Reports?</a:t>
            </a:r>
            <a:endParaRPr sz="3200"/>
          </a:p>
          <a:p>
            <a:pPr marL="0" lvl="0" indent="0" algn="l" rtl="0">
              <a:spcBef>
                <a:spcPts val="900"/>
              </a:spcBef>
              <a:spcAft>
                <a:spcPts val="0"/>
              </a:spcAft>
              <a:buSzPts val="4300"/>
              <a:buNone/>
            </a:pPr>
            <a:endParaRPr sz="2000"/>
          </a:p>
          <a:p>
            <a:pPr marL="0" lvl="0" indent="0" algn="l" rtl="0">
              <a:spcBef>
                <a:spcPts val="900"/>
              </a:spcBef>
              <a:spcAft>
                <a:spcPts val="0"/>
              </a:spcAft>
              <a:buSzPts val="4300"/>
              <a:buNone/>
            </a:pPr>
            <a:r>
              <a:rPr lang="en-US" sz="3200"/>
              <a:t>What other reports do I need on a regular basis?</a:t>
            </a:r>
            <a:endParaRPr sz="3200"/>
          </a:p>
          <a:p>
            <a:pPr marL="0" lvl="0" indent="0" algn="l" rtl="0">
              <a:spcBef>
                <a:spcPts val="900"/>
              </a:spcBef>
              <a:spcAft>
                <a:spcPts val="800"/>
              </a:spcAft>
              <a:buSzPts val="4300"/>
              <a:buNone/>
            </a:pPr>
            <a:endParaRPr/>
          </a:p>
        </p:txBody>
      </p:sp>
      <p:sp>
        <p:nvSpPr>
          <p:cNvPr id="400" name="Google Shape;400;p61"/>
          <p:cNvSpPr txBox="1">
            <a:spLocks noGrp="1"/>
          </p:cNvSpPr>
          <p:nvPr>
            <p:ph type="title"/>
          </p:nvPr>
        </p:nvSpPr>
        <p:spPr>
          <a:xfrm>
            <a:off x="3201260" y="103750"/>
            <a:ext cx="8987700" cy="914400"/>
          </a:xfrm>
          <a:prstGeom prst="rect">
            <a:avLst/>
          </a:prstGeom>
          <a:noFill/>
          <a:ln>
            <a:noFill/>
          </a:ln>
        </p:spPr>
        <p:txBody>
          <a:bodyPr spcFirstLastPara="1" wrap="square" lIns="121875" tIns="60925" rIns="121875" bIns="60925" anchor="ctr" anchorCtr="0">
            <a:normAutofit/>
          </a:bodyPr>
          <a:lstStyle/>
          <a:p>
            <a:pPr marL="1828800" lvl="0" indent="457200" algn="ctr" rtl="0">
              <a:spcBef>
                <a:spcPts val="0"/>
              </a:spcBef>
              <a:spcAft>
                <a:spcPts val="0"/>
              </a:spcAft>
              <a:buClr>
                <a:schemeClr val="dk2"/>
              </a:buClr>
              <a:buSzPts val="5900"/>
              <a:buFont typeface="Twentieth Century"/>
              <a:buNone/>
            </a:pPr>
            <a:r>
              <a:rPr lang="en-US" sz="4600"/>
              <a:t>Data System Questions</a:t>
            </a:r>
            <a:endParaRPr sz="4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9">
                                            <p:txEl>
                                              <p:pRg st="0" end="0"/>
                                            </p:txEl>
                                          </p:spTgt>
                                        </p:tgtEl>
                                        <p:attrNameLst>
                                          <p:attrName>style.visibility</p:attrName>
                                        </p:attrNameLst>
                                      </p:cBhvr>
                                      <p:to>
                                        <p:strVal val="visible"/>
                                      </p:to>
                                    </p:set>
                                    <p:animEffect transition="in" filter="fade">
                                      <p:cBhvr>
                                        <p:cTn id="7" dur="1000"/>
                                        <p:tgtEl>
                                          <p:spTgt spid="3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9">
                                            <p:txEl>
                                              <p:pRg st="1" end="1"/>
                                            </p:txEl>
                                          </p:spTgt>
                                        </p:tgtEl>
                                        <p:attrNameLst>
                                          <p:attrName>style.visibility</p:attrName>
                                        </p:attrNameLst>
                                      </p:cBhvr>
                                      <p:to>
                                        <p:strVal val="visible"/>
                                      </p:to>
                                    </p:set>
                                    <p:animEffect transition="in" filter="fade">
                                      <p:cBhvr>
                                        <p:cTn id="12" dur="1000"/>
                                        <p:tgtEl>
                                          <p:spTgt spid="3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9">
                                            <p:txEl>
                                              <p:pRg st="2" end="2"/>
                                            </p:txEl>
                                          </p:spTgt>
                                        </p:tgtEl>
                                        <p:attrNameLst>
                                          <p:attrName>style.visibility</p:attrName>
                                        </p:attrNameLst>
                                      </p:cBhvr>
                                      <p:to>
                                        <p:strVal val="visible"/>
                                      </p:to>
                                    </p:set>
                                    <p:animEffect transition="in" filter="fade">
                                      <p:cBhvr>
                                        <p:cTn id="17" dur="1000"/>
                                        <p:tgtEl>
                                          <p:spTgt spid="3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99">
                                            <p:txEl>
                                              <p:pRg st="3" end="3"/>
                                            </p:txEl>
                                          </p:spTgt>
                                        </p:tgtEl>
                                        <p:attrNameLst>
                                          <p:attrName>style.visibility</p:attrName>
                                        </p:attrNameLst>
                                      </p:cBhvr>
                                      <p:to>
                                        <p:strVal val="visible"/>
                                      </p:to>
                                    </p:set>
                                    <p:animEffect transition="in" filter="fade">
                                      <p:cBhvr>
                                        <p:cTn id="22" dur="1000"/>
                                        <p:tgtEl>
                                          <p:spTgt spid="3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99">
                                            <p:txEl>
                                              <p:pRg st="4" end="4"/>
                                            </p:txEl>
                                          </p:spTgt>
                                        </p:tgtEl>
                                        <p:attrNameLst>
                                          <p:attrName>style.visibility</p:attrName>
                                        </p:attrNameLst>
                                      </p:cBhvr>
                                      <p:to>
                                        <p:strVal val="visible"/>
                                      </p:to>
                                    </p:set>
                                    <p:animEffect transition="in" filter="fade">
                                      <p:cBhvr>
                                        <p:cTn id="27" dur="1000"/>
                                        <p:tgtEl>
                                          <p:spTgt spid="3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99">
                                            <p:txEl>
                                              <p:pRg st="5" end="5"/>
                                            </p:txEl>
                                          </p:spTgt>
                                        </p:tgtEl>
                                        <p:attrNameLst>
                                          <p:attrName>style.visibility</p:attrName>
                                        </p:attrNameLst>
                                      </p:cBhvr>
                                      <p:to>
                                        <p:strVal val="visible"/>
                                      </p:to>
                                    </p:set>
                                    <p:animEffect transition="in" filter="fade">
                                      <p:cBhvr>
                                        <p:cTn id="32" dur="1000"/>
                                        <p:tgtEl>
                                          <p:spTgt spid="39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99">
                                            <p:txEl>
                                              <p:pRg st="6" end="6"/>
                                            </p:txEl>
                                          </p:spTgt>
                                        </p:tgtEl>
                                        <p:attrNameLst>
                                          <p:attrName>style.visibility</p:attrName>
                                        </p:attrNameLst>
                                      </p:cBhvr>
                                      <p:to>
                                        <p:strVal val="visible"/>
                                      </p:to>
                                    </p:set>
                                    <p:animEffect transition="in" filter="fade">
                                      <p:cBhvr>
                                        <p:cTn id="37" dur="1000"/>
                                        <p:tgtEl>
                                          <p:spTgt spid="39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99">
                                            <p:txEl>
                                              <p:pRg st="7" end="7"/>
                                            </p:txEl>
                                          </p:spTgt>
                                        </p:tgtEl>
                                        <p:attrNameLst>
                                          <p:attrName>style.visibility</p:attrName>
                                        </p:attrNameLst>
                                      </p:cBhvr>
                                      <p:to>
                                        <p:strVal val="visible"/>
                                      </p:to>
                                    </p:set>
                                    <p:animEffect transition="in" filter="fade">
                                      <p:cBhvr>
                                        <p:cTn id="42" dur="1000"/>
                                        <p:tgtEl>
                                          <p:spTgt spid="3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62"/>
          <p:cNvSpPr txBox="1">
            <a:spLocks noGrp="1"/>
          </p:cNvSpPr>
          <p:nvPr>
            <p:ph type="body" idx="1"/>
          </p:nvPr>
        </p:nvSpPr>
        <p:spPr>
          <a:xfrm>
            <a:off x="187850" y="1490075"/>
            <a:ext cx="12001200" cy="4351200"/>
          </a:xfrm>
          <a:prstGeom prst="rect">
            <a:avLst/>
          </a:prstGeom>
          <a:noFill/>
          <a:ln>
            <a:noFill/>
          </a:ln>
        </p:spPr>
        <p:txBody>
          <a:bodyPr spcFirstLastPara="1" wrap="square" lIns="121875" tIns="60925" rIns="121875" bIns="60925" anchor="t" anchorCtr="0">
            <a:noAutofit/>
          </a:bodyPr>
          <a:lstStyle/>
          <a:p>
            <a:pPr marL="0" lvl="0" indent="0" algn="l" rtl="0">
              <a:spcBef>
                <a:spcPts val="0"/>
              </a:spcBef>
              <a:spcAft>
                <a:spcPts val="0"/>
              </a:spcAft>
              <a:buSzPts val="4300"/>
              <a:buNone/>
            </a:pPr>
            <a:r>
              <a:rPr lang="en-US" sz="4000" b="1"/>
              <a:t>Other data can inform our behavioral supports:</a:t>
            </a:r>
            <a:endParaRPr sz="4000" b="1"/>
          </a:p>
          <a:p>
            <a:pPr marL="990600" lvl="1" indent="-342900" algn="l" rtl="0">
              <a:spcBef>
                <a:spcPts val="700"/>
              </a:spcBef>
              <a:spcAft>
                <a:spcPts val="0"/>
              </a:spcAft>
              <a:buSzPts val="3200"/>
              <a:buChar char="•"/>
            </a:pPr>
            <a:r>
              <a:rPr lang="en-US" sz="3200"/>
              <a:t>Attendance 				</a:t>
            </a:r>
            <a:r>
              <a:rPr lang="en-US" sz="2600" b="1">
                <a:solidFill>
                  <a:srgbClr val="980000"/>
                </a:solidFill>
              </a:rPr>
              <a:t> </a:t>
            </a:r>
            <a:endParaRPr sz="2600"/>
          </a:p>
          <a:p>
            <a:pPr marL="990600" lvl="1" indent="-342900" algn="l" rtl="0">
              <a:spcBef>
                <a:spcPts val="700"/>
              </a:spcBef>
              <a:spcAft>
                <a:spcPts val="0"/>
              </a:spcAft>
              <a:buSzPts val="3200"/>
              <a:buChar char="•"/>
            </a:pPr>
            <a:r>
              <a:rPr lang="en-US" sz="3200"/>
              <a:t>Grades						 </a:t>
            </a:r>
            <a:endParaRPr sz="4600"/>
          </a:p>
          <a:p>
            <a:pPr marL="990600" marR="0" lvl="1" indent="-342900" algn="l" rtl="0">
              <a:lnSpc>
                <a:spcPct val="100000"/>
              </a:lnSpc>
              <a:spcBef>
                <a:spcPts val="700"/>
              </a:spcBef>
              <a:spcAft>
                <a:spcPts val="0"/>
              </a:spcAft>
              <a:buSzPts val="3200"/>
              <a:buChar char="•"/>
            </a:pPr>
            <a:r>
              <a:rPr lang="en-US" sz="3200"/>
              <a:t>Health Office Visits</a:t>
            </a:r>
            <a:endParaRPr sz="3200"/>
          </a:p>
          <a:p>
            <a:pPr marL="990600" marR="0" lvl="1" indent="-342900" algn="l" rtl="0">
              <a:lnSpc>
                <a:spcPct val="100000"/>
              </a:lnSpc>
              <a:spcBef>
                <a:spcPts val="700"/>
              </a:spcBef>
              <a:spcAft>
                <a:spcPts val="0"/>
              </a:spcAft>
              <a:buSzPts val="3200"/>
              <a:buChar char="•"/>
            </a:pPr>
            <a:r>
              <a:rPr lang="en-US" sz="3200"/>
              <a:t>Student Support Worker Visits</a:t>
            </a:r>
            <a:endParaRPr sz="3200"/>
          </a:p>
          <a:p>
            <a:pPr marL="990600" lvl="1" indent="-342900" algn="l" rtl="0">
              <a:spcBef>
                <a:spcPts val="700"/>
              </a:spcBef>
              <a:spcAft>
                <a:spcPts val="0"/>
              </a:spcAft>
              <a:buSzPts val="3200"/>
              <a:buChar char="•"/>
            </a:pPr>
            <a:r>
              <a:rPr lang="en-US" sz="3200"/>
              <a:t>Surveys </a:t>
            </a:r>
            <a:endParaRPr sz="3200"/>
          </a:p>
          <a:p>
            <a:pPr marL="1524000" lvl="2" indent="-304800" algn="l" rtl="0">
              <a:spcBef>
                <a:spcPts val="600"/>
              </a:spcBef>
              <a:spcAft>
                <a:spcPts val="0"/>
              </a:spcAft>
              <a:buSzPts val="3200"/>
              <a:buChar char="•"/>
            </a:pPr>
            <a:r>
              <a:rPr lang="en-US" sz="3200"/>
              <a:t>Perception: Climate Surveys, MN Student Survey, etc</a:t>
            </a:r>
            <a:endParaRPr sz="3200"/>
          </a:p>
          <a:p>
            <a:pPr marL="990600" lvl="1" indent="-431800" algn="l" rtl="0">
              <a:spcBef>
                <a:spcPts val="600"/>
              </a:spcBef>
              <a:spcAft>
                <a:spcPts val="0"/>
              </a:spcAft>
              <a:buSzPts val="3200"/>
              <a:buChar char="•"/>
            </a:pPr>
            <a:r>
              <a:rPr lang="en-US" sz="3200"/>
              <a:t>What other outcome data does your system collect that could aid in systems change?</a:t>
            </a:r>
            <a:endParaRPr sz="3200"/>
          </a:p>
          <a:p>
            <a:pPr marL="0" lvl="0" indent="0" algn="l" rtl="0">
              <a:spcBef>
                <a:spcPts val="900"/>
              </a:spcBef>
              <a:spcAft>
                <a:spcPts val="800"/>
              </a:spcAft>
              <a:buSzPts val="4300"/>
              <a:buNone/>
            </a:pPr>
            <a:endParaRPr/>
          </a:p>
        </p:txBody>
      </p:sp>
      <p:sp>
        <p:nvSpPr>
          <p:cNvPr id="407" name="Google Shape;407;p62"/>
          <p:cNvSpPr txBox="1">
            <a:spLocks noGrp="1"/>
          </p:cNvSpPr>
          <p:nvPr>
            <p:ph type="title"/>
          </p:nvPr>
        </p:nvSpPr>
        <p:spPr>
          <a:xfrm>
            <a:off x="3201260" y="160650"/>
            <a:ext cx="8987700" cy="914400"/>
          </a:xfrm>
          <a:prstGeom prst="rect">
            <a:avLst/>
          </a:prstGeom>
          <a:noFill/>
          <a:ln>
            <a:noFill/>
          </a:ln>
        </p:spPr>
        <p:txBody>
          <a:bodyPr spcFirstLastPara="1" wrap="square" lIns="121875" tIns="60925" rIns="121875" bIns="60925" anchor="ctr" anchorCtr="0">
            <a:noAutofit/>
          </a:bodyPr>
          <a:lstStyle/>
          <a:p>
            <a:pPr marL="1828800" lvl="0" indent="457200" algn="l" rtl="0">
              <a:spcBef>
                <a:spcPts val="0"/>
              </a:spcBef>
              <a:spcAft>
                <a:spcPts val="0"/>
              </a:spcAft>
              <a:buClr>
                <a:schemeClr val="dk2"/>
              </a:buClr>
              <a:buSzPts val="5300"/>
              <a:buFont typeface="Twentieth Century"/>
              <a:buNone/>
            </a:pPr>
            <a:r>
              <a:rPr lang="en-US" sz="4600"/>
              <a:t>Additional Data Sources</a:t>
            </a:r>
            <a:endParaRPr sz="4600"/>
          </a:p>
        </p:txBody>
      </p:sp>
      <p:sp>
        <p:nvSpPr>
          <p:cNvPr id="408" name="Google Shape;408;p62"/>
          <p:cNvSpPr txBox="1"/>
          <p:nvPr/>
        </p:nvSpPr>
        <p:spPr>
          <a:xfrm>
            <a:off x="4875575" y="2202125"/>
            <a:ext cx="7193700" cy="18666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1828800" lvl="0" indent="457200" algn="l" rtl="0">
              <a:spcBef>
                <a:spcPts val="700"/>
              </a:spcBef>
              <a:spcAft>
                <a:spcPts val="0"/>
              </a:spcAft>
              <a:buNone/>
            </a:pPr>
            <a:r>
              <a:rPr lang="en-US" sz="3000" b="1">
                <a:solidFill>
                  <a:schemeClr val="dk1"/>
                </a:solidFill>
                <a:latin typeface="Calibri"/>
                <a:ea typeface="Calibri"/>
                <a:cs typeface="Calibri"/>
                <a:sym typeface="Calibri"/>
              </a:rPr>
              <a:t>Resources</a:t>
            </a:r>
            <a:endParaRPr sz="3000" b="1">
              <a:solidFill>
                <a:schemeClr val="dk1"/>
              </a:solidFill>
              <a:latin typeface="Calibri"/>
              <a:ea typeface="Calibri"/>
              <a:cs typeface="Calibri"/>
              <a:sym typeface="Calibri"/>
            </a:endParaRPr>
          </a:p>
          <a:p>
            <a:pPr marL="0" lvl="0" indent="0" algn="l" rtl="0">
              <a:spcBef>
                <a:spcPts val="700"/>
              </a:spcBef>
              <a:spcAft>
                <a:spcPts val="0"/>
              </a:spcAft>
              <a:buNone/>
            </a:pPr>
            <a:r>
              <a:rPr lang="en-US" sz="2600" b="1" u="sng">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Identify and Address Disproportionality document</a:t>
            </a:r>
            <a:endParaRPr/>
          </a:p>
          <a:p>
            <a:pPr marL="1371600" lvl="0" indent="457200" algn="l" rtl="0">
              <a:spcBef>
                <a:spcPts val="700"/>
              </a:spcBef>
              <a:spcAft>
                <a:spcPts val="0"/>
              </a:spcAft>
              <a:buNone/>
            </a:pPr>
            <a:r>
              <a:rPr lang="en-US" sz="2600" b="1" u="sng">
                <a:solidFill>
                  <a:srgbClr val="0000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Trauma informed</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63"/>
          <p:cNvSpPr txBox="1">
            <a:spLocks noGrp="1"/>
          </p:cNvSpPr>
          <p:nvPr>
            <p:ph type="body" idx="1"/>
          </p:nvPr>
        </p:nvSpPr>
        <p:spPr>
          <a:xfrm>
            <a:off x="838015" y="1594925"/>
            <a:ext cx="10512900" cy="4351200"/>
          </a:xfrm>
          <a:prstGeom prst="rect">
            <a:avLst/>
          </a:prstGeom>
          <a:noFill/>
          <a:ln>
            <a:noFill/>
          </a:ln>
        </p:spPr>
        <p:txBody>
          <a:bodyPr spcFirstLastPara="1" wrap="square" lIns="121875" tIns="60925" rIns="121875" bIns="60925" anchor="t" anchorCtr="0">
            <a:noAutofit/>
          </a:bodyPr>
          <a:lstStyle/>
          <a:p>
            <a:pPr marL="0" lvl="0" indent="0" algn="l" rtl="0">
              <a:lnSpc>
                <a:spcPct val="115000"/>
              </a:lnSpc>
              <a:spcBef>
                <a:spcPts val="0"/>
              </a:spcBef>
              <a:spcAft>
                <a:spcPts val="0"/>
              </a:spcAft>
              <a:buSzPts val="4300"/>
              <a:buNone/>
            </a:pPr>
            <a:r>
              <a:rPr lang="en-US" sz="3450"/>
              <a:t>Is there a problem?</a:t>
            </a:r>
            <a:endParaRPr sz="3450"/>
          </a:p>
          <a:p>
            <a:pPr marL="0" lvl="0" indent="0" algn="l" rtl="0">
              <a:lnSpc>
                <a:spcPct val="115000"/>
              </a:lnSpc>
              <a:spcBef>
                <a:spcPts val="900"/>
              </a:spcBef>
              <a:spcAft>
                <a:spcPts val="0"/>
              </a:spcAft>
              <a:buSzPts val="4300"/>
              <a:buNone/>
            </a:pPr>
            <a:r>
              <a:rPr lang="en-US" sz="3450"/>
              <a:t>What areas/systems are involved?</a:t>
            </a:r>
            <a:endParaRPr sz="3450"/>
          </a:p>
          <a:p>
            <a:pPr marL="0" lvl="0" indent="0" algn="l" rtl="0">
              <a:lnSpc>
                <a:spcPct val="115000"/>
              </a:lnSpc>
              <a:spcBef>
                <a:spcPts val="900"/>
              </a:spcBef>
              <a:spcAft>
                <a:spcPts val="0"/>
              </a:spcAft>
              <a:buSzPts val="4300"/>
              <a:buNone/>
            </a:pPr>
            <a:r>
              <a:rPr lang="en-US" sz="3450"/>
              <a:t>Are there many students or a few involved?</a:t>
            </a:r>
            <a:endParaRPr sz="3450"/>
          </a:p>
          <a:p>
            <a:pPr marL="0" lvl="0" indent="0" algn="l" rtl="0">
              <a:lnSpc>
                <a:spcPct val="115000"/>
              </a:lnSpc>
              <a:spcBef>
                <a:spcPts val="900"/>
              </a:spcBef>
              <a:spcAft>
                <a:spcPts val="0"/>
              </a:spcAft>
              <a:buSzPts val="4300"/>
              <a:buNone/>
            </a:pPr>
            <a:r>
              <a:rPr lang="en-US" sz="3450"/>
              <a:t>What kinds of problem behaviors are occurring? </a:t>
            </a:r>
            <a:endParaRPr sz="3450"/>
          </a:p>
          <a:p>
            <a:pPr marL="0" lvl="0" indent="0" algn="l" rtl="0">
              <a:lnSpc>
                <a:spcPct val="115000"/>
              </a:lnSpc>
              <a:spcBef>
                <a:spcPts val="900"/>
              </a:spcBef>
              <a:spcAft>
                <a:spcPts val="0"/>
              </a:spcAft>
              <a:buSzPts val="4300"/>
              <a:buNone/>
            </a:pPr>
            <a:r>
              <a:rPr lang="en-US" sz="3450"/>
              <a:t>When are these problems likely to occur?</a:t>
            </a:r>
            <a:br>
              <a:rPr lang="en-US"/>
            </a:br>
            <a:endParaRPr/>
          </a:p>
          <a:p>
            <a:pPr marL="0" lvl="0" indent="0" algn="ctr" rtl="0">
              <a:spcBef>
                <a:spcPts val="700"/>
              </a:spcBef>
              <a:spcAft>
                <a:spcPts val="0"/>
              </a:spcAft>
              <a:buSzPts val="3700"/>
              <a:buNone/>
            </a:pPr>
            <a:r>
              <a:rPr lang="en-US" sz="3650" b="1" i="1">
                <a:solidFill>
                  <a:schemeClr val="accent2"/>
                </a:solidFill>
              </a:rPr>
              <a:t>What is the most effective use of our resources to address this problem?</a:t>
            </a:r>
            <a:endParaRPr sz="3650">
              <a:solidFill>
                <a:schemeClr val="accent2"/>
              </a:solidFill>
            </a:endParaRPr>
          </a:p>
          <a:p>
            <a:pPr marL="0" lvl="0" indent="0" algn="l" rtl="0">
              <a:spcBef>
                <a:spcPts val="900"/>
              </a:spcBef>
              <a:spcAft>
                <a:spcPts val="800"/>
              </a:spcAft>
              <a:buSzPts val="4300"/>
              <a:buNone/>
            </a:pPr>
            <a:endParaRPr/>
          </a:p>
        </p:txBody>
      </p:sp>
      <p:sp>
        <p:nvSpPr>
          <p:cNvPr id="415" name="Google Shape;415;p63"/>
          <p:cNvSpPr txBox="1">
            <a:spLocks noGrp="1"/>
          </p:cNvSpPr>
          <p:nvPr>
            <p:ph type="title"/>
          </p:nvPr>
        </p:nvSpPr>
        <p:spPr>
          <a:xfrm>
            <a:off x="3201239" y="209325"/>
            <a:ext cx="8987700" cy="914400"/>
          </a:xfrm>
          <a:prstGeom prst="rect">
            <a:avLst/>
          </a:prstGeom>
          <a:noFill/>
          <a:ln>
            <a:noFill/>
          </a:ln>
        </p:spPr>
        <p:txBody>
          <a:bodyPr spcFirstLastPara="1" wrap="square" lIns="121875" tIns="60925" rIns="121875" bIns="60925" anchor="ctr" anchorCtr="0">
            <a:noAutofit/>
          </a:bodyPr>
          <a:lstStyle/>
          <a:p>
            <a:pPr marL="1371600" lvl="0" indent="457200" algn="ctr" rtl="0">
              <a:spcBef>
                <a:spcPts val="0"/>
              </a:spcBef>
              <a:spcAft>
                <a:spcPts val="0"/>
              </a:spcAft>
              <a:buClr>
                <a:schemeClr val="dk2"/>
              </a:buClr>
              <a:buSzPts val="4800"/>
              <a:buFont typeface="Twentieth Century"/>
              <a:buNone/>
            </a:pPr>
            <a:r>
              <a:rPr lang="en-US" sz="4600"/>
              <a:t>Where we are headed: </a:t>
            </a:r>
            <a:endParaRPr sz="4600"/>
          </a:p>
          <a:p>
            <a:pPr marL="3657600" lvl="0" indent="457200" algn="ctr" rtl="0">
              <a:spcBef>
                <a:spcPts val="0"/>
              </a:spcBef>
              <a:spcAft>
                <a:spcPts val="0"/>
              </a:spcAft>
              <a:buClr>
                <a:schemeClr val="dk2"/>
              </a:buClr>
              <a:buSzPts val="4800"/>
              <a:buFont typeface="Twentieth Century"/>
              <a:buNone/>
            </a:pPr>
            <a:r>
              <a:rPr lang="en-US" sz="4600"/>
              <a:t>Data Analysis</a:t>
            </a:r>
            <a:endParaRPr sz="46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64"/>
          <p:cNvSpPr/>
          <p:nvPr/>
        </p:nvSpPr>
        <p:spPr>
          <a:xfrm>
            <a:off x="4468100" y="2916800"/>
            <a:ext cx="2887800" cy="2263800"/>
          </a:xfrm>
          <a:prstGeom prst="ellipse">
            <a:avLst/>
          </a:prstGeom>
          <a:solidFill>
            <a:schemeClr val="accent1"/>
          </a:solidFill>
          <a:ln w="9525" cap="flat" cmpd="sng">
            <a:solidFill>
              <a:srgbClr val="F3F3F3"/>
            </a:solidFill>
            <a:prstDash val="solid"/>
            <a:round/>
            <a:headEnd type="none" w="sm" len="sm"/>
            <a:tailEnd type="none" w="sm" len="sm"/>
          </a:ln>
        </p:spPr>
        <p:txBody>
          <a:bodyPr spcFirstLastPara="1" wrap="square" lIns="121875" tIns="121875" rIns="121875" bIns="121875" anchor="ctr" anchorCtr="0">
            <a:noAutofit/>
          </a:bodyPr>
          <a:lstStyle/>
          <a:p>
            <a:pPr marL="0" lvl="0" indent="0" algn="ctr" rtl="0">
              <a:spcBef>
                <a:spcPts val="0"/>
              </a:spcBef>
              <a:spcAft>
                <a:spcPts val="0"/>
              </a:spcAft>
              <a:buNone/>
            </a:pPr>
            <a:r>
              <a:rPr lang="en-US" sz="4000">
                <a:solidFill>
                  <a:srgbClr val="D9D9D9"/>
                </a:solidFill>
                <a:latin typeface="Didact Gothic"/>
                <a:ea typeface="Didact Gothic"/>
                <a:cs typeface="Didact Gothic"/>
                <a:sym typeface="Didact Gothic"/>
              </a:rPr>
              <a:t>Use Data</a:t>
            </a:r>
            <a:endParaRPr sz="4000">
              <a:solidFill>
                <a:srgbClr val="D9D9D9"/>
              </a:solidFill>
              <a:latin typeface="Didact Gothic"/>
              <a:ea typeface="Didact Gothic"/>
              <a:cs typeface="Didact Gothic"/>
              <a:sym typeface="Didact Gothic"/>
            </a:endParaRPr>
          </a:p>
        </p:txBody>
      </p:sp>
      <p:sp>
        <p:nvSpPr>
          <p:cNvPr id="422" name="Google Shape;422;p64"/>
          <p:cNvSpPr/>
          <p:nvPr/>
        </p:nvSpPr>
        <p:spPr>
          <a:xfrm>
            <a:off x="4561999" y="1139750"/>
            <a:ext cx="2545800" cy="1782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121875" tIns="121875" rIns="121875" bIns="121875" anchor="ctr" anchorCtr="0">
            <a:noAutofit/>
          </a:bodyPr>
          <a:lstStyle/>
          <a:p>
            <a:pPr marL="0" lvl="0" indent="0" algn="ctr" rtl="0">
              <a:spcBef>
                <a:spcPts val="0"/>
              </a:spcBef>
              <a:spcAft>
                <a:spcPts val="0"/>
              </a:spcAft>
              <a:buNone/>
            </a:pPr>
            <a:r>
              <a:rPr lang="en-US" sz="2700">
                <a:latin typeface="Didact Gothic"/>
                <a:ea typeface="Didact Gothic"/>
                <a:cs typeface="Didact Gothic"/>
                <a:sym typeface="Didact Gothic"/>
              </a:rPr>
              <a:t>Precision Problem Statement</a:t>
            </a:r>
            <a:endParaRPr sz="2700">
              <a:latin typeface="Didact Gothic"/>
              <a:ea typeface="Didact Gothic"/>
              <a:cs typeface="Didact Gothic"/>
              <a:sym typeface="Didact Gothic"/>
            </a:endParaRPr>
          </a:p>
        </p:txBody>
      </p:sp>
      <p:sp>
        <p:nvSpPr>
          <p:cNvPr id="423" name="Google Shape;423;p64"/>
          <p:cNvSpPr/>
          <p:nvPr/>
        </p:nvSpPr>
        <p:spPr>
          <a:xfrm>
            <a:off x="7201700" y="2558650"/>
            <a:ext cx="2887800" cy="1691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121875" tIns="121875" rIns="121875" bIns="121875" anchor="ctr" anchorCtr="0">
            <a:noAutofit/>
          </a:bodyPr>
          <a:lstStyle/>
          <a:p>
            <a:pPr marL="0" lvl="0" indent="0" algn="ctr" rtl="0">
              <a:spcBef>
                <a:spcPts val="0"/>
              </a:spcBef>
              <a:spcAft>
                <a:spcPts val="0"/>
              </a:spcAft>
              <a:buNone/>
            </a:pPr>
            <a:r>
              <a:rPr lang="en-US" sz="2700">
                <a:latin typeface="Didact Gothic"/>
                <a:ea typeface="Didact Gothic"/>
                <a:cs typeface="Didact Gothic"/>
                <a:sym typeface="Didact Gothic"/>
              </a:rPr>
              <a:t>Set Measurable Goal</a:t>
            </a:r>
            <a:endParaRPr sz="2700">
              <a:latin typeface="Didact Gothic"/>
              <a:ea typeface="Didact Gothic"/>
              <a:cs typeface="Didact Gothic"/>
              <a:sym typeface="Didact Gothic"/>
            </a:endParaRPr>
          </a:p>
        </p:txBody>
      </p:sp>
      <p:sp>
        <p:nvSpPr>
          <p:cNvPr id="424" name="Google Shape;424;p64"/>
          <p:cNvSpPr/>
          <p:nvPr/>
        </p:nvSpPr>
        <p:spPr>
          <a:xfrm>
            <a:off x="6212275" y="4808475"/>
            <a:ext cx="2545800" cy="1782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121875" tIns="121875" rIns="121875" bIns="121875" anchor="ctr" anchorCtr="0">
            <a:noAutofit/>
          </a:bodyPr>
          <a:lstStyle/>
          <a:p>
            <a:pPr marL="0" lvl="0" indent="0" algn="ctr" rtl="0">
              <a:spcBef>
                <a:spcPts val="0"/>
              </a:spcBef>
              <a:spcAft>
                <a:spcPts val="0"/>
              </a:spcAft>
              <a:buNone/>
            </a:pPr>
            <a:r>
              <a:rPr lang="en-US" sz="2700">
                <a:latin typeface="Didact Gothic"/>
                <a:ea typeface="Didact Gothic"/>
                <a:cs typeface="Didact Gothic"/>
                <a:sym typeface="Didact Gothic"/>
              </a:rPr>
              <a:t>Develop Solution &amp; Action Plan</a:t>
            </a:r>
            <a:endParaRPr sz="2700">
              <a:latin typeface="Didact Gothic"/>
              <a:ea typeface="Didact Gothic"/>
              <a:cs typeface="Didact Gothic"/>
              <a:sym typeface="Didact Gothic"/>
            </a:endParaRPr>
          </a:p>
        </p:txBody>
      </p:sp>
      <p:sp>
        <p:nvSpPr>
          <p:cNvPr id="425" name="Google Shape;425;p64"/>
          <p:cNvSpPr/>
          <p:nvPr/>
        </p:nvSpPr>
        <p:spPr>
          <a:xfrm>
            <a:off x="2821625" y="4714625"/>
            <a:ext cx="2741100" cy="1876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121875" tIns="121875" rIns="121875" bIns="121875" anchor="ctr" anchorCtr="0">
            <a:noAutofit/>
          </a:bodyPr>
          <a:lstStyle/>
          <a:p>
            <a:pPr marL="0" lvl="0" indent="0" algn="ctr" rtl="0">
              <a:spcBef>
                <a:spcPts val="0"/>
              </a:spcBef>
              <a:spcAft>
                <a:spcPts val="0"/>
              </a:spcAft>
              <a:buNone/>
            </a:pPr>
            <a:r>
              <a:rPr lang="en-US" sz="2700">
                <a:latin typeface="Didact Gothic"/>
                <a:ea typeface="Didact Gothic"/>
                <a:cs typeface="Didact Gothic"/>
                <a:sym typeface="Didact Gothic"/>
              </a:rPr>
              <a:t>Monitor Fidelity of Plan</a:t>
            </a:r>
            <a:endParaRPr sz="2700">
              <a:latin typeface="Didact Gothic"/>
              <a:ea typeface="Didact Gothic"/>
              <a:cs typeface="Didact Gothic"/>
              <a:sym typeface="Didact Gothic"/>
            </a:endParaRPr>
          </a:p>
        </p:txBody>
      </p:sp>
      <p:sp>
        <p:nvSpPr>
          <p:cNvPr id="426" name="Google Shape;426;p64"/>
          <p:cNvSpPr/>
          <p:nvPr/>
        </p:nvSpPr>
        <p:spPr>
          <a:xfrm>
            <a:off x="2168300" y="2583300"/>
            <a:ext cx="2433900" cy="1691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121875" tIns="121875" rIns="121875" bIns="121875" anchor="ctr" anchorCtr="0">
            <a:noAutofit/>
          </a:bodyPr>
          <a:lstStyle/>
          <a:p>
            <a:pPr marL="0" lvl="0" indent="0" algn="ctr" rtl="0">
              <a:spcBef>
                <a:spcPts val="0"/>
              </a:spcBef>
              <a:spcAft>
                <a:spcPts val="0"/>
              </a:spcAft>
              <a:buNone/>
            </a:pPr>
            <a:r>
              <a:rPr lang="en-US" sz="2700">
                <a:latin typeface="Didact Gothic"/>
                <a:ea typeface="Didact Gothic"/>
                <a:cs typeface="Didact Gothic"/>
                <a:sym typeface="Didact Gothic"/>
              </a:rPr>
              <a:t>Monitor Outcome vs Goal</a:t>
            </a:r>
            <a:endParaRPr sz="2700">
              <a:latin typeface="Didact Gothic"/>
              <a:ea typeface="Didact Gothic"/>
              <a:cs typeface="Didact Gothic"/>
              <a:sym typeface="Didact Gothic"/>
            </a:endParaRPr>
          </a:p>
        </p:txBody>
      </p:sp>
      <p:sp>
        <p:nvSpPr>
          <p:cNvPr id="427" name="Google Shape;427;p64">
            <a:extLst>
              <a:ext uri="{C183D7F6-B498-43B3-948B-1728B52AA6E4}">
                <adec:decorative xmlns:adec="http://schemas.microsoft.com/office/drawing/2017/decorative" val="1"/>
              </a:ext>
            </a:extLst>
          </p:cNvPr>
          <p:cNvSpPr/>
          <p:nvPr/>
        </p:nvSpPr>
        <p:spPr>
          <a:xfrm rot="7918370">
            <a:off x="7689839" y="4127087"/>
            <a:ext cx="799368" cy="899311"/>
          </a:xfrm>
          <a:prstGeom prst="right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121875" tIns="121875" rIns="121875" bIns="121875" anchor="ctr" anchorCtr="0">
            <a:noAutofit/>
          </a:bodyPr>
          <a:lstStyle/>
          <a:p>
            <a:pPr marL="0" lvl="0" indent="0" algn="l" rtl="0">
              <a:spcBef>
                <a:spcPts val="0"/>
              </a:spcBef>
              <a:spcAft>
                <a:spcPts val="0"/>
              </a:spcAft>
              <a:buNone/>
            </a:pPr>
            <a:endParaRPr/>
          </a:p>
        </p:txBody>
      </p:sp>
      <p:sp>
        <p:nvSpPr>
          <p:cNvPr id="428" name="Google Shape;428;p64">
            <a:extLst>
              <a:ext uri="{C183D7F6-B498-43B3-948B-1728B52AA6E4}">
                <adec:decorative xmlns:adec="http://schemas.microsoft.com/office/drawing/2017/decorative" val="1"/>
              </a:ext>
            </a:extLst>
          </p:cNvPr>
          <p:cNvSpPr/>
          <p:nvPr/>
        </p:nvSpPr>
        <p:spPr>
          <a:xfrm rot="10800000">
            <a:off x="5450891" y="5409179"/>
            <a:ext cx="955800" cy="726300"/>
          </a:xfrm>
          <a:prstGeom prst="right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121875" tIns="121875" rIns="121875" bIns="121875" anchor="ctr" anchorCtr="0">
            <a:noAutofit/>
          </a:bodyPr>
          <a:lstStyle/>
          <a:p>
            <a:pPr marL="0" lvl="0" indent="0" algn="l" rtl="0">
              <a:spcBef>
                <a:spcPts val="0"/>
              </a:spcBef>
              <a:spcAft>
                <a:spcPts val="0"/>
              </a:spcAft>
              <a:buNone/>
            </a:pPr>
            <a:endParaRPr/>
          </a:p>
        </p:txBody>
      </p:sp>
      <p:sp>
        <p:nvSpPr>
          <p:cNvPr id="429" name="Google Shape;429;p64">
            <a:extLst>
              <a:ext uri="{C183D7F6-B498-43B3-948B-1728B52AA6E4}">
                <adec:decorative xmlns:adec="http://schemas.microsoft.com/office/drawing/2017/decorative" val="1"/>
              </a:ext>
            </a:extLst>
          </p:cNvPr>
          <p:cNvSpPr/>
          <p:nvPr/>
        </p:nvSpPr>
        <p:spPr>
          <a:xfrm rot="-7166133">
            <a:off x="3074487" y="4109103"/>
            <a:ext cx="758173" cy="935301"/>
          </a:xfrm>
          <a:prstGeom prst="right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121875" tIns="121875" rIns="121875" bIns="121875" anchor="ctr" anchorCtr="0">
            <a:noAutofit/>
          </a:bodyPr>
          <a:lstStyle/>
          <a:p>
            <a:pPr marL="0" lvl="0" indent="0" algn="l" rtl="0">
              <a:spcBef>
                <a:spcPts val="0"/>
              </a:spcBef>
              <a:spcAft>
                <a:spcPts val="0"/>
              </a:spcAft>
              <a:buNone/>
            </a:pPr>
            <a:endParaRPr/>
          </a:p>
        </p:txBody>
      </p:sp>
      <p:sp>
        <p:nvSpPr>
          <p:cNvPr id="430" name="Google Shape;430;p64">
            <a:extLst>
              <a:ext uri="{C183D7F6-B498-43B3-948B-1728B52AA6E4}">
                <adec:decorative xmlns:adec="http://schemas.microsoft.com/office/drawing/2017/decorative" val="1"/>
              </a:ext>
            </a:extLst>
          </p:cNvPr>
          <p:cNvSpPr/>
          <p:nvPr/>
        </p:nvSpPr>
        <p:spPr>
          <a:xfrm rot="-2211461">
            <a:off x="3867931" y="1984278"/>
            <a:ext cx="844740" cy="855840"/>
          </a:xfrm>
          <a:prstGeom prst="right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121875" tIns="121875" rIns="121875" bIns="121875" anchor="ctr" anchorCtr="0">
            <a:noAutofit/>
          </a:bodyPr>
          <a:lstStyle/>
          <a:p>
            <a:pPr marL="0" lvl="0" indent="0" algn="l" rtl="0">
              <a:spcBef>
                <a:spcPts val="0"/>
              </a:spcBef>
              <a:spcAft>
                <a:spcPts val="0"/>
              </a:spcAft>
              <a:buNone/>
            </a:pPr>
            <a:endParaRPr/>
          </a:p>
        </p:txBody>
      </p:sp>
      <p:sp>
        <p:nvSpPr>
          <p:cNvPr id="431" name="Google Shape;431;p64">
            <a:extLst>
              <a:ext uri="{C183D7F6-B498-43B3-948B-1728B52AA6E4}">
                <adec:decorative xmlns:adec="http://schemas.microsoft.com/office/drawing/2017/decorative" val="1"/>
              </a:ext>
            </a:extLst>
          </p:cNvPr>
          <p:cNvSpPr/>
          <p:nvPr/>
        </p:nvSpPr>
        <p:spPr>
          <a:xfrm rot="2713502">
            <a:off x="6956996" y="2156065"/>
            <a:ext cx="810138" cy="889778"/>
          </a:xfrm>
          <a:prstGeom prst="right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121875" tIns="121875" rIns="121875" bIns="121875" anchor="ctr" anchorCtr="0">
            <a:noAutofit/>
          </a:bodyPr>
          <a:lstStyle/>
          <a:p>
            <a:pPr marL="0" lvl="0" indent="0" algn="l" rtl="0">
              <a:spcBef>
                <a:spcPts val="0"/>
              </a:spcBef>
              <a:spcAft>
                <a:spcPts val="0"/>
              </a:spcAft>
              <a:buNone/>
            </a:pPr>
            <a:endParaRPr/>
          </a:p>
        </p:txBody>
      </p:sp>
      <p:sp>
        <p:nvSpPr>
          <p:cNvPr id="432" name="Google Shape;432;p64"/>
          <p:cNvSpPr txBox="1">
            <a:spLocks noGrp="1"/>
          </p:cNvSpPr>
          <p:nvPr>
            <p:ph type="title"/>
          </p:nvPr>
        </p:nvSpPr>
        <p:spPr>
          <a:xfrm>
            <a:off x="2535225" y="210200"/>
            <a:ext cx="9653700" cy="726300"/>
          </a:xfrm>
          <a:prstGeom prst="rect">
            <a:avLst/>
          </a:prstGeom>
          <a:noFill/>
          <a:ln>
            <a:noFill/>
          </a:ln>
        </p:spPr>
        <p:txBody>
          <a:bodyPr spcFirstLastPara="1" wrap="square" lIns="121875" tIns="60925" rIns="121875" bIns="60925" anchor="ctr" anchorCtr="0">
            <a:noAutofit/>
          </a:bodyPr>
          <a:lstStyle/>
          <a:p>
            <a:pPr marL="457200" lvl="0" indent="457200" algn="l" rtl="0">
              <a:spcBef>
                <a:spcPts val="0"/>
              </a:spcBef>
              <a:spcAft>
                <a:spcPts val="0"/>
              </a:spcAft>
              <a:buClr>
                <a:schemeClr val="dk2"/>
              </a:buClr>
              <a:buSzPts val="4800"/>
              <a:buFont typeface="Twentieth Century"/>
              <a:buNone/>
            </a:pPr>
            <a:r>
              <a:rPr lang="en-US" sz="4600"/>
              <a:t>Data for Continuous Improvement</a:t>
            </a:r>
            <a:endParaRPr sz="46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65"/>
          <p:cNvSpPr txBox="1">
            <a:spLocks noGrp="1"/>
          </p:cNvSpPr>
          <p:nvPr>
            <p:ph type="title"/>
          </p:nvPr>
        </p:nvSpPr>
        <p:spPr>
          <a:xfrm>
            <a:off x="2137466" y="79350"/>
            <a:ext cx="10051500" cy="915300"/>
          </a:xfrm>
          <a:prstGeom prst="rect">
            <a:avLst/>
          </a:prstGeom>
          <a:noFill/>
          <a:ln>
            <a:noFill/>
          </a:ln>
        </p:spPr>
        <p:txBody>
          <a:bodyPr spcFirstLastPara="1" wrap="square" lIns="121875" tIns="60925" rIns="121875" bIns="60925" anchor="ctr" anchorCtr="0">
            <a:normAutofit/>
          </a:bodyPr>
          <a:lstStyle/>
          <a:p>
            <a:pPr marL="0" lvl="0" indent="0" algn="ctr" rtl="0">
              <a:spcBef>
                <a:spcPts val="0"/>
              </a:spcBef>
              <a:spcAft>
                <a:spcPts val="0"/>
              </a:spcAft>
              <a:buClr>
                <a:schemeClr val="dk2"/>
              </a:buClr>
              <a:buSzPts val="4800"/>
              <a:buFont typeface="Questrial"/>
              <a:buNone/>
            </a:pPr>
            <a:r>
              <a:rPr lang="en-US" sz="4600" b="1"/>
              <a:t>Useful Data-Based Decision Making</a:t>
            </a:r>
            <a:endParaRPr sz="4600" b="1"/>
          </a:p>
        </p:txBody>
      </p:sp>
      <p:sp>
        <p:nvSpPr>
          <p:cNvPr id="439" name="Google Shape;439;p65"/>
          <p:cNvSpPr txBox="1">
            <a:spLocks noGrp="1"/>
          </p:cNvSpPr>
          <p:nvPr>
            <p:ph type="body" idx="1"/>
          </p:nvPr>
        </p:nvSpPr>
        <p:spPr>
          <a:xfrm>
            <a:off x="284529" y="1761700"/>
            <a:ext cx="11619900" cy="5096400"/>
          </a:xfrm>
          <a:prstGeom prst="rect">
            <a:avLst/>
          </a:prstGeom>
          <a:noFill/>
          <a:ln>
            <a:noFill/>
          </a:ln>
        </p:spPr>
        <p:txBody>
          <a:bodyPr spcFirstLastPara="1" wrap="square" lIns="121875" tIns="60925" rIns="121875" bIns="60925" anchor="t" anchorCtr="0">
            <a:normAutofit/>
          </a:bodyPr>
          <a:lstStyle/>
          <a:p>
            <a:pPr marL="0" lvl="0" indent="0" algn="l" rtl="0">
              <a:lnSpc>
                <a:spcPct val="90000"/>
              </a:lnSpc>
              <a:spcBef>
                <a:spcPts val="900"/>
              </a:spcBef>
              <a:spcAft>
                <a:spcPts val="0"/>
              </a:spcAft>
              <a:buSzPct val="95555"/>
              <a:buNone/>
            </a:pPr>
            <a:r>
              <a:rPr lang="en-US" sz="4500"/>
              <a:t>Example of Problem framed in “primary” form. </a:t>
            </a:r>
            <a:endParaRPr sz="4500"/>
          </a:p>
          <a:p>
            <a:pPr marL="0" lvl="0" indent="0" algn="l" rtl="0">
              <a:lnSpc>
                <a:spcPct val="90000"/>
              </a:lnSpc>
              <a:spcBef>
                <a:spcPts val="900"/>
              </a:spcBef>
              <a:spcAft>
                <a:spcPts val="0"/>
              </a:spcAft>
              <a:buSzPct val="226315"/>
              <a:buNone/>
            </a:pPr>
            <a:endParaRPr/>
          </a:p>
          <a:p>
            <a:pPr marL="0" lvl="0" indent="0" algn="l" rtl="0">
              <a:lnSpc>
                <a:spcPct val="90000"/>
              </a:lnSpc>
              <a:spcBef>
                <a:spcPts val="900"/>
              </a:spcBef>
              <a:spcAft>
                <a:spcPts val="0"/>
              </a:spcAft>
              <a:buSzPct val="226315"/>
              <a:buNone/>
            </a:pPr>
            <a:endParaRPr/>
          </a:p>
          <a:p>
            <a:pPr marL="0" lvl="0" indent="0" algn="ctr" rtl="0">
              <a:lnSpc>
                <a:spcPct val="90000"/>
              </a:lnSpc>
              <a:spcBef>
                <a:spcPts val="900"/>
              </a:spcBef>
              <a:spcAft>
                <a:spcPts val="0"/>
              </a:spcAft>
              <a:buSzPct val="71666"/>
              <a:buNone/>
            </a:pPr>
            <a:r>
              <a:rPr lang="en-US" sz="6000" b="1" i="1"/>
              <a:t>The majority of our ODRs involve cafeteria behavior</a:t>
            </a:r>
            <a:endParaRPr sz="6000" b="1" i="1"/>
          </a:p>
          <a:p>
            <a:pPr marL="990600" lvl="1" indent="-139700" algn="l" rtl="0">
              <a:lnSpc>
                <a:spcPct val="90000"/>
              </a:lnSpc>
              <a:spcBef>
                <a:spcPts val="700"/>
              </a:spcBef>
              <a:spcAft>
                <a:spcPts val="0"/>
              </a:spcAft>
              <a:buSzPct val="231250"/>
              <a:buNone/>
            </a:pPr>
            <a:endParaRPr/>
          </a:p>
          <a:p>
            <a:pPr marL="990600" lvl="1" indent="-139700" algn="l" rtl="0">
              <a:lnSpc>
                <a:spcPct val="90000"/>
              </a:lnSpc>
              <a:spcBef>
                <a:spcPts val="700"/>
              </a:spcBef>
              <a:spcAft>
                <a:spcPts val="0"/>
              </a:spcAft>
              <a:buSzPct val="231250"/>
              <a:buNone/>
            </a:pPr>
            <a:endParaRPr i="1"/>
          </a:p>
          <a:p>
            <a:pPr marL="0" lvl="0" indent="0" algn="l" rtl="0">
              <a:lnSpc>
                <a:spcPct val="90000"/>
              </a:lnSpc>
              <a:spcBef>
                <a:spcPts val="900"/>
              </a:spcBef>
              <a:spcAft>
                <a:spcPts val="0"/>
              </a:spcAft>
              <a:buSzPct val="226315"/>
              <a:buNone/>
            </a:pPr>
            <a:endParaRPr/>
          </a:p>
          <a:p>
            <a:pPr marL="990600" lvl="1" indent="-139700" algn="l" rtl="0">
              <a:lnSpc>
                <a:spcPct val="90000"/>
              </a:lnSpc>
              <a:spcBef>
                <a:spcPts val="700"/>
              </a:spcBef>
              <a:spcAft>
                <a:spcPts val="0"/>
              </a:spcAft>
              <a:buSzPct val="231250"/>
              <a:buNone/>
            </a:pPr>
            <a:endParaRPr/>
          </a:p>
          <a:p>
            <a:pPr marL="0" lvl="0" indent="0" algn="l" rtl="0">
              <a:lnSpc>
                <a:spcPct val="90000"/>
              </a:lnSpc>
              <a:spcBef>
                <a:spcPts val="900"/>
              </a:spcBef>
              <a:spcAft>
                <a:spcPts val="0"/>
              </a:spcAft>
              <a:buSzPct val="226315"/>
              <a:buNone/>
            </a:pPr>
            <a:endParaRPr/>
          </a:p>
          <a:p>
            <a:pPr marL="990600" lvl="1" indent="-139700" algn="l" rtl="0">
              <a:lnSpc>
                <a:spcPct val="90000"/>
              </a:lnSpc>
              <a:spcBef>
                <a:spcPts val="700"/>
              </a:spcBef>
              <a:spcAft>
                <a:spcPts val="0"/>
              </a:spcAft>
              <a:buSzPct val="231250"/>
              <a:buNone/>
            </a:pPr>
            <a:endParaRPr/>
          </a:p>
          <a:p>
            <a:pPr marL="990600" lvl="1" indent="-139700" algn="l" rtl="0">
              <a:lnSpc>
                <a:spcPct val="90000"/>
              </a:lnSpc>
              <a:spcBef>
                <a:spcPts val="700"/>
              </a:spcBef>
              <a:spcAft>
                <a:spcPts val="0"/>
              </a:spcAft>
              <a:buSzPct val="231250"/>
              <a:buNone/>
            </a:pPr>
            <a:endParaRPr/>
          </a:p>
          <a:p>
            <a:pPr marL="990600" lvl="1" indent="-139700" algn="l" rtl="0">
              <a:lnSpc>
                <a:spcPct val="90000"/>
              </a:lnSpc>
              <a:spcBef>
                <a:spcPts val="700"/>
              </a:spcBef>
              <a:spcAft>
                <a:spcPts val="0"/>
              </a:spcAft>
              <a:buSzPct val="231250"/>
              <a:buNone/>
            </a:pPr>
            <a:endParaRPr i="1"/>
          </a:p>
          <a:p>
            <a:pPr marL="0" lvl="0" indent="0" algn="l" rtl="0">
              <a:lnSpc>
                <a:spcPct val="90000"/>
              </a:lnSpc>
              <a:spcBef>
                <a:spcPts val="900"/>
              </a:spcBef>
              <a:spcAft>
                <a:spcPts val="800"/>
              </a:spcAft>
              <a:buSzPct val="226315"/>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6" name="Google Shape;446;p66"/>
          <p:cNvSpPr txBox="1">
            <a:spLocks noGrp="1"/>
          </p:cNvSpPr>
          <p:nvPr>
            <p:ph type="title"/>
          </p:nvPr>
        </p:nvSpPr>
        <p:spPr>
          <a:xfrm>
            <a:off x="1345963" y="-162125"/>
            <a:ext cx="11078100" cy="915300"/>
          </a:xfrm>
          <a:prstGeom prst="rect">
            <a:avLst/>
          </a:prstGeom>
          <a:noFill/>
          <a:ln>
            <a:noFill/>
          </a:ln>
        </p:spPr>
        <p:txBody>
          <a:bodyPr spcFirstLastPara="1" wrap="square" lIns="121875" tIns="60925" rIns="121875" bIns="60925" anchor="ctr" anchorCtr="0">
            <a:noAutofit/>
          </a:bodyPr>
          <a:lstStyle/>
          <a:p>
            <a:pPr marL="0" lvl="0" indent="0" algn="l" rtl="0">
              <a:spcBef>
                <a:spcPts val="0"/>
              </a:spcBef>
              <a:spcAft>
                <a:spcPts val="0"/>
              </a:spcAft>
              <a:buClr>
                <a:schemeClr val="dk2"/>
              </a:buClr>
              <a:buSzPts val="4800"/>
              <a:buFont typeface="Twentieth Century"/>
              <a:buNone/>
            </a:pPr>
            <a:endParaRPr sz="5300" b="1">
              <a:latin typeface="Twentieth Century"/>
              <a:ea typeface="Twentieth Century"/>
              <a:cs typeface="Twentieth Century"/>
              <a:sym typeface="Twentieth Century"/>
            </a:endParaRPr>
          </a:p>
          <a:p>
            <a:pPr marL="2743200" lvl="0" indent="457200" algn="ctr" rtl="0">
              <a:spcBef>
                <a:spcPts val="0"/>
              </a:spcBef>
              <a:spcAft>
                <a:spcPts val="0"/>
              </a:spcAft>
              <a:buClr>
                <a:schemeClr val="dk2"/>
              </a:buClr>
              <a:buSzPts val="4800"/>
              <a:buFont typeface="Twentieth Century"/>
              <a:buNone/>
            </a:pPr>
            <a:r>
              <a:rPr lang="en-US" sz="4600"/>
              <a:t>Precision Problem Solving </a:t>
            </a:r>
            <a:endParaRPr sz="4600"/>
          </a:p>
          <a:p>
            <a:pPr marL="6400800" lvl="0" indent="457200" algn="ctr" rtl="0">
              <a:spcBef>
                <a:spcPts val="0"/>
              </a:spcBef>
              <a:spcAft>
                <a:spcPts val="0"/>
              </a:spcAft>
              <a:buClr>
                <a:schemeClr val="dk2"/>
              </a:buClr>
              <a:buSzPts val="4800"/>
              <a:buFont typeface="Twentieth Century"/>
              <a:buNone/>
            </a:pPr>
            <a:r>
              <a:rPr lang="en-US" sz="4600"/>
              <a:t>Statements</a:t>
            </a:r>
            <a:endParaRPr sz="4600"/>
          </a:p>
        </p:txBody>
      </p:sp>
      <p:sp>
        <p:nvSpPr>
          <p:cNvPr id="447" name="Google Shape;447;p66"/>
          <p:cNvSpPr txBox="1"/>
          <p:nvPr/>
        </p:nvSpPr>
        <p:spPr>
          <a:xfrm>
            <a:off x="2843950" y="5851395"/>
            <a:ext cx="6293100" cy="369300"/>
          </a:xfrm>
          <a:prstGeom prst="rect">
            <a:avLst/>
          </a:prstGeom>
          <a:noFill/>
          <a:ln>
            <a:noFill/>
          </a:ln>
        </p:spPr>
        <p:txBody>
          <a:bodyPr spcFirstLastPara="1" wrap="square" lIns="121875" tIns="60925" rIns="121875" bIns="60925" anchor="t" anchorCtr="0">
            <a:noAutofit/>
          </a:bodyPr>
          <a:lstStyle/>
          <a:p>
            <a:pPr marL="0" marR="0" lvl="0" indent="0" algn="l" rtl="0">
              <a:spcBef>
                <a:spcPts val="0"/>
              </a:spcBef>
              <a:spcAft>
                <a:spcPts val="0"/>
              </a:spcAft>
              <a:buNone/>
            </a:pPr>
            <a:r>
              <a:rPr lang="en-US" sz="2400">
                <a:solidFill>
                  <a:srgbClr val="1D2A53"/>
                </a:solidFill>
                <a:latin typeface="Questrial"/>
                <a:ea typeface="Questrial"/>
                <a:cs typeface="Questrial"/>
                <a:sym typeface="Questrial"/>
              </a:rPr>
              <a:t>15 eighth grade students </a:t>
            </a:r>
            <a:endParaRPr sz="2400" i="1">
              <a:solidFill>
                <a:srgbClr val="1D2A53"/>
              </a:solidFill>
              <a:latin typeface="Questrial"/>
              <a:ea typeface="Questrial"/>
              <a:cs typeface="Questrial"/>
              <a:sym typeface="Questrial"/>
            </a:endParaRPr>
          </a:p>
        </p:txBody>
      </p:sp>
      <p:sp>
        <p:nvSpPr>
          <p:cNvPr id="448" name="Google Shape;448;p66"/>
          <p:cNvSpPr/>
          <p:nvPr/>
        </p:nvSpPr>
        <p:spPr>
          <a:xfrm>
            <a:off x="1478457" y="5776907"/>
            <a:ext cx="1400100" cy="450000"/>
          </a:xfrm>
          <a:prstGeom prst="roundRect">
            <a:avLst>
              <a:gd name="adj" fmla="val 16667"/>
            </a:avLst>
          </a:prstGeom>
          <a:solidFill>
            <a:srgbClr val="AAB7E1"/>
          </a:solidFill>
          <a:ln w="25400" cap="flat" cmpd="sng">
            <a:solidFill>
              <a:srgbClr val="7C85A4"/>
            </a:solidFill>
            <a:prstDash val="solid"/>
            <a:round/>
            <a:headEnd type="none" w="sm" len="sm"/>
            <a:tailEnd type="none" w="sm" len="sm"/>
          </a:ln>
        </p:spPr>
        <p:txBody>
          <a:bodyPr spcFirstLastPara="1" wrap="square" lIns="121875" tIns="60925" rIns="121875" bIns="60925" anchor="ctr" anchorCtr="0">
            <a:noAutofit/>
          </a:bodyPr>
          <a:lstStyle/>
          <a:p>
            <a:pPr marL="0" marR="0" lvl="0" indent="0" algn="ctr" rtl="0">
              <a:spcBef>
                <a:spcPts val="0"/>
              </a:spcBef>
              <a:spcAft>
                <a:spcPts val="0"/>
              </a:spcAft>
              <a:buNone/>
            </a:pPr>
            <a:r>
              <a:rPr lang="en-US" sz="2800" b="1">
                <a:solidFill>
                  <a:srgbClr val="1D2A53"/>
                </a:solidFill>
                <a:latin typeface="Calibri"/>
                <a:ea typeface="Calibri"/>
                <a:cs typeface="Calibri"/>
                <a:sym typeface="Calibri"/>
              </a:rPr>
              <a:t>Who?</a:t>
            </a:r>
            <a:endParaRPr sz="1800" b="1">
              <a:solidFill>
                <a:srgbClr val="1D2A53"/>
              </a:solidFill>
              <a:latin typeface="Calibri"/>
              <a:ea typeface="Calibri"/>
              <a:cs typeface="Calibri"/>
              <a:sym typeface="Calibri"/>
            </a:endParaRPr>
          </a:p>
        </p:txBody>
      </p:sp>
      <p:sp>
        <p:nvSpPr>
          <p:cNvPr id="449" name="Google Shape;449;p66"/>
          <p:cNvSpPr txBox="1"/>
          <p:nvPr/>
        </p:nvSpPr>
        <p:spPr>
          <a:xfrm>
            <a:off x="398475" y="1678600"/>
            <a:ext cx="11283300" cy="4098300"/>
          </a:xfrm>
          <a:prstGeom prst="rect">
            <a:avLst/>
          </a:prstGeom>
          <a:noFill/>
          <a:ln>
            <a:noFill/>
          </a:ln>
        </p:spPr>
        <p:txBody>
          <a:bodyPr spcFirstLastPara="1" wrap="square" lIns="121875" tIns="60925" rIns="121875" bIns="60925" anchor="t" anchorCtr="0">
            <a:noAutofit/>
          </a:bodyPr>
          <a:lstStyle/>
          <a:p>
            <a:pPr marL="0" lvl="0" indent="0" algn="l" rtl="0">
              <a:spcBef>
                <a:spcPts val="0"/>
              </a:spcBef>
              <a:spcAft>
                <a:spcPts val="0"/>
              </a:spcAft>
              <a:buNone/>
            </a:pPr>
            <a:r>
              <a:rPr lang="en-US" sz="3200">
                <a:solidFill>
                  <a:srgbClr val="1D2A53"/>
                </a:solidFill>
                <a:latin typeface="Calibri"/>
                <a:ea typeface="Calibri"/>
                <a:cs typeface="Calibri"/>
                <a:sym typeface="Calibri"/>
              </a:rPr>
              <a:t>There are </a:t>
            </a:r>
            <a:r>
              <a:rPr lang="en-US" sz="3200" b="1">
                <a:solidFill>
                  <a:srgbClr val="DD8047"/>
                </a:solidFill>
                <a:latin typeface="Calibri"/>
                <a:ea typeface="Calibri"/>
                <a:cs typeface="Calibri"/>
                <a:sym typeface="Calibri"/>
              </a:rPr>
              <a:t>25% more ODRs for aggression </a:t>
            </a:r>
            <a:r>
              <a:rPr lang="en-US" sz="3200">
                <a:solidFill>
                  <a:srgbClr val="1D2A53"/>
                </a:solidFill>
                <a:latin typeface="Calibri"/>
                <a:ea typeface="Calibri"/>
                <a:cs typeface="Calibri"/>
                <a:sym typeface="Calibri"/>
              </a:rPr>
              <a:t>in the </a:t>
            </a:r>
            <a:r>
              <a:rPr lang="en-US" sz="3200" b="1">
                <a:solidFill>
                  <a:srgbClr val="C0504D"/>
                </a:solidFill>
                <a:latin typeface="Calibri"/>
                <a:ea typeface="Calibri"/>
                <a:cs typeface="Calibri"/>
                <a:sym typeface="Calibri"/>
              </a:rPr>
              <a:t>cafeteria</a:t>
            </a:r>
            <a:r>
              <a:rPr lang="en-US" sz="3200">
                <a:solidFill>
                  <a:srgbClr val="1D2A53"/>
                </a:solidFill>
                <a:latin typeface="Calibri"/>
                <a:ea typeface="Calibri"/>
                <a:cs typeface="Calibri"/>
                <a:sym typeface="Calibri"/>
              </a:rPr>
              <a:t> this month than last year. These are most likely to occur during </a:t>
            </a:r>
            <a:r>
              <a:rPr lang="en-US" sz="3200" b="1">
                <a:solidFill>
                  <a:srgbClr val="8064A2"/>
                </a:solidFill>
                <a:latin typeface="Calibri"/>
                <a:ea typeface="Calibri"/>
                <a:cs typeface="Calibri"/>
                <a:sym typeface="Calibri"/>
              </a:rPr>
              <a:t>first lunch</a:t>
            </a:r>
            <a:r>
              <a:rPr lang="en-US" sz="3200">
                <a:solidFill>
                  <a:srgbClr val="1D2A53"/>
                </a:solidFill>
                <a:latin typeface="Calibri"/>
                <a:ea typeface="Calibri"/>
                <a:cs typeface="Calibri"/>
                <a:sym typeface="Calibri"/>
              </a:rPr>
              <a:t>, with </a:t>
            </a:r>
            <a:r>
              <a:rPr lang="en-US" sz="3200" b="1">
                <a:solidFill>
                  <a:srgbClr val="AAB7E1"/>
                </a:solidFill>
                <a:latin typeface="Calibri"/>
                <a:ea typeface="Calibri"/>
                <a:cs typeface="Calibri"/>
                <a:sym typeface="Calibri"/>
              </a:rPr>
              <a:t>15 eighth grade students</a:t>
            </a:r>
            <a:r>
              <a:rPr lang="en-US" sz="3200">
                <a:solidFill>
                  <a:srgbClr val="1D2A53"/>
                </a:solidFill>
                <a:latin typeface="Calibri"/>
                <a:ea typeface="Calibri"/>
                <a:cs typeface="Calibri"/>
                <a:sym typeface="Calibri"/>
              </a:rPr>
              <a:t>, and the aggression is related to </a:t>
            </a:r>
            <a:r>
              <a:rPr lang="en-US" sz="3200" b="1">
                <a:solidFill>
                  <a:srgbClr val="7030A0"/>
                </a:solidFill>
                <a:latin typeface="Calibri"/>
                <a:ea typeface="Calibri"/>
                <a:cs typeface="Calibri"/>
                <a:sym typeface="Calibri"/>
              </a:rPr>
              <a:t>getting access to the new lunch line options.</a:t>
            </a:r>
            <a:endParaRPr sz="3200">
              <a:solidFill>
                <a:srgbClr val="1D2A53"/>
              </a:solidFill>
              <a:latin typeface="Calibri"/>
              <a:ea typeface="Calibri"/>
              <a:cs typeface="Calibri"/>
              <a:sym typeface="Calibri"/>
            </a:endParaRPr>
          </a:p>
        </p:txBody>
      </p:sp>
      <p:sp>
        <p:nvSpPr>
          <p:cNvPr id="450" name="Google Shape;450;p66"/>
          <p:cNvSpPr txBox="1"/>
          <p:nvPr/>
        </p:nvSpPr>
        <p:spPr>
          <a:xfrm>
            <a:off x="7820796" y="4959520"/>
            <a:ext cx="2826600" cy="923700"/>
          </a:xfrm>
          <a:prstGeom prst="rect">
            <a:avLst/>
          </a:prstGeom>
          <a:noFill/>
          <a:ln>
            <a:noFill/>
          </a:ln>
        </p:spPr>
        <p:txBody>
          <a:bodyPr spcFirstLastPara="1" wrap="square" lIns="121875" tIns="60925" rIns="121875" bIns="60925" anchor="t" anchorCtr="0">
            <a:noAutofit/>
          </a:bodyPr>
          <a:lstStyle/>
          <a:p>
            <a:pPr marL="0" marR="0" lvl="0" indent="0" algn="l" rtl="0">
              <a:spcBef>
                <a:spcPts val="0"/>
              </a:spcBef>
              <a:spcAft>
                <a:spcPts val="0"/>
              </a:spcAft>
              <a:buNone/>
            </a:pPr>
            <a:r>
              <a:rPr lang="en-US" sz="2400">
                <a:solidFill>
                  <a:srgbClr val="1D2A53"/>
                </a:solidFill>
                <a:latin typeface="Questrial"/>
                <a:ea typeface="Questrial"/>
                <a:cs typeface="Questrial"/>
                <a:sym typeface="Questrial"/>
              </a:rPr>
              <a:t>Getting access to the new lunch line options.</a:t>
            </a:r>
            <a:endParaRPr sz="2400" i="1">
              <a:solidFill>
                <a:srgbClr val="1D2A53"/>
              </a:solidFill>
              <a:latin typeface="Questrial"/>
              <a:ea typeface="Questrial"/>
              <a:cs typeface="Questrial"/>
              <a:sym typeface="Questrial"/>
            </a:endParaRPr>
          </a:p>
        </p:txBody>
      </p:sp>
      <p:sp>
        <p:nvSpPr>
          <p:cNvPr id="451" name="Google Shape;451;p66"/>
          <p:cNvSpPr/>
          <p:nvPr/>
        </p:nvSpPr>
        <p:spPr>
          <a:xfrm>
            <a:off x="6420713" y="4932638"/>
            <a:ext cx="1400100" cy="450000"/>
          </a:xfrm>
          <a:prstGeom prst="roundRect">
            <a:avLst>
              <a:gd name="adj" fmla="val 16667"/>
            </a:avLst>
          </a:prstGeom>
          <a:solidFill>
            <a:srgbClr val="7030A0"/>
          </a:solidFill>
          <a:ln w="25400" cap="flat" cmpd="sng">
            <a:solidFill>
              <a:srgbClr val="7C85A4"/>
            </a:solidFill>
            <a:prstDash val="solid"/>
            <a:round/>
            <a:headEnd type="none" w="sm" len="sm"/>
            <a:tailEnd type="none" w="sm" len="sm"/>
          </a:ln>
        </p:spPr>
        <p:txBody>
          <a:bodyPr spcFirstLastPara="1" wrap="square" lIns="121875" tIns="60925" rIns="121875" bIns="60925" anchor="ctr" anchorCtr="0">
            <a:noAutofit/>
          </a:bodyPr>
          <a:lstStyle/>
          <a:p>
            <a:pPr marL="0" marR="0" lvl="0" indent="0" algn="ctr" rtl="0">
              <a:spcBef>
                <a:spcPts val="0"/>
              </a:spcBef>
              <a:spcAft>
                <a:spcPts val="0"/>
              </a:spcAft>
              <a:buNone/>
            </a:pPr>
            <a:r>
              <a:rPr lang="en-US" sz="2800" b="1">
                <a:solidFill>
                  <a:srgbClr val="1D2A53"/>
                </a:solidFill>
                <a:latin typeface="Calibri"/>
                <a:ea typeface="Calibri"/>
                <a:cs typeface="Calibri"/>
                <a:sym typeface="Calibri"/>
              </a:rPr>
              <a:t>Why?</a:t>
            </a:r>
            <a:endParaRPr sz="1800" b="1">
              <a:solidFill>
                <a:srgbClr val="1D2A53"/>
              </a:solidFill>
              <a:latin typeface="Calibri"/>
              <a:ea typeface="Calibri"/>
              <a:cs typeface="Calibri"/>
              <a:sym typeface="Calibri"/>
            </a:endParaRPr>
          </a:p>
        </p:txBody>
      </p:sp>
      <p:sp>
        <p:nvSpPr>
          <p:cNvPr id="452" name="Google Shape;452;p66"/>
          <p:cNvSpPr txBox="1"/>
          <p:nvPr/>
        </p:nvSpPr>
        <p:spPr>
          <a:xfrm>
            <a:off x="7820796" y="4094442"/>
            <a:ext cx="3369900" cy="369300"/>
          </a:xfrm>
          <a:prstGeom prst="rect">
            <a:avLst/>
          </a:prstGeom>
          <a:noFill/>
          <a:ln>
            <a:noFill/>
          </a:ln>
        </p:spPr>
        <p:txBody>
          <a:bodyPr spcFirstLastPara="1" wrap="square" lIns="121875" tIns="60925" rIns="121875" bIns="60925" anchor="t" anchorCtr="0">
            <a:noAutofit/>
          </a:bodyPr>
          <a:lstStyle/>
          <a:p>
            <a:pPr marL="0" marR="0" lvl="0" indent="0" algn="l" rtl="0">
              <a:spcBef>
                <a:spcPts val="0"/>
              </a:spcBef>
              <a:spcAft>
                <a:spcPts val="0"/>
              </a:spcAft>
              <a:buNone/>
            </a:pPr>
            <a:r>
              <a:rPr lang="en-US" sz="2400">
                <a:solidFill>
                  <a:srgbClr val="1D2A53"/>
                </a:solidFill>
                <a:latin typeface="Questrial"/>
                <a:ea typeface="Questrial"/>
                <a:cs typeface="Questrial"/>
                <a:sym typeface="Questrial"/>
              </a:rPr>
              <a:t>First lunch</a:t>
            </a:r>
            <a:endParaRPr sz="2400" i="1">
              <a:solidFill>
                <a:srgbClr val="1D2A53"/>
              </a:solidFill>
              <a:latin typeface="Questrial"/>
              <a:ea typeface="Questrial"/>
              <a:cs typeface="Questrial"/>
              <a:sym typeface="Questrial"/>
            </a:endParaRPr>
          </a:p>
        </p:txBody>
      </p:sp>
      <p:sp>
        <p:nvSpPr>
          <p:cNvPr id="453" name="Google Shape;453;p66"/>
          <p:cNvSpPr/>
          <p:nvPr/>
        </p:nvSpPr>
        <p:spPr>
          <a:xfrm>
            <a:off x="6420713" y="4013892"/>
            <a:ext cx="1400100" cy="450000"/>
          </a:xfrm>
          <a:prstGeom prst="roundRect">
            <a:avLst>
              <a:gd name="adj" fmla="val 16667"/>
            </a:avLst>
          </a:prstGeom>
          <a:solidFill>
            <a:srgbClr val="8064A2"/>
          </a:solidFill>
          <a:ln w="25400" cap="flat" cmpd="sng">
            <a:solidFill>
              <a:srgbClr val="5D4876"/>
            </a:solidFill>
            <a:prstDash val="solid"/>
            <a:round/>
            <a:headEnd type="none" w="sm" len="sm"/>
            <a:tailEnd type="none" w="sm" len="sm"/>
          </a:ln>
        </p:spPr>
        <p:txBody>
          <a:bodyPr spcFirstLastPara="1" wrap="square" lIns="121875" tIns="60925" rIns="121875" bIns="60925" anchor="ctr" anchorCtr="0">
            <a:noAutofit/>
          </a:bodyPr>
          <a:lstStyle/>
          <a:p>
            <a:pPr marL="0" marR="0" lvl="0" indent="0" algn="ctr" rtl="0">
              <a:spcBef>
                <a:spcPts val="0"/>
              </a:spcBef>
              <a:spcAft>
                <a:spcPts val="0"/>
              </a:spcAft>
              <a:buNone/>
            </a:pPr>
            <a:r>
              <a:rPr lang="en-US" sz="2800" b="1">
                <a:solidFill>
                  <a:srgbClr val="1D2A53"/>
                </a:solidFill>
                <a:latin typeface="Calibri"/>
                <a:ea typeface="Calibri"/>
                <a:cs typeface="Calibri"/>
                <a:sym typeface="Calibri"/>
              </a:rPr>
              <a:t>When?</a:t>
            </a:r>
            <a:endParaRPr sz="1800" b="1">
              <a:solidFill>
                <a:srgbClr val="1D2A53"/>
              </a:solidFill>
              <a:latin typeface="Calibri"/>
              <a:ea typeface="Calibri"/>
              <a:cs typeface="Calibri"/>
              <a:sym typeface="Calibri"/>
            </a:endParaRPr>
          </a:p>
        </p:txBody>
      </p:sp>
      <p:sp>
        <p:nvSpPr>
          <p:cNvPr id="454" name="Google Shape;454;p66"/>
          <p:cNvSpPr txBox="1"/>
          <p:nvPr/>
        </p:nvSpPr>
        <p:spPr>
          <a:xfrm>
            <a:off x="2878558" y="4916517"/>
            <a:ext cx="3369900" cy="369300"/>
          </a:xfrm>
          <a:prstGeom prst="rect">
            <a:avLst/>
          </a:prstGeom>
          <a:noFill/>
          <a:ln>
            <a:noFill/>
          </a:ln>
        </p:spPr>
        <p:txBody>
          <a:bodyPr spcFirstLastPara="1" wrap="square" lIns="121875" tIns="60925" rIns="121875" bIns="60925" anchor="t" anchorCtr="0">
            <a:noAutofit/>
          </a:bodyPr>
          <a:lstStyle/>
          <a:p>
            <a:pPr marL="0" marR="0" lvl="0" indent="0" algn="l" rtl="0">
              <a:spcBef>
                <a:spcPts val="0"/>
              </a:spcBef>
              <a:spcAft>
                <a:spcPts val="0"/>
              </a:spcAft>
              <a:buNone/>
            </a:pPr>
            <a:r>
              <a:rPr lang="en-US" sz="2400">
                <a:solidFill>
                  <a:srgbClr val="1D2A53"/>
                </a:solidFill>
                <a:latin typeface="Questrial"/>
                <a:ea typeface="Questrial"/>
                <a:cs typeface="Questrial"/>
                <a:sym typeface="Questrial"/>
              </a:rPr>
              <a:t>In the cafeteria</a:t>
            </a:r>
            <a:endParaRPr sz="2400" i="1">
              <a:solidFill>
                <a:srgbClr val="1D2A53"/>
              </a:solidFill>
              <a:latin typeface="Questrial"/>
              <a:ea typeface="Questrial"/>
              <a:cs typeface="Questrial"/>
              <a:sym typeface="Questrial"/>
            </a:endParaRPr>
          </a:p>
        </p:txBody>
      </p:sp>
      <p:sp>
        <p:nvSpPr>
          <p:cNvPr id="455" name="Google Shape;455;p66"/>
          <p:cNvSpPr/>
          <p:nvPr/>
        </p:nvSpPr>
        <p:spPr>
          <a:xfrm>
            <a:off x="1478473" y="4835967"/>
            <a:ext cx="1400100" cy="450000"/>
          </a:xfrm>
          <a:prstGeom prst="roundRect">
            <a:avLst>
              <a:gd name="adj" fmla="val 16667"/>
            </a:avLst>
          </a:prstGeom>
          <a:solidFill>
            <a:srgbClr val="C0504D"/>
          </a:solidFill>
          <a:ln w="25400" cap="flat" cmpd="sng">
            <a:solidFill>
              <a:srgbClr val="8C3A38"/>
            </a:solidFill>
            <a:prstDash val="solid"/>
            <a:round/>
            <a:headEnd type="none" w="sm" len="sm"/>
            <a:tailEnd type="none" w="sm" len="sm"/>
          </a:ln>
        </p:spPr>
        <p:txBody>
          <a:bodyPr spcFirstLastPara="1" wrap="square" lIns="121875" tIns="60925" rIns="121875" bIns="60925" anchor="ctr" anchorCtr="0">
            <a:noAutofit/>
          </a:bodyPr>
          <a:lstStyle/>
          <a:p>
            <a:pPr marL="0" marR="0" lvl="0" indent="0" algn="ctr" rtl="0">
              <a:spcBef>
                <a:spcPts val="0"/>
              </a:spcBef>
              <a:spcAft>
                <a:spcPts val="0"/>
              </a:spcAft>
              <a:buNone/>
            </a:pPr>
            <a:r>
              <a:rPr lang="en-US" sz="2600" b="1">
                <a:solidFill>
                  <a:srgbClr val="1D2A53"/>
                </a:solidFill>
                <a:latin typeface="Calibri"/>
                <a:ea typeface="Calibri"/>
                <a:cs typeface="Calibri"/>
                <a:sym typeface="Calibri"/>
              </a:rPr>
              <a:t>Where?</a:t>
            </a:r>
            <a:endParaRPr sz="1900"/>
          </a:p>
        </p:txBody>
      </p:sp>
      <p:sp>
        <p:nvSpPr>
          <p:cNvPr id="456" name="Google Shape;456;p66"/>
          <p:cNvSpPr txBox="1"/>
          <p:nvPr/>
        </p:nvSpPr>
        <p:spPr>
          <a:xfrm>
            <a:off x="2878558" y="3955841"/>
            <a:ext cx="3369900" cy="646500"/>
          </a:xfrm>
          <a:prstGeom prst="rect">
            <a:avLst/>
          </a:prstGeom>
          <a:noFill/>
          <a:ln>
            <a:noFill/>
          </a:ln>
        </p:spPr>
        <p:txBody>
          <a:bodyPr spcFirstLastPara="1" wrap="square" lIns="121875" tIns="60925" rIns="121875" bIns="60925" anchor="t" anchorCtr="0">
            <a:noAutofit/>
          </a:bodyPr>
          <a:lstStyle/>
          <a:p>
            <a:pPr marL="0" marR="0" lvl="0" indent="0" algn="l" rtl="0">
              <a:spcBef>
                <a:spcPts val="0"/>
              </a:spcBef>
              <a:spcAft>
                <a:spcPts val="0"/>
              </a:spcAft>
              <a:buNone/>
            </a:pPr>
            <a:r>
              <a:rPr lang="en-US" sz="2400">
                <a:solidFill>
                  <a:srgbClr val="1D2A53"/>
                </a:solidFill>
                <a:latin typeface="Questrial"/>
                <a:ea typeface="Questrial"/>
                <a:cs typeface="Questrial"/>
                <a:sym typeface="Questrial"/>
              </a:rPr>
              <a:t>25% More ODRs for aggression</a:t>
            </a:r>
            <a:endParaRPr sz="2400" i="1">
              <a:solidFill>
                <a:srgbClr val="1D2A53"/>
              </a:solidFill>
              <a:latin typeface="Questrial"/>
              <a:ea typeface="Questrial"/>
              <a:cs typeface="Questrial"/>
              <a:sym typeface="Questrial"/>
            </a:endParaRPr>
          </a:p>
        </p:txBody>
      </p:sp>
      <p:sp>
        <p:nvSpPr>
          <p:cNvPr id="457" name="Google Shape;457;p66"/>
          <p:cNvSpPr/>
          <p:nvPr/>
        </p:nvSpPr>
        <p:spPr>
          <a:xfrm>
            <a:off x="1478473" y="3987791"/>
            <a:ext cx="1400100" cy="450000"/>
          </a:xfrm>
          <a:prstGeom prst="roundRect">
            <a:avLst>
              <a:gd name="adj" fmla="val 16667"/>
            </a:avLst>
          </a:prstGeom>
          <a:solidFill>
            <a:srgbClr val="DD8047"/>
          </a:solidFill>
          <a:ln w="25400" cap="flat" cmpd="sng">
            <a:solidFill>
              <a:srgbClr val="A15D33"/>
            </a:solidFill>
            <a:prstDash val="solid"/>
            <a:round/>
            <a:headEnd type="none" w="sm" len="sm"/>
            <a:tailEnd type="none" w="sm" len="sm"/>
          </a:ln>
        </p:spPr>
        <p:txBody>
          <a:bodyPr spcFirstLastPara="1" wrap="square" lIns="121875" tIns="60925" rIns="121875" bIns="60925" anchor="ctr" anchorCtr="0">
            <a:noAutofit/>
          </a:bodyPr>
          <a:lstStyle/>
          <a:p>
            <a:pPr marL="0" marR="0" lvl="0" indent="0" algn="ctr" rtl="0">
              <a:spcBef>
                <a:spcPts val="0"/>
              </a:spcBef>
              <a:spcAft>
                <a:spcPts val="0"/>
              </a:spcAft>
              <a:buNone/>
            </a:pPr>
            <a:r>
              <a:rPr lang="en-US" sz="2800" b="1">
                <a:solidFill>
                  <a:srgbClr val="1D2A53"/>
                </a:solidFill>
                <a:latin typeface="Calibri"/>
                <a:ea typeface="Calibri"/>
                <a:cs typeface="Calibri"/>
                <a:sym typeface="Calibri"/>
              </a:rPr>
              <a:t>What?</a:t>
            </a:r>
            <a:endParaRPr sz="1800" b="1">
              <a:solidFill>
                <a:srgbClr val="1D2A53"/>
              </a:solidFill>
              <a:latin typeface="Calibri"/>
              <a:ea typeface="Calibri"/>
              <a:cs typeface="Calibri"/>
              <a:sym typeface="Calibri"/>
            </a:endParaRPr>
          </a:p>
        </p:txBody>
      </p:sp>
      <p:sp>
        <p:nvSpPr>
          <p:cNvPr id="3" name="Text Placeholder 2">
            <a:extLst>
              <a:ext uri="{FF2B5EF4-FFF2-40B4-BE49-F238E27FC236}">
                <a16:creationId xmlns:a16="http://schemas.microsoft.com/office/drawing/2014/main" id="{95120AD6-CBAC-B6C3-BEDF-9D93B2F55978}"/>
              </a:ext>
            </a:extLst>
          </p:cNvPr>
          <p:cNvSpPr>
            <a:spLocks noGrp="1"/>
          </p:cNvSpPr>
          <p:nvPr>
            <p:ph type="body" idx="1"/>
          </p:nvPr>
        </p:nvSpPr>
        <p:spPr/>
        <p:txBody>
          <a:bodyPr/>
          <a:lstStyle/>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67"/>
          <p:cNvSpPr txBox="1"/>
          <p:nvPr/>
        </p:nvSpPr>
        <p:spPr>
          <a:xfrm>
            <a:off x="395199" y="6203225"/>
            <a:ext cx="5378700" cy="369300"/>
          </a:xfrm>
          <a:prstGeom prst="rect">
            <a:avLst/>
          </a:prstGeom>
          <a:solidFill>
            <a:srgbClr val="FFFFFF"/>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Workbook: TFI 1.12 Activity 2</a:t>
            </a:r>
            <a:endParaRPr sz="1900">
              <a:latin typeface="Calibri"/>
              <a:ea typeface="Calibri"/>
              <a:cs typeface="Calibri"/>
              <a:sym typeface="Calibri"/>
            </a:endParaRPr>
          </a:p>
        </p:txBody>
      </p:sp>
      <p:sp>
        <p:nvSpPr>
          <p:cNvPr id="464" name="Google Shape;464;p67"/>
          <p:cNvSpPr txBox="1">
            <a:spLocks noGrp="1"/>
          </p:cNvSpPr>
          <p:nvPr>
            <p:ph type="title"/>
          </p:nvPr>
        </p:nvSpPr>
        <p:spPr>
          <a:xfrm>
            <a:off x="1453237" y="144375"/>
            <a:ext cx="10735800" cy="755100"/>
          </a:xfrm>
          <a:prstGeom prst="rect">
            <a:avLst/>
          </a:prstGeom>
          <a:noFill/>
          <a:ln>
            <a:noFill/>
          </a:ln>
        </p:spPr>
        <p:txBody>
          <a:bodyPr spcFirstLastPara="1" wrap="square" lIns="121875" tIns="60925" rIns="121875" bIns="60925" anchor="ctr" anchorCtr="0">
            <a:noAutofit/>
          </a:bodyPr>
          <a:lstStyle/>
          <a:p>
            <a:pPr marL="914400" lvl="0" indent="0" algn="l" rtl="0">
              <a:spcBef>
                <a:spcPts val="0"/>
              </a:spcBef>
              <a:spcAft>
                <a:spcPts val="0"/>
              </a:spcAft>
              <a:buClr>
                <a:schemeClr val="dk2"/>
              </a:buClr>
              <a:buSzPts val="4800"/>
              <a:buFont typeface="Twentieth Century"/>
              <a:buNone/>
            </a:pPr>
            <a:r>
              <a:rPr lang="en-US" sz="4600"/>
              <a:t>  Do We Have an Efficient Data System?</a:t>
            </a:r>
            <a:endParaRPr sz="4600"/>
          </a:p>
        </p:txBody>
      </p:sp>
      <p:pic>
        <p:nvPicPr>
          <p:cNvPr id="465" name="Google Shape;465;p67" descr="Screenshot of activity 2"/>
          <p:cNvPicPr preferRelativeResize="0"/>
          <p:nvPr/>
        </p:nvPicPr>
        <p:blipFill>
          <a:blip r:embed="rId3">
            <a:alphaModFix/>
          </a:blip>
          <a:stretch>
            <a:fillRect/>
          </a:stretch>
        </p:blipFill>
        <p:spPr>
          <a:xfrm>
            <a:off x="1275348" y="1516650"/>
            <a:ext cx="9898124" cy="474382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68"/>
          <p:cNvSpPr txBox="1">
            <a:spLocks noGrp="1"/>
          </p:cNvSpPr>
          <p:nvPr>
            <p:ph type="title"/>
          </p:nvPr>
        </p:nvSpPr>
        <p:spPr>
          <a:xfrm>
            <a:off x="2642525" y="208925"/>
            <a:ext cx="9546600" cy="915300"/>
          </a:xfrm>
          <a:prstGeom prst="rect">
            <a:avLst/>
          </a:prstGeom>
        </p:spPr>
        <p:txBody>
          <a:bodyPr spcFirstLastPara="1" wrap="square" lIns="68575" tIns="34275" rIns="68575" bIns="34275" anchor="ctr" anchorCtr="0">
            <a:noAutofit/>
          </a:bodyPr>
          <a:lstStyle/>
          <a:p>
            <a:pPr marL="914400" lvl="0" indent="457200" algn="l" rtl="0">
              <a:spcBef>
                <a:spcPts val="0"/>
              </a:spcBef>
              <a:spcAft>
                <a:spcPts val="0"/>
              </a:spcAft>
              <a:buClr>
                <a:schemeClr val="dk2"/>
              </a:buClr>
              <a:buSzPts val="990"/>
              <a:buFont typeface="Questrial"/>
              <a:buNone/>
            </a:pPr>
            <a:r>
              <a:rPr lang="en-US" sz="4600"/>
              <a:t>Team Implementation Planning</a:t>
            </a:r>
            <a:endParaRPr sz="4600"/>
          </a:p>
        </p:txBody>
      </p:sp>
      <p:sp>
        <p:nvSpPr>
          <p:cNvPr id="472" name="Google Shape;472;p68"/>
          <p:cNvSpPr txBox="1">
            <a:spLocks noGrp="1"/>
          </p:cNvSpPr>
          <p:nvPr>
            <p:ph type="body" idx="1"/>
          </p:nvPr>
        </p:nvSpPr>
        <p:spPr>
          <a:xfrm>
            <a:off x="310322" y="1733400"/>
            <a:ext cx="11809500" cy="4284900"/>
          </a:xfrm>
          <a:prstGeom prst="rect">
            <a:avLst/>
          </a:prstGeom>
        </p:spPr>
        <p:txBody>
          <a:bodyPr spcFirstLastPara="1" wrap="square" lIns="68575" tIns="34275" rIns="68575" bIns="34275" anchor="t" anchorCtr="0">
            <a:noAutofit/>
          </a:bodyPr>
          <a:lstStyle/>
          <a:p>
            <a:pPr marL="0" lvl="0" indent="0" algn="l" rtl="0">
              <a:lnSpc>
                <a:spcPct val="115000"/>
              </a:lnSpc>
              <a:spcBef>
                <a:spcPts val="0"/>
              </a:spcBef>
              <a:spcAft>
                <a:spcPts val="0"/>
              </a:spcAft>
              <a:buNone/>
            </a:pPr>
            <a:r>
              <a:rPr lang="en-US" sz="3200"/>
              <a:t>Teams will prepare and plan for discipline data analysis:</a:t>
            </a:r>
            <a:endParaRPr sz="3200"/>
          </a:p>
          <a:p>
            <a:pPr marL="609600" lvl="0" indent="-508000" algn="l" rtl="0">
              <a:lnSpc>
                <a:spcPct val="115000"/>
              </a:lnSpc>
              <a:spcBef>
                <a:spcPts val="400"/>
              </a:spcBef>
              <a:spcAft>
                <a:spcPts val="0"/>
              </a:spcAft>
              <a:buSzPts val="3200"/>
              <a:buFont typeface="Calibri"/>
              <a:buAutoNum type="arabicPeriod"/>
            </a:pPr>
            <a:r>
              <a:rPr lang="en-US" sz="3200"/>
              <a:t>finish analyzing current data systems - Activity 1, p. 77</a:t>
            </a:r>
            <a:endParaRPr sz="3200"/>
          </a:p>
          <a:p>
            <a:pPr marL="609600" lvl="0" indent="-508000" algn="l" rtl="0">
              <a:lnSpc>
                <a:spcPct val="115000"/>
              </a:lnSpc>
              <a:spcBef>
                <a:spcPts val="0"/>
              </a:spcBef>
              <a:spcAft>
                <a:spcPts val="0"/>
              </a:spcAft>
              <a:buSzPts val="3200"/>
              <a:buFont typeface="Calibri"/>
              <a:buAutoNum type="arabicPeriod"/>
            </a:pPr>
            <a:r>
              <a:rPr lang="en-US" sz="3200"/>
              <a:t>determine effectiveness of current data systems - Activity 2, p. 77</a:t>
            </a:r>
            <a:endParaRPr sz="3200"/>
          </a:p>
          <a:p>
            <a:pPr marL="609600" lvl="0" indent="-508000" algn="l" rtl="0">
              <a:lnSpc>
                <a:spcPct val="115000"/>
              </a:lnSpc>
              <a:spcBef>
                <a:spcPts val="0"/>
              </a:spcBef>
              <a:spcAft>
                <a:spcPts val="0"/>
              </a:spcAft>
              <a:buSzPts val="3200"/>
              <a:buFont typeface="Calibri"/>
              <a:buAutoNum type="arabicPeriod"/>
            </a:pPr>
            <a:r>
              <a:rPr lang="en-US" sz="3200"/>
              <a:t>refer to Cultural Responsiveness Field Guide - page 24 </a:t>
            </a:r>
            <a:endParaRPr sz="3200"/>
          </a:p>
          <a:p>
            <a:pPr marL="609600" lvl="0" indent="-508000" algn="l" rtl="0">
              <a:lnSpc>
                <a:spcPct val="115000"/>
              </a:lnSpc>
              <a:spcBef>
                <a:spcPts val="0"/>
              </a:spcBef>
              <a:spcAft>
                <a:spcPts val="0"/>
              </a:spcAft>
              <a:buSzPts val="3200"/>
              <a:buFont typeface="Calibri"/>
              <a:buAutoNum type="arabicPeriod"/>
            </a:pPr>
            <a:r>
              <a:rPr lang="en-US" sz="3200"/>
              <a:t>include Discipline Data collection and analysis in Overall Action Plan</a:t>
            </a:r>
            <a:endParaRPr sz="3200"/>
          </a:p>
          <a:p>
            <a:pPr marL="609600" lvl="0" indent="0" algn="l" rtl="0">
              <a:lnSpc>
                <a:spcPct val="80000"/>
              </a:lnSpc>
              <a:spcBef>
                <a:spcPts val="800"/>
              </a:spcBef>
              <a:spcAft>
                <a:spcPts val="800"/>
              </a:spcAft>
              <a:buNone/>
            </a:pPr>
            <a:endParaRPr sz="4000"/>
          </a:p>
        </p:txBody>
      </p:sp>
      <p:sp>
        <p:nvSpPr>
          <p:cNvPr id="473" name="Google Shape;473;p68"/>
          <p:cNvSpPr txBox="1"/>
          <p:nvPr/>
        </p:nvSpPr>
        <p:spPr>
          <a:xfrm>
            <a:off x="1978450" y="4697725"/>
            <a:ext cx="6291600" cy="523200"/>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0"/>
              </a:spcAft>
              <a:buNone/>
            </a:pPr>
            <a:r>
              <a:rPr lang="en-US" sz="2200" u="sng">
                <a:solidFill>
                  <a:schemeClr val="hlink"/>
                </a:solidFill>
                <a:latin typeface="Calibri"/>
                <a:ea typeface="Calibri"/>
                <a:cs typeface="Calibri"/>
                <a:sym typeface="Calibri"/>
                <a:hlinkClick r:id="rId3"/>
              </a:rPr>
              <a:t>MN Implementation Planning Workbook TFI 1.9</a:t>
            </a:r>
            <a:endParaRPr/>
          </a:p>
        </p:txBody>
      </p:sp>
      <p:sp>
        <p:nvSpPr>
          <p:cNvPr id="474" name="Google Shape;474;p68"/>
          <p:cNvSpPr/>
          <p:nvPr/>
        </p:nvSpPr>
        <p:spPr>
          <a:xfrm>
            <a:off x="2462975" y="5294675"/>
            <a:ext cx="2703600" cy="1395900"/>
          </a:xfrm>
          <a:prstGeom prst="rect">
            <a:avLst/>
          </a:prstGeom>
          <a:solidFill>
            <a:srgbClr val="DDDDDA"/>
          </a:solidFill>
          <a:ln w="38100" cap="flat" cmpd="sng">
            <a:solidFill>
              <a:srgbClr val="78BE2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2"/>
              </a:buClr>
              <a:buSzPts val="1100"/>
              <a:buFont typeface="Arial"/>
              <a:buNone/>
            </a:pPr>
            <a:r>
              <a:rPr lang="en-US" sz="1900" b="1">
                <a:solidFill>
                  <a:schemeClr val="dk2"/>
                </a:solidFill>
                <a:latin typeface="Calibri"/>
                <a:ea typeface="Calibri"/>
                <a:cs typeface="Calibri"/>
                <a:sym typeface="Calibri"/>
              </a:rPr>
              <a:t>Professional Development</a:t>
            </a:r>
            <a:endParaRPr sz="1900" b="1">
              <a:solidFill>
                <a:schemeClr val="dk2"/>
              </a:solidFill>
              <a:latin typeface="Calibri"/>
              <a:ea typeface="Calibri"/>
              <a:cs typeface="Calibri"/>
              <a:sym typeface="Calibri"/>
            </a:endParaRPr>
          </a:p>
          <a:p>
            <a:pPr marL="0" lvl="0" indent="0" algn="ctr" rtl="0">
              <a:spcBef>
                <a:spcPts val="0"/>
              </a:spcBef>
              <a:spcAft>
                <a:spcPts val="0"/>
              </a:spcAft>
              <a:buClr>
                <a:schemeClr val="dk2"/>
              </a:buClr>
              <a:buSzPts val="1100"/>
              <a:buFont typeface="Arial"/>
              <a:buNone/>
            </a:pPr>
            <a:r>
              <a:rPr lang="en-US" sz="1500" b="1" i="1">
                <a:solidFill>
                  <a:schemeClr val="dk2"/>
                </a:solidFill>
                <a:latin typeface="Calibri"/>
                <a:ea typeface="Calibri"/>
                <a:cs typeface="Calibri"/>
                <a:sym typeface="Calibri"/>
              </a:rPr>
              <a:t>How and when will you bring this information back to staff?</a:t>
            </a:r>
            <a:endParaRPr sz="1100"/>
          </a:p>
        </p:txBody>
      </p:sp>
      <p:sp>
        <p:nvSpPr>
          <p:cNvPr id="475" name="Google Shape;475;p68"/>
          <p:cNvSpPr txBox="1"/>
          <p:nvPr/>
        </p:nvSpPr>
        <p:spPr>
          <a:xfrm>
            <a:off x="6242575" y="5438525"/>
            <a:ext cx="2854200" cy="1108200"/>
          </a:xfrm>
          <a:prstGeom prst="rect">
            <a:avLst/>
          </a:prstGeom>
          <a:solidFill>
            <a:srgbClr val="DDDDDA"/>
          </a:solidFill>
          <a:ln w="38100" cap="flat" cmpd="sng">
            <a:solidFill>
              <a:srgbClr val="EAB28F"/>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sz="2000" b="1">
                <a:latin typeface="Calibri"/>
                <a:ea typeface="Calibri"/>
                <a:cs typeface="Calibri"/>
                <a:sym typeface="Calibri"/>
              </a:rPr>
              <a:t>Update  your action plan as needed for</a:t>
            </a:r>
            <a:endParaRPr sz="2000" b="1">
              <a:latin typeface="Calibri"/>
              <a:ea typeface="Calibri"/>
              <a:cs typeface="Calibri"/>
              <a:sym typeface="Calibri"/>
            </a:endParaRPr>
          </a:p>
          <a:p>
            <a:pPr marL="0" lvl="0" indent="0" algn="ctr" rtl="0">
              <a:spcBef>
                <a:spcPts val="0"/>
              </a:spcBef>
              <a:spcAft>
                <a:spcPts val="0"/>
              </a:spcAft>
              <a:buNone/>
            </a:pPr>
            <a:r>
              <a:rPr lang="en-US" sz="2000" b="1">
                <a:latin typeface="Calibri"/>
                <a:ea typeface="Calibri"/>
                <a:cs typeface="Calibri"/>
                <a:sym typeface="Calibri"/>
              </a:rPr>
              <a:t> 1.9</a:t>
            </a:r>
            <a:endParaRPr sz="2000" b="1">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graphicFrame>
        <p:nvGraphicFramePr>
          <p:cNvPr id="231" name="Google Shape;231;p43" descr="1.12 discipline data, 1.13 data-based decision making, 1.14 fidelity data, 1.15 annual evaluation" title="TFI sub-scale: evaluation"/>
          <p:cNvGraphicFramePr/>
          <p:nvPr/>
        </p:nvGraphicFramePr>
        <p:xfrm>
          <a:off x="6276717" y="1541009"/>
          <a:ext cx="5411050" cy="1889810"/>
        </p:xfrm>
        <a:graphic>
          <a:graphicData uri="http://schemas.openxmlformats.org/drawingml/2006/table">
            <a:tbl>
              <a:tblPr firstRow="1" bandRow="1">
                <a:noFill/>
                <a:tableStyleId>{0412B920-A757-4B8F-94EC-2392ED588243}</a:tableStyleId>
              </a:tblPr>
              <a:tblGrid>
                <a:gridCol w="1248950">
                  <a:extLst>
                    <a:ext uri="{9D8B030D-6E8A-4147-A177-3AD203B41FA5}">
                      <a16:colId xmlns:a16="http://schemas.microsoft.com/office/drawing/2014/main" val="20000"/>
                    </a:ext>
                  </a:extLst>
                </a:gridCol>
                <a:gridCol w="4162100">
                  <a:extLst>
                    <a:ext uri="{9D8B030D-6E8A-4147-A177-3AD203B41FA5}">
                      <a16:colId xmlns:a16="http://schemas.microsoft.com/office/drawing/2014/main" val="20001"/>
                    </a:ext>
                  </a:extLst>
                </a:gridCol>
              </a:tblGrid>
              <a:tr h="281550">
                <a:tc gridSpan="2">
                  <a:txBody>
                    <a:bodyPr/>
                    <a:lstStyle/>
                    <a:p>
                      <a:pPr marL="0" marR="0" lvl="0" indent="0" algn="ctr" rtl="0">
                        <a:spcBef>
                          <a:spcPts val="0"/>
                        </a:spcBef>
                        <a:spcAft>
                          <a:spcPts val="0"/>
                        </a:spcAft>
                        <a:buNone/>
                      </a:pPr>
                      <a:r>
                        <a:rPr lang="en-US" sz="2000" b="0" u="none" strike="noStrike" cap="none"/>
                        <a:t>TFI Sub-Scale: </a:t>
                      </a:r>
                      <a:r>
                        <a:rPr lang="en-US" sz="2000" u="none" strike="noStrike" cap="none"/>
                        <a:t>Evaluation </a:t>
                      </a:r>
                      <a:endParaRPr sz="2000" b="0" u="none" strike="noStrike" cap="none">
                        <a:latin typeface="Calibri"/>
                        <a:ea typeface="Calibri"/>
                        <a:cs typeface="Calibri"/>
                        <a:sym typeface="Calibri"/>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238225">
                <a:tc>
                  <a:txBody>
                    <a:bodyPr/>
                    <a:lstStyle/>
                    <a:p>
                      <a:pPr marL="0" marR="0" lvl="0" indent="0" algn="l" rtl="0">
                        <a:spcBef>
                          <a:spcPts val="0"/>
                        </a:spcBef>
                        <a:spcAft>
                          <a:spcPts val="0"/>
                        </a:spcAft>
                        <a:buNone/>
                      </a:pPr>
                      <a:r>
                        <a:rPr lang="en-US" sz="2000" b="1" u="none" strike="noStrike" cap="none">
                          <a:solidFill>
                            <a:schemeClr val="accent2"/>
                          </a:solidFill>
                        </a:rPr>
                        <a:t>TFI 1.12</a:t>
                      </a:r>
                      <a:endParaRPr sz="2000" b="1">
                        <a:solidFill>
                          <a:schemeClr val="accent2"/>
                        </a:solidFill>
                      </a:endParaRPr>
                    </a:p>
                  </a:txBody>
                  <a:tcPr marL="91450" marR="91450" marT="45725" marB="45725"/>
                </a:tc>
                <a:tc>
                  <a:txBody>
                    <a:bodyPr/>
                    <a:lstStyle/>
                    <a:p>
                      <a:pPr marL="0" marR="0" lvl="0" indent="0" algn="l" rtl="0">
                        <a:spcBef>
                          <a:spcPts val="0"/>
                        </a:spcBef>
                        <a:spcAft>
                          <a:spcPts val="0"/>
                        </a:spcAft>
                        <a:buNone/>
                      </a:pPr>
                      <a:r>
                        <a:rPr lang="en-US" sz="2000" b="1">
                          <a:solidFill>
                            <a:schemeClr val="accent2"/>
                          </a:solidFill>
                        </a:rPr>
                        <a:t>Discipline Data</a:t>
                      </a:r>
                      <a:endParaRPr sz="2000" b="1">
                        <a:solidFill>
                          <a:schemeClr val="accent2"/>
                        </a:solidFill>
                      </a:endParaRPr>
                    </a:p>
                  </a:txBody>
                  <a:tcPr marL="91450" marR="91450" marT="45725" marB="45725"/>
                </a:tc>
                <a:extLst>
                  <a:ext uri="{0D108BD9-81ED-4DB2-BD59-A6C34878D82A}">
                    <a16:rowId xmlns:a16="http://schemas.microsoft.com/office/drawing/2014/main" val="10001"/>
                  </a:ext>
                </a:extLst>
              </a:tr>
              <a:tr h="238225">
                <a:tc>
                  <a:txBody>
                    <a:bodyPr/>
                    <a:lstStyle/>
                    <a:p>
                      <a:pPr marL="0" marR="0" lvl="0" indent="0" algn="l" rtl="0">
                        <a:spcBef>
                          <a:spcPts val="0"/>
                        </a:spcBef>
                        <a:spcAft>
                          <a:spcPts val="0"/>
                        </a:spcAft>
                        <a:buNone/>
                      </a:pPr>
                      <a:r>
                        <a:rPr lang="en-US" sz="1800" b="1"/>
                        <a:t>TFI 1.13</a:t>
                      </a:r>
                      <a:endParaRPr sz="1800" b="1"/>
                    </a:p>
                  </a:txBody>
                  <a:tcPr marL="91450" marR="91450" marT="45725" marB="45725"/>
                </a:tc>
                <a:tc>
                  <a:txBody>
                    <a:bodyPr/>
                    <a:lstStyle/>
                    <a:p>
                      <a:pPr marL="0" marR="0" lvl="0" indent="0" algn="l" rtl="0">
                        <a:spcBef>
                          <a:spcPts val="0"/>
                        </a:spcBef>
                        <a:spcAft>
                          <a:spcPts val="0"/>
                        </a:spcAft>
                        <a:buNone/>
                      </a:pPr>
                      <a:r>
                        <a:rPr lang="en-US" sz="1800" b="1"/>
                        <a:t>Data-based Decision Making</a:t>
                      </a:r>
                      <a:endParaRPr sz="1800" b="1"/>
                    </a:p>
                  </a:txBody>
                  <a:tcPr marL="91450" marR="91450" marT="45725" marB="45725"/>
                </a:tc>
                <a:extLst>
                  <a:ext uri="{0D108BD9-81ED-4DB2-BD59-A6C34878D82A}">
                    <a16:rowId xmlns:a16="http://schemas.microsoft.com/office/drawing/2014/main" val="10002"/>
                  </a:ext>
                </a:extLst>
              </a:tr>
              <a:tr h="238225">
                <a:tc>
                  <a:txBody>
                    <a:bodyPr/>
                    <a:lstStyle/>
                    <a:p>
                      <a:pPr marL="0" marR="0" lvl="0" indent="0" algn="l" rtl="0">
                        <a:spcBef>
                          <a:spcPts val="0"/>
                        </a:spcBef>
                        <a:spcAft>
                          <a:spcPts val="0"/>
                        </a:spcAft>
                        <a:buNone/>
                      </a:pPr>
                      <a:r>
                        <a:rPr lang="en-US" sz="1800" b="1"/>
                        <a:t>TFI 1.14</a:t>
                      </a:r>
                      <a:endParaRPr sz="1800" b="1"/>
                    </a:p>
                  </a:txBody>
                  <a:tcPr marL="91450" marR="91450" marT="45725" marB="45725"/>
                </a:tc>
                <a:tc>
                  <a:txBody>
                    <a:bodyPr/>
                    <a:lstStyle/>
                    <a:p>
                      <a:pPr marL="0" marR="0" lvl="0" indent="0" algn="l" rtl="0">
                        <a:spcBef>
                          <a:spcPts val="0"/>
                        </a:spcBef>
                        <a:spcAft>
                          <a:spcPts val="0"/>
                        </a:spcAft>
                        <a:buNone/>
                      </a:pPr>
                      <a:r>
                        <a:rPr lang="en-US" sz="1800" b="1"/>
                        <a:t>Fidelity Data</a:t>
                      </a:r>
                      <a:endParaRPr sz="1800" b="1"/>
                    </a:p>
                  </a:txBody>
                  <a:tcPr marL="91450" marR="91450" marT="45725" marB="45725"/>
                </a:tc>
                <a:extLst>
                  <a:ext uri="{0D108BD9-81ED-4DB2-BD59-A6C34878D82A}">
                    <a16:rowId xmlns:a16="http://schemas.microsoft.com/office/drawing/2014/main" val="10003"/>
                  </a:ext>
                </a:extLst>
              </a:tr>
              <a:tr h="238225">
                <a:tc>
                  <a:txBody>
                    <a:bodyPr/>
                    <a:lstStyle/>
                    <a:p>
                      <a:pPr marL="0" marR="0" lvl="0" indent="0" algn="l" rtl="0">
                        <a:spcBef>
                          <a:spcPts val="0"/>
                        </a:spcBef>
                        <a:spcAft>
                          <a:spcPts val="0"/>
                        </a:spcAft>
                        <a:buNone/>
                      </a:pPr>
                      <a:r>
                        <a:rPr lang="en-US" sz="1800" b="1"/>
                        <a:t>TFI 1.15</a:t>
                      </a:r>
                      <a:endParaRPr sz="1800" b="1"/>
                    </a:p>
                  </a:txBody>
                  <a:tcPr marL="91450" marR="91450" marT="45725" marB="45725"/>
                </a:tc>
                <a:tc>
                  <a:txBody>
                    <a:bodyPr/>
                    <a:lstStyle/>
                    <a:p>
                      <a:pPr marL="0" marR="0" lvl="0" indent="0" algn="l" rtl="0">
                        <a:spcBef>
                          <a:spcPts val="0"/>
                        </a:spcBef>
                        <a:spcAft>
                          <a:spcPts val="0"/>
                        </a:spcAft>
                        <a:buNone/>
                      </a:pPr>
                      <a:r>
                        <a:rPr lang="en-US" sz="1800" b="1"/>
                        <a:t>Annual Evaluation</a:t>
                      </a:r>
                      <a:endParaRPr sz="1800" b="1"/>
                    </a:p>
                  </a:txBody>
                  <a:tcPr marL="91450" marR="91450" marT="45725" marB="45725"/>
                </a:tc>
                <a:extLst>
                  <a:ext uri="{0D108BD9-81ED-4DB2-BD59-A6C34878D82A}">
                    <a16:rowId xmlns:a16="http://schemas.microsoft.com/office/drawing/2014/main" val="10004"/>
                  </a:ext>
                </a:extLst>
              </a:tr>
            </a:tbl>
          </a:graphicData>
        </a:graphic>
      </p:graphicFrame>
      <p:graphicFrame>
        <p:nvGraphicFramePr>
          <p:cNvPr id="232" name="Google Shape;232;p43" descr="1.3 behavioral expectations, 1.4 teaching expecations, 1.5 problem behavior definitions, 1.6 discipline policies, 1.7 professional development, 1.8 classroom procedures, 1.9 feedback and acknowledgement, 1.10 faculty involvement, 1.11 student, family, community involvement" title="TFI Sub-scale: Implementarion"/>
          <p:cNvGraphicFramePr/>
          <p:nvPr/>
        </p:nvGraphicFramePr>
        <p:xfrm>
          <a:off x="965234" y="2803251"/>
          <a:ext cx="5111750" cy="4042055"/>
        </p:xfrm>
        <a:graphic>
          <a:graphicData uri="http://schemas.openxmlformats.org/drawingml/2006/table">
            <a:tbl>
              <a:tblPr firstRow="1" bandRow="1">
                <a:noFill/>
                <a:tableStyleId>{0412B920-A757-4B8F-94EC-2392ED588243}</a:tableStyleId>
              </a:tblPr>
              <a:tblGrid>
                <a:gridCol w="1191425">
                  <a:extLst>
                    <a:ext uri="{9D8B030D-6E8A-4147-A177-3AD203B41FA5}">
                      <a16:colId xmlns:a16="http://schemas.microsoft.com/office/drawing/2014/main" val="20000"/>
                    </a:ext>
                  </a:extLst>
                </a:gridCol>
                <a:gridCol w="3920325">
                  <a:extLst>
                    <a:ext uri="{9D8B030D-6E8A-4147-A177-3AD203B41FA5}">
                      <a16:colId xmlns:a16="http://schemas.microsoft.com/office/drawing/2014/main" val="20001"/>
                    </a:ext>
                  </a:extLst>
                </a:gridCol>
              </a:tblGrid>
              <a:tr h="344700">
                <a:tc gridSpan="2">
                  <a:txBody>
                    <a:bodyPr/>
                    <a:lstStyle/>
                    <a:p>
                      <a:pPr marL="0" marR="0" lvl="0" indent="0" algn="ctr" rtl="0">
                        <a:spcBef>
                          <a:spcPts val="0"/>
                        </a:spcBef>
                        <a:spcAft>
                          <a:spcPts val="0"/>
                        </a:spcAft>
                        <a:buNone/>
                      </a:pPr>
                      <a:r>
                        <a:rPr lang="en-US" sz="2000" b="0" u="none"/>
                        <a:t>TFI Sub-Scale: </a:t>
                      </a:r>
                      <a:r>
                        <a:rPr lang="en-US" sz="2000" u="none"/>
                        <a:t>Implementation </a:t>
                      </a:r>
                      <a:endParaRPr sz="2000" b="0" u="none">
                        <a:latin typeface="Calibri"/>
                        <a:ea typeface="Calibri"/>
                        <a:cs typeface="Calibri"/>
                        <a:sym typeface="Calibri"/>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291675">
                <a:tc>
                  <a:txBody>
                    <a:bodyPr/>
                    <a:lstStyle/>
                    <a:p>
                      <a:pPr marL="0" marR="0" lvl="0" indent="0" algn="l" rtl="0">
                        <a:spcBef>
                          <a:spcPts val="0"/>
                        </a:spcBef>
                        <a:spcAft>
                          <a:spcPts val="0"/>
                        </a:spcAft>
                        <a:buNone/>
                      </a:pPr>
                      <a:r>
                        <a:rPr lang="en-US" sz="1800" b="1"/>
                        <a:t>TFI 1.3</a:t>
                      </a:r>
                      <a:endParaRPr sz="1800" b="1"/>
                    </a:p>
                  </a:txBody>
                  <a:tcPr marL="91450" marR="91450" marT="45725" marB="45725"/>
                </a:tc>
                <a:tc>
                  <a:txBody>
                    <a:bodyPr/>
                    <a:lstStyle/>
                    <a:p>
                      <a:pPr marL="0" marR="0" lvl="0" indent="0" algn="l" rtl="0">
                        <a:spcBef>
                          <a:spcPts val="0"/>
                        </a:spcBef>
                        <a:spcAft>
                          <a:spcPts val="0"/>
                        </a:spcAft>
                        <a:buNone/>
                      </a:pPr>
                      <a:r>
                        <a:rPr lang="en-US" sz="1800" b="1"/>
                        <a:t>Behavioral Expectations</a:t>
                      </a:r>
                      <a:endParaRPr sz="1800" b="1"/>
                    </a:p>
                  </a:txBody>
                  <a:tcPr marL="91450" marR="91450" marT="45725" marB="45725"/>
                </a:tc>
                <a:extLst>
                  <a:ext uri="{0D108BD9-81ED-4DB2-BD59-A6C34878D82A}">
                    <a16:rowId xmlns:a16="http://schemas.microsoft.com/office/drawing/2014/main" val="10001"/>
                  </a:ext>
                </a:extLst>
              </a:tr>
              <a:tr h="291675">
                <a:tc>
                  <a:txBody>
                    <a:bodyPr/>
                    <a:lstStyle/>
                    <a:p>
                      <a:pPr marL="0" marR="0" lvl="0" indent="0" algn="l" rtl="0">
                        <a:spcBef>
                          <a:spcPts val="0"/>
                        </a:spcBef>
                        <a:spcAft>
                          <a:spcPts val="0"/>
                        </a:spcAft>
                        <a:buNone/>
                      </a:pPr>
                      <a:r>
                        <a:rPr lang="en-US" sz="1800" b="1"/>
                        <a:t>TFI 1.4</a:t>
                      </a:r>
                      <a:endParaRPr sz="1800" b="1"/>
                    </a:p>
                  </a:txBody>
                  <a:tcPr marL="91450" marR="91450" marT="45725" marB="45725"/>
                </a:tc>
                <a:tc>
                  <a:txBody>
                    <a:bodyPr/>
                    <a:lstStyle/>
                    <a:p>
                      <a:pPr marL="0" marR="0" lvl="0" indent="0" algn="l" rtl="0">
                        <a:spcBef>
                          <a:spcPts val="0"/>
                        </a:spcBef>
                        <a:spcAft>
                          <a:spcPts val="0"/>
                        </a:spcAft>
                        <a:buNone/>
                      </a:pPr>
                      <a:r>
                        <a:rPr lang="en-US" sz="1800" b="1"/>
                        <a:t>Teaching Expectations</a:t>
                      </a:r>
                      <a:endParaRPr sz="1800" b="1"/>
                    </a:p>
                  </a:txBody>
                  <a:tcPr marL="91450" marR="91450" marT="45725" marB="45725"/>
                </a:tc>
                <a:extLst>
                  <a:ext uri="{0D108BD9-81ED-4DB2-BD59-A6C34878D82A}">
                    <a16:rowId xmlns:a16="http://schemas.microsoft.com/office/drawing/2014/main" val="10002"/>
                  </a:ext>
                </a:extLst>
              </a:tr>
              <a:tr h="291675">
                <a:tc>
                  <a:txBody>
                    <a:bodyPr/>
                    <a:lstStyle/>
                    <a:p>
                      <a:pPr marL="0" marR="0" lvl="0" indent="0" algn="l" rtl="0">
                        <a:spcBef>
                          <a:spcPts val="0"/>
                        </a:spcBef>
                        <a:spcAft>
                          <a:spcPts val="0"/>
                        </a:spcAft>
                        <a:buNone/>
                      </a:pPr>
                      <a:r>
                        <a:rPr lang="en-US" sz="1800" b="1"/>
                        <a:t>TFI 1.5</a:t>
                      </a:r>
                      <a:endParaRPr sz="1800" b="1"/>
                    </a:p>
                  </a:txBody>
                  <a:tcPr marL="91450" marR="91450" marT="45725" marB="45725"/>
                </a:tc>
                <a:tc>
                  <a:txBody>
                    <a:bodyPr/>
                    <a:lstStyle/>
                    <a:p>
                      <a:pPr marL="0" marR="0" lvl="0" indent="0" algn="l" rtl="0">
                        <a:spcBef>
                          <a:spcPts val="0"/>
                        </a:spcBef>
                        <a:spcAft>
                          <a:spcPts val="0"/>
                        </a:spcAft>
                        <a:buNone/>
                      </a:pPr>
                      <a:r>
                        <a:rPr lang="en-US" sz="1800" b="1"/>
                        <a:t>Problem Behavior Definitions</a:t>
                      </a:r>
                      <a:endParaRPr sz="1800" b="1"/>
                    </a:p>
                  </a:txBody>
                  <a:tcPr marL="91450" marR="91450" marT="45725" marB="45725"/>
                </a:tc>
                <a:extLst>
                  <a:ext uri="{0D108BD9-81ED-4DB2-BD59-A6C34878D82A}">
                    <a16:rowId xmlns:a16="http://schemas.microsoft.com/office/drawing/2014/main" val="10003"/>
                  </a:ext>
                </a:extLst>
              </a:tr>
              <a:tr h="291675">
                <a:tc>
                  <a:txBody>
                    <a:bodyPr/>
                    <a:lstStyle/>
                    <a:p>
                      <a:pPr marL="0" marR="0" lvl="0" indent="0" algn="l" rtl="0">
                        <a:spcBef>
                          <a:spcPts val="0"/>
                        </a:spcBef>
                        <a:spcAft>
                          <a:spcPts val="0"/>
                        </a:spcAft>
                        <a:buNone/>
                      </a:pPr>
                      <a:r>
                        <a:rPr lang="en-US" sz="1800" b="1"/>
                        <a:t>TFI 1.6</a:t>
                      </a:r>
                      <a:endParaRPr sz="1800" b="1"/>
                    </a:p>
                  </a:txBody>
                  <a:tcPr marL="91450" marR="91450" marT="45725" marB="45725"/>
                </a:tc>
                <a:tc>
                  <a:txBody>
                    <a:bodyPr/>
                    <a:lstStyle/>
                    <a:p>
                      <a:pPr marL="0" marR="0" lvl="0" indent="0" algn="l" rtl="0">
                        <a:spcBef>
                          <a:spcPts val="0"/>
                        </a:spcBef>
                        <a:spcAft>
                          <a:spcPts val="0"/>
                        </a:spcAft>
                        <a:buNone/>
                      </a:pPr>
                      <a:r>
                        <a:rPr lang="en-US" sz="1800" b="1"/>
                        <a:t>Discipline Policies</a:t>
                      </a:r>
                      <a:endParaRPr sz="1800" b="1"/>
                    </a:p>
                  </a:txBody>
                  <a:tcPr marL="91450" marR="91450" marT="45725" marB="45725"/>
                </a:tc>
                <a:extLst>
                  <a:ext uri="{0D108BD9-81ED-4DB2-BD59-A6C34878D82A}">
                    <a16:rowId xmlns:a16="http://schemas.microsoft.com/office/drawing/2014/main" val="10004"/>
                  </a:ext>
                </a:extLst>
              </a:tr>
              <a:tr h="291675">
                <a:tc>
                  <a:txBody>
                    <a:bodyPr/>
                    <a:lstStyle/>
                    <a:p>
                      <a:pPr marL="0" marR="0" lvl="0" indent="0" algn="l" rtl="0">
                        <a:spcBef>
                          <a:spcPts val="0"/>
                        </a:spcBef>
                        <a:spcAft>
                          <a:spcPts val="0"/>
                        </a:spcAft>
                        <a:buNone/>
                      </a:pPr>
                      <a:r>
                        <a:rPr lang="en-US" sz="1800" b="1"/>
                        <a:t>TFI 1.7</a:t>
                      </a:r>
                      <a:endParaRPr sz="1800" b="1"/>
                    </a:p>
                  </a:txBody>
                  <a:tcPr marL="91450" marR="91450" marT="45725" marB="45725"/>
                </a:tc>
                <a:tc>
                  <a:txBody>
                    <a:bodyPr/>
                    <a:lstStyle/>
                    <a:p>
                      <a:pPr marL="0" marR="0" lvl="0" indent="0" algn="l" rtl="0">
                        <a:spcBef>
                          <a:spcPts val="0"/>
                        </a:spcBef>
                        <a:spcAft>
                          <a:spcPts val="0"/>
                        </a:spcAft>
                        <a:buNone/>
                      </a:pPr>
                      <a:r>
                        <a:rPr lang="en-US" sz="1800" b="1"/>
                        <a:t>Professional Development</a:t>
                      </a:r>
                      <a:endParaRPr sz="1800" b="1"/>
                    </a:p>
                  </a:txBody>
                  <a:tcPr marL="91450" marR="91450" marT="45725" marB="45725"/>
                </a:tc>
                <a:extLst>
                  <a:ext uri="{0D108BD9-81ED-4DB2-BD59-A6C34878D82A}">
                    <a16:rowId xmlns:a16="http://schemas.microsoft.com/office/drawing/2014/main" val="10005"/>
                  </a:ext>
                </a:extLst>
              </a:tr>
              <a:tr h="291675">
                <a:tc>
                  <a:txBody>
                    <a:bodyPr/>
                    <a:lstStyle/>
                    <a:p>
                      <a:pPr marL="0" marR="0" lvl="0" indent="0" algn="l" rtl="0">
                        <a:spcBef>
                          <a:spcPts val="0"/>
                        </a:spcBef>
                        <a:spcAft>
                          <a:spcPts val="0"/>
                        </a:spcAft>
                        <a:buNone/>
                      </a:pPr>
                      <a:r>
                        <a:rPr lang="en-US" sz="1800" b="1"/>
                        <a:t>TFI 1.8</a:t>
                      </a:r>
                      <a:endParaRPr sz="1800" b="1"/>
                    </a:p>
                  </a:txBody>
                  <a:tcPr marL="91450" marR="91450" marT="45725" marB="45725"/>
                </a:tc>
                <a:tc>
                  <a:txBody>
                    <a:bodyPr/>
                    <a:lstStyle/>
                    <a:p>
                      <a:pPr marL="0" marR="0" lvl="0" indent="0" algn="l" rtl="0">
                        <a:spcBef>
                          <a:spcPts val="0"/>
                        </a:spcBef>
                        <a:spcAft>
                          <a:spcPts val="0"/>
                        </a:spcAft>
                        <a:buNone/>
                      </a:pPr>
                      <a:r>
                        <a:rPr lang="en-US" sz="1800" b="1"/>
                        <a:t>Classroom Procedures</a:t>
                      </a:r>
                      <a:endParaRPr sz="1800" b="1"/>
                    </a:p>
                  </a:txBody>
                  <a:tcPr marL="91450" marR="91450" marT="45725" marB="45725"/>
                </a:tc>
                <a:extLst>
                  <a:ext uri="{0D108BD9-81ED-4DB2-BD59-A6C34878D82A}">
                    <a16:rowId xmlns:a16="http://schemas.microsoft.com/office/drawing/2014/main" val="10006"/>
                  </a:ext>
                </a:extLst>
              </a:tr>
              <a:tr h="445325">
                <a:tc>
                  <a:txBody>
                    <a:bodyPr/>
                    <a:lstStyle/>
                    <a:p>
                      <a:pPr marL="0" marR="0" lvl="0" indent="0" algn="l" rtl="0">
                        <a:spcBef>
                          <a:spcPts val="0"/>
                        </a:spcBef>
                        <a:spcAft>
                          <a:spcPts val="0"/>
                        </a:spcAft>
                        <a:buNone/>
                      </a:pPr>
                      <a:r>
                        <a:rPr lang="en-US" sz="1800" b="1"/>
                        <a:t>TFI 1.9</a:t>
                      </a:r>
                      <a:endParaRPr sz="1800" b="1"/>
                    </a:p>
                  </a:txBody>
                  <a:tcPr marL="91450" marR="91450" marT="45725" marB="45725"/>
                </a:tc>
                <a:tc>
                  <a:txBody>
                    <a:bodyPr/>
                    <a:lstStyle/>
                    <a:p>
                      <a:pPr marL="0" marR="0" lvl="0" indent="0" algn="l" rtl="0">
                        <a:spcBef>
                          <a:spcPts val="0"/>
                        </a:spcBef>
                        <a:spcAft>
                          <a:spcPts val="0"/>
                        </a:spcAft>
                        <a:buNone/>
                      </a:pPr>
                      <a:r>
                        <a:rPr lang="en-US" sz="1800" b="1"/>
                        <a:t>Feedback and Acknowledgement</a:t>
                      </a:r>
                      <a:endParaRPr sz="1800" b="1"/>
                    </a:p>
                  </a:txBody>
                  <a:tcPr marL="91450" marR="91450" marT="45725" marB="45725"/>
                </a:tc>
                <a:extLst>
                  <a:ext uri="{0D108BD9-81ED-4DB2-BD59-A6C34878D82A}">
                    <a16:rowId xmlns:a16="http://schemas.microsoft.com/office/drawing/2014/main" val="10007"/>
                  </a:ext>
                </a:extLst>
              </a:tr>
              <a:tr h="291675">
                <a:tc>
                  <a:txBody>
                    <a:bodyPr/>
                    <a:lstStyle/>
                    <a:p>
                      <a:pPr marL="0" marR="0" lvl="0" indent="0" algn="l" rtl="0">
                        <a:spcBef>
                          <a:spcPts val="0"/>
                        </a:spcBef>
                        <a:spcAft>
                          <a:spcPts val="0"/>
                        </a:spcAft>
                        <a:buNone/>
                      </a:pPr>
                      <a:r>
                        <a:rPr lang="en-US" sz="1800" b="1"/>
                        <a:t>TFI 1.10</a:t>
                      </a:r>
                      <a:endParaRPr sz="1800" b="1"/>
                    </a:p>
                  </a:txBody>
                  <a:tcPr marL="91450" marR="91450" marT="45725" marB="45725"/>
                </a:tc>
                <a:tc>
                  <a:txBody>
                    <a:bodyPr/>
                    <a:lstStyle/>
                    <a:p>
                      <a:pPr marL="0" marR="0" lvl="0" indent="0" algn="l" rtl="0">
                        <a:spcBef>
                          <a:spcPts val="0"/>
                        </a:spcBef>
                        <a:spcAft>
                          <a:spcPts val="0"/>
                        </a:spcAft>
                        <a:buNone/>
                      </a:pPr>
                      <a:r>
                        <a:rPr lang="en-US" sz="1800" b="1"/>
                        <a:t>Faculty Involvement</a:t>
                      </a:r>
                      <a:endParaRPr sz="1800" b="1"/>
                    </a:p>
                  </a:txBody>
                  <a:tcPr marL="91450" marR="91450" marT="45725" marB="45725"/>
                </a:tc>
                <a:extLst>
                  <a:ext uri="{0D108BD9-81ED-4DB2-BD59-A6C34878D82A}">
                    <a16:rowId xmlns:a16="http://schemas.microsoft.com/office/drawing/2014/main" val="10008"/>
                  </a:ext>
                </a:extLst>
              </a:tr>
              <a:tr h="555925">
                <a:tc>
                  <a:txBody>
                    <a:bodyPr/>
                    <a:lstStyle/>
                    <a:p>
                      <a:pPr marL="0" marR="0" lvl="0" indent="0" algn="l" rtl="0">
                        <a:spcBef>
                          <a:spcPts val="0"/>
                        </a:spcBef>
                        <a:spcAft>
                          <a:spcPts val="0"/>
                        </a:spcAft>
                        <a:buNone/>
                      </a:pPr>
                      <a:r>
                        <a:rPr lang="en-US" sz="1800" b="1"/>
                        <a:t>TFI 1.11</a:t>
                      </a:r>
                      <a:endParaRPr sz="1800" b="1"/>
                    </a:p>
                  </a:txBody>
                  <a:tcPr marL="91450" marR="91450" marT="45725" marB="45725"/>
                </a:tc>
                <a:tc>
                  <a:txBody>
                    <a:bodyPr/>
                    <a:lstStyle/>
                    <a:p>
                      <a:pPr marL="0" marR="0" lvl="0" indent="0" algn="l" rtl="0">
                        <a:spcBef>
                          <a:spcPts val="0"/>
                        </a:spcBef>
                        <a:spcAft>
                          <a:spcPts val="0"/>
                        </a:spcAft>
                        <a:buNone/>
                      </a:pPr>
                      <a:r>
                        <a:rPr lang="en-US" sz="1800" b="1"/>
                        <a:t>Student/Family/Community Involvement</a:t>
                      </a:r>
                      <a:endParaRPr sz="1800" b="1"/>
                    </a:p>
                  </a:txBody>
                  <a:tcPr marL="91450" marR="91450" marT="45725" marB="45725"/>
                </a:tc>
                <a:extLst>
                  <a:ext uri="{0D108BD9-81ED-4DB2-BD59-A6C34878D82A}">
                    <a16:rowId xmlns:a16="http://schemas.microsoft.com/office/drawing/2014/main" val="10009"/>
                  </a:ext>
                </a:extLst>
              </a:tr>
            </a:tbl>
          </a:graphicData>
        </a:graphic>
      </p:graphicFrame>
      <p:graphicFrame>
        <p:nvGraphicFramePr>
          <p:cNvPr id="233" name="Google Shape;233;p43" descr="1.1 Team composition; 1.2 Team operating procedures" title="TFI Sub-scale: Team  "/>
          <p:cNvGraphicFramePr/>
          <p:nvPr/>
        </p:nvGraphicFramePr>
        <p:xfrm>
          <a:off x="965236" y="1568697"/>
          <a:ext cx="5111750" cy="1127790"/>
        </p:xfrm>
        <a:graphic>
          <a:graphicData uri="http://schemas.openxmlformats.org/drawingml/2006/table">
            <a:tbl>
              <a:tblPr firstRow="1" bandRow="1">
                <a:noFill/>
                <a:tableStyleId>{0412B920-A757-4B8F-94EC-2392ED588243}</a:tableStyleId>
              </a:tblPr>
              <a:tblGrid>
                <a:gridCol w="1191425">
                  <a:extLst>
                    <a:ext uri="{9D8B030D-6E8A-4147-A177-3AD203B41FA5}">
                      <a16:colId xmlns:a16="http://schemas.microsoft.com/office/drawing/2014/main" val="20000"/>
                    </a:ext>
                  </a:extLst>
                </a:gridCol>
                <a:gridCol w="3920325">
                  <a:extLst>
                    <a:ext uri="{9D8B030D-6E8A-4147-A177-3AD203B41FA5}">
                      <a16:colId xmlns:a16="http://schemas.microsoft.com/office/drawing/2014/main" val="20001"/>
                    </a:ext>
                  </a:extLst>
                </a:gridCol>
              </a:tblGrid>
              <a:tr h="316400">
                <a:tc gridSpan="2">
                  <a:txBody>
                    <a:bodyPr/>
                    <a:lstStyle/>
                    <a:p>
                      <a:pPr marL="0" marR="0" lvl="0" indent="0" algn="ctr" rtl="0">
                        <a:spcBef>
                          <a:spcPts val="0"/>
                        </a:spcBef>
                        <a:spcAft>
                          <a:spcPts val="0"/>
                        </a:spcAft>
                        <a:buNone/>
                      </a:pPr>
                      <a:r>
                        <a:rPr lang="en-US" sz="2000" b="0" u="none"/>
                        <a:t>TFI Sub-Scale: </a:t>
                      </a:r>
                      <a:r>
                        <a:rPr lang="en-US" sz="2000" u="none"/>
                        <a:t>Team </a:t>
                      </a:r>
                      <a:endParaRPr sz="2000" b="0" u="none">
                        <a:latin typeface="Calibri"/>
                        <a:ea typeface="Calibri"/>
                        <a:cs typeface="Calibri"/>
                        <a:sym typeface="Calibri"/>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286375">
                <a:tc>
                  <a:txBody>
                    <a:bodyPr/>
                    <a:lstStyle/>
                    <a:p>
                      <a:pPr marL="0" marR="0" lvl="0" indent="0" algn="l" rtl="0">
                        <a:spcBef>
                          <a:spcPts val="0"/>
                        </a:spcBef>
                        <a:spcAft>
                          <a:spcPts val="0"/>
                        </a:spcAft>
                        <a:buNone/>
                      </a:pPr>
                      <a:r>
                        <a:rPr lang="en-US" sz="1800" b="1"/>
                        <a:t>TFI 1.1</a:t>
                      </a:r>
                      <a:endParaRPr sz="1800" b="1"/>
                    </a:p>
                  </a:txBody>
                  <a:tcPr marL="91450" marR="91450" marT="45725" marB="45725"/>
                </a:tc>
                <a:tc>
                  <a:txBody>
                    <a:bodyPr/>
                    <a:lstStyle/>
                    <a:p>
                      <a:pPr marL="0" marR="0" lvl="0" indent="0" algn="l" rtl="0">
                        <a:spcBef>
                          <a:spcPts val="0"/>
                        </a:spcBef>
                        <a:spcAft>
                          <a:spcPts val="0"/>
                        </a:spcAft>
                        <a:buNone/>
                      </a:pPr>
                      <a:r>
                        <a:rPr lang="en-US" sz="1800" b="1"/>
                        <a:t>Team Composition</a:t>
                      </a:r>
                      <a:endParaRPr sz="1800" b="1"/>
                    </a:p>
                  </a:txBody>
                  <a:tcPr marL="91450" marR="91450" marT="45725" marB="45725"/>
                </a:tc>
                <a:extLst>
                  <a:ext uri="{0D108BD9-81ED-4DB2-BD59-A6C34878D82A}">
                    <a16:rowId xmlns:a16="http://schemas.microsoft.com/office/drawing/2014/main" val="10001"/>
                  </a:ext>
                </a:extLst>
              </a:tr>
              <a:tr h="286375">
                <a:tc>
                  <a:txBody>
                    <a:bodyPr/>
                    <a:lstStyle/>
                    <a:p>
                      <a:pPr marL="0" marR="0" lvl="0" indent="0" algn="l" rtl="0">
                        <a:spcBef>
                          <a:spcPts val="0"/>
                        </a:spcBef>
                        <a:spcAft>
                          <a:spcPts val="0"/>
                        </a:spcAft>
                        <a:buNone/>
                      </a:pPr>
                      <a:r>
                        <a:rPr lang="en-US" sz="1800" b="1"/>
                        <a:t>TFI 1.2</a:t>
                      </a:r>
                      <a:endParaRPr sz="1800" b="1"/>
                    </a:p>
                  </a:txBody>
                  <a:tcPr marL="91450" marR="91450" marT="45725" marB="45725"/>
                </a:tc>
                <a:tc>
                  <a:txBody>
                    <a:bodyPr/>
                    <a:lstStyle/>
                    <a:p>
                      <a:pPr marL="0" marR="0" lvl="0" indent="0" algn="l" rtl="0">
                        <a:spcBef>
                          <a:spcPts val="0"/>
                        </a:spcBef>
                        <a:spcAft>
                          <a:spcPts val="0"/>
                        </a:spcAft>
                        <a:buNone/>
                      </a:pPr>
                      <a:r>
                        <a:rPr lang="en-US" sz="1800" b="1"/>
                        <a:t>Team Operating Procedures</a:t>
                      </a:r>
                      <a:endParaRPr sz="1800" b="1"/>
                    </a:p>
                  </a:txBody>
                  <a:tcPr marL="91450" marR="91450" marT="45725" marB="45725"/>
                </a:tc>
                <a:extLst>
                  <a:ext uri="{0D108BD9-81ED-4DB2-BD59-A6C34878D82A}">
                    <a16:rowId xmlns:a16="http://schemas.microsoft.com/office/drawing/2014/main" val="10002"/>
                  </a:ext>
                </a:extLst>
              </a:tr>
            </a:tbl>
          </a:graphicData>
        </a:graphic>
      </p:graphicFrame>
      <p:sp>
        <p:nvSpPr>
          <p:cNvPr id="234" name="Google Shape;234;p43"/>
          <p:cNvSpPr txBox="1">
            <a:spLocks noGrp="1"/>
          </p:cNvSpPr>
          <p:nvPr>
            <p:ph type="title"/>
          </p:nvPr>
        </p:nvSpPr>
        <p:spPr>
          <a:xfrm>
            <a:off x="3165208" y="243875"/>
            <a:ext cx="8829000" cy="713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240"/>
              <a:buFont typeface="Twentieth Century"/>
              <a:buNone/>
            </a:pPr>
            <a:r>
              <a:rPr lang="en-US" sz="2940" dirty="0"/>
              <a:t> 		</a:t>
            </a:r>
            <a:r>
              <a:rPr lang="en-US" sz="4600" b="1" dirty="0"/>
              <a:t>Tier 1: Implementation Fidelity</a:t>
            </a:r>
            <a:endParaRPr sz="4600" b="1" dirty="0"/>
          </a:p>
        </p:txBody>
      </p:sp>
      <p:pic>
        <p:nvPicPr>
          <p:cNvPr id="235" name="Google Shape;235;p43" descr="Multi-tiered triangle. Green at the bottom represents about 80 of students; yellow about 15 percent of students and red at the top about 5 percent of students. "/>
          <p:cNvPicPr preferRelativeResize="0"/>
          <p:nvPr/>
        </p:nvPicPr>
        <p:blipFill>
          <a:blip r:embed="rId3">
            <a:alphaModFix/>
          </a:blip>
          <a:stretch>
            <a:fillRect/>
          </a:stretch>
        </p:blipFill>
        <p:spPr>
          <a:xfrm>
            <a:off x="7374656" y="3877700"/>
            <a:ext cx="2412000" cy="23248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44"/>
          <p:cNvSpPr txBox="1">
            <a:spLocks noGrp="1"/>
          </p:cNvSpPr>
          <p:nvPr>
            <p:ph type="body" idx="1"/>
          </p:nvPr>
        </p:nvSpPr>
        <p:spPr>
          <a:xfrm>
            <a:off x="443720" y="1785208"/>
            <a:ext cx="11007300" cy="4229700"/>
          </a:xfrm>
          <a:prstGeom prst="rect">
            <a:avLst/>
          </a:prstGeom>
          <a:noFill/>
          <a:ln>
            <a:noFill/>
          </a:ln>
        </p:spPr>
        <p:txBody>
          <a:bodyPr spcFirstLastPara="1" wrap="square" lIns="121875" tIns="60925" rIns="121875" bIns="60925" anchor="t" anchorCtr="0">
            <a:noAutofit/>
          </a:bodyPr>
          <a:lstStyle/>
          <a:p>
            <a:pPr marL="0" lvl="0" indent="0" algn="l" rtl="0">
              <a:spcBef>
                <a:spcPts val="0"/>
              </a:spcBef>
              <a:spcAft>
                <a:spcPts val="0"/>
              </a:spcAft>
              <a:buSzPts val="2400"/>
              <a:buNone/>
            </a:pPr>
            <a:r>
              <a:rPr lang="en-US" sz="3200" b="1"/>
              <a:t>Purpose: </a:t>
            </a:r>
            <a:br>
              <a:rPr lang="en-US" sz="3200" b="1"/>
            </a:br>
            <a:r>
              <a:rPr lang="en-US" sz="3200" b="1"/>
              <a:t>	</a:t>
            </a:r>
            <a:r>
              <a:rPr lang="en-US" sz="3200"/>
              <a:t>Prepare and plan for facilitating </a:t>
            </a:r>
            <a:br>
              <a:rPr lang="en-US" sz="3200"/>
            </a:br>
            <a:r>
              <a:rPr lang="en-US" sz="3200"/>
              <a:t>	implementation of Data Analysis</a:t>
            </a:r>
            <a:endParaRPr sz="3200"/>
          </a:p>
          <a:p>
            <a:pPr marL="0" lvl="0" indent="0" algn="l" rtl="0">
              <a:spcBef>
                <a:spcPts val="500"/>
              </a:spcBef>
              <a:spcAft>
                <a:spcPts val="0"/>
              </a:spcAft>
              <a:buSzPts val="2400"/>
              <a:buNone/>
            </a:pPr>
            <a:endParaRPr sz="3200"/>
          </a:p>
          <a:p>
            <a:pPr marL="0" lvl="0" indent="0" algn="l" rtl="0">
              <a:spcBef>
                <a:spcPts val="500"/>
              </a:spcBef>
              <a:spcAft>
                <a:spcPts val="0"/>
              </a:spcAft>
              <a:buSzPts val="2400"/>
              <a:buNone/>
            </a:pPr>
            <a:r>
              <a:rPr lang="en-US" sz="3200" b="1"/>
              <a:t>Outcomes:</a:t>
            </a:r>
            <a:endParaRPr sz="3200"/>
          </a:p>
          <a:p>
            <a:pPr marL="609600" lvl="0" indent="0" algn="l" rtl="0">
              <a:spcBef>
                <a:spcPts val="500"/>
              </a:spcBef>
              <a:spcAft>
                <a:spcPts val="0"/>
              </a:spcAft>
              <a:buSzPts val="2400"/>
              <a:buNone/>
            </a:pPr>
            <a:r>
              <a:rPr lang="en-US" sz="3200" b="1"/>
              <a:t>1.12 Discipline Data:</a:t>
            </a:r>
            <a:r>
              <a:rPr lang="en-US" sz="3200"/>
              <a:t> Tier I team has instantaneous access to graphed reports summarizing discipline data organized by the frequency of problem behavior events by behavior, location, time of day, and by individual student.</a:t>
            </a:r>
            <a:br>
              <a:rPr lang="en-US" sz="3200"/>
            </a:br>
            <a:endParaRPr sz="3200"/>
          </a:p>
          <a:p>
            <a:pPr marL="609600" lvl="0" indent="0" algn="l" rtl="0">
              <a:spcBef>
                <a:spcPts val="500"/>
              </a:spcBef>
              <a:spcAft>
                <a:spcPts val="800"/>
              </a:spcAft>
              <a:buSzPts val="2400"/>
              <a:buNone/>
            </a:pPr>
            <a:endParaRPr/>
          </a:p>
        </p:txBody>
      </p:sp>
      <p:pic>
        <p:nvPicPr>
          <p:cNvPr id="242" name="Google Shape;242;p44" descr="Graph shows highest number of referrals in the hall (65) and second highest in the classroom (40), outside shows 20 referrals and cafeteria shows 15 referrals while all other locations show less than 10 referrals." title="Bar graph of office discipline referrals by location"/>
          <p:cNvPicPr preferRelativeResize="0"/>
          <p:nvPr/>
        </p:nvPicPr>
        <p:blipFill rotWithShape="1">
          <a:blip r:embed="rId3">
            <a:alphaModFix/>
          </a:blip>
          <a:srcRect/>
          <a:stretch/>
        </p:blipFill>
        <p:spPr>
          <a:xfrm>
            <a:off x="6892123" y="1875610"/>
            <a:ext cx="4558909" cy="1796760"/>
          </a:xfrm>
          <a:prstGeom prst="rect">
            <a:avLst/>
          </a:prstGeom>
          <a:noFill/>
          <a:ln w="9525" cap="flat" cmpd="sng">
            <a:solidFill>
              <a:schemeClr val="dk2"/>
            </a:solidFill>
            <a:prstDash val="solid"/>
            <a:miter lim="800000"/>
            <a:headEnd type="none" w="sm" len="sm"/>
            <a:tailEnd type="none" w="sm" len="sm"/>
          </a:ln>
          <a:effectLst>
            <a:outerShdw blurRad="292100" dist="139700" dir="2700000" algn="tl" rotWithShape="0">
              <a:srgbClr val="333333">
                <a:alpha val="64705"/>
              </a:srgbClr>
            </a:outerShdw>
          </a:effectLst>
        </p:spPr>
      </p:pic>
      <p:sp>
        <p:nvSpPr>
          <p:cNvPr id="243" name="Google Shape;243;p44"/>
          <p:cNvSpPr txBox="1">
            <a:spLocks noGrp="1"/>
          </p:cNvSpPr>
          <p:nvPr>
            <p:ph type="title"/>
          </p:nvPr>
        </p:nvSpPr>
        <p:spPr>
          <a:xfrm>
            <a:off x="1771689" y="191265"/>
            <a:ext cx="10338300" cy="915300"/>
          </a:xfrm>
          <a:prstGeom prst="rect">
            <a:avLst/>
          </a:prstGeom>
          <a:noFill/>
          <a:ln>
            <a:noFill/>
          </a:ln>
        </p:spPr>
        <p:txBody>
          <a:bodyPr spcFirstLastPara="1" wrap="square" lIns="121875" tIns="60925" rIns="121875" bIns="60925" anchor="ctr" anchorCtr="0">
            <a:noAutofit/>
          </a:bodyPr>
          <a:lstStyle/>
          <a:p>
            <a:pPr marL="1828800" lvl="0" indent="457200" algn="ctr" rtl="0">
              <a:spcBef>
                <a:spcPts val="0"/>
              </a:spcBef>
              <a:spcAft>
                <a:spcPts val="0"/>
              </a:spcAft>
              <a:buClr>
                <a:schemeClr val="accent6"/>
              </a:buClr>
              <a:buSzPts val="4800"/>
              <a:buFont typeface="Twentieth Century"/>
              <a:buNone/>
            </a:pPr>
            <a:r>
              <a:rPr lang="en-US" sz="4600" dirty="0">
                <a:solidFill>
                  <a:srgbClr val="FFFFFF"/>
                </a:solidFill>
              </a:rPr>
              <a:t>TFI 1.12 Purpose &amp;  Outcomes</a:t>
            </a:r>
            <a:endParaRPr sz="4600" dirty="0">
              <a:solidFill>
                <a:srgbClr val="FFFFFF"/>
              </a:solidFill>
            </a:endParaRPr>
          </a:p>
          <a:p>
            <a:pPr marL="0" lvl="0" indent="0" algn="ctr" rtl="0">
              <a:spcBef>
                <a:spcPts val="0"/>
              </a:spcBef>
              <a:spcAft>
                <a:spcPts val="0"/>
              </a:spcAft>
              <a:buClr>
                <a:schemeClr val="accent6"/>
              </a:buClr>
              <a:buSzPts val="4800"/>
              <a:buFont typeface="Twentieth Century"/>
              <a:buNone/>
            </a:pPr>
            <a:endParaRPr dirty="0">
              <a:solidFill>
                <a:schemeClr val="accent6"/>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5"/>
          <p:cNvSpPr txBox="1">
            <a:spLocks noGrp="1"/>
          </p:cNvSpPr>
          <p:nvPr>
            <p:ph type="title"/>
          </p:nvPr>
        </p:nvSpPr>
        <p:spPr>
          <a:xfrm>
            <a:off x="6509675" y="182875"/>
            <a:ext cx="5506500" cy="915300"/>
          </a:xfrm>
          <a:prstGeom prst="rect">
            <a:avLst/>
          </a:prstGeom>
          <a:noFill/>
          <a:ln>
            <a:noFill/>
          </a:ln>
        </p:spPr>
        <p:txBody>
          <a:bodyPr spcFirstLastPara="1" wrap="square" lIns="121875" tIns="60925" rIns="121875" bIns="60925" anchor="ctr" anchorCtr="0">
            <a:normAutofit fontScale="90000"/>
          </a:bodyPr>
          <a:lstStyle/>
          <a:p>
            <a:pPr marL="914400" lvl="0" indent="457200" algn="l" rtl="0">
              <a:spcBef>
                <a:spcPts val="0"/>
              </a:spcBef>
              <a:spcAft>
                <a:spcPts val="0"/>
              </a:spcAft>
              <a:buClr>
                <a:schemeClr val="dk2"/>
              </a:buClr>
              <a:buSzPct val="114439"/>
              <a:buFont typeface="Twentieth Century"/>
              <a:buNone/>
            </a:pPr>
            <a:r>
              <a:rPr lang="en-US" sz="5155"/>
              <a:t>Data Overview</a:t>
            </a:r>
            <a:endParaRPr sz="5155"/>
          </a:p>
        </p:txBody>
      </p:sp>
      <p:sp>
        <p:nvSpPr>
          <p:cNvPr id="249" name="Google Shape;249;p45"/>
          <p:cNvSpPr txBox="1"/>
          <p:nvPr/>
        </p:nvSpPr>
        <p:spPr>
          <a:xfrm>
            <a:off x="7192467" y="1761200"/>
            <a:ext cx="4823700" cy="4280700"/>
          </a:xfrm>
          <a:prstGeom prst="rect">
            <a:avLst/>
          </a:prstGeom>
          <a:noFill/>
          <a:ln>
            <a:noFill/>
          </a:ln>
        </p:spPr>
        <p:txBody>
          <a:bodyPr spcFirstLastPara="1" wrap="square" lIns="121875" tIns="121875" rIns="121875" bIns="121875" anchor="ctr" anchorCtr="0">
            <a:noAutofit/>
          </a:bodyPr>
          <a:lstStyle/>
          <a:p>
            <a:pPr marL="609600" lvl="0" indent="-495300" algn="l" rtl="0">
              <a:spcBef>
                <a:spcPts val="0"/>
              </a:spcBef>
              <a:spcAft>
                <a:spcPts val="0"/>
              </a:spcAft>
              <a:buClr>
                <a:schemeClr val="dk1"/>
              </a:buClr>
              <a:buSzPts val="3000"/>
              <a:buFont typeface="Calibri"/>
              <a:buChar char="●"/>
            </a:pPr>
            <a:r>
              <a:rPr lang="en-US" sz="3000">
                <a:solidFill>
                  <a:schemeClr val="dk1"/>
                </a:solidFill>
                <a:latin typeface="Calibri"/>
                <a:ea typeface="Calibri"/>
                <a:cs typeface="Calibri"/>
                <a:sym typeface="Calibri"/>
              </a:rPr>
              <a:t>Data is one of the three major components to effective outcomes with PBIS implementation</a:t>
            </a:r>
            <a:endParaRPr sz="3000">
              <a:solidFill>
                <a:schemeClr val="dk1"/>
              </a:solidFill>
              <a:latin typeface="Calibri"/>
              <a:ea typeface="Calibri"/>
              <a:cs typeface="Calibri"/>
              <a:sym typeface="Calibri"/>
            </a:endParaRPr>
          </a:p>
          <a:p>
            <a:pPr marL="0" lvl="0" indent="0" algn="l" rtl="0">
              <a:spcBef>
                <a:spcPts val="0"/>
              </a:spcBef>
              <a:spcAft>
                <a:spcPts val="0"/>
              </a:spcAft>
              <a:buNone/>
            </a:pPr>
            <a:endParaRPr sz="1700">
              <a:solidFill>
                <a:schemeClr val="dk1"/>
              </a:solidFill>
              <a:latin typeface="Calibri"/>
              <a:ea typeface="Calibri"/>
              <a:cs typeface="Calibri"/>
              <a:sym typeface="Calibri"/>
            </a:endParaRPr>
          </a:p>
          <a:p>
            <a:pPr marL="609600" lvl="0" indent="-495300" algn="l" rtl="0">
              <a:spcBef>
                <a:spcPts val="0"/>
              </a:spcBef>
              <a:spcAft>
                <a:spcPts val="0"/>
              </a:spcAft>
              <a:buClr>
                <a:schemeClr val="dk1"/>
              </a:buClr>
              <a:buSzPts val="3000"/>
              <a:buFont typeface="Calibri"/>
              <a:buChar char="●"/>
            </a:pPr>
            <a:r>
              <a:rPr lang="en-US" sz="3000">
                <a:solidFill>
                  <a:schemeClr val="dk1"/>
                </a:solidFill>
                <a:latin typeface="Calibri"/>
                <a:ea typeface="Calibri"/>
                <a:cs typeface="Calibri"/>
                <a:sym typeface="Calibri"/>
              </a:rPr>
              <a:t>We are doing a balcony overview of data so you can see what you will be measuring and you can continue to map out how you will make it happen.</a:t>
            </a:r>
            <a:endParaRPr sz="3000">
              <a:solidFill>
                <a:schemeClr val="dk1"/>
              </a:solidFill>
              <a:latin typeface="Calibri"/>
              <a:ea typeface="Calibri"/>
              <a:cs typeface="Calibri"/>
              <a:sym typeface="Calibri"/>
            </a:endParaRPr>
          </a:p>
        </p:txBody>
      </p:sp>
      <p:pic>
        <p:nvPicPr>
          <p:cNvPr id="250" name="Google Shape;250;p45" descr="Graphic shows outer circle which represents outcomes. Inside the circle are three smaller intersecting circles which represent systems, data and practices. Equity is at the center where the three smaller circles intersect. "/>
          <p:cNvPicPr preferRelativeResize="0"/>
          <p:nvPr/>
        </p:nvPicPr>
        <p:blipFill rotWithShape="1">
          <a:blip r:embed="rId3">
            <a:alphaModFix/>
          </a:blip>
          <a:srcRect l="31133" t="29501" r="27237" b="14004"/>
          <a:stretch/>
        </p:blipFill>
        <p:spPr>
          <a:xfrm>
            <a:off x="909775" y="1657825"/>
            <a:ext cx="5164200" cy="4620300"/>
          </a:xfrm>
          <a:prstGeom prst="ellipse">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55" name="Google Shape;255;p46" descr="Photo shows rectangular blocks of different heighst stacked on end to look like a vertical bar graph." title="Bar graph photo"/>
          <p:cNvPicPr preferRelativeResize="0"/>
          <p:nvPr/>
        </p:nvPicPr>
        <p:blipFill rotWithShape="1">
          <a:blip r:embed="rId3">
            <a:alphaModFix/>
          </a:blip>
          <a:srcRect/>
          <a:stretch/>
        </p:blipFill>
        <p:spPr>
          <a:xfrm>
            <a:off x="566030" y="3769282"/>
            <a:ext cx="3133642" cy="2354290"/>
          </a:xfrm>
          <a:prstGeom prst="rect">
            <a:avLst/>
          </a:prstGeom>
          <a:noFill/>
          <a:ln>
            <a:noFill/>
          </a:ln>
        </p:spPr>
      </p:pic>
      <p:sp>
        <p:nvSpPr>
          <p:cNvPr id="256" name="Google Shape;256;p46"/>
          <p:cNvSpPr txBox="1">
            <a:spLocks noGrp="1"/>
          </p:cNvSpPr>
          <p:nvPr>
            <p:ph type="body" idx="1"/>
          </p:nvPr>
        </p:nvSpPr>
        <p:spPr>
          <a:xfrm>
            <a:off x="2531017" y="2085987"/>
            <a:ext cx="9996300" cy="3744900"/>
          </a:xfrm>
          <a:prstGeom prst="rect">
            <a:avLst/>
          </a:prstGeom>
          <a:noFill/>
          <a:ln>
            <a:noFill/>
          </a:ln>
        </p:spPr>
        <p:txBody>
          <a:bodyPr spcFirstLastPara="1" wrap="square" lIns="121875" tIns="60925" rIns="121875" bIns="60925" anchor="t" anchorCtr="0">
            <a:normAutofit/>
          </a:bodyPr>
          <a:lstStyle/>
          <a:p>
            <a:pPr marL="0" lvl="0" indent="0" algn="ctr" rtl="0">
              <a:spcBef>
                <a:spcPts val="0"/>
              </a:spcBef>
              <a:spcAft>
                <a:spcPts val="0"/>
              </a:spcAft>
              <a:buSzPts val="4800"/>
              <a:buNone/>
            </a:pPr>
            <a:r>
              <a:rPr lang="en-US" sz="4800" dirty="0"/>
              <a:t>“If we have data, let’s look at data.</a:t>
            </a:r>
            <a:endParaRPr dirty="0"/>
          </a:p>
          <a:p>
            <a:pPr marL="0" lvl="0" indent="0" algn="ctr" rtl="0">
              <a:spcBef>
                <a:spcPts val="1000"/>
              </a:spcBef>
              <a:spcAft>
                <a:spcPts val="0"/>
              </a:spcAft>
              <a:buSzPts val="4800"/>
              <a:buNone/>
            </a:pPr>
            <a:r>
              <a:rPr lang="en-US" sz="4800" dirty="0"/>
              <a:t> If all we have are opinions, </a:t>
            </a:r>
            <a:endParaRPr dirty="0"/>
          </a:p>
          <a:p>
            <a:pPr marL="0" lvl="0" indent="0" algn="ctr" rtl="0">
              <a:spcBef>
                <a:spcPts val="1000"/>
              </a:spcBef>
              <a:spcAft>
                <a:spcPts val="0"/>
              </a:spcAft>
              <a:buSzPts val="4800"/>
              <a:buNone/>
            </a:pPr>
            <a:r>
              <a:rPr lang="en-US" sz="4800" dirty="0"/>
              <a:t>let’s go with mine.”</a:t>
            </a:r>
            <a:endParaRPr dirty="0"/>
          </a:p>
          <a:p>
            <a:pPr marL="0" lvl="0" indent="0" algn="ctr" rtl="0">
              <a:spcBef>
                <a:spcPts val="900"/>
              </a:spcBef>
              <a:spcAft>
                <a:spcPts val="0"/>
              </a:spcAft>
              <a:buSzPts val="4300"/>
              <a:buNone/>
            </a:pPr>
            <a:r>
              <a:rPr lang="en-US" dirty="0"/>
              <a:t>      </a:t>
            </a:r>
            <a:r>
              <a:rPr lang="en-US" sz="2700" dirty="0"/>
              <a:t>–Jim Barksdale, former Netscape CEO</a:t>
            </a:r>
            <a:endParaRPr dirty="0"/>
          </a:p>
          <a:p>
            <a:pPr marL="0" lvl="0" indent="0" algn="l" rtl="0">
              <a:spcBef>
                <a:spcPts val="900"/>
              </a:spcBef>
              <a:spcAft>
                <a:spcPts val="800"/>
              </a:spcAft>
              <a:buSzPts val="4300"/>
              <a:buNone/>
            </a:pPr>
            <a:endParaRPr dirty="0"/>
          </a:p>
        </p:txBody>
      </p:sp>
      <p:sp>
        <p:nvSpPr>
          <p:cNvPr id="257" name="Google Shape;257;p46"/>
          <p:cNvSpPr txBox="1">
            <a:spLocks noGrp="1"/>
          </p:cNvSpPr>
          <p:nvPr>
            <p:ph type="title"/>
          </p:nvPr>
        </p:nvSpPr>
        <p:spPr>
          <a:xfrm>
            <a:off x="8010857" y="228200"/>
            <a:ext cx="4178100" cy="914400"/>
          </a:xfrm>
          <a:prstGeom prst="rect">
            <a:avLst/>
          </a:prstGeom>
          <a:noFill/>
          <a:ln>
            <a:noFill/>
          </a:ln>
        </p:spPr>
        <p:txBody>
          <a:bodyPr spcFirstLastPara="1" wrap="square" lIns="121875" tIns="60925" rIns="121875" bIns="60925" anchor="ctr" anchorCtr="0">
            <a:normAutofit/>
          </a:bodyPr>
          <a:lstStyle/>
          <a:p>
            <a:pPr marL="1371600" lvl="0" indent="457200" algn="l" rtl="0">
              <a:spcBef>
                <a:spcPts val="0"/>
              </a:spcBef>
              <a:spcAft>
                <a:spcPts val="0"/>
              </a:spcAft>
              <a:buClr>
                <a:schemeClr val="dk2"/>
              </a:buClr>
              <a:buSzPts val="5900"/>
              <a:buFont typeface="Twentieth Century"/>
              <a:buNone/>
            </a:pPr>
            <a:r>
              <a:rPr lang="en-US" sz="4600" dirty="0"/>
              <a:t>Quote</a:t>
            </a:r>
            <a:endParaRPr sz="4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7"/>
          <p:cNvSpPr txBox="1">
            <a:spLocks noGrp="1"/>
          </p:cNvSpPr>
          <p:nvPr>
            <p:ph type="title"/>
          </p:nvPr>
        </p:nvSpPr>
        <p:spPr>
          <a:xfrm>
            <a:off x="0" y="208925"/>
            <a:ext cx="12189000" cy="915300"/>
          </a:xfrm>
          <a:prstGeom prst="rect">
            <a:avLst/>
          </a:prstGeom>
        </p:spPr>
        <p:txBody>
          <a:bodyPr spcFirstLastPara="1" wrap="square" lIns="68575" tIns="34275" rIns="68575" bIns="34275" anchor="ctr" anchorCtr="0">
            <a:noAutofit/>
          </a:bodyPr>
          <a:lstStyle/>
          <a:p>
            <a:pPr marL="2743200" lvl="0" indent="609600" algn="ctr" rtl="0">
              <a:spcBef>
                <a:spcPts val="0"/>
              </a:spcBef>
              <a:spcAft>
                <a:spcPts val="0"/>
              </a:spcAft>
              <a:buNone/>
            </a:pPr>
            <a:r>
              <a:rPr lang="en-US" sz="4600" dirty="0"/>
              <a:t>Culturally Responsive Elaboration</a:t>
            </a:r>
            <a:endParaRPr sz="4600" b="1" dirty="0"/>
          </a:p>
        </p:txBody>
      </p:sp>
      <p:sp>
        <p:nvSpPr>
          <p:cNvPr id="264" name="Google Shape;264;p47"/>
          <p:cNvSpPr txBox="1">
            <a:spLocks noGrp="1"/>
          </p:cNvSpPr>
          <p:nvPr>
            <p:ph type="body" idx="1"/>
          </p:nvPr>
        </p:nvSpPr>
        <p:spPr>
          <a:xfrm>
            <a:off x="379505" y="1544667"/>
            <a:ext cx="11809500" cy="42849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Clr>
                <a:schemeClr val="dk2"/>
              </a:buClr>
              <a:buSzPts val="1500"/>
              <a:buFont typeface="Arial"/>
              <a:buNone/>
            </a:pPr>
            <a:r>
              <a:rPr lang="en-US" sz="2800" b="1" dirty="0"/>
              <a:t>SWPBIS Big Idea </a:t>
            </a:r>
            <a:endParaRPr sz="2800" b="1" dirty="0"/>
          </a:p>
          <a:p>
            <a:pPr marL="0" marR="0" lvl="0" indent="0" algn="l" rtl="0">
              <a:lnSpc>
                <a:spcPct val="100000"/>
              </a:lnSpc>
              <a:spcBef>
                <a:spcPts val="400"/>
              </a:spcBef>
              <a:spcAft>
                <a:spcPts val="0"/>
              </a:spcAft>
              <a:buClr>
                <a:schemeClr val="dk2"/>
              </a:buClr>
              <a:buSzPts val="1500"/>
              <a:buFont typeface="Arial"/>
              <a:buNone/>
            </a:pPr>
            <a:r>
              <a:rPr lang="en-US" sz="2800" dirty="0"/>
              <a:t>Teams with access to current and reliable data are able to make more accurate and relevant decisions regarding staff and student instruction and support.</a:t>
            </a:r>
            <a:endParaRPr sz="2800" dirty="0"/>
          </a:p>
          <a:p>
            <a:pPr marL="0" marR="0" lvl="0" indent="0" algn="l" rtl="0">
              <a:lnSpc>
                <a:spcPct val="100000"/>
              </a:lnSpc>
              <a:spcBef>
                <a:spcPts val="900"/>
              </a:spcBef>
              <a:spcAft>
                <a:spcPts val="0"/>
              </a:spcAft>
              <a:buClr>
                <a:schemeClr val="dk2"/>
              </a:buClr>
              <a:buSzPts val="1500"/>
              <a:buFont typeface="Arial"/>
              <a:buNone/>
            </a:pPr>
            <a:endParaRPr sz="2000" dirty="0"/>
          </a:p>
          <a:p>
            <a:pPr marL="0" marR="0" lvl="0" indent="0" algn="l" rtl="0">
              <a:lnSpc>
                <a:spcPct val="100000"/>
              </a:lnSpc>
              <a:spcBef>
                <a:spcPts val="900"/>
              </a:spcBef>
              <a:spcAft>
                <a:spcPts val="0"/>
              </a:spcAft>
              <a:buClr>
                <a:schemeClr val="dk2"/>
              </a:buClr>
              <a:buSzPts val="1500"/>
              <a:buFont typeface="Arial"/>
              <a:buNone/>
            </a:pPr>
            <a:r>
              <a:rPr lang="en-US" sz="2800" b="1" dirty="0"/>
              <a:t>Tier 1 Team …</a:t>
            </a:r>
            <a:endParaRPr sz="2800" b="1" dirty="0"/>
          </a:p>
          <a:p>
            <a:pPr marL="457200" lvl="0" indent="-406400" algn="l" rtl="0">
              <a:lnSpc>
                <a:spcPct val="115000"/>
              </a:lnSpc>
              <a:spcBef>
                <a:spcPts val="900"/>
              </a:spcBef>
              <a:spcAft>
                <a:spcPts val="0"/>
              </a:spcAft>
              <a:buSzPts val="2800"/>
              <a:buChar char="•"/>
            </a:pPr>
            <a:r>
              <a:rPr lang="en-US" sz="2800" dirty="0"/>
              <a:t>regularly disaggregate discipline data to assess and monitor equity in student outcomes.</a:t>
            </a:r>
            <a:endParaRPr sz="2800" dirty="0"/>
          </a:p>
          <a:p>
            <a:pPr marL="457200" lvl="0" indent="-406400" algn="l" rtl="0">
              <a:lnSpc>
                <a:spcPct val="115000"/>
              </a:lnSpc>
              <a:spcBef>
                <a:spcPts val="0"/>
              </a:spcBef>
              <a:spcAft>
                <a:spcPts val="0"/>
              </a:spcAft>
              <a:buSzPts val="2800"/>
              <a:buChar char="•"/>
            </a:pPr>
            <a:r>
              <a:rPr lang="en-US" sz="2800" dirty="0"/>
              <a:t>is purposeful in examining inequitable outcome data first from a systems perspective, before viewing it as an issue with an individual student or family. </a:t>
            </a:r>
            <a:endParaRPr sz="2800" dirty="0"/>
          </a:p>
          <a:p>
            <a:pPr marL="609600" lvl="0" indent="0" algn="l" rtl="0">
              <a:lnSpc>
                <a:spcPct val="80000"/>
              </a:lnSpc>
              <a:spcBef>
                <a:spcPts val="800"/>
              </a:spcBef>
              <a:spcAft>
                <a:spcPts val="800"/>
              </a:spcAft>
              <a:buNone/>
            </a:pPr>
            <a:endParaRPr sz="4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Google Shape;270;p48" descr="PBIS Cultural responsiveness field guide"/>
          <p:cNvPicPr preferRelativeResize="0"/>
          <p:nvPr/>
        </p:nvPicPr>
        <p:blipFill>
          <a:blip r:embed="rId3">
            <a:alphaModFix/>
          </a:blip>
          <a:stretch>
            <a:fillRect/>
          </a:stretch>
        </p:blipFill>
        <p:spPr>
          <a:xfrm>
            <a:off x="706002" y="1455450"/>
            <a:ext cx="3761766" cy="4764550"/>
          </a:xfrm>
          <a:prstGeom prst="rect">
            <a:avLst/>
          </a:prstGeom>
          <a:noFill/>
          <a:ln>
            <a:noFill/>
          </a:ln>
        </p:spPr>
      </p:pic>
      <p:sp>
        <p:nvSpPr>
          <p:cNvPr id="271" name="Google Shape;271;p48"/>
          <p:cNvSpPr txBox="1"/>
          <p:nvPr/>
        </p:nvSpPr>
        <p:spPr>
          <a:xfrm>
            <a:off x="87978" y="6220000"/>
            <a:ext cx="5251800" cy="538500"/>
          </a:xfrm>
          <a:prstGeom prst="rect">
            <a:avLst/>
          </a:prstGeom>
          <a:noFill/>
          <a:ln>
            <a:noFill/>
          </a:ln>
        </p:spPr>
        <p:txBody>
          <a:bodyPr spcFirstLastPara="1" wrap="square" lIns="121875" tIns="121875" rIns="121875" bIns="121875" anchor="t" anchorCtr="0">
            <a:spAutoFit/>
          </a:bodyPr>
          <a:lstStyle/>
          <a:p>
            <a:pPr marL="0" lvl="0" indent="0" algn="ctr" rtl="0">
              <a:spcBef>
                <a:spcPts val="0"/>
              </a:spcBef>
              <a:spcAft>
                <a:spcPts val="0"/>
              </a:spcAft>
              <a:buNone/>
            </a:pPr>
            <a:r>
              <a:rPr lang="en-US" sz="1900" u="sng">
                <a:solidFill>
                  <a:schemeClr val="hlink"/>
                </a:solidFill>
                <a:latin typeface="Twentieth Century"/>
                <a:ea typeface="Twentieth Century"/>
                <a:cs typeface="Twentieth Century"/>
                <a:sym typeface="Twentieth Century"/>
                <a:hlinkClick r:id="rId4"/>
              </a:rPr>
              <a:t>PBIS Cultural  Responsiveness Field Guide-page 24</a:t>
            </a:r>
            <a:endParaRPr sz="1900">
              <a:latin typeface="Twentieth Century"/>
              <a:ea typeface="Twentieth Century"/>
              <a:cs typeface="Twentieth Century"/>
              <a:sym typeface="Twentieth Century"/>
            </a:endParaRPr>
          </a:p>
        </p:txBody>
      </p:sp>
      <p:sp>
        <p:nvSpPr>
          <p:cNvPr id="2" name="Title 1">
            <a:extLst>
              <a:ext uri="{FF2B5EF4-FFF2-40B4-BE49-F238E27FC236}">
                <a16:creationId xmlns:a16="http://schemas.microsoft.com/office/drawing/2014/main" id="{39CCB391-D60E-CA5C-6F4B-644942113B35}"/>
              </a:ext>
            </a:extLst>
          </p:cNvPr>
          <p:cNvSpPr>
            <a:spLocks noGrp="1"/>
          </p:cNvSpPr>
          <p:nvPr>
            <p:ph type="title"/>
          </p:nvPr>
        </p:nvSpPr>
        <p:spPr/>
        <p:txBody>
          <a:bodyPr>
            <a:noAutofit/>
          </a:bodyPr>
          <a:lstStyle/>
          <a:p>
            <a:br>
              <a:rPr lang="en-US" sz="3200" dirty="0"/>
            </a:br>
            <a:r>
              <a:rPr lang="en-US" sz="3200" dirty="0"/>
              <a:t>How can we analyze data more equitably?</a:t>
            </a:r>
            <a:br>
              <a:rPr lang="en-US" sz="3200" dirty="0">
                <a:solidFill>
                  <a:srgbClr val="FFFFFF"/>
                </a:solidFill>
              </a:rPr>
            </a:br>
            <a:endParaRPr lang="en-US" sz="3200" dirty="0"/>
          </a:p>
        </p:txBody>
      </p:sp>
      <p:sp>
        <p:nvSpPr>
          <p:cNvPr id="272" name="Google Shape;272;p48"/>
          <p:cNvSpPr txBox="1">
            <a:spLocks noGrp="1"/>
          </p:cNvSpPr>
          <p:nvPr>
            <p:ph type="body" idx="1"/>
          </p:nvPr>
        </p:nvSpPr>
        <p:spPr>
          <a:xfrm>
            <a:off x="4718304" y="1455450"/>
            <a:ext cx="6632586" cy="4721375"/>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US" sz="3500" b="1" i="1" dirty="0"/>
              <a:t>Examples</a:t>
            </a:r>
            <a:endParaRPr sz="3500" b="1" i="1" dirty="0"/>
          </a:p>
          <a:p>
            <a:pPr marL="457200" lvl="0" indent="-336665" algn="l" rtl="0">
              <a:spcBef>
                <a:spcPts val="800"/>
              </a:spcBef>
              <a:spcAft>
                <a:spcPts val="0"/>
              </a:spcAft>
              <a:buSzPts val="1702"/>
              <a:buChar char="•"/>
            </a:pPr>
            <a:r>
              <a:rPr lang="en-US" sz="1701" dirty="0"/>
              <a:t>Teams disaggregate the data in their core reports* by race/ethnicity and disability status quarterly. </a:t>
            </a:r>
            <a:endParaRPr sz="1701" dirty="0"/>
          </a:p>
          <a:p>
            <a:pPr marL="457200" lvl="0" indent="0" algn="l" rtl="0">
              <a:spcBef>
                <a:spcPts val="800"/>
              </a:spcBef>
              <a:spcAft>
                <a:spcPts val="0"/>
              </a:spcAft>
              <a:buNone/>
            </a:pPr>
            <a:endParaRPr sz="100" dirty="0"/>
          </a:p>
          <a:p>
            <a:pPr marL="457200" lvl="0" indent="-336665" algn="l" rtl="0">
              <a:spcBef>
                <a:spcPts val="800"/>
              </a:spcBef>
              <a:spcAft>
                <a:spcPts val="0"/>
              </a:spcAft>
              <a:buSzPts val="1702"/>
              <a:buChar char="•"/>
            </a:pPr>
            <a:r>
              <a:rPr lang="en-US" sz="1701" dirty="0"/>
              <a:t>Teams calculate multiple disproportionality metrics (e.g., risk ratios) for ODRs, suspensions, achievement, and special education placement at least quarterly.</a:t>
            </a:r>
            <a:endParaRPr sz="1701" dirty="0"/>
          </a:p>
          <a:p>
            <a:pPr marL="457200" lvl="0" indent="0" algn="l" rtl="0">
              <a:spcBef>
                <a:spcPts val="800"/>
              </a:spcBef>
              <a:spcAft>
                <a:spcPts val="0"/>
              </a:spcAft>
              <a:buNone/>
            </a:pPr>
            <a:endParaRPr sz="100" dirty="0"/>
          </a:p>
          <a:p>
            <a:pPr marL="457200" lvl="0" indent="-336665" algn="l" rtl="0">
              <a:spcBef>
                <a:spcPts val="800"/>
              </a:spcBef>
              <a:spcAft>
                <a:spcPts val="0"/>
              </a:spcAft>
              <a:buSzPts val="1702"/>
              <a:buChar char="•"/>
            </a:pPr>
            <a:r>
              <a:rPr lang="en-US" sz="1701" dirty="0"/>
              <a:t>Teams review administrative consequence decisions for disparity at least monthly.</a:t>
            </a:r>
            <a:endParaRPr sz="1701" dirty="0"/>
          </a:p>
          <a:p>
            <a:pPr marL="457200" lvl="0" indent="0" algn="l" rtl="0">
              <a:spcBef>
                <a:spcPts val="800"/>
              </a:spcBef>
              <a:spcAft>
                <a:spcPts val="0"/>
              </a:spcAft>
              <a:buNone/>
            </a:pPr>
            <a:endParaRPr sz="100" dirty="0"/>
          </a:p>
          <a:p>
            <a:pPr marL="457200" lvl="0" indent="-336665" algn="l" rtl="0">
              <a:spcBef>
                <a:spcPts val="800"/>
              </a:spcBef>
              <a:spcAft>
                <a:spcPts val="0"/>
              </a:spcAft>
              <a:buSzPts val="1702"/>
              <a:buChar char="•"/>
            </a:pPr>
            <a:r>
              <a:rPr lang="en-US" sz="1701" dirty="0"/>
              <a:t>Teams examine trends in disaggregated data to identify specific situations when disproportionality is more likely to be evident (e.g., behaviors, locations, time of day). </a:t>
            </a:r>
            <a:endParaRPr sz="1701" dirty="0"/>
          </a:p>
          <a:p>
            <a:pPr marL="457200" lvl="0" indent="0" algn="l" rtl="0">
              <a:spcBef>
                <a:spcPts val="800"/>
              </a:spcBef>
              <a:spcAft>
                <a:spcPts val="0"/>
              </a:spcAft>
              <a:buNone/>
            </a:pPr>
            <a:endParaRPr sz="100" dirty="0"/>
          </a:p>
          <a:p>
            <a:pPr marL="457200" lvl="0" indent="-336665" algn="l" rtl="0">
              <a:spcBef>
                <a:spcPts val="800"/>
              </a:spcBef>
              <a:spcAft>
                <a:spcPts val="0"/>
              </a:spcAft>
              <a:buSzPts val="1702"/>
              <a:buChar char="•"/>
            </a:pPr>
            <a:r>
              <a:rPr lang="en-US" sz="1701" dirty="0"/>
              <a:t>Teams research their communities to determine which ethnic groups are represented within the broad federal race categories and use that information to make practices more culturally responsive. </a:t>
            </a:r>
            <a:endParaRPr sz="170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9"/>
          <p:cNvSpPr txBox="1">
            <a:spLocks noGrp="1"/>
          </p:cNvSpPr>
          <p:nvPr>
            <p:ph type="title"/>
          </p:nvPr>
        </p:nvSpPr>
        <p:spPr>
          <a:xfrm>
            <a:off x="0" y="208925"/>
            <a:ext cx="12189000" cy="915300"/>
          </a:xfrm>
          <a:prstGeom prst="rect">
            <a:avLst/>
          </a:prstGeom>
        </p:spPr>
        <p:txBody>
          <a:bodyPr spcFirstLastPara="1" wrap="square" lIns="68575" tIns="34275" rIns="68575" bIns="34275" anchor="ctr" anchorCtr="0">
            <a:normAutofit/>
          </a:bodyPr>
          <a:lstStyle/>
          <a:p>
            <a:pPr marL="5943600" lvl="0" indent="609600" algn="ctr" rtl="0">
              <a:spcBef>
                <a:spcPts val="0"/>
              </a:spcBef>
              <a:spcAft>
                <a:spcPts val="0"/>
              </a:spcAft>
              <a:buNone/>
            </a:pPr>
            <a:r>
              <a:rPr lang="en-US" sz="4600" dirty="0"/>
              <a:t>Discipline Data </a:t>
            </a:r>
            <a:r>
              <a:rPr lang="en-US" sz="4600" b="1" dirty="0"/>
              <a:t>Tasks</a:t>
            </a:r>
            <a:endParaRPr sz="4600" b="1" dirty="0"/>
          </a:p>
        </p:txBody>
      </p:sp>
      <p:sp>
        <p:nvSpPr>
          <p:cNvPr id="280" name="Google Shape;280;p49"/>
          <p:cNvSpPr txBox="1">
            <a:spLocks noGrp="1"/>
          </p:cNvSpPr>
          <p:nvPr>
            <p:ph type="body" idx="1"/>
          </p:nvPr>
        </p:nvSpPr>
        <p:spPr>
          <a:xfrm>
            <a:off x="310322" y="1733400"/>
            <a:ext cx="11809500" cy="4284900"/>
          </a:xfrm>
          <a:prstGeom prst="rect">
            <a:avLst/>
          </a:prstGeom>
        </p:spPr>
        <p:txBody>
          <a:bodyPr spcFirstLastPara="1" wrap="square" lIns="68575" tIns="34275" rIns="68575" bIns="34275" anchor="t" anchorCtr="0">
            <a:noAutofit/>
          </a:bodyPr>
          <a:lstStyle/>
          <a:p>
            <a:pPr marL="0" lvl="0" indent="0" algn="l" rtl="0">
              <a:lnSpc>
                <a:spcPct val="115000"/>
              </a:lnSpc>
              <a:spcBef>
                <a:spcPts val="0"/>
              </a:spcBef>
              <a:spcAft>
                <a:spcPts val="0"/>
              </a:spcAft>
              <a:buNone/>
            </a:pPr>
            <a:r>
              <a:rPr lang="en-US" sz="3200" dirty="0"/>
              <a:t>Teams will prepare and plan for discipline data analysis:</a:t>
            </a:r>
            <a:endParaRPr sz="3200" dirty="0"/>
          </a:p>
          <a:p>
            <a:pPr marL="609600" lvl="0" indent="-508000" algn="l" rtl="0">
              <a:lnSpc>
                <a:spcPct val="115000"/>
              </a:lnSpc>
              <a:spcBef>
                <a:spcPts val="400"/>
              </a:spcBef>
              <a:spcAft>
                <a:spcPts val="0"/>
              </a:spcAft>
              <a:buSzPts val="3200"/>
              <a:buFont typeface="Calibri"/>
              <a:buAutoNum type="arabicPeriod"/>
            </a:pPr>
            <a:r>
              <a:rPr lang="en-US" sz="3200" dirty="0"/>
              <a:t>analyze their current data systems</a:t>
            </a:r>
            <a:endParaRPr sz="3200" dirty="0"/>
          </a:p>
          <a:p>
            <a:pPr marL="609600" lvl="0" indent="-508000" algn="l" rtl="0">
              <a:lnSpc>
                <a:spcPct val="115000"/>
              </a:lnSpc>
              <a:spcBef>
                <a:spcPts val="0"/>
              </a:spcBef>
              <a:spcAft>
                <a:spcPts val="0"/>
              </a:spcAft>
              <a:buSzPts val="3200"/>
              <a:buFont typeface="Calibri"/>
              <a:buAutoNum type="arabicPeriod"/>
            </a:pPr>
            <a:r>
              <a:rPr lang="en-US" sz="3200" dirty="0"/>
              <a:t>determine effectiveness of current data systems</a:t>
            </a:r>
            <a:endParaRPr sz="3200" dirty="0"/>
          </a:p>
          <a:p>
            <a:pPr marL="609600" lvl="0" indent="-508000" algn="l" rtl="0">
              <a:lnSpc>
                <a:spcPct val="115000"/>
              </a:lnSpc>
              <a:spcBef>
                <a:spcPts val="0"/>
              </a:spcBef>
              <a:spcAft>
                <a:spcPts val="0"/>
              </a:spcAft>
              <a:buSzPts val="3200"/>
              <a:buFont typeface="Calibri"/>
              <a:buAutoNum type="arabicPeriod"/>
            </a:pPr>
            <a:r>
              <a:rPr lang="en-US" sz="3200" dirty="0"/>
              <a:t>refer to Cultural Responsiveness Field Guide - page 24 </a:t>
            </a:r>
            <a:endParaRPr sz="3200" dirty="0"/>
          </a:p>
          <a:p>
            <a:pPr marL="609600" lvl="0" indent="-508000" algn="l" rtl="0">
              <a:lnSpc>
                <a:spcPct val="115000"/>
              </a:lnSpc>
              <a:spcBef>
                <a:spcPts val="0"/>
              </a:spcBef>
              <a:spcAft>
                <a:spcPts val="0"/>
              </a:spcAft>
              <a:buSzPts val="3200"/>
              <a:buFont typeface="Calibri"/>
              <a:buAutoNum type="arabicPeriod"/>
            </a:pPr>
            <a:r>
              <a:rPr lang="en-US" sz="3200" dirty="0"/>
              <a:t>include Discipline Data collection and analysis in Overall Action Plan</a:t>
            </a:r>
            <a:endParaRPr sz="3200" dirty="0"/>
          </a:p>
          <a:p>
            <a:pPr marL="609600" lvl="0" indent="0" algn="l" rtl="0">
              <a:lnSpc>
                <a:spcPct val="80000"/>
              </a:lnSpc>
              <a:spcBef>
                <a:spcPts val="800"/>
              </a:spcBef>
              <a:spcAft>
                <a:spcPts val="800"/>
              </a:spcAft>
              <a:buNone/>
            </a:pPr>
            <a:endParaRPr sz="4000" dirty="0"/>
          </a:p>
        </p:txBody>
      </p:sp>
    </p:spTree>
  </p:cSld>
  <p:clrMapOvr>
    <a:masterClrMapping/>
  </p:clrMapOvr>
</p:sld>
</file>

<file path=ppt/theme/theme1.xml><?xml version="1.0" encoding="utf-8"?>
<a:theme xmlns:a="http://schemas.openxmlformats.org/drawingml/2006/main" name="MDE &amp; PBISmn">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DE &amp; PBISmn">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2910</Words>
  <Application>Microsoft Macintosh PowerPoint</Application>
  <PresentationFormat>Custom</PresentationFormat>
  <Paragraphs>322</Paragraphs>
  <Slides>28</Slides>
  <Notes>28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28</vt:i4>
      </vt:variant>
    </vt:vector>
  </HeadingPairs>
  <TitlesOfParts>
    <vt:vector size="38" baseType="lpstr">
      <vt:lpstr>Noto Sans Symbols</vt:lpstr>
      <vt:lpstr>Times New Roman</vt:lpstr>
      <vt:lpstr>Didact Gothic</vt:lpstr>
      <vt:lpstr>Calibri</vt:lpstr>
      <vt:lpstr>Twentieth Century</vt:lpstr>
      <vt:lpstr>Questrial</vt:lpstr>
      <vt:lpstr>Arial</vt:lpstr>
      <vt:lpstr>Roboto</vt:lpstr>
      <vt:lpstr>MDE &amp; PBISmn</vt:lpstr>
      <vt:lpstr>MDE &amp; PBISmn</vt:lpstr>
      <vt:lpstr> Tier 1 Training Day 4</vt:lpstr>
      <vt:lpstr>Learning Expectations</vt:lpstr>
      <vt:lpstr>   Tier 1: Implementation Fidelity</vt:lpstr>
      <vt:lpstr>TFI 1.12 Purpose &amp;  Outcomes </vt:lpstr>
      <vt:lpstr>Data Overview</vt:lpstr>
      <vt:lpstr>Quote</vt:lpstr>
      <vt:lpstr>Culturally Responsive Elaboration</vt:lpstr>
      <vt:lpstr> How can we analyze data more equitably? </vt:lpstr>
      <vt:lpstr>Discipline Data Tasks</vt:lpstr>
      <vt:lpstr>Discipline Data Tasks</vt:lpstr>
      <vt:lpstr>                 Definition</vt:lpstr>
      <vt:lpstr>        Rationale </vt:lpstr>
      <vt:lpstr>What are our data sources?</vt:lpstr>
      <vt:lpstr>Why Use Data For Decision Making?</vt:lpstr>
      <vt:lpstr>3 Types of Data</vt:lpstr>
      <vt:lpstr>Outcome Data</vt:lpstr>
      <vt:lpstr>Core Reports – Data System</vt:lpstr>
      <vt:lpstr>Additional Reports</vt:lpstr>
      <vt:lpstr>Additional Reports (cont.)</vt:lpstr>
      <vt:lpstr>Additional Reports (cont.)</vt:lpstr>
      <vt:lpstr>Data System Questions</vt:lpstr>
      <vt:lpstr>Additional Data Sources</vt:lpstr>
      <vt:lpstr>Where we are headed:  Data Analysis</vt:lpstr>
      <vt:lpstr>Data for Continuous Improvement</vt:lpstr>
      <vt:lpstr>Useful Data-Based Decision Making</vt:lpstr>
      <vt:lpstr> Precision Problem Solving  Statements</vt:lpstr>
      <vt:lpstr>  Do We Have an Efficient Data System?</vt:lpstr>
      <vt:lpstr>Team Implementation Planning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Tier 1 Training Day 4</dc:title>
  <cp:lastModifiedBy>SUSAN J CHWALEK</cp:lastModifiedBy>
  <cp:revision>2</cp:revision>
  <dcterms:modified xsi:type="dcterms:W3CDTF">2022-09-22T21:05:40Z</dcterms:modified>
</cp:coreProperties>
</file>