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Roboto"/>
      <p:regular r:id="rId21"/>
      <p:bold r:id="rId22"/>
      <p:italic r:id="rId23"/>
      <p:boldItalic r:id="rId24"/>
    </p:embeddedFon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D487D5-7E5E-403B-87F3-60C20F5ABB84}">
  <a:tblStyle styleId="{C3D487D5-7E5E-403B-87F3-60C20F5ABB84}"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a:band2H>
    <a:band1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1"/>
          </a:solidFill>
        </a:fill>
      </a:tcStyle>
    </a:firstRow>
    <a:neCell>
      <a:tcTxStyle/>
    </a:neCell>
    <a:nwCell>
      <a:tcTxStyle/>
    </a:nwCell>
  </a:tblStyle>
  <a:tblStyle styleId="{F13BE134-A9DB-4267-8E37-B3ECF29B514A}"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1F3F9"/>
          </a:solidFill>
        </a:fill>
      </a:tcStyle>
    </a:wholeTbl>
    <a:band1H>
      <a:tcTxStyle/>
      <a:tcStyle>
        <a:fill>
          <a:solidFill>
            <a:srgbClr val="E2E5F4"/>
          </a:solidFill>
        </a:fill>
      </a:tcStyle>
    </a:band1H>
    <a:band2H>
      <a:tcTxStyle/>
    </a:band2H>
    <a:band1V>
      <a:tcTxStyle/>
      <a:tcStyle>
        <a:fill>
          <a:solidFill>
            <a:srgbClr val="E2E5F4"/>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44992EFF-8697-4389-88C9-37BCDFEBCEA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5" Type="http://schemas.openxmlformats.org/officeDocument/2006/relationships/font" Target="fonts/Questrial-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b81e8238d0_0_317:notes"/>
          <p:cNvSpPr/>
          <p:nvPr>
            <p:ph idx="2" type="sldImg"/>
          </p:nvPr>
        </p:nvSpPr>
        <p:spPr>
          <a:xfrm>
            <a:off x="2143125" y="685800"/>
            <a:ext cx="25719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b81e8238d0_0_3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Updated 7/2018</a:t>
            </a:r>
            <a:endParaRPr/>
          </a:p>
        </p:txBody>
      </p:sp>
      <p:sp>
        <p:nvSpPr>
          <p:cNvPr id="140" name="Google Shape;140;g1b81e8238d0_0_317: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b81e8238d0_0_8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1b81e8238d0_0_8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video is linked here.  It should be played during the presentation.  Members of the panel include several coaches and administrators from MN PBIS Sustained Exemplar schools</a:t>
            </a:r>
            <a:endParaRPr/>
          </a:p>
          <a:p>
            <a:pPr indent="0" lvl="0" marL="0" rtl="0" algn="l">
              <a:spcBef>
                <a:spcPts val="0"/>
              </a:spcBef>
              <a:spcAft>
                <a:spcPts val="0"/>
              </a:spcAft>
              <a:buClr>
                <a:schemeClr val="dk1"/>
              </a:buClr>
              <a:buSzPts val="1100"/>
              <a:buFont typeface="Arial"/>
              <a:buNone/>
            </a:pPr>
            <a:r>
              <a:t/>
            </a:r>
            <a:endParaRPr/>
          </a:p>
        </p:txBody>
      </p:sp>
      <p:sp>
        <p:nvSpPr>
          <p:cNvPr id="235" name="Google Shape;235;g1b81e8238d0_0_82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1b81e8238d0_0_837:notes"/>
          <p:cNvSpPr/>
          <p:nvPr>
            <p:ph idx="2" type="sldImg"/>
          </p:nvPr>
        </p:nvSpPr>
        <p:spPr>
          <a:xfrm>
            <a:off x="2143125" y="685800"/>
            <a:ext cx="2571900" cy="34287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b81e8238d0_0_8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g1b81e8238d0_0_837:notes"/>
          <p:cNvSpPr txBox="1"/>
          <p:nvPr>
            <p:ph idx="12" type="sldNum"/>
          </p:nvPr>
        </p:nvSpPr>
        <p:spPr>
          <a:xfrm>
            <a:off x="3884613" y="8685214"/>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b81e8238d0_0_683:notes"/>
          <p:cNvSpPr/>
          <p:nvPr>
            <p:ph idx="2" type="sldImg"/>
          </p:nvPr>
        </p:nvSpPr>
        <p:spPr>
          <a:xfrm>
            <a:off x="2143125" y="685800"/>
            <a:ext cx="25719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g1b81e8238d0_0_6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LOOK HOW FAR YOU’VE COME!!  </a:t>
            </a:r>
            <a:r>
              <a:rPr lang="en-US">
                <a:latin typeface="Calibri"/>
                <a:ea typeface="Calibri"/>
                <a:cs typeface="Calibri"/>
                <a:sym typeface="Calibri"/>
              </a:rPr>
              <a:t>You’ve been exposed to a</a:t>
            </a:r>
            <a:r>
              <a:rPr lang="en-US"/>
              <a:t>ll</a:t>
            </a:r>
            <a:r>
              <a:rPr lang="en-US">
                <a:latin typeface="Calibri"/>
                <a:ea typeface="Calibri"/>
                <a:cs typeface="Calibri"/>
                <a:sym typeface="Calibri"/>
              </a:rPr>
              <a:t> of the PBIS Implementation components</a:t>
            </a:r>
            <a:r>
              <a:rPr lang="en-US"/>
              <a:t> which includes items related to your Tier 1 Team, Implementation actions, evaluation, as well as specific components involved with the classroom.</a:t>
            </a:r>
            <a:endParaRPr>
              <a:latin typeface="Calibri"/>
              <a:ea typeface="Calibri"/>
              <a:cs typeface="Calibri"/>
              <a:sym typeface="Calibri"/>
            </a:endParaRPr>
          </a:p>
        </p:txBody>
      </p:sp>
      <p:sp>
        <p:nvSpPr>
          <p:cNvPr id="148" name="Google Shape;148;g1b81e8238d0_0_683: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b81e8238d0_0_334:notes"/>
          <p:cNvSpPr txBox="1"/>
          <p:nvPr>
            <p:ph idx="12" type="sldNum"/>
          </p:nvPr>
        </p:nvSpPr>
        <p:spPr>
          <a:xfrm>
            <a:off x="3884613" y="8685214"/>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
        <p:nvSpPr>
          <p:cNvPr id="157" name="Google Shape;157;g1b81e8238d0_0_334:notes"/>
          <p:cNvSpPr txBox="1"/>
          <p:nvPr/>
        </p:nvSpPr>
        <p:spPr>
          <a:xfrm>
            <a:off x="3884613" y="8684927"/>
            <a:ext cx="2971800" cy="457500"/>
          </a:xfrm>
          <a:prstGeom prst="rect">
            <a:avLst/>
          </a:prstGeom>
          <a:noFill/>
          <a:ln>
            <a:noFill/>
          </a:ln>
        </p:spPr>
        <p:txBody>
          <a:bodyPr anchorCtr="0" anchor="b" bIns="46550" lIns="93125" spcFirstLastPara="1" rIns="93125" wrap="square" tIns="46550">
            <a:noAutofit/>
          </a:bodyPr>
          <a:lstStyle/>
          <a:p>
            <a:pPr indent="0" lvl="0" marL="0" marR="0" rtl="0" algn="r">
              <a:spcBef>
                <a:spcPts val="0"/>
              </a:spcBef>
              <a:spcAft>
                <a:spcPts val="0"/>
              </a:spcAft>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b="0" i="0" sz="1200" u="none" cap="none" strike="noStrike">
              <a:solidFill>
                <a:srgbClr val="000000"/>
              </a:solidFill>
              <a:latin typeface="Times New Roman"/>
              <a:ea typeface="Times New Roman"/>
              <a:cs typeface="Times New Roman"/>
              <a:sym typeface="Times New Roman"/>
            </a:endParaRPr>
          </a:p>
        </p:txBody>
      </p:sp>
      <p:sp>
        <p:nvSpPr>
          <p:cNvPr id="158" name="Google Shape;158;g1b81e8238d0_0_334:notes"/>
          <p:cNvSpPr/>
          <p:nvPr>
            <p:ph idx="2" type="sldImg"/>
          </p:nvPr>
        </p:nvSpPr>
        <p:spPr>
          <a:xfrm>
            <a:off x="2143125" y="685800"/>
            <a:ext cx="2571900" cy="342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g1b81e8238d0_0_334:notes"/>
          <p:cNvSpPr txBox="1"/>
          <p:nvPr>
            <p:ph idx="1" type="body"/>
          </p:nvPr>
        </p:nvSpPr>
        <p:spPr>
          <a:xfrm>
            <a:off x="914400" y="4344025"/>
            <a:ext cx="5029200" cy="411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Let’s model the behaviors we expect and need from our students by being responsible, respectful, and engaged, paying close attention to item #3 under Be Responsible - Action Plan to implement what you are learning.  Always be thinking how to make these ideas real in your school and how to include in your overall Action Plan.</a:t>
            </a:r>
            <a:endParaRPr>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b81e8238d0_0_3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b81e8238d0_0_3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Review to set the context/stage for work.  </a:t>
            </a:r>
            <a:endParaRPr/>
          </a:p>
        </p:txBody>
      </p:sp>
      <p:sp>
        <p:nvSpPr>
          <p:cNvPr id="166" name="Google Shape;166;g1b81e8238d0_0_3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b81e8238d0_0_348:notes"/>
          <p:cNvSpPr/>
          <p:nvPr>
            <p:ph idx="2" type="sldImg"/>
          </p:nvPr>
        </p:nvSpPr>
        <p:spPr>
          <a:xfrm>
            <a:off x="2143125" y="685800"/>
            <a:ext cx="2571900" cy="34287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b81e8238d0_0_3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Here are the tasks teams will be instructed to complete during and/or following this presentation.</a:t>
            </a:r>
            <a:endParaRPr/>
          </a:p>
        </p:txBody>
      </p:sp>
      <p:sp>
        <p:nvSpPr>
          <p:cNvPr id="174" name="Google Shape;174;g1b81e8238d0_0_348:notes"/>
          <p:cNvSpPr txBox="1"/>
          <p:nvPr>
            <p:ph idx="12" type="sldNum"/>
          </p:nvPr>
        </p:nvSpPr>
        <p:spPr>
          <a:xfrm>
            <a:off x="3884613" y="8685214"/>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b81e8238d0_0_8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b81e8238d0_0_8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g1b81e8238d0_0_815: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Video is 4 minutes long – done by Kent McIntosh: https://pbisapps.wistia.com/medias/uhkgj8pf29</a:t>
            </a:r>
            <a:endParaRPr/>
          </a:p>
          <a:p>
            <a:pPr indent="0" lvl="0" marL="0" rtl="0" algn="l">
              <a:spcBef>
                <a:spcPts val="0"/>
              </a:spcBef>
              <a:spcAft>
                <a:spcPts val="0"/>
              </a:spcAft>
              <a:buNone/>
            </a:pPr>
            <a:r>
              <a:rPr lang="en-US"/>
              <a:t>The following slides are a recap of the video. </a:t>
            </a:r>
            <a:endParaRPr/>
          </a:p>
          <a:p>
            <a:pPr indent="0" lvl="0" marL="0" rtl="0" algn="l">
              <a:spcBef>
                <a:spcPts val="0"/>
              </a:spcBef>
              <a:spcAft>
                <a:spcPts val="0"/>
              </a:spcAft>
              <a:buNone/>
            </a:pPr>
            <a:r>
              <a:rPr lang="en-US"/>
              <a:t>You Choose:</a:t>
            </a:r>
            <a:endParaRPr/>
          </a:p>
          <a:p>
            <a:pPr indent="0" lvl="0" marL="0" rtl="0" algn="l">
              <a:spcBef>
                <a:spcPts val="0"/>
              </a:spcBef>
              <a:spcAft>
                <a:spcPts val="0"/>
              </a:spcAft>
              <a:buNone/>
            </a:pPr>
            <a:r>
              <a:rPr lang="en-US"/>
              <a:t>Watch video only</a:t>
            </a:r>
            <a:endParaRPr/>
          </a:p>
          <a:p>
            <a:pPr indent="0" lvl="0" marL="0" rtl="0" algn="l">
              <a:spcBef>
                <a:spcPts val="0"/>
              </a:spcBef>
              <a:spcAft>
                <a:spcPts val="0"/>
              </a:spcAft>
              <a:buNone/>
            </a:pPr>
            <a:r>
              <a:rPr lang="en-US"/>
              <a:t>Watch Video review slides</a:t>
            </a:r>
            <a:endParaRPr/>
          </a:p>
          <a:p>
            <a:pPr indent="0" lvl="0" marL="0" rtl="0" algn="l">
              <a:spcBef>
                <a:spcPts val="0"/>
              </a:spcBef>
              <a:spcAft>
                <a:spcPts val="0"/>
              </a:spcAft>
              <a:buNone/>
            </a:pPr>
            <a:r>
              <a:rPr lang="en-US"/>
              <a:t>Review slides only</a:t>
            </a:r>
            <a:endParaRPr/>
          </a:p>
        </p:txBody>
      </p:sp>
      <p:sp>
        <p:nvSpPr>
          <p:cNvPr id="189" name="Google Shape;189;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Logo Only)">
  <p:cSld name="1_Title Slide (Logo Only)">
    <p:bg>
      <p:bgPr>
        <a:solidFill>
          <a:schemeClr val="lt1"/>
        </a:solid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0" y="4188564"/>
            <a:ext cx="9144000" cy="1199100"/>
          </a:xfrm>
          <a:prstGeom prst="rect">
            <a:avLst/>
          </a:prstGeom>
          <a:solidFill>
            <a:schemeClr val="accent1"/>
          </a:solidFill>
          <a:ln>
            <a:noFill/>
          </a:ln>
        </p:spPr>
        <p:txBody>
          <a:bodyPr anchorCtr="0" anchor="ctr" bIns="68575" lIns="137150" spcFirstLastPara="1" rIns="137150" wrap="square" tIns="68575">
            <a:normAutofit/>
          </a:bodyPr>
          <a:lstStyle>
            <a:lvl1pPr lvl="0" rtl="0" algn="ct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 name="Google Shape;17;p2"/>
          <p:cNvSpPr/>
          <p:nvPr/>
        </p:nvSpPr>
        <p:spPr>
          <a:xfrm>
            <a:off x="0" y="5387786"/>
            <a:ext cx="9144000" cy="1470300"/>
          </a:xfrm>
          <a:prstGeom prst="rect">
            <a:avLst/>
          </a:prstGeom>
          <a:solidFill>
            <a:srgbClr val="E8E8E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18" name="Google Shape;18;p2"/>
          <p:cNvSpPr txBox="1"/>
          <p:nvPr>
            <p:ph idx="1" type="body"/>
          </p:nvPr>
        </p:nvSpPr>
        <p:spPr>
          <a:xfrm>
            <a:off x="2101850" y="5644884"/>
            <a:ext cx="4940400" cy="903300"/>
          </a:xfrm>
          <a:prstGeom prst="rect">
            <a:avLst/>
          </a:prstGeom>
          <a:noFill/>
          <a:ln>
            <a:noFill/>
          </a:ln>
        </p:spPr>
        <p:txBody>
          <a:bodyPr anchorCtr="0" anchor="t" bIns="34275" lIns="68575" spcFirstLastPara="1" rIns="68575" wrap="square" tIns="34275">
            <a:normAutofit/>
          </a:bodyPr>
          <a:lstStyle>
            <a:lvl1pPr indent="-228600" lvl="0" marL="457200" rtl="0" algn="ctr">
              <a:lnSpc>
                <a:spcPct val="100000"/>
              </a:lnSpc>
              <a:spcBef>
                <a:spcPts val="0"/>
              </a:spcBef>
              <a:spcAft>
                <a:spcPts val="0"/>
              </a:spcAft>
              <a:buSzPts val="1400"/>
              <a:buNone/>
              <a:defRPr sz="1400"/>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 name="Google Shape;19;p2"/>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0" name="Google Shape;20;p2"/>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1" name="Google Shape;21;p2"/>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pic>
        <p:nvPicPr>
          <p:cNvPr id="22" name="Google Shape;22;p2"/>
          <p:cNvPicPr preferRelativeResize="0"/>
          <p:nvPr/>
        </p:nvPicPr>
        <p:blipFill rotWithShape="1">
          <a:blip r:embed="rId2">
            <a:alphaModFix/>
          </a:blip>
          <a:srcRect b="0" l="0" r="0" t="0"/>
          <a:stretch/>
        </p:blipFill>
        <p:spPr>
          <a:xfrm>
            <a:off x="2529283" y="1803811"/>
            <a:ext cx="4085434" cy="542820"/>
          </a:xfrm>
          <a:prstGeom prst="rect">
            <a:avLst/>
          </a:prstGeom>
          <a:noFill/>
          <a:ln>
            <a:noFill/>
          </a:ln>
        </p:spPr>
      </p:pic>
      <p:pic>
        <p:nvPicPr>
          <p:cNvPr descr="08E63123-0EA5-48C1-AA21-28EADA3137E5" id="23" name="Google Shape;23;p2"/>
          <p:cNvPicPr preferRelativeResize="0"/>
          <p:nvPr/>
        </p:nvPicPr>
        <p:blipFill rotWithShape="1">
          <a:blip r:embed="rId3">
            <a:alphaModFix/>
          </a:blip>
          <a:srcRect b="0" l="0" r="0" t="0"/>
          <a:stretch/>
        </p:blipFill>
        <p:spPr>
          <a:xfrm>
            <a:off x="3527857" y="2722866"/>
            <a:ext cx="2088286" cy="96912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4" name="Shape 84"/>
        <p:cNvGrpSpPr/>
        <p:nvPr/>
      </p:nvGrpSpPr>
      <p:grpSpPr>
        <a:xfrm>
          <a:off x="0" y="0"/>
          <a:ext cx="0" cy="0"/>
          <a:chOff x="0" y="0"/>
          <a:chExt cx="0" cy="0"/>
        </a:xfrm>
      </p:grpSpPr>
      <p:sp>
        <p:nvSpPr>
          <p:cNvPr id="85" name="Google Shape;85;p11"/>
          <p:cNvSpPr txBox="1"/>
          <p:nvPr>
            <p:ph type="ctrTitle"/>
          </p:nvPr>
        </p:nvSpPr>
        <p:spPr>
          <a:xfrm>
            <a:off x="1143000" y="1122363"/>
            <a:ext cx="6858000" cy="23877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11"/>
          <p:cNvSpPr txBox="1"/>
          <p:nvPr>
            <p:ph idx="1" type="subTitle"/>
          </p:nvPr>
        </p:nvSpPr>
        <p:spPr>
          <a:xfrm>
            <a:off x="1143000" y="3602038"/>
            <a:ext cx="6858000" cy="1655700"/>
          </a:xfrm>
          <a:prstGeom prst="rect">
            <a:avLst/>
          </a:prstGeom>
          <a:noFill/>
          <a:ln>
            <a:noFill/>
          </a:ln>
        </p:spPr>
        <p:txBody>
          <a:bodyPr anchorCtr="0" anchor="t" bIns="34275" lIns="68575" spcFirstLastPara="1" rIns="68575" wrap="square" tIns="34275">
            <a:normAutofit/>
          </a:bodyPr>
          <a:lstStyle>
            <a:lvl1pPr lvl="0" rtl="0" algn="ctr">
              <a:lnSpc>
                <a:spcPct val="100000"/>
              </a:lnSpc>
              <a:spcBef>
                <a:spcPts val="800"/>
              </a:spcBef>
              <a:spcAft>
                <a:spcPts val="0"/>
              </a:spcAft>
              <a:buSzPts val="1800"/>
              <a:buNone/>
              <a:defRPr sz="1800"/>
            </a:lvl1pPr>
            <a:lvl2pPr lvl="1" rtl="0" algn="ctr">
              <a:lnSpc>
                <a:spcPct val="100000"/>
              </a:lnSpc>
              <a:spcBef>
                <a:spcPts val="800"/>
              </a:spcBef>
              <a:spcAft>
                <a:spcPts val="0"/>
              </a:spcAft>
              <a:buSzPts val="1500"/>
              <a:buNone/>
              <a:defRPr sz="1500"/>
            </a:lvl2pPr>
            <a:lvl3pPr lvl="2" rtl="0" algn="ctr">
              <a:lnSpc>
                <a:spcPct val="100000"/>
              </a:lnSpc>
              <a:spcBef>
                <a:spcPts val="800"/>
              </a:spcBef>
              <a:spcAft>
                <a:spcPts val="0"/>
              </a:spcAft>
              <a:buSzPts val="1400"/>
              <a:buNone/>
              <a:defRPr sz="1400"/>
            </a:lvl3pPr>
            <a:lvl4pPr lvl="3" rtl="0" algn="ctr">
              <a:lnSpc>
                <a:spcPct val="100000"/>
              </a:lnSpc>
              <a:spcBef>
                <a:spcPts val="800"/>
              </a:spcBef>
              <a:spcAft>
                <a:spcPts val="0"/>
              </a:spcAft>
              <a:buSzPts val="1200"/>
              <a:buNone/>
              <a:defRPr sz="1200"/>
            </a:lvl4pPr>
            <a:lvl5pPr lvl="4" rtl="0" algn="ctr">
              <a:lnSpc>
                <a:spcPct val="100000"/>
              </a:lnSpc>
              <a:spcBef>
                <a:spcPts val="800"/>
              </a:spcBef>
              <a:spcAft>
                <a:spcPts val="0"/>
              </a:spcAft>
              <a:buSzPts val="1200"/>
              <a:buNone/>
              <a:defRPr sz="1200"/>
            </a:lvl5pPr>
            <a:lvl6pPr lvl="5" rtl="0" algn="ctr">
              <a:lnSpc>
                <a:spcPct val="90000"/>
              </a:lnSpc>
              <a:spcBef>
                <a:spcPts val="8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87" name="Google Shape;87;p11"/>
          <p:cNvSpPr txBox="1"/>
          <p:nvPr>
            <p:ph idx="10" type="dt"/>
          </p:nvPr>
        </p:nvSpPr>
        <p:spPr>
          <a:xfrm>
            <a:off x="628650" y="6356350"/>
            <a:ext cx="10191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8" name="Google Shape;88;p11"/>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1"/>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LOGO">
  <p:cSld name="1_TITLE and LOGO">
    <p:spTree>
      <p:nvGrpSpPr>
        <p:cNvPr id="90" name="Shape 90"/>
        <p:cNvGrpSpPr/>
        <p:nvPr/>
      </p:nvGrpSpPr>
      <p:grpSpPr>
        <a:xfrm>
          <a:off x="0" y="0"/>
          <a:ext cx="0" cy="0"/>
          <a:chOff x="0" y="0"/>
          <a:chExt cx="0" cy="0"/>
        </a:xfrm>
      </p:grpSpPr>
      <p:cxnSp>
        <p:nvCxnSpPr>
          <p:cNvPr id="91" name="Google Shape;91;p12"/>
          <p:cNvCxnSpPr/>
          <p:nvPr/>
        </p:nvCxnSpPr>
        <p:spPr>
          <a:xfrm>
            <a:off x="352425" y="457200"/>
            <a:ext cx="0" cy="516900"/>
          </a:xfrm>
          <a:prstGeom prst="straightConnector1">
            <a:avLst/>
          </a:prstGeom>
          <a:noFill/>
          <a:ln cap="flat" cmpd="sng" w="63500">
            <a:solidFill>
              <a:srgbClr val="0078C0"/>
            </a:solidFill>
            <a:prstDash val="solid"/>
            <a:miter lim="800000"/>
            <a:headEnd len="sm" w="sm" type="none"/>
            <a:tailEnd len="sm" w="sm" type="none"/>
          </a:ln>
        </p:spPr>
      </p:cxnSp>
      <p:sp>
        <p:nvSpPr>
          <p:cNvPr id="92" name="Google Shape;92;p12"/>
          <p:cNvSpPr txBox="1"/>
          <p:nvPr>
            <p:ph type="title"/>
          </p:nvPr>
        </p:nvSpPr>
        <p:spPr>
          <a:xfrm>
            <a:off x="438150" y="380941"/>
            <a:ext cx="2724300" cy="669300"/>
          </a:xfrm>
          <a:prstGeom prst="rect">
            <a:avLst/>
          </a:prstGeom>
          <a:noFill/>
          <a:ln>
            <a:noFill/>
          </a:ln>
        </p:spPr>
        <p:txBody>
          <a:bodyPr anchorCtr="0" anchor="t" bIns="17150" lIns="34300" spcFirstLastPara="1" rIns="34300" wrap="square" tIns="17150">
            <a:normAutofit/>
          </a:bodyPr>
          <a:lstStyle>
            <a:lvl1pPr lvl="0" marR="0" rtl="0" algn="l">
              <a:lnSpc>
                <a:spcPct val="90000"/>
              </a:lnSpc>
              <a:spcBef>
                <a:spcPts val="0"/>
              </a:spcBef>
              <a:spcAft>
                <a:spcPts val="0"/>
              </a:spcAft>
              <a:buClr>
                <a:schemeClr val="dk1"/>
              </a:buClr>
              <a:buSzPts val="1700"/>
              <a:buFont typeface="Calibri"/>
              <a:buNone/>
              <a:defRPr b="1" i="0" sz="17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500"/>
              <a:buFont typeface="Arial"/>
              <a:buNone/>
              <a:defRPr b="0" i="0" sz="700" u="none" cap="none" strike="noStrike">
                <a:solidFill>
                  <a:srgbClr val="000000"/>
                </a:solidFill>
                <a:latin typeface="Arial"/>
                <a:ea typeface="Arial"/>
                <a:cs typeface="Arial"/>
                <a:sym typeface="Arial"/>
              </a:defRPr>
            </a:lvl9pPr>
          </a:lstStyle>
          <a:p/>
        </p:txBody>
      </p:sp>
      <p:sp>
        <p:nvSpPr>
          <p:cNvPr id="93" name="Google Shape;93;p12"/>
          <p:cNvSpPr txBox="1"/>
          <p:nvPr>
            <p:ph idx="1" type="body"/>
          </p:nvPr>
        </p:nvSpPr>
        <p:spPr>
          <a:xfrm>
            <a:off x="352425" y="1600200"/>
            <a:ext cx="5934000" cy="2286000"/>
          </a:xfrm>
          <a:prstGeom prst="rect">
            <a:avLst/>
          </a:prstGeom>
          <a:noFill/>
          <a:ln>
            <a:noFill/>
          </a:ln>
        </p:spPr>
        <p:txBody>
          <a:bodyPr anchorCtr="0" anchor="t" bIns="17150" lIns="34300" spcFirstLastPara="1" rIns="34300" wrap="square" tIns="1715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type="secHead">
  <p:cSld name="SECTION_HEADER">
    <p:spTree>
      <p:nvGrpSpPr>
        <p:cNvPr id="94" name="Shape 94"/>
        <p:cNvGrpSpPr/>
        <p:nvPr/>
      </p:nvGrpSpPr>
      <p:grpSpPr>
        <a:xfrm>
          <a:off x="0" y="0"/>
          <a:ext cx="0" cy="0"/>
          <a:chOff x="0" y="0"/>
          <a:chExt cx="0" cy="0"/>
        </a:xfrm>
      </p:grpSpPr>
      <p:sp>
        <p:nvSpPr>
          <p:cNvPr id="95" name="Google Shape;95;p13"/>
          <p:cNvSpPr txBox="1"/>
          <p:nvPr>
            <p:ph type="title"/>
          </p:nvPr>
        </p:nvSpPr>
        <p:spPr>
          <a:xfrm>
            <a:off x="722313" y="4406900"/>
            <a:ext cx="7772400" cy="1362000"/>
          </a:xfrm>
          <a:prstGeom prst="rect">
            <a:avLst/>
          </a:prstGeom>
          <a:noFill/>
          <a:ln>
            <a:noFill/>
          </a:ln>
        </p:spPr>
        <p:txBody>
          <a:bodyPr anchorCtr="0" anchor="t" bIns="34275" lIns="68575" spcFirstLastPara="1" rIns="68575" wrap="square" tIns="34275">
            <a:normAutofit/>
          </a:bodyPr>
          <a:lstStyle>
            <a:lvl1pPr lvl="0" rtl="0" algn="l">
              <a:spcBef>
                <a:spcPts val="0"/>
              </a:spcBef>
              <a:spcAft>
                <a:spcPts val="0"/>
              </a:spcAft>
              <a:buClr>
                <a:srgbClr val="0E1529"/>
              </a:buClr>
              <a:buSzPts val="3000"/>
              <a:buFont typeface="Twentieth Century"/>
              <a:buNone/>
              <a:defRPr b="1" sz="3000" cap="none"/>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6" name="Google Shape;96;p13"/>
          <p:cNvSpPr txBox="1"/>
          <p:nvPr>
            <p:ph idx="1" type="body"/>
          </p:nvPr>
        </p:nvSpPr>
        <p:spPr>
          <a:xfrm>
            <a:off x="722313" y="2906713"/>
            <a:ext cx="7772400" cy="1500300"/>
          </a:xfrm>
          <a:prstGeom prst="rect">
            <a:avLst/>
          </a:prstGeom>
          <a:noFill/>
          <a:ln>
            <a:noFill/>
          </a:ln>
        </p:spPr>
        <p:txBody>
          <a:bodyPr anchorCtr="0" anchor="b" bIns="34275" lIns="68575" spcFirstLastPara="1" rIns="68575" wrap="square" tIns="34275">
            <a:normAutofit/>
          </a:bodyPr>
          <a:lstStyle>
            <a:lvl1pPr indent="-228600" lvl="0" marL="457200" rtl="0" algn="l">
              <a:spcBef>
                <a:spcPts val="300"/>
              </a:spcBef>
              <a:spcAft>
                <a:spcPts val="0"/>
              </a:spcAft>
              <a:buSzPts val="1500"/>
              <a:buNone/>
              <a:defRPr sz="1500">
                <a:solidFill>
                  <a:srgbClr val="3366FF"/>
                </a:solidFill>
              </a:defRPr>
            </a:lvl1pPr>
            <a:lvl2pPr indent="-228600" lvl="1" marL="914400" rtl="0" algn="l">
              <a:spcBef>
                <a:spcPts val="800"/>
              </a:spcBef>
              <a:spcAft>
                <a:spcPts val="0"/>
              </a:spcAft>
              <a:buSzPts val="1400"/>
              <a:buNone/>
              <a:defRPr sz="1400">
                <a:solidFill>
                  <a:srgbClr val="8F97C0"/>
                </a:solidFill>
              </a:defRPr>
            </a:lvl2pPr>
            <a:lvl3pPr indent="-228600" lvl="2" marL="1371600" rtl="0" algn="l">
              <a:spcBef>
                <a:spcPts val="800"/>
              </a:spcBef>
              <a:spcAft>
                <a:spcPts val="0"/>
              </a:spcAft>
              <a:buSzPts val="1200"/>
              <a:buNone/>
              <a:defRPr sz="1200">
                <a:solidFill>
                  <a:srgbClr val="8F97C0"/>
                </a:solidFill>
              </a:defRPr>
            </a:lvl3pPr>
            <a:lvl4pPr indent="-228600" lvl="3" marL="1828800" rtl="0" algn="l">
              <a:spcBef>
                <a:spcPts val="800"/>
              </a:spcBef>
              <a:spcAft>
                <a:spcPts val="0"/>
              </a:spcAft>
              <a:buClr>
                <a:srgbClr val="8F97C0"/>
              </a:buClr>
              <a:buSzPts val="1100"/>
              <a:buNone/>
              <a:defRPr sz="1100">
                <a:solidFill>
                  <a:srgbClr val="8F97C0"/>
                </a:solidFill>
              </a:defRPr>
            </a:lvl4pPr>
            <a:lvl5pPr indent="-228600" lvl="4" marL="2286000" rtl="0" algn="l">
              <a:spcBef>
                <a:spcPts val="800"/>
              </a:spcBef>
              <a:spcAft>
                <a:spcPts val="0"/>
              </a:spcAft>
              <a:buClr>
                <a:srgbClr val="8F97C0"/>
              </a:buClr>
              <a:buSzPts val="1100"/>
              <a:buNone/>
              <a:defRPr sz="1100">
                <a:solidFill>
                  <a:srgbClr val="8F97C0"/>
                </a:solidFill>
              </a:defRPr>
            </a:lvl5pPr>
            <a:lvl6pPr indent="-228600" lvl="5" marL="2743200" rtl="0" algn="l">
              <a:spcBef>
                <a:spcPts val="800"/>
              </a:spcBef>
              <a:spcAft>
                <a:spcPts val="0"/>
              </a:spcAft>
              <a:buClr>
                <a:srgbClr val="8F97C0"/>
              </a:buClr>
              <a:buSzPts val="1100"/>
              <a:buNone/>
              <a:defRPr sz="1100">
                <a:solidFill>
                  <a:srgbClr val="8F97C0"/>
                </a:solidFill>
              </a:defRPr>
            </a:lvl6pPr>
            <a:lvl7pPr indent="-228600" lvl="6" marL="3200400" rtl="0" algn="l">
              <a:spcBef>
                <a:spcPts val="200"/>
              </a:spcBef>
              <a:spcAft>
                <a:spcPts val="0"/>
              </a:spcAft>
              <a:buClr>
                <a:srgbClr val="8F97C0"/>
              </a:buClr>
              <a:buSzPts val="1100"/>
              <a:buNone/>
              <a:defRPr sz="1100">
                <a:solidFill>
                  <a:srgbClr val="8F97C0"/>
                </a:solidFill>
              </a:defRPr>
            </a:lvl7pPr>
            <a:lvl8pPr indent="-228600" lvl="7" marL="3657600" rtl="0" algn="l">
              <a:spcBef>
                <a:spcPts val="200"/>
              </a:spcBef>
              <a:spcAft>
                <a:spcPts val="0"/>
              </a:spcAft>
              <a:buClr>
                <a:srgbClr val="8F97C0"/>
              </a:buClr>
              <a:buSzPts val="1100"/>
              <a:buNone/>
              <a:defRPr sz="1100">
                <a:solidFill>
                  <a:srgbClr val="8F97C0"/>
                </a:solidFill>
              </a:defRPr>
            </a:lvl8pPr>
            <a:lvl9pPr indent="-228600" lvl="8" marL="4114800" rtl="0" algn="l">
              <a:spcBef>
                <a:spcPts val="200"/>
              </a:spcBef>
              <a:spcAft>
                <a:spcPts val="0"/>
              </a:spcAft>
              <a:buClr>
                <a:srgbClr val="8F97C0"/>
              </a:buClr>
              <a:buSzPts val="1100"/>
              <a:buNone/>
              <a:defRPr sz="1100">
                <a:solidFill>
                  <a:srgbClr val="8F97C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97" name="Shape 97"/>
        <p:cNvGrpSpPr/>
        <p:nvPr/>
      </p:nvGrpSpPr>
      <p:grpSpPr>
        <a:xfrm>
          <a:off x="0" y="0"/>
          <a:ext cx="0" cy="0"/>
          <a:chOff x="0" y="0"/>
          <a:chExt cx="0" cy="0"/>
        </a:xfrm>
      </p:grpSpPr>
      <p:sp>
        <p:nvSpPr>
          <p:cNvPr id="98" name="Google Shape;98;p14"/>
          <p:cNvSpPr txBox="1"/>
          <p:nvPr>
            <p:ph idx="12" type="sldNum"/>
          </p:nvPr>
        </p:nvSpPr>
        <p:spPr>
          <a:xfrm>
            <a:off x="8084127" y="6293898"/>
            <a:ext cx="540900" cy="365700"/>
          </a:xfrm>
          <a:prstGeom prst="rect">
            <a:avLst/>
          </a:prstGeom>
          <a:noFill/>
          <a:ln>
            <a:noFill/>
          </a:ln>
        </p:spPr>
        <p:txBody>
          <a:bodyPr anchorCtr="0" anchor="ctr" bIns="34275" lIns="68575" spcFirstLastPara="1" rIns="68575" wrap="square" tIns="34275">
            <a:noAutofit/>
          </a:bodyPr>
          <a:lstStyle>
            <a:lvl1pPr indent="0" lvl="0" marL="0" rtl="0" algn="ctr">
              <a:spcBef>
                <a:spcPts val="0"/>
              </a:spcBef>
              <a:buNone/>
              <a:defRPr sz="1100">
                <a:solidFill>
                  <a:schemeClr val="dk1"/>
                </a:solidFill>
                <a:latin typeface="Twentieth Century"/>
                <a:ea typeface="Twentieth Century"/>
                <a:cs typeface="Twentieth Century"/>
                <a:sym typeface="Twentieth Century"/>
              </a:defRPr>
            </a:lvl1pPr>
            <a:lvl2pPr indent="0" lvl="1" marL="0" rtl="0" algn="ctr">
              <a:spcBef>
                <a:spcPts val="0"/>
              </a:spcBef>
              <a:buNone/>
              <a:defRPr sz="1100">
                <a:solidFill>
                  <a:schemeClr val="dk1"/>
                </a:solidFill>
                <a:latin typeface="Twentieth Century"/>
                <a:ea typeface="Twentieth Century"/>
                <a:cs typeface="Twentieth Century"/>
                <a:sym typeface="Twentieth Century"/>
              </a:defRPr>
            </a:lvl2pPr>
            <a:lvl3pPr indent="0" lvl="2" marL="0" rtl="0" algn="ctr">
              <a:spcBef>
                <a:spcPts val="0"/>
              </a:spcBef>
              <a:buNone/>
              <a:defRPr sz="1100">
                <a:solidFill>
                  <a:schemeClr val="dk1"/>
                </a:solidFill>
                <a:latin typeface="Twentieth Century"/>
                <a:ea typeface="Twentieth Century"/>
                <a:cs typeface="Twentieth Century"/>
                <a:sym typeface="Twentieth Century"/>
              </a:defRPr>
            </a:lvl3pPr>
            <a:lvl4pPr indent="0" lvl="3" marL="0" rtl="0" algn="ctr">
              <a:spcBef>
                <a:spcPts val="0"/>
              </a:spcBef>
              <a:buNone/>
              <a:defRPr sz="1100">
                <a:solidFill>
                  <a:schemeClr val="dk1"/>
                </a:solidFill>
                <a:latin typeface="Twentieth Century"/>
                <a:ea typeface="Twentieth Century"/>
                <a:cs typeface="Twentieth Century"/>
                <a:sym typeface="Twentieth Century"/>
              </a:defRPr>
            </a:lvl4pPr>
            <a:lvl5pPr indent="0" lvl="4" marL="0" rtl="0" algn="ctr">
              <a:spcBef>
                <a:spcPts val="0"/>
              </a:spcBef>
              <a:buNone/>
              <a:defRPr sz="1100">
                <a:solidFill>
                  <a:schemeClr val="dk1"/>
                </a:solidFill>
                <a:latin typeface="Twentieth Century"/>
                <a:ea typeface="Twentieth Century"/>
                <a:cs typeface="Twentieth Century"/>
                <a:sym typeface="Twentieth Century"/>
              </a:defRPr>
            </a:lvl5pPr>
            <a:lvl6pPr indent="0" lvl="5" marL="0" rtl="0" algn="ctr">
              <a:spcBef>
                <a:spcPts val="0"/>
              </a:spcBef>
              <a:buNone/>
              <a:defRPr sz="1100">
                <a:solidFill>
                  <a:schemeClr val="dk1"/>
                </a:solidFill>
                <a:latin typeface="Twentieth Century"/>
                <a:ea typeface="Twentieth Century"/>
                <a:cs typeface="Twentieth Century"/>
                <a:sym typeface="Twentieth Century"/>
              </a:defRPr>
            </a:lvl6pPr>
            <a:lvl7pPr indent="0" lvl="6" marL="0" rtl="0" algn="ctr">
              <a:spcBef>
                <a:spcPts val="0"/>
              </a:spcBef>
              <a:buNone/>
              <a:defRPr sz="1100">
                <a:solidFill>
                  <a:schemeClr val="dk1"/>
                </a:solidFill>
                <a:latin typeface="Twentieth Century"/>
                <a:ea typeface="Twentieth Century"/>
                <a:cs typeface="Twentieth Century"/>
                <a:sym typeface="Twentieth Century"/>
              </a:defRPr>
            </a:lvl7pPr>
            <a:lvl8pPr indent="0" lvl="7" marL="0" rtl="0" algn="ctr">
              <a:spcBef>
                <a:spcPts val="0"/>
              </a:spcBef>
              <a:buNone/>
              <a:defRPr sz="1100">
                <a:solidFill>
                  <a:schemeClr val="dk1"/>
                </a:solidFill>
                <a:latin typeface="Twentieth Century"/>
                <a:ea typeface="Twentieth Century"/>
                <a:cs typeface="Twentieth Century"/>
                <a:sym typeface="Twentieth Century"/>
              </a:defRPr>
            </a:lvl8pPr>
            <a:lvl9pPr indent="0" lvl="8" marL="0" rtl="0" algn="ctr">
              <a:spcBef>
                <a:spcPts val="0"/>
              </a:spcBef>
              <a:buNone/>
              <a:defRPr sz="1100">
                <a:solidFill>
                  <a:schemeClr val="dk1"/>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99" name="Google Shape;99;p14"/>
          <p:cNvSpPr txBox="1"/>
          <p:nvPr>
            <p:ph idx="11" type="ftr"/>
          </p:nvPr>
        </p:nvSpPr>
        <p:spPr>
          <a:xfrm>
            <a:off x="4160520" y="6293104"/>
            <a:ext cx="3941100" cy="365100"/>
          </a:xfrm>
          <a:prstGeom prst="rect">
            <a:avLst/>
          </a:prstGeom>
          <a:noFill/>
          <a:ln>
            <a:noFill/>
          </a:ln>
        </p:spPr>
        <p:txBody>
          <a:bodyPr anchorCtr="0" anchor="ctr" bIns="34275" lIns="68575" spcFirstLastPara="1" rIns="68575" wrap="square" tIns="34275">
            <a:noAutofit/>
          </a:bodyPr>
          <a:lstStyle>
            <a:lvl1pPr lvl="0" rtl="0" algn="r">
              <a:spcBef>
                <a:spcPts val="0"/>
              </a:spcBef>
              <a:spcAft>
                <a:spcPts val="0"/>
              </a:spcAft>
              <a:buSzPts val="1100"/>
              <a:buNone/>
              <a:defRPr sz="1100">
                <a:solidFill>
                  <a:schemeClr val="dk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0" name="Google Shape;100;p14"/>
          <p:cNvSpPr txBox="1"/>
          <p:nvPr>
            <p:ph type="title"/>
          </p:nvPr>
        </p:nvSpPr>
        <p:spPr>
          <a:xfrm>
            <a:off x="1000529" y="325057"/>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5"/>
          <p:cNvSpPr txBox="1"/>
          <p:nvPr>
            <p:ph idx="10" type="dt"/>
          </p:nvPr>
        </p:nvSpPr>
        <p:spPr>
          <a:xfrm>
            <a:off x="457200" y="6356350"/>
            <a:ext cx="2133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03" name="Google Shape;103;p15"/>
          <p:cNvSpPr txBox="1"/>
          <p:nvPr>
            <p:ph idx="11" type="ftr"/>
          </p:nvPr>
        </p:nvSpPr>
        <p:spPr>
          <a:xfrm>
            <a:off x="3124200" y="6356350"/>
            <a:ext cx="2895600" cy="3651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100"/>
              <a:buFont typeface="Calibri"/>
              <a:buNone/>
              <a:defRPr b="0" i="0" sz="1400" u="none" cap="none" strike="noStrike">
                <a:solidFill>
                  <a:schemeClr val="dk1"/>
                </a:solidFill>
                <a:latin typeface="Calibri"/>
                <a:ea typeface="Calibri"/>
                <a:cs typeface="Calibri"/>
                <a:sym typeface="Calibri"/>
              </a:defRPr>
            </a:lvl9pPr>
          </a:lstStyle>
          <a:p/>
        </p:txBody>
      </p:sp>
      <p:sp>
        <p:nvSpPr>
          <p:cNvPr id="104" name="Google Shape;104;p15"/>
          <p:cNvSpPr txBox="1"/>
          <p:nvPr>
            <p:ph idx="12" type="sldNum"/>
          </p:nvPr>
        </p:nvSpPr>
        <p:spPr>
          <a:xfrm>
            <a:off x="6553200" y="6356350"/>
            <a:ext cx="2133600" cy="365100"/>
          </a:xfrm>
          <a:prstGeom prst="rect">
            <a:avLst/>
          </a:prstGeom>
          <a:noFill/>
          <a:ln>
            <a:noFill/>
          </a:ln>
        </p:spPr>
        <p:txBody>
          <a:bodyPr anchorCtr="0" anchor="t" bIns="34275" lIns="68575" spcFirstLastPara="1" rIns="68575" wrap="square" tIns="34275">
            <a:noAutofit/>
          </a:bodyPr>
          <a:lstStyle>
            <a:lvl1pPr indent="0" lvl="0"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1pPr>
            <a:lvl2pPr indent="0" lvl="1"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2pPr>
            <a:lvl3pPr indent="0" lvl="2"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3pPr>
            <a:lvl4pPr indent="0" lvl="3"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4pPr>
            <a:lvl5pPr indent="0" lvl="4"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5pPr>
            <a:lvl6pPr indent="0" lvl="5"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6pPr>
            <a:lvl7pPr indent="0" lvl="6"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7pPr>
            <a:lvl8pPr indent="0" lvl="7"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8pPr>
            <a:lvl9pPr indent="0" lvl="8" marL="0" marR="0" rtl="0" algn="l">
              <a:spcBef>
                <a:spcPts val="0"/>
              </a:spcBef>
              <a:spcAft>
                <a:spcPts val="0"/>
              </a:spcAft>
              <a:buClr>
                <a:schemeClr val="dk1"/>
              </a:buClr>
              <a:buSzPts val="1400"/>
              <a:buFont typeface="Calibri"/>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1">
  <p:cSld name="2_Title and Content_1">
    <p:spTree>
      <p:nvGrpSpPr>
        <p:cNvPr id="105" name="Shape 105"/>
        <p:cNvGrpSpPr/>
        <p:nvPr/>
      </p:nvGrpSpPr>
      <p:grpSpPr>
        <a:xfrm>
          <a:off x="0" y="0"/>
          <a:ext cx="0" cy="0"/>
          <a:chOff x="0" y="0"/>
          <a:chExt cx="0" cy="0"/>
        </a:xfrm>
      </p:grpSpPr>
      <p:sp>
        <p:nvSpPr>
          <p:cNvPr id="106" name="Google Shape;106;p16"/>
          <p:cNvSpPr txBox="1"/>
          <p:nvPr>
            <p:ph type="title"/>
          </p:nvPr>
        </p:nvSpPr>
        <p:spPr>
          <a:xfrm>
            <a:off x="365298"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593367"/>
            <a:ext cx="8520600" cy="7635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17"/>
          <p:cNvSpPr txBox="1"/>
          <p:nvPr>
            <p:ph idx="1" type="body"/>
          </p:nvPr>
        </p:nvSpPr>
        <p:spPr>
          <a:xfrm>
            <a:off x="3117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10" name="Google Shape;110;p17"/>
          <p:cNvSpPr txBox="1"/>
          <p:nvPr>
            <p:ph idx="2" type="body"/>
          </p:nvPr>
        </p:nvSpPr>
        <p:spPr>
          <a:xfrm>
            <a:off x="4832400" y="1536633"/>
            <a:ext cx="3999900" cy="4555200"/>
          </a:xfrm>
          <a:prstGeom prst="rect">
            <a:avLst/>
          </a:prstGeom>
        </p:spPr>
        <p:txBody>
          <a:bodyPr anchorCtr="0" anchor="t" bIns="34275" lIns="68575" spcFirstLastPara="1" rIns="68575" wrap="square" tIns="34275">
            <a:normAutofit/>
          </a:bodyPr>
          <a:lstStyle>
            <a:lvl1pPr indent="-298450" lvl="0" marL="457200" rtl="0">
              <a:spcBef>
                <a:spcPts val="800"/>
              </a:spcBef>
              <a:spcAft>
                <a:spcPts val="0"/>
              </a:spcAft>
              <a:buSzPts val="1100"/>
              <a:buChar char="•"/>
              <a:defRPr sz="1100"/>
            </a:lvl1pPr>
            <a:lvl2pPr indent="-285750" lvl="1" marL="914400" rtl="0">
              <a:spcBef>
                <a:spcPts val="800"/>
              </a:spcBef>
              <a:spcAft>
                <a:spcPts val="0"/>
              </a:spcAft>
              <a:buSzPts val="900"/>
              <a:buChar char="•"/>
              <a:defRPr sz="900"/>
            </a:lvl2pPr>
            <a:lvl3pPr indent="-285750" lvl="2" marL="1371600" rtl="0">
              <a:spcBef>
                <a:spcPts val="800"/>
              </a:spcBef>
              <a:spcAft>
                <a:spcPts val="0"/>
              </a:spcAft>
              <a:buSzPts val="900"/>
              <a:buChar char="•"/>
              <a:defRPr sz="900"/>
            </a:lvl3pPr>
            <a:lvl4pPr indent="-285750" lvl="3" marL="1828800" rtl="0">
              <a:spcBef>
                <a:spcPts val="800"/>
              </a:spcBef>
              <a:spcAft>
                <a:spcPts val="0"/>
              </a:spcAft>
              <a:buSzPts val="900"/>
              <a:buChar char="•"/>
              <a:defRPr sz="900"/>
            </a:lvl4pPr>
            <a:lvl5pPr indent="-285750" lvl="4" marL="2286000" rtl="0">
              <a:spcBef>
                <a:spcPts val="800"/>
              </a:spcBef>
              <a:spcAft>
                <a:spcPts val="0"/>
              </a:spcAft>
              <a:buSzPts val="900"/>
              <a:buChar char="•"/>
              <a:defRPr sz="900"/>
            </a:lvl5pPr>
            <a:lvl6pPr indent="-285750" lvl="5" marL="2743200" rtl="0">
              <a:spcBef>
                <a:spcPts val="800"/>
              </a:spcBef>
              <a:spcAft>
                <a:spcPts val="0"/>
              </a:spcAft>
              <a:buSzPts val="900"/>
              <a:buChar char="•"/>
              <a:defRPr sz="900"/>
            </a:lvl6pPr>
            <a:lvl7pPr indent="-285750" lvl="6" marL="3200400" rtl="0">
              <a:spcBef>
                <a:spcPts val="400"/>
              </a:spcBef>
              <a:spcAft>
                <a:spcPts val="0"/>
              </a:spcAft>
              <a:buSzPts val="900"/>
              <a:buChar char="•"/>
              <a:defRPr sz="900"/>
            </a:lvl7pPr>
            <a:lvl8pPr indent="-285750" lvl="7" marL="3657600" rtl="0">
              <a:spcBef>
                <a:spcPts val="400"/>
              </a:spcBef>
              <a:spcAft>
                <a:spcPts val="0"/>
              </a:spcAft>
              <a:buSzPts val="900"/>
              <a:buChar char="•"/>
              <a:defRPr sz="900"/>
            </a:lvl8pPr>
            <a:lvl9pPr indent="-285750" lvl="8" marL="4114800" rtl="0">
              <a:spcBef>
                <a:spcPts val="400"/>
              </a:spcBef>
              <a:spcAft>
                <a:spcPts val="0"/>
              </a:spcAft>
              <a:buSzPts val="900"/>
              <a:buChar char="•"/>
              <a:defRPr sz="900"/>
            </a:lvl9pPr>
          </a:lstStyle>
          <a:p/>
        </p:txBody>
      </p:sp>
      <p:sp>
        <p:nvSpPr>
          <p:cNvPr id="111" name="Google Shape;111;p17"/>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TITLE_AND_BODY_1">
    <p:spTree>
      <p:nvGrpSpPr>
        <p:cNvPr id="112" name="Shape 11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13" name="Shape 11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20"/>
          <p:cNvSpPr txBox="1"/>
          <p:nvPr>
            <p:ph type="title"/>
          </p:nvPr>
        </p:nvSpPr>
        <p:spPr>
          <a:xfrm>
            <a:off x="364604" y="350815"/>
            <a:ext cx="6987000" cy="9153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6" name="Google Shape;116;p20"/>
          <p:cNvSpPr txBox="1"/>
          <p:nvPr>
            <p:ph idx="1" type="body"/>
          </p:nvPr>
        </p:nvSpPr>
        <p:spPr>
          <a:xfrm>
            <a:off x="364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17" name="Google Shape;117;p20"/>
          <p:cNvSpPr txBox="1"/>
          <p:nvPr>
            <p:ph idx="2" type="body"/>
          </p:nvPr>
        </p:nvSpPr>
        <p:spPr>
          <a:xfrm>
            <a:off x="4555604" y="1600200"/>
            <a:ext cx="4038600" cy="4697100"/>
          </a:xfrm>
          <a:prstGeom prst="rect">
            <a:avLst/>
          </a:prstGeom>
          <a:noFill/>
          <a:ln>
            <a:noFill/>
          </a:ln>
        </p:spPr>
        <p:txBody>
          <a:bodyPr anchorCtr="0" anchor="t" bIns="34275" lIns="68575" spcFirstLastPara="1" rIns="68575" wrap="square" tIns="34275">
            <a:normAutofit/>
          </a:bodyPr>
          <a:lstStyle>
            <a:lvl1pPr indent="-361950" lvl="0" marL="457200" rtl="0" algn="l">
              <a:spcBef>
                <a:spcPts val="400"/>
              </a:spcBef>
              <a:spcAft>
                <a:spcPts val="0"/>
              </a:spcAft>
              <a:buSzPts val="2100"/>
              <a:buChar char="•"/>
              <a:defRPr sz="2100"/>
            </a:lvl1pPr>
            <a:lvl2pPr indent="-342900" lvl="1" marL="914400" rtl="0" algn="l">
              <a:spcBef>
                <a:spcPts val="800"/>
              </a:spcBef>
              <a:spcAft>
                <a:spcPts val="0"/>
              </a:spcAft>
              <a:buSzPts val="1800"/>
              <a:buChar char="•"/>
              <a:defRPr sz="1800"/>
            </a:lvl2pPr>
            <a:lvl3pPr indent="-323850" lvl="2" marL="1371600" rtl="0" algn="l">
              <a:spcBef>
                <a:spcPts val="800"/>
              </a:spcBef>
              <a:spcAft>
                <a:spcPts val="0"/>
              </a:spcAft>
              <a:buSzPts val="1500"/>
              <a:buChar char="•"/>
              <a:defRPr sz="1500"/>
            </a:lvl3pPr>
            <a:lvl4pPr indent="-317500" lvl="3" marL="1828800" rtl="0" algn="l">
              <a:spcBef>
                <a:spcPts val="800"/>
              </a:spcBef>
              <a:spcAft>
                <a:spcPts val="0"/>
              </a:spcAft>
              <a:buClr>
                <a:schemeClr val="dk2"/>
              </a:buClr>
              <a:buSzPts val="1400"/>
              <a:buChar char="•"/>
              <a:defRPr sz="1400"/>
            </a:lvl4pPr>
            <a:lvl5pPr indent="-317500" lvl="4" marL="2286000" rtl="0" algn="l">
              <a:spcBef>
                <a:spcPts val="800"/>
              </a:spcBef>
              <a:spcAft>
                <a:spcPts val="0"/>
              </a:spcAft>
              <a:buClr>
                <a:schemeClr val="dk2"/>
              </a:buClr>
              <a:buSzPts val="1400"/>
              <a:buChar char="•"/>
              <a:defRPr sz="1400"/>
            </a:lvl5pPr>
            <a:lvl6pPr indent="-317500" lvl="5" marL="2743200" rtl="0" algn="l">
              <a:spcBef>
                <a:spcPts val="8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olid White)">
  <p:cSld name="Title and Content (Solid White)">
    <p:bg>
      <p:bgPr>
        <a:solidFill>
          <a:schemeClr val="lt1"/>
        </a:solidFill>
      </p:bgPr>
    </p:bg>
    <p:spTree>
      <p:nvGrpSpPr>
        <p:cNvPr id="24" name="Shape 24"/>
        <p:cNvGrpSpPr/>
        <p:nvPr/>
      </p:nvGrpSpPr>
      <p:grpSpPr>
        <a:xfrm>
          <a:off x="0" y="0"/>
          <a:ext cx="0" cy="0"/>
          <a:chOff x="0" y="0"/>
          <a:chExt cx="0" cy="0"/>
        </a:xfrm>
      </p:grpSpPr>
      <p:sp>
        <p:nvSpPr>
          <p:cNvPr id="25" name="Google Shape;25;p3"/>
          <p:cNvSpPr txBox="1"/>
          <p:nvPr>
            <p:ph type="title"/>
          </p:nvPr>
        </p:nvSpPr>
        <p:spPr>
          <a:xfrm>
            <a:off x="628650" y="-1"/>
            <a:ext cx="7886700" cy="1215900"/>
          </a:xfrm>
          <a:prstGeom prst="rect">
            <a:avLst/>
          </a:prstGeom>
          <a:noFill/>
          <a:ln>
            <a:noFill/>
          </a:ln>
        </p:spPr>
        <p:txBody>
          <a:bodyPr anchorCtr="0" anchor="ctr" bIns="34275" lIns="0" spcFirstLastPara="1" rIns="0" wrap="square" tIns="34275">
            <a:normAutofit/>
          </a:bodyPr>
          <a:lstStyle>
            <a:lvl1pPr lvl="0" rtl="0" algn="r">
              <a:lnSpc>
                <a:spcPct val="90000"/>
              </a:lnSpc>
              <a:spcBef>
                <a:spcPts val="0"/>
              </a:spcBef>
              <a:spcAft>
                <a:spcPts val="0"/>
              </a:spcAft>
              <a:buClr>
                <a:schemeClr val="dk1"/>
              </a:buClr>
              <a:buSzPts val="2000"/>
              <a:buFont typeface="Calibri"/>
              <a:buNone/>
              <a:defRPr sz="20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 name="Google Shape;26;p3"/>
          <p:cNvSpPr txBox="1"/>
          <p:nvPr>
            <p:ph idx="1" type="body"/>
          </p:nvPr>
        </p:nvSpPr>
        <p:spPr>
          <a:xfrm>
            <a:off x="628650" y="1366346"/>
            <a:ext cx="7886700" cy="47883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SzPts val="1900"/>
              <a:buChar char="•"/>
              <a:defRPr>
                <a:solidFill>
                  <a:schemeClr val="dk2"/>
                </a:solidFill>
              </a:defRPr>
            </a:lvl1pPr>
            <a:lvl2pPr indent="-330200" lvl="1" marL="914400" rtl="0" algn="l">
              <a:lnSpc>
                <a:spcPct val="100000"/>
              </a:lnSpc>
              <a:spcBef>
                <a:spcPts val="800"/>
              </a:spcBef>
              <a:spcAft>
                <a:spcPts val="0"/>
              </a:spcAft>
              <a:buSzPts val="1600"/>
              <a:buChar char="•"/>
              <a:defRPr>
                <a:solidFill>
                  <a:schemeClr val="dk2"/>
                </a:solidFill>
              </a:defRPr>
            </a:lvl2pPr>
            <a:lvl3pPr indent="-311150" lvl="2" marL="1371600" rtl="0" algn="l">
              <a:lnSpc>
                <a:spcPct val="100000"/>
              </a:lnSpc>
              <a:spcBef>
                <a:spcPts val="800"/>
              </a:spcBef>
              <a:spcAft>
                <a:spcPts val="0"/>
              </a:spcAft>
              <a:buSzPts val="1300"/>
              <a:buChar char="•"/>
              <a:defRPr>
                <a:solidFill>
                  <a:schemeClr val="dk2"/>
                </a:solidFill>
              </a:defRPr>
            </a:lvl3pPr>
            <a:lvl4pPr indent="-311150" lvl="3" marL="1828800" rtl="0" algn="l">
              <a:lnSpc>
                <a:spcPct val="100000"/>
              </a:lnSpc>
              <a:spcBef>
                <a:spcPts val="800"/>
              </a:spcBef>
              <a:spcAft>
                <a:spcPts val="0"/>
              </a:spcAft>
              <a:buSzPts val="1300"/>
              <a:buChar char="•"/>
              <a:defRPr>
                <a:solidFill>
                  <a:schemeClr val="dk2"/>
                </a:solidFill>
              </a:defRPr>
            </a:lvl4pPr>
            <a:lvl5pPr indent="-311150" lvl="4" marL="2286000" rtl="0" algn="l">
              <a:lnSpc>
                <a:spcPct val="100000"/>
              </a:lnSpc>
              <a:spcBef>
                <a:spcPts val="800"/>
              </a:spcBef>
              <a:spcAft>
                <a:spcPts val="0"/>
              </a:spcAft>
              <a:buSzPts val="1300"/>
              <a:buChar char="•"/>
              <a:defRPr>
                <a:solidFill>
                  <a:schemeClr val="dk2"/>
                </a:solidFill>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 name="Google Shape;27;p3"/>
          <p:cNvSpPr txBox="1"/>
          <p:nvPr>
            <p:ph idx="10" type="dt"/>
          </p:nvPr>
        </p:nvSpPr>
        <p:spPr>
          <a:xfrm>
            <a:off x="628651" y="6356352"/>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8" name="Google Shape;28;p3"/>
          <p:cNvSpPr txBox="1"/>
          <p:nvPr>
            <p:ph idx="11" type="ftr"/>
          </p:nvPr>
        </p:nvSpPr>
        <p:spPr>
          <a:xfrm>
            <a:off x="2476634" y="6356351"/>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700">
                <a:solidFill>
                  <a:schemeClr val="dk2"/>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29" name="Google Shape;29;p3"/>
          <p:cNvSpPr txBox="1"/>
          <p:nvPr>
            <p:ph idx="12" type="sldNum"/>
          </p:nvPr>
        </p:nvSpPr>
        <p:spPr>
          <a:xfrm>
            <a:off x="7418350" y="6356352"/>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BODY_2">
    <p:spTree>
      <p:nvGrpSpPr>
        <p:cNvPr id="118" name="Shape 118"/>
        <p:cNvGrpSpPr/>
        <p:nvPr/>
      </p:nvGrpSpPr>
      <p:grpSpPr>
        <a:xfrm>
          <a:off x="0" y="0"/>
          <a:ext cx="0" cy="0"/>
          <a:chOff x="0" y="0"/>
          <a:chExt cx="0" cy="0"/>
        </a:xfrm>
      </p:grpSpPr>
      <p:sp>
        <p:nvSpPr>
          <p:cNvPr id="119" name="Google Shape;119;p21"/>
          <p:cNvSpPr txBox="1"/>
          <p:nvPr>
            <p:ph type="title"/>
          </p:nvPr>
        </p:nvSpPr>
        <p:spPr>
          <a:xfrm>
            <a:off x="1635760" y="350815"/>
            <a:ext cx="6987000" cy="915300"/>
          </a:xfrm>
          <a:prstGeom prst="rect">
            <a:avLst/>
          </a:prstGeom>
          <a:noFill/>
          <a:ln>
            <a:noFill/>
          </a:ln>
        </p:spPr>
        <p:txBody>
          <a:bodyPr anchorCtr="0" anchor="ctr" bIns="91425" lIns="91425" spcFirstLastPara="1" rIns="91425" wrap="square" tIns="91425">
            <a:normAutofit/>
          </a:bodyPr>
          <a:lstStyle>
            <a:lvl1pPr lvl="0" marR="0" rtl="0" algn="ctr">
              <a:spcBef>
                <a:spcPts val="0"/>
              </a:spcBef>
              <a:spcAft>
                <a:spcPts val="0"/>
              </a:spcAft>
              <a:buClr>
                <a:schemeClr val="dk2"/>
              </a:buClr>
              <a:buSzPts val="4400"/>
              <a:buFont typeface="Questrial"/>
              <a:buNone/>
              <a:defRPr b="0" i="0" sz="4400" u="none" cap="none" strike="noStrike">
                <a:solidFill>
                  <a:schemeClr val="dk2"/>
                </a:solidFill>
                <a:latin typeface="Questrial"/>
                <a:ea typeface="Questrial"/>
                <a:cs typeface="Questrial"/>
                <a:sym typeface="Quest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120" name="Shape 120"/>
        <p:cNvGrpSpPr/>
        <p:nvPr/>
      </p:nvGrpSpPr>
      <p:grpSpPr>
        <a:xfrm>
          <a:off x="0" y="0"/>
          <a:ext cx="0" cy="0"/>
          <a:chOff x="0" y="0"/>
          <a:chExt cx="0" cy="0"/>
        </a:xfrm>
      </p:grpSpPr>
      <p:sp>
        <p:nvSpPr>
          <p:cNvPr id="121" name="Google Shape;121;p22"/>
          <p:cNvSpPr txBox="1"/>
          <p:nvPr>
            <p:ph type="title"/>
          </p:nvPr>
        </p:nvSpPr>
        <p:spPr>
          <a:xfrm>
            <a:off x="882450" y="754103"/>
            <a:ext cx="7379100" cy="763500"/>
          </a:xfrm>
          <a:prstGeom prst="rect">
            <a:avLst/>
          </a:prstGeom>
          <a:noFill/>
          <a:ln>
            <a:noFill/>
          </a:ln>
        </p:spPr>
        <p:txBody>
          <a:bodyPr anchorCtr="0" anchor="ctr" bIns="34275" lIns="68575" spcFirstLastPara="1" rIns="68575" wrap="square" tIns="34275">
            <a:normAutofit/>
          </a:bodyPr>
          <a:lstStyle>
            <a:lvl1pPr lvl="0" rtl="0" algn="ctr">
              <a:spcBef>
                <a:spcPts val="0"/>
              </a:spcBef>
              <a:spcAft>
                <a:spcPts val="0"/>
              </a:spcAft>
              <a:buClr>
                <a:schemeClr val="dk1"/>
              </a:buClr>
              <a:buSzPts val="3300"/>
              <a:buNone/>
              <a:defRPr sz="3500"/>
            </a:lvl1pPr>
            <a:lvl2pPr lvl="1" rtl="0">
              <a:spcBef>
                <a:spcPts val="0"/>
              </a:spcBef>
              <a:spcAft>
                <a:spcPts val="0"/>
              </a:spcAft>
              <a:buClr>
                <a:schemeClr val="lt2"/>
              </a:buClr>
              <a:buSzPts val="1100"/>
              <a:buNone/>
              <a:defRPr>
                <a:solidFill>
                  <a:schemeClr val="lt2"/>
                </a:solidFill>
              </a:defRPr>
            </a:lvl2pPr>
            <a:lvl3pPr lvl="2" rtl="0">
              <a:spcBef>
                <a:spcPts val="0"/>
              </a:spcBef>
              <a:spcAft>
                <a:spcPts val="0"/>
              </a:spcAft>
              <a:buClr>
                <a:schemeClr val="lt2"/>
              </a:buClr>
              <a:buSzPts val="1100"/>
              <a:buNone/>
              <a:defRPr>
                <a:solidFill>
                  <a:schemeClr val="lt2"/>
                </a:solidFill>
              </a:defRPr>
            </a:lvl3pPr>
            <a:lvl4pPr lvl="3" rtl="0">
              <a:spcBef>
                <a:spcPts val="0"/>
              </a:spcBef>
              <a:spcAft>
                <a:spcPts val="0"/>
              </a:spcAft>
              <a:buClr>
                <a:schemeClr val="lt2"/>
              </a:buClr>
              <a:buSzPts val="1100"/>
              <a:buNone/>
              <a:defRPr>
                <a:solidFill>
                  <a:schemeClr val="lt2"/>
                </a:solidFill>
              </a:defRPr>
            </a:lvl4pPr>
            <a:lvl5pPr lvl="4" rtl="0">
              <a:spcBef>
                <a:spcPts val="0"/>
              </a:spcBef>
              <a:spcAft>
                <a:spcPts val="0"/>
              </a:spcAft>
              <a:buClr>
                <a:schemeClr val="lt2"/>
              </a:buClr>
              <a:buSzPts val="1100"/>
              <a:buNone/>
              <a:defRPr>
                <a:solidFill>
                  <a:schemeClr val="lt2"/>
                </a:solidFill>
              </a:defRPr>
            </a:lvl5pPr>
            <a:lvl6pPr lvl="5" rtl="0">
              <a:spcBef>
                <a:spcPts val="0"/>
              </a:spcBef>
              <a:spcAft>
                <a:spcPts val="0"/>
              </a:spcAft>
              <a:buClr>
                <a:schemeClr val="lt2"/>
              </a:buClr>
              <a:buSzPts val="1100"/>
              <a:buNone/>
              <a:defRPr>
                <a:solidFill>
                  <a:schemeClr val="lt2"/>
                </a:solidFill>
              </a:defRPr>
            </a:lvl6pPr>
            <a:lvl7pPr lvl="6" rtl="0">
              <a:spcBef>
                <a:spcPts val="0"/>
              </a:spcBef>
              <a:spcAft>
                <a:spcPts val="0"/>
              </a:spcAft>
              <a:buClr>
                <a:schemeClr val="lt2"/>
              </a:buClr>
              <a:buSzPts val="1100"/>
              <a:buNone/>
              <a:defRPr>
                <a:solidFill>
                  <a:schemeClr val="lt2"/>
                </a:solidFill>
              </a:defRPr>
            </a:lvl7pPr>
            <a:lvl8pPr lvl="7" rtl="0">
              <a:spcBef>
                <a:spcPts val="0"/>
              </a:spcBef>
              <a:spcAft>
                <a:spcPts val="0"/>
              </a:spcAft>
              <a:buClr>
                <a:schemeClr val="lt2"/>
              </a:buClr>
              <a:buSzPts val="1100"/>
              <a:buNone/>
              <a:defRPr>
                <a:solidFill>
                  <a:schemeClr val="lt2"/>
                </a:solidFill>
              </a:defRPr>
            </a:lvl8pPr>
            <a:lvl9pPr lvl="8" rtl="0">
              <a:spcBef>
                <a:spcPts val="0"/>
              </a:spcBef>
              <a:spcAft>
                <a:spcPts val="0"/>
              </a:spcAft>
              <a:buClr>
                <a:schemeClr val="lt2"/>
              </a:buClr>
              <a:buSzPts val="1100"/>
              <a:buNone/>
              <a:defRPr>
                <a:solidFill>
                  <a:schemeClr val="lt2"/>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22" name="Shape 122"/>
        <p:cNvGrpSpPr/>
        <p:nvPr/>
      </p:nvGrpSpPr>
      <p:grpSpPr>
        <a:xfrm>
          <a:off x="0" y="0"/>
          <a:ext cx="0" cy="0"/>
          <a:chOff x="0" y="0"/>
          <a:chExt cx="0" cy="0"/>
        </a:xfrm>
      </p:grpSpPr>
      <p:sp>
        <p:nvSpPr>
          <p:cNvPr id="123" name="Google Shape;123;p23"/>
          <p:cNvSpPr txBox="1"/>
          <p:nvPr>
            <p:ph type="title"/>
          </p:nvPr>
        </p:nvSpPr>
        <p:spPr>
          <a:xfrm>
            <a:off x="911673" y="486892"/>
            <a:ext cx="7317900" cy="10371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4" name="Google Shape;124;p23"/>
          <p:cNvSpPr txBox="1"/>
          <p:nvPr>
            <p:ph idx="1" type="body"/>
          </p:nvPr>
        </p:nvSpPr>
        <p:spPr>
          <a:xfrm>
            <a:off x="457200" y="2057400"/>
            <a:ext cx="8229600" cy="40689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SzPts val="1800"/>
              <a:buChar char="•"/>
              <a:defRPr/>
            </a:lvl1pPr>
            <a:lvl2pPr indent="-342900" lvl="1" marL="914400" rtl="0" algn="l">
              <a:spcBef>
                <a:spcPts val="800"/>
              </a:spcBef>
              <a:spcAft>
                <a:spcPts val="0"/>
              </a:spcAft>
              <a:buSzPts val="1800"/>
              <a:buChar char="•"/>
              <a:defRPr/>
            </a:lvl2pPr>
            <a:lvl3pPr indent="-342900" lvl="2" marL="1371600" rtl="0" algn="l">
              <a:spcBef>
                <a:spcPts val="800"/>
              </a:spcBef>
              <a:spcAft>
                <a:spcPts val="0"/>
              </a:spcAft>
              <a:buSzPts val="1800"/>
              <a:buChar char="•"/>
              <a:defRPr/>
            </a:lvl3pPr>
            <a:lvl4pPr indent="-342900" lvl="3" marL="1828800" rtl="0" algn="l">
              <a:spcBef>
                <a:spcPts val="800"/>
              </a:spcBef>
              <a:spcAft>
                <a:spcPts val="0"/>
              </a:spcAft>
              <a:buClr>
                <a:schemeClr val="dk2"/>
              </a:buClr>
              <a:buSzPts val="1800"/>
              <a:buChar char="•"/>
              <a:defRPr/>
            </a:lvl4pPr>
            <a:lvl5pPr indent="-342900" lvl="4" marL="2286000" rtl="0" algn="l">
              <a:spcBef>
                <a:spcPts val="800"/>
              </a:spcBef>
              <a:spcAft>
                <a:spcPts val="0"/>
              </a:spcAft>
              <a:buClr>
                <a:schemeClr val="dk2"/>
              </a:buClr>
              <a:buSzPts val="1800"/>
              <a:buChar char="•"/>
              <a:defRPr/>
            </a:lvl5pPr>
            <a:lvl6pPr indent="-342900" lvl="5" marL="2743200" rtl="0" algn="l">
              <a:spcBef>
                <a:spcPts val="80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5" name="Shape 125"/>
        <p:cNvGrpSpPr/>
        <p:nvPr/>
      </p:nvGrpSpPr>
      <p:grpSpPr>
        <a:xfrm>
          <a:off x="0" y="0"/>
          <a:ext cx="0" cy="0"/>
          <a:chOff x="0" y="0"/>
          <a:chExt cx="0" cy="0"/>
        </a:xfrm>
      </p:grpSpPr>
      <p:sp>
        <p:nvSpPr>
          <p:cNvPr id="126" name="Google Shape;126;p24"/>
          <p:cNvSpPr txBox="1"/>
          <p:nvPr>
            <p:ph type="title"/>
          </p:nvPr>
        </p:nvSpPr>
        <p:spPr>
          <a:xfrm>
            <a:off x="1256681" y="502281"/>
            <a:ext cx="7297800" cy="9153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4400"/>
              <a:buFont typeface="Twentieth Century"/>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7" name="Google Shape;127;p24"/>
          <p:cNvSpPr txBox="1"/>
          <p:nvPr>
            <p:ph idx="1" type="body"/>
          </p:nvPr>
        </p:nvSpPr>
        <p:spPr>
          <a:xfrm>
            <a:off x="324920" y="152188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8" name="Google Shape;128;p24"/>
          <p:cNvSpPr txBox="1"/>
          <p:nvPr>
            <p:ph idx="2" type="body"/>
          </p:nvPr>
        </p:nvSpPr>
        <p:spPr>
          <a:xfrm>
            <a:off x="324920" y="2161645"/>
            <a:ext cx="4040100" cy="4109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9" name="Google Shape;129;p24"/>
          <p:cNvSpPr txBox="1"/>
          <p:nvPr>
            <p:ph idx="3" type="body"/>
          </p:nvPr>
        </p:nvSpPr>
        <p:spPr>
          <a:xfrm>
            <a:off x="4512745" y="152188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SzPts val="2400"/>
              <a:buNone/>
              <a:defRPr b="1" sz="2400"/>
            </a:lvl1pPr>
            <a:lvl2pPr indent="-228600" lvl="1" marL="914400" rtl="0" algn="l">
              <a:spcBef>
                <a:spcPts val="800"/>
              </a:spcBef>
              <a:spcAft>
                <a:spcPts val="0"/>
              </a:spcAft>
              <a:buSzPts val="2000"/>
              <a:buNone/>
              <a:defRPr b="1" sz="2000"/>
            </a:lvl2pPr>
            <a:lvl3pPr indent="-228600" lvl="2" marL="1371600" rtl="0" algn="l">
              <a:spcBef>
                <a:spcPts val="800"/>
              </a:spcBef>
              <a:spcAft>
                <a:spcPts val="0"/>
              </a:spcAft>
              <a:buSzPts val="1800"/>
              <a:buNone/>
              <a:defRPr b="1" sz="1800"/>
            </a:lvl3pPr>
            <a:lvl4pPr indent="-228600" lvl="3" marL="1828800" rtl="0" algn="l">
              <a:spcBef>
                <a:spcPts val="800"/>
              </a:spcBef>
              <a:spcAft>
                <a:spcPts val="0"/>
              </a:spcAft>
              <a:buClr>
                <a:schemeClr val="dk2"/>
              </a:buClr>
              <a:buSzPts val="1600"/>
              <a:buNone/>
              <a:defRPr b="1" sz="1600"/>
            </a:lvl4pPr>
            <a:lvl5pPr indent="-228600" lvl="4" marL="2286000" rtl="0" algn="l">
              <a:spcBef>
                <a:spcPts val="800"/>
              </a:spcBef>
              <a:spcAft>
                <a:spcPts val="0"/>
              </a:spcAft>
              <a:buClr>
                <a:schemeClr val="dk2"/>
              </a:buClr>
              <a:buSzPts val="1600"/>
              <a:buNone/>
              <a:defRPr b="1" sz="1600"/>
            </a:lvl5pPr>
            <a:lvl6pPr indent="-228600" lvl="5" marL="2743200" rtl="0" algn="l">
              <a:spcBef>
                <a:spcPts val="80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30" name="Google Shape;130;p24"/>
          <p:cNvSpPr txBox="1"/>
          <p:nvPr>
            <p:ph idx="4" type="body"/>
          </p:nvPr>
        </p:nvSpPr>
        <p:spPr>
          <a:xfrm>
            <a:off x="4512745" y="2161645"/>
            <a:ext cx="4041900" cy="4109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SzPts val="2400"/>
              <a:buChar char="•"/>
              <a:defRPr sz="2400"/>
            </a:lvl1pPr>
            <a:lvl2pPr indent="-355600" lvl="1" marL="914400" rtl="0" algn="l">
              <a:spcBef>
                <a:spcPts val="800"/>
              </a:spcBef>
              <a:spcAft>
                <a:spcPts val="0"/>
              </a:spcAft>
              <a:buSzPts val="2000"/>
              <a:buChar char="•"/>
              <a:defRPr sz="2000"/>
            </a:lvl2pPr>
            <a:lvl3pPr indent="-342900" lvl="2" marL="1371600" rtl="0" algn="l">
              <a:spcBef>
                <a:spcPts val="800"/>
              </a:spcBef>
              <a:spcAft>
                <a:spcPts val="0"/>
              </a:spcAft>
              <a:buSzPts val="1800"/>
              <a:buChar char="•"/>
              <a:defRPr sz="1800"/>
            </a:lvl3pPr>
            <a:lvl4pPr indent="-330200" lvl="3" marL="1828800" rtl="0" algn="l">
              <a:spcBef>
                <a:spcPts val="800"/>
              </a:spcBef>
              <a:spcAft>
                <a:spcPts val="0"/>
              </a:spcAft>
              <a:buClr>
                <a:schemeClr val="dk2"/>
              </a:buClr>
              <a:buSzPts val="1600"/>
              <a:buChar char="•"/>
              <a:defRPr sz="1600"/>
            </a:lvl4pPr>
            <a:lvl5pPr indent="-330200" lvl="4" marL="2286000" rtl="0" algn="l">
              <a:spcBef>
                <a:spcPts val="800"/>
              </a:spcBef>
              <a:spcAft>
                <a:spcPts val="0"/>
              </a:spcAft>
              <a:buClr>
                <a:schemeClr val="dk2"/>
              </a:buClr>
              <a:buSzPts val="1600"/>
              <a:buChar char="•"/>
              <a:defRPr sz="1600"/>
            </a:lvl5pPr>
            <a:lvl6pPr indent="-330200" lvl="5" marL="2743200" rtl="0" algn="l">
              <a:spcBef>
                <a:spcPts val="80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131" name="Shape 131"/>
        <p:cNvGrpSpPr/>
        <p:nvPr/>
      </p:nvGrpSpPr>
      <p:grpSpPr>
        <a:xfrm>
          <a:off x="0" y="0"/>
          <a:ext cx="0" cy="0"/>
          <a:chOff x="0" y="0"/>
          <a:chExt cx="0" cy="0"/>
        </a:xfrm>
      </p:grpSpPr>
      <p:sp>
        <p:nvSpPr>
          <p:cNvPr id="132" name="Google Shape;132;p25"/>
          <p:cNvSpPr/>
          <p:nvPr/>
        </p:nvSpPr>
        <p:spPr>
          <a:xfrm>
            <a:off x="-388471" y="-254000"/>
            <a:ext cx="4273200" cy="17631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2AC00"/>
              </a:solidFill>
              <a:latin typeface="Calibri"/>
              <a:ea typeface="Calibri"/>
              <a:cs typeface="Calibri"/>
              <a:sym typeface="Calibri"/>
            </a:endParaRPr>
          </a:p>
        </p:txBody>
      </p:sp>
      <p:sp>
        <p:nvSpPr>
          <p:cNvPr id="133" name="Google Shape;133;p25"/>
          <p:cNvSpPr/>
          <p:nvPr/>
        </p:nvSpPr>
        <p:spPr>
          <a:xfrm>
            <a:off x="557958" y="-2443850"/>
            <a:ext cx="8078100" cy="7897500"/>
          </a:xfrm>
          <a:prstGeom prst="roundRect">
            <a:avLst>
              <a:gd fmla="val 16667" name="adj"/>
            </a:avLst>
          </a:prstGeom>
          <a:solidFill>
            <a:srgbClr val="BCC6E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BCC6E8"/>
              </a:solidFill>
              <a:latin typeface="Calibri"/>
              <a:ea typeface="Calibri"/>
              <a:cs typeface="Calibri"/>
              <a:sym typeface="Calibri"/>
            </a:endParaRPr>
          </a:p>
        </p:txBody>
      </p:sp>
      <p:sp>
        <p:nvSpPr>
          <p:cNvPr id="134" name="Google Shape;134;p25"/>
          <p:cNvSpPr/>
          <p:nvPr/>
        </p:nvSpPr>
        <p:spPr>
          <a:xfrm>
            <a:off x="722313" y="-2106699"/>
            <a:ext cx="7772400" cy="7394400"/>
          </a:xfrm>
          <a:prstGeom prst="roundRect">
            <a:avLst>
              <a:gd fmla="val 16667" name="adj"/>
            </a:avLst>
          </a:prstGeom>
          <a:solidFill>
            <a:srgbClr val="33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E2AC00"/>
              </a:solidFill>
              <a:latin typeface="Calibri"/>
              <a:ea typeface="Calibri"/>
              <a:cs typeface="Calibri"/>
              <a:sym typeface="Calibri"/>
            </a:endParaRPr>
          </a:p>
        </p:txBody>
      </p:sp>
      <p:sp>
        <p:nvSpPr>
          <p:cNvPr id="135" name="Google Shape;135;p25"/>
          <p:cNvSpPr txBox="1"/>
          <p:nvPr>
            <p:ph type="title"/>
          </p:nvPr>
        </p:nvSpPr>
        <p:spPr>
          <a:xfrm>
            <a:off x="1394662" y="3798999"/>
            <a:ext cx="7211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rgbClr val="FFFFFF"/>
              </a:buClr>
              <a:buSzPts val="4000"/>
              <a:buFont typeface="Questrial"/>
              <a:buNone/>
              <a:defRPr b="1" sz="4000" cap="none">
                <a:solidFill>
                  <a:srgbClr val="FFFFF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6" name="Google Shape;136;p25"/>
          <p:cNvSpPr txBox="1"/>
          <p:nvPr>
            <p:ph idx="1" type="body"/>
          </p:nvPr>
        </p:nvSpPr>
        <p:spPr>
          <a:xfrm>
            <a:off x="1708425" y="4630384"/>
            <a:ext cx="7628100" cy="651000"/>
          </a:xfrm>
          <a:prstGeom prst="rect">
            <a:avLst/>
          </a:prstGeom>
          <a:noFill/>
          <a:ln>
            <a:noFill/>
          </a:ln>
        </p:spPr>
        <p:txBody>
          <a:bodyPr anchorCtr="0" anchor="t" bIns="45700" lIns="91425" spcFirstLastPara="1" rIns="91425" wrap="square" tIns="45700">
            <a:normAutofit/>
          </a:bodyPr>
          <a:lstStyle>
            <a:lvl1pPr indent="-228600" lvl="0" marL="457200" rtl="0" algn="l">
              <a:spcBef>
                <a:spcPts val="400"/>
              </a:spcBef>
              <a:spcAft>
                <a:spcPts val="0"/>
              </a:spcAft>
              <a:buSzPts val="2000"/>
              <a:buNone/>
              <a:defRPr sz="2000">
                <a:solidFill>
                  <a:srgbClr val="FFFFFF"/>
                </a:solidFill>
              </a:defRPr>
            </a:lvl1pPr>
            <a:lvl2pPr indent="-228600" lvl="1" marL="914400" rtl="0" algn="l">
              <a:spcBef>
                <a:spcPts val="800"/>
              </a:spcBef>
              <a:spcAft>
                <a:spcPts val="0"/>
              </a:spcAft>
              <a:buSzPts val="1800"/>
              <a:buNone/>
              <a:defRPr sz="1800">
                <a:solidFill>
                  <a:srgbClr val="8F97C0"/>
                </a:solidFill>
              </a:defRPr>
            </a:lvl2pPr>
            <a:lvl3pPr indent="-228600" lvl="2" marL="1371600" rtl="0" algn="l">
              <a:spcBef>
                <a:spcPts val="800"/>
              </a:spcBef>
              <a:spcAft>
                <a:spcPts val="0"/>
              </a:spcAft>
              <a:buSzPts val="1600"/>
              <a:buNone/>
              <a:defRPr sz="1600">
                <a:solidFill>
                  <a:srgbClr val="8F97C0"/>
                </a:solidFill>
              </a:defRPr>
            </a:lvl3pPr>
            <a:lvl4pPr indent="-228600" lvl="3" marL="1828800" rtl="0" algn="l">
              <a:spcBef>
                <a:spcPts val="800"/>
              </a:spcBef>
              <a:spcAft>
                <a:spcPts val="0"/>
              </a:spcAft>
              <a:buClr>
                <a:srgbClr val="8F97C0"/>
              </a:buClr>
              <a:buSzPts val="1400"/>
              <a:buNone/>
              <a:defRPr sz="1400">
                <a:solidFill>
                  <a:srgbClr val="8F97C0"/>
                </a:solidFill>
              </a:defRPr>
            </a:lvl4pPr>
            <a:lvl5pPr indent="-228600" lvl="4" marL="2286000" rtl="0" algn="l">
              <a:spcBef>
                <a:spcPts val="800"/>
              </a:spcBef>
              <a:spcAft>
                <a:spcPts val="0"/>
              </a:spcAft>
              <a:buClr>
                <a:srgbClr val="8F97C0"/>
              </a:buClr>
              <a:buSzPts val="1400"/>
              <a:buNone/>
              <a:defRPr sz="1400">
                <a:solidFill>
                  <a:srgbClr val="8F97C0"/>
                </a:solidFill>
              </a:defRPr>
            </a:lvl5pPr>
            <a:lvl6pPr indent="-228600" lvl="5" marL="2743200" rtl="0" algn="l">
              <a:spcBef>
                <a:spcPts val="800"/>
              </a:spcBef>
              <a:spcAft>
                <a:spcPts val="0"/>
              </a:spcAft>
              <a:buClr>
                <a:srgbClr val="8F97C0"/>
              </a:buClr>
              <a:buSzPts val="1400"/>
              <a:buNone/>
              <a:defRPr sz="1400">
                <a:solidFill>
                  <a:srgbClr val="8F97C0"/>
                </a:solidFill>
              </a:defRPr>
            </a:lvl6pPr>
            <a:lvl7pPr indent="-228600" lvl="6" marL="3200400" rtl="0" algn="l">
              <a:spcBef>
                <a:spcPts val="280"/>
              </a:spcBef>
              <a:spcAft>
                <a:spcPts val="0"/>
              </a:spcAft>
              <a:buClr>
                <a:srgbClr val="8F97C0"/>
              </a:buClr>
              <a:buSzPts val="1400"/>
              <a:buNone/>
              <a:defRPr sz="1400">
                <a:solidFill>
                  <a:srgbClr val="8F97C0"/>
                </a:solidFill>
              </a:defRPr>
            </a:lvl7pPr>
            <a:lvl8pPr indent="-228600" lvl="7" marL="3657600" rtl="0" algn="l">
              <a:spcBef>
                <a:spcPts val="280"/>
              </a:spcBef>
              <a:spcAft>
                <a:spcPts val="0"/>
              </a:spcAft>
              <a:buClr>
                <a:srgbClr val="8F97C0"/>
              </a:buClr>
              <a:buSzPts val="1400"/>
              <a:buNone/>
              <a:defRPr sz="1400">
                <a:solidFill>
                  <a:srgbClr val="8F97C0"/>
                </a:solidFill>
              </a:defRPr>
            </a:lvl8pPr>
            <a:lvl9pPr indent="-228600" lvl="8" marL="4114800" rtl="0" algn="l">
              <a:spcBef>
                <a:spcPts val="280"/>
              </a:spcBef>
              <a:spcAft>
                <a:spcPts val="0"/>
              </a:spcAft>
              <a:buClr>
                <a:srgbClr val="8F97C0"/>
              </a:buClr>
              <a:buSzPts val="1400"/>
              <a:buNone/>
              <a:defRPr sz="1400">
                <a:solidFill>
                  <a:srgbClr val="8F97C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hite)" type="obj">
  <p:cSld name="OBJECT">
    <p:spTree>
      <p:nvGrpSpPr>
        <p:cNvPr id="30" name="Shape 30"/>
        <p:cNvGrpSpPr/>
        <p:nvPr/>
      </p:nvGrpSpPr>
      <p:grpSpPr>
        <a:xfrm>
          <a:off x="0" y="0"/>
          <a:ext cx="0" cy="0"/>
          <a:chOff x="0" y="0"/>
          <a:chExt cx="0" cy="0"/>
        </a:xfrm>
      </p:grpSpPr>
      <p:sp>
        <p:nvSpPr>
          <p:cNvPr id="31" name="Google Shape;31;p4"/>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2" name="Google Shape;32;p4"/>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 name="Google Shape;33;p4"/>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 name="Google Shape;34;p4"/>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35" name="Google Shape;35;p4"/>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36" name="Google Shape;36;p4"/>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37" name="Google Shape;37;p4"/>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38" name="Google Shape;38;p4"/>
          <p:cNvPicPr preferRelativeResize="0"/>
          <p:nvPr/>
        </p:nvPicPr>
        <p:blipFill>
          <a:blip r:embed="rId2">
            <a:alphaModFix/>
          </a:blip>
          <a:stretch>
            <a:fillRect/>
          </a:stretch>
        </p:blipFill>
        <p:spPr>
          <a:xfrm>
            <a:off x="735805" y="152400"/>
            <a:ext cx="1514475" cy="685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oxed)">
  <p:cSld name="Section Title (Boxed)">
    <p:bg>
      <p:bgPr>
        <a:solidFill>
          <a:srgbClr val="E8E8E8"/>
        </a:solidFill>
      </p:bgPr>
    </p:bg>
    <p:spTree>
      <p:nvGrpSpPr>
        <p:cNvPr id="39" name="Shape 39"/>
        <p:cNvGrpSpPr/>
        <p:nvPr/>
      </p:nvGrpSpPr>
      <p:grpSpPr>
        <a:xfrm>
          <a:off x="0" y="0"/>
          <a:ext cx="0" cy="0"/>
          <a:chOff x="0" y="0"/>
          <a:chExt cx="0" cy="0"/>
        </a:xfrm>
      </p:grpSpPr>
      <p:sp>
        <p:nvSpPr>
          <p:cNvPr id="40" name="Google Shape;40;p5"/>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1" name="Google Shape;41;p5"/>
          <p:cNvSpPr txBox="1"/>
          <p:nvPr>
            <p:ph type="title"/>
          </p:nvPr>
        </p:nvSpPr>
        <p:spPr>
          <a:xfrm>
            <a:off x="628650" y="1335281"/>
            <a:ext cx="7886700" cy="4841700"/>
          </a:xfrm>
          <a:prstGeom prst="rect">
            <a:avLst/>
          </a:prstGeom>
          <a:solidFill>
            <a:schemeClr val="lt1"/>
          </a:solidFill>
          <a:ln>
            <a:noFill/>
          </a:ln>
        </p:spPr>
        <p:txBody>
          <a:bodyPr anchorCtr="0" anchor="b" bIns="205725" lIns="137150" spcFirstLastPara="1" rIns="137150" wrap="square" tIns="68575">
            <a:normAutofit/>
          </a:bodyPr>
          <a:lstStyle>
            <a:lvl1pPr lvl="0" rtl="0" algn="l">
              <a:lnSpc>
                <a:spcPct val="90000"/>
              </a:lnSpc>
              <a:spcBef>
                <a:spcPts val="0"/>
              </a:spcBef>
              <a:spcAft>
                <a:spcPts val="0"/>
              </a:spcAft>
              <a:buClr>
                <a:schemeClr val="dk1"/>
              </a:buClr>
              <a:buSzPts val="5400"/>
              <a:buFont typeface="Calibri"/>
              <a:buNone/>
              <a:defRPr b="1" sz="5400">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 name="Google Shape;42;p5"/>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43" name="Google Shape;43;p5"/>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sp>
        <p:nvSpPr>
          <p:cNvPr id="45" name="Google Shape;45;p5"/>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46" name="Google Shape;46;p5"/>
          <p:cNvPicPr preferRelativeResize="0"/>
          <p:nvPr/>
        </p:nvPicPr>
        <p:blipFill>
          <a:blip r:embed="rId2">
            <a:alphaModFix/>
          </a:blip>
          <a:stretch>
            <a:fillRect/>
          </a:stretch>
        </p:blipFill>
        <p:spPr>
          <a:xfrm>
            <a:off x="407559" y="12900"/>
            <a:ext cx="1893094" cy="857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Quote Solid Red Background">
  <p:cSld name="1_Quote Solid Red Background">
    <p:bg>
      <p:bgPr>
        <a:gradFill>
          <a:gsLst>
            <a:gs pos="0">
              <a:schemeClr val="accent1"/>
            </a:gs>
            <a:gs pos="20000">
              <a:schemeClr val="accent1"/>
            </a:gs>
            <a:gs pos="100000">
              <a:srgbClr val="001C32"/>
            </a:gs>
          </a:gsLst>
          <a:path path="circle">
            <a:fillToRect b="50%" l="50%" r="50%" t="50%"/>
          </a:path>
          <a:tileRect/>
        </a:gradFill>
      </p:bgPr>
    </p:bg>
    <p:spTree>
      <p:nvGrpSpPr>
        <p:cNvPr id="47" name="Shape 47"/>
        <p:cNvGrpSpPr/>
        <p:nvPr/>
      </p:nvGrpSpPr>
      <p:grpSpPr>
        <a:xfrm>
          <a:off x="0" y="0"/>
          <a:ext cx="0" cy="0"/>
          <a:chOff x="0" y="0"/>
          <a:chExt cx="0" cy="0"/>
        </a:xfrm>
      </p:grpSpPr>
      <p:sp>
        <p:nvSpPr>
          <p:cNvPr id="48" name="Google Shape;48;p6"/>
          <p:cNvSpPr txBox="1"/>
          <p:nvPr>
            <p:ph type="title"/>
          </p:nvPr>
        </p:nvSpPr>
        <p:spPr>
          <a:xfrm>
            <a:off x="628650" y="2212733"/>
            <a:ext cx="7886700" cy="14721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lt1"/>
              </a:buClr>
              <a:buSzPts val="5300"/>
              <a:buFont typeface="Calibri"/>
              <a:buNone/>
              <a:defRPr sz="53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 name="Google Shape;49;p6"/>
          <p:cNvSpPr txBox="1"/>
          <p:nvPr>
            <p:ph idx="1" type="body"/>
          </p:nvPr>
        </p:nvSpPr>
        <p:spPr>
          <a:xfrm>
            <a:off x="628650" y="3684897"/>
            <a:ext cx="7886700" cy="2517600"/>
          </a:xfrm>
          <a:prstGeom prst="rect">
            <a:avLst/>
          </a:prstGeom>
          <a:noFill/>
          <a:ln>
            <a:noFill/>
          </a:ln>
        </p:spPr>
        <p:txBody>
          <a:bodyPr anchorCtr="0" anchor="ctr" bIns="34275" lIns="68575" spcFirstLastPara="1" rIns="68575" wrap="square" tIns="34275">
            <a:normAutofit/>
          </a:bodyPr>
          <a:lstStyle>
            <a:lvl1pPr indent="-228600" lvl="0" marL="457200" rtl="0" algn="ctr">
              <a:lnSpc>
                <a:spcPct val="100000"/>
              </a:lnSpc>
              <a:spcBef>
                <a:spcPts val="0"/>
              </a:spcBef>
              <a:spcAft>
                <a:spcPts val="0"/>
              </a:spcAft>
              <a:buSzPts val="1900"/>
              <a:buNone/>
              <a:defRPr>
                <a:solidFill>
                  <a:schemeClr val="lt1"/>
                </a:solidFill>
              </a:defRPr>
            </a:lvl1pPr>
            <a:lvl2pPr indent="-317500" lvl="1" marL="914400" rtl="0" algn="l">
              <a:lnSpc>
                <a:spcPct val="100000"/>
              </a:lnSpc>
              <a:spcBef>
                <a:spcPts val="800"/>
              </a:spcBef>
              <a:spcAft>
                <a:spcPts val="0"/>
              </a:spcAft>
              <a:buSzPts val="1400"/>
              <a:buChar char="•"/>
              <a:defRPr/>
            </a:lvl2pPr>
            <a:lvl3pPr indent="-317500" lvl="2" marL="1371600" rtl="0" algn="l">
              <a:lnSpc>
                <a:spcPct val="100000"/>
              </a:lnSpc>
              <a:spcBef>
                <a:spcPts val="800"/>
              </a:spcBef>
              <a:spcAft>
                <a:spcPts val="0"/>
              </a:spcAft>
              <a:buSzPts val="1400"/>
              <a:buChar char="•"/>
              <a:defRPr/>
            </a:lvl3pPr>
            <a:lvl4pPr indent="-317500" lvl="3" marL="1828800" rtl="0" algn="l">
              <a:lnSpc>
                <a:spcPct val="100000"/>
              </a:lnSpc>
              <a:spcBef>
                <a:spcPts val="800"/>
              </a:spcBef>
              <a:spcAft>
                <a:spcPts val="0"/>
              </a:spcAft>
              <a:buSzPts val="1400"/>
              <a:buChar char="•"/>
              <a:defRPr/>
            </a:lvl4pPr>
            <a:lvl5pPr indent="-317500" lvl="4" marL="2286000" rtl="0" algn="l">
              <a:lnSpc>
                <a:spcPct val="100000"/>
              </a:lnSpc>
              <a:spcBef>
                <a:spcPts val="800"/>
              </a:spcBef>
              <a:spcAft>
                <a:spcPts val="0"/>
              </a:spcAft>
              <a:buSzPts val="14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 name="Google Shape;50;p6"/>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1" name="Google Shape;51;p6"/>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52" name="Google Shape;52;p6"/>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900">
                <a:solidFill>
                  <a:srgbClr val="FFFFFF"/>
                </a:solidFill>
                <a:latin typeface="Calibri"/>
                <a:ea typeface="Calibri"/>
                <a:cs typeface="Calibri"/>
                <a:sym typeface="Calibri"/>
              </a:defRPr>
            </a:lvl1pPr>
            <a:lvl2pPr indent="0" lvl="1" marL="0" rtl="0" algn="r">
              <a:spcBef>
                <a:spcPts val="0"/>
              </a:spcBef>
              <a:buNone/>
              <a:defRPr sz="900">
                <a:solidFill>
                  <a:srgbClr val="FFFFFF"/>
                </a:solidFill>
                <a:latin typeface="Calibri"/>
                <a:ea typeface="Calibri"/>
                <a:cs typeface="Calibri"/>
                <a:sym typeface="Calibri"/>
              </a:defRPr>
            </a:lvl2pPr>
            <a:lvl3pPr indent="0" lvl="2" marL="0" rtl="0" algn="r">
              <a:spcBef>
                <a:spcPts val="0"/>
              </a:spcBef>
              <a:buNone/>
              <a:defRPr sz="900">
                <a:solidFill>
                  <a:srgbClr val="FFFFFF"/>
                </a:solidFill>
                <a:latin typeface="Calibri"/>
                <a:ea typeface="Calibri"/>
                <a:cs typeface="Calibri"/>
                <a:sym typeface="Calibri"/>
              </a:defRPr>
            </a:lvl3pPr>
            <a:lvl4pPr indent="0" lvl="3" marL="0" rtl="0" algn="r">
              <a:spcBef>
                <a:spcPts val="0"/>
              </a:spcBef>
              <a:buNone/>
              <a:defRPr sz="900">
                <a:solidFill>
                  <a:srgbClr val="FFFFFF"/>
                </a:solidFill>
                <a:latin typeface="Calibri"/>
                <a:ea typeface="Calibri"/>
                <a:cs typeface="Calibri"/>
                <a:sym typeface="Calibri"/>
              </a:defRPr>
            </a:lvl4pPr>
            <a:lvl5pPr indent="0" lvl="4" marL="0" rtl="0" algn="r">
              <a:spcBef>
                <a:spcPts val="0"/>
              </a:spcBef>
              <a:buNone/>
              <a:defRPr sz="900">
                <a:solidFill>
                  <a:srgbClr val="FFFFFF"/>
                </a:solidFill>
                <a:latin typeface="Calibri"/>
                <a:ea typeface="Calibri"/>
                <a:cs typeface="Calibri"/>
                <a:sym typeface="Calibri"/>
              </a:defRPr>
            </a:lvl5pPr>
            <a:lvl6pPr indent="0" lvl="5" marL="0" rtl="0" algn="r">
              <a:spcBef>
                <a:spcPts val="0"/>
              </a:spcBef>
              <a:buNone/>
              <a:defRPr sz="900">
                <a:solidFill>
                  <a:srgbClr val="FFFFFF"/>
                </a:solidFill>
                <a:latin typeface="Calibri"/>
                <a:ea typeface="Calibri"/>
                <a:cs typeface="Calibri"/>
                <a:sym typeface="Calibri"/>
              </a:defRPr>
            </a:lvl6pPr>
            <a:lvl7pPr indent="0" lvl="6" marL="0" rtl="0" algn="r">
              <a:spcBef>
                <a:spcPts val="0"/>
              </a:spcBef>
              <a:buNone/>
              <a:defRPr sz="900">
                <a:solidFill>
                  <a:srgbClr val="FFFFFF"/>
                </a:solidFill>
                <a:latin typeface="Calibri"/>
                <a:ea typeface="Calibri"/>
                <a:cs typeface="Calibri"/>
                <a:sym typeface="Calibri"/>
              </a:defRPr>
            </a:lvl7pPr>
            <a:lvl8pPr indent="0" lvl="7" marL="0" rtl="0" algn="r">
              <a:spcBef>
                <a:spcPts val="0"/>
              </a:spcBef>
              <a:buNone/>
              <a:defRPr sz="900">
                <a:solidFill>
                  <a:srgbClr val="FFFFFF"/>
                </a:solidFill>
                <a:latin typeface="Calibri"/>
                <a:ea typeface="Calibri"/>
                <a:cs typeface="Calibri"/>
                <a:sym typeface="Calibri"/>
              </a:defRPr>
            </a:lvl8pPr>
            <a:lvl9pPr indent="0" lvl="8" marL="0" rtl="0" algn="r">
              <a:spcBef>
                <a:spcPts val="0"/>
              </a:spcBef>
              <a:buNone/>
              <a:defRPr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6"/>
          <p:cNvSpPr/>
          <p:nvPr/>
        </p:nvSpPr>
        <p:spPr>
          <a:xfrm>
            <a:off x="0" y="0"/>
            <a:ext cx="9144000" cy="16512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54" name="Google Shape;54;p6"/>
          <p:cNvPicPr preferRelativeResize="0"/>
          <p:nvPr/>
        </p:nvPicPr>
        <p:blipFill rotWithShape="1">
          <a:blip r:embed="rId2">
            <a:alphaModFix/>
          </a:blip>
          <a:srcRect b="0" l="0" r="0" t="0"/>
          <a:stretch/>
        </p:blipFill>
        <p:spPr>
          <a:xfrm>
            <a:off x="5900382" y="594061"/>
            <a:ext cx="2614968" cy="347444"/>
          </a:xfrm>
          <a:prstGeom prst="rect">
            <a:avLst/>
          </a:prstGeom>
          <a:noFill/>
          <a:ln>
            <a:noFill/>
          </a:ln>
        </p:spPr>
      </p:pic>
      <p:pic>
        <p:nvPicPr>
          <p:cNvPr descr="08E63123-0EA5-48C1-AA21-28EADA3137E5" id="55" name="Google Shape;55;p6"/>
          <p:cNvPicPr preferRelativeResize="0"/>
          <p:nvPr/>
        </p:nvPicPr>
        <p:blipFill rotWithShape="1">
          <a:blip r:embed="rId3">
            <a:alphaModFix/>
          </a:blip>
          <a:srcRect b="0" l="0" r="0" t="0"/>
          <a:stretch/>
        </p:blipFill>
        <p:spPr>
          <a:xfrm>
            <a:off x="375332" y="353698"/>
            <a:ext cx="1272261" cy="5904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Boxed)">
  <p:cSld name="1_Title and Content (Boxed)">
    <p:bg>
      <p:bgPr>
        <a:solidFill>
          <a:srgbClr val="E8E8E8"/>
        </a:solidFill>
      </p:bgPr>
    </p:bg>
    <p:spTree>
      <p:nvGrpSpPr>
        <p:cNvPr id="56" name="Shape 56"/>
        <p:cNvGrpSpPr/>
        <p:nvPr/>
      </p:nvGrpSpPr>
      <p:grpSpPr>
        <a:xfrm>
          <a:off x="0" y="0"/>
          <a:ext cx="0" cy="0"/>
          <a:chOff x="0" y="0"/>
          <a:chExt cx="0" cy="0"/>
        </a:xfrm>
      </p:grpSpPr>
      <p:sp>
        <p:nvSpPr>
          <p:cNvPr id="57" name="Google Shape;57;p7"/>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8" name="Google Shape;58;p7"/>
          <p:cNvSpPr txBox="1"/>
          <p:nvPr>
            <p:ph type="title"/>
          </p:nvPr>
        </p:nvSpPr>
        <p:spPr>
          <a:xfrm>
            <a:off x="1772997" y="152400"/>
            <a:ext cx="67425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9" name="Google Shape;59;p7"/>
          <p:cNvSpPr txBox="1"/>
          <p:nvPr>
            <p:ph idx="1" type="body"/>
          </p:nvPr>
        </p:nvSpPr>
        <p:spPr>
          <a:xfrm>
            <a:off x="628650" y="1335281"/>
            <a:ext cx="7886700" cy="4841700"/>
          </a:xfrm>
          <a:prstGeom prst="rect">
            <a:avLst/>
          </a:prstGeom>
          <a:solidFill>
            <a:schemeClr val="lt1"/>
          </a:solidFill>
          <a:ln>
            <a:noFill/>
          </a:ln>
        </p:spPr>
        <p:txBody>
          <a:bodyPr anchorCtr="0" anchor="t" bIns="34275" lIns="171450" spcFirstLastPara="1" rIns="205725" wrap="square" tIns="411475">
            <a:normAutofit/>
          </a:bodyPr>
          <a:lstStyle>
            <a:lvl1pPr indent="-349250" lvl="0" marL="457200" rtl="0" algn="l">
              <a:lnSpc>
                <a:spcPct val="100000"/>
              </a:lnSpc>
              <a:spcBef>
                <a:spcPts val="800"/>
              </a:spcBef>
              <a:spcAft>
                <a:spcPts val="0"/>
              </a:spcAft>
              <a:buClr>
                <a:schemeClr val="accent1"/>
              </a:buClr>
              <a:buSzPts val="1900"/>
              <a:buFont typeface="Arial"/>
              <a:buChar char="•"/>
              <a:defRPr sz="1900"/>
            </a:lvl1pPr>
            <a:lvl2pPr indent="-330200" lvl="1" marL="914400" rtl="0" algn="l">
              <a:lnSpc>
                <a:spcPct val="100000"/>
              </a:lnSpc>
              <a:spcBef>
                <a:spcPts val="800"/>
              </a:spcBef>
              <a:spcAft>
                <a:spcPts val="0"/>
              </a:spcAft>
              <a:buClr>
                <a:schemeClr val="accent1"/>
              </a:buClr>
              <a:buSzPts val="1600"/>
              <a:buFont typeface="Arial"/>
              <a:buChar char="•"/>
              <a:defRPr sz="1600"/>
            </a:lvl2pPr>
            <a:lvl3pPr indent="-311150" lvl="2" marL="1371600" rtl="0" algn="l">
              <a:lnSpc>
                <a:spcPct val="100000"/>
              </a:lnSpc>
              <a:spcBef>
                <a:spcPts val="800"/>
              </a:spcBef>
              <a:spcAft>
                <a:spcPts val="0"/>
              </a:spcAft>
              <a:buClr>
                <a:schemeClr val="accent1"/>
              </a:buClr>
              <a:buSzPts val="1300"/>
              <a:buFont typeface="Arial"/>
              <a:buChar char="•"/>
              <a:defRPr sz="1300"/>
            </a:lvl3pPr>
            <a:lvl4pPr indent="-311150" lvl="3" marL="1828800" rtl="0" algn="l">
              <a:lnSpc>
                <a:spcPct val="100000"/>
              </a:lnSpc>
              <a:spcBef>
                <a:spcPts val="800"/>
              </a:spcBef>
              <a:spcAft>
                <a:spcPts val="0"/>
              </a:spcAft>
              <a:buClr>
                <a:schemeClr val="accent1"/>
              </a:buClr>
              <a:buSzPts val="1300"/>
              <a:buFont typeface="Arial"/>
              <a:buChar char="•"/>
              <a:defRPr sz="1300"/>
            </a:lvl4pPr>
            <a:lvl5pPr indent="-311150" lvl="4" marL="2286000" rtl="0" algn="l">
              <a:lnSpc>
                <a:spcPct val="100000"/>
              </a:lnSpc>
              <a:spcBef>
                <a:spcPts val="800"/>
              </a:spcBef>
              <a:spcAft>
                <a:spcPts val="0"/>
              </a:spcAft>
              <a:buClr>
                <a:schemeClr val="accent1"/>
              </a:buClr>
              <a:buSzPts val="1300"/>
              <a:buFont typeface="Arial"/>
              <a:buChar char="•"/>
              <a:defRPr sz="1300"/>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0" name="Google Shape;60;p7"/>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61" name="Google Shape;61;p7"/>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7"/>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3" name="Google Shape;63;p7"/>
          <p:cNvSpPr txBox="1"/>
          <p:nvPr>
            <p:ph idx="11" type="ftr"/>
          </p:nvPr>
        </p:nvSpPr>
        <p:spPr>
          <a:xfrm>
            <a:off x="2163942" y="6356350"/>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chemeClr val="lt1"/>
              </a:buClr>
              <a:buSzPts val="900"/>
              <a:buFont typeface="Calibri"/>
              <a:buNone/>
              <a:defRPr>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64" name="Google Shape;64;p7"/>
          <p:cNvPicPr preferRelativeResize="0"/>
          <p:nvPr/>
        </p:nvPicPr>
        <p:blipFill>
          <a:blip r:embed="rId2">
            <a:alphaModFix/>
          </a:blip>
          <a:stretch>
            <a:fillRect/>
          </a:stretch>
        </p:blipFill>
        <p:spPr>
          <a:xfrm>
            <a:off x="628641" y="12900"/>
            <a:ext cx="1893094" cy="857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hite)">
  <p:cSld name="1_Title and Content (White)">
    <p:spTree>
      <p:nvGrpSpPr>
        <p:cNvPr id="65" name="Shape 65"/>
        <p:cNvGrpSpPr/>
        <p:nvPr/>
      </p:nvGrpSpPr>
      <p:grpSpPr>
        <a:xfrm>
          <a:off x="0" y="0"/>
          <a:ext cx="0" cy="0"/>
          <a:chOff x="0" y="0"/>
          <a:chExt cx="0" cy="0"/>
        </a:xfrm>
      </p:grpSpPr>
      <p:sp>
        <p:nvSpPr>
          <p:cNvPr id="66" name="Google Shape;66;p8"/>
          <p:cNvSpPr/>
          <p:nvPr/>
        </p:nvSpPr>
        <p:spPr>
          <a:xfrm>
            <a:off x="0" y="0"/>
            <a:ext cx="9144000" cy="1219200"/>
          </a:xfrm>
          <a:prstGeom prst="rect">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 name="Google Shape;67;p8"/>
          <p:cNvSpPr txBox="1"/>
          <p:nvPr>
            <p:ph type="title"/>
          </p:nvPr>
        </p:nvSpPr>
        <p:spPr>
          <a:xfrm>
            <a:off x="1863437" y="152400"/>
            <a:ext cx="6651900" cy="914400"/>
          </a:xfrm>
          <a:prstGeom prst="rect">
            <a:avLst/>
          </a:prstGeom>
          <a:noFill/>
          <a:ln>
            <a:noFill/>
          </a:ln>
        </p:spPr>
        <p:txBody>
          <a:bodyPr anchorCtr="0" anchor="ctr" bIns="34275" lIns="68575" spcFirstLastPara="1" rIns="68575" wrap="square" tIns="34275">
            <a:normAutofit/>
          </a:bodyPr>
          <a:lstStyle>
            <a:lvl1pPr lvl="0" rtl="0" algn="r">
              <a:lnSpc>
                <a:spcPct val="90000"/>
              </a:lnSpc>
              <a:spcBef>
                <a:spcPts val="0"/>
              </a:spcBef>
              <a:spcAft>
                <a:spcPts val="0"/>
              </a:spcAft>
              <a:buClr>
                <a:schemeClr val="lt1"/>
              </a:buClr>
              <a:buSzPts val="2700"/>
              <a:buFont typeface="Calibri"/>
              <a:buNone/>
              <a:defRPr sz="27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8"/>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rtl="0" algn="l">
              <a:lnSpc>
                <a:spcPct val="100000"/>
              </a:lnSpc>
              <a:spcBef>
                <a:spcPts val="800"/>
              </a:spcBef>
              <a:spcAft>
                <a:spcPts val="0"/>
              </a:spcAft>
              <a:buClr>
                <a:schemeClr val="accent1"/>
              </a:buClr>
              <a:buSzPts val="1900"/>
              <a:buChar char="•"/>
              <a:defRPr/>
            </a:lvl1pPr>
            <a:lvl2pPr indent="-330200" lvl="1" marL="914400" rtl="0" algn="l">
              <a:lnSpc>
                <a:spcPct val="100000"/>
              </a:lnSpc>
              <a:spcBef>
                <a:spcPts val="800"/>
              </a:spcBef>
              <a:spcAft>
                <a:spcPts val="0"/>
              </a:spcAft>
              <a:buClr>
                <a:schemeClr val="accent1"/>
              </a:buClr>
              <a:buSzPts val="1600"/>
              <a:buChar char="•"/>
              <a:defRPr/>
            </a:lvl2pPr>
            <a:lvl3pPr indent="-311150" lvl="2" marL="1371600" rtl="0" algn="l">
              <a:lnSpc>
                <a:spcPct val="100000"/>
              </a:lnSpc>
              <a:spcBef>
                <a:spcPts val="800"/>
              </a:spcBef>
              <a:spcAft>
                <a:spcPts val="0"/>
              </a:spcAft>
              <a:buClr>
                <a:schemeClr val="accent1"/>
              </a:buClr>
              <a:buSzPts val="1300"/>
              <a:buChar char="•"/>
              <a:defRPr/>
            </a:lvl3pPr>
            <a:lvl4pPr indent="-311150" lvl="3" marL="1828800" rtl="0" algn="l">
              <a:lnSpc>
                <a:spcPct val="100000"/>
              </a:lnSpc>
              <a:spcBef>
                <a:spcPts val="800"/>
              </a:spcBef>
              <a:spcAft>
                <a:spcPts val="0"/>
              </a:spcAft>
              <a:buClr>
                <a:schemeClr val="accent1"/>
              </a:buClr>
              <a:buSzPts val="1300"/>
              <a:buChar char="•"/>
              <a:defRPr/>
            </a:lvl4pPr>
            <a:lvl5pPr indent="-311150" lvl="4" marL="2286000" rtl="0" algn="l">
              <a:lnSpc>
                <a:spcPct val="100000"/>
              </a:lnSpc>
              <a:spcBef>
                <a:spcPts val="800"/>
              </a:spcBef>
              <a:spcAft>
                <a:spcPts val="0"/>
              </a:spcAft>
              <a:buClr>
                <a:schemeClr val="accent1"/>
              </a:buClr>
              <a:buSzPts val="1300"/>
              <a:buChar char="•"/>
              <a:defRPr/>
            </a:lvl5pPr>
            <a:lvl6pPr indent="-317500" lvl="5" marL="2743200" rtl="0" algn="l">
              <a:lnSpc>
                <a:spcPct val="90000"/>
              </a:lnSpc>
              <a:spcBef>
                <a:spcPts val="8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8"/>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8"/>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solidFill>
                  <a:srgbClr val="000000"/>
                </a:solidFill>
              </a:defRPr>
            </a:lvl1pPr>
            <a:lvl2pPr indent="0" lvl="1" marL="0" rtl="0" algn="r">
              <a:spcBef>
                <a:spcPts val="0"/>
              </a:spcBef>
              <a:buNone/>
              <a:defRPr>
                <a:solidFill>
                  <a:srgbClr val="000000"/>
                </a:solidFill>
              </a:defRPr>
            </a:lvl2pPr>
            <a:lvl3pPr indent="0" lvl="2" marL="0" rtl="0" algn="r">
              <a:spcBef>
                <a:spcPts val="0"/>
              </a:spcBef>
              <a:buNone/>
              <a:defRPr>
                <a:solidFill>
                  <a:srgbClr val="000000"/>
                </a:solidFill>
              </a:defRPr>
            </a:lvl3pPr>
            <a:lvl4pPr indent="0" lvl="3" marL="0" rtl="0" algn="r">
              <a:spcBef>
                <a:spcPts val="0"/>
              </a:spcBef>
              <a:buNone/>
              <a:defRPr>
                <a:solidFill>
                  <a:srgbClr val="000000"/>
                </a:solidFill>
              </a:defRPr>
            </a:lvl4pPr>
            <a:lvl5pPr indent="0" lvl="4" marL="0" rtl="0" algn="r">
              <a:spcBef>
                <a:spcPts val="0"/>
              </a:spcBef>
              <a:buNone/>
              <a:defRPr>
                <a:solidFill>
                  <a:srgbClr val="000000"/>
                </a:solidFill>
              </a:defRPr>
            </a:lvl5pPr>
            <a:lvl6pPr indent="0" lvl="5" marL="0" rtl="0" algn="r">
              <a:spcBef>
                <a:spcPts val="0"/>
              </a:spcBef>
              <a:buNone/>
              <a:defRPr>
                <a:solidFill>
                  <a:srgbClr val="000000"/>
                </a:solidFill>
              </a:defRPr>
            </a:lvl6pPr>
            <a:lvl7pPr indent="0" lvl="6" marL="0" rtl="0" algn="r">
              <a:spcBef>
                <a:spcPts val="0"/>
              </a:spcBef>
              <a:buNone/>
              <a:defRPr>
                <a:solidFill>
                  <a:srgbClr val="000000"/>
                </a:solidFill>
              </a:defRPr>
            </a:lvl7pPr>
            <a:lvl8pPr indent="0" lvl="7" marL="0" rtl="0" algn="r">
              <a:spcBef>
                <a:spcPts val="0"/>
              </a:spcBef>
              <a:buNone/>
              <a:defRPr>
                <a:solidFill>
                  <a:srgbClr val="000000"/>
                </a:solidFill>
              </a:defRPr>
            </a:lvl8pPr>
            <a:lvl9pPr indent="0" lvl="8" marL="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8"/>
          <p:cNvSpPr/>
          <p:nvPr/>
        </p:nvSpPr>
        <p:spPr>
          <a:xfrm>
            <a:off x="0" y="1216025"/>
            <a:ext cx="9144000" cy="1191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2" name="Google Shape;72;p8"/>
          <p:cNvSpPr txBox="1"/>
          <p:nvPr>
            <p:ph idx="11" type="ftr"/>
          </p:nvPr>
        </p:nvSpPr>
        <p:spPr>
          <a:xfrm>
            <a:off x="2163943" y="6356352"/>
            <a:ext cx="48162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900"/>
              <a:buFont typeface="Calibri"/>
              <a:buNone/>
              <a:defRPr>
                <a:solidFill>
                  <a:srgbClr val="000000"/>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pic>
        <p:nvPicPr>
          <p:cNvPr id="73" name="Google Shape;73;p8"/>
          <p:cNvPicPr preferRelativeResize="0"/>
          <p:nvPr/>
        </p:nvPicPr>
        <p:blipFill rotWithShape="1">
          <a:blip r:embed="rId2">
            <a:alphaModFix/>
          </a:blip>
          <a:srcRect b="0" l="0" r="0" t="0"/>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74" name="Shape 74"/>
        <p:cNvGrpSpPr/>
        <p:nvPr/>
      </p:nvGrpSpPr>
      <p:grpSpPr>
        <a:xfrm>
          <a:off x="0" y="0"/>
          <a:ext cx="0" cy="0"/>
          <a:chOff x="0" y="0"/>
          <a:chExt cx="0" cy="0"/>
        </a:xfrm>
      </p:grpSpPr>
      <p:sp>
        <p:nvSpPr>
          <p:cNvPr id="75" name="Google Shape;75;p9"/>
          <p:cNvSpPr txBox="1"/>
          <p:nvPr>
            <p:ph type="title"/>
          </p:nvPr>
        </p:nvSpPr>
        <p:spPr>
          <a:xfrm>
            <a:off x="1865376" y="155448"/>
            <a:ext cx="6652200" cy="9144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rgbClr val="3E65AF"/>
              </a:buClr>
              <a:buSzPts val="3300"/>
              <a:buFont typeface="Calibri"/>
              <a:buNone/>
              <a:defRPr>
                <a:solidFill>
                  <a:srgbClr val="3E65AF"/>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6" name="Google Shape;76;p9"/>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900">
                <a:solidFill>
                  <a:schemeClr val="lt1"/>
                </a:solidFill>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9"/>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b="1" sz="900">
                <a:solidFill>
                  <a:srgbClr val="FFFFFF"/>
                </a:solidFill>
                <a:latin typeface="Calibri"/>
                <a:ea typeface="Calibri"/>
                <a:cs typeface="Calibri"/>
                <a:sym typeface="Calibri"/>
              </a:defRPr>
            </a:lvl1pPr>
            <a:lvl2pPr indent="0" lvl="1" marL="0" rtl="0" algn="r">
              <a:spcBef>
                <a:spcPts val="0"/>
              </a:spcBef>
              <a:buNone/>
              <a:defRPr b="1" sz="900">
                <a:solidFill>
                  <a:srgbClr val="FFFFFF"/>
                </a:solidFill>
                <a:latin typeface="Calibri"/>
                <a:ea typeface="Calibri"/>
                <a:cs typeface="Calibri"/>
                <a:sym typeface="Calibri"/>
              </a:defRPr>
            </a:lvl2pPr>
            <a:lvl3pPr indent="0" lvl="2" marL="0" rtl="0" algn="r">
              <a:spcBef>
                <a:spcPts val="0"/>
              </a:spcBef>
              <a:buNone/>
              <a:defRPr b="1" sz="900">
                <a:solidFill>
                  <a:srgbClr val="FFFFFF"/>
                </a:solidFill>
                <a:latin typeface="Calibri"/>
                <a:ea typeface="Calibri"/>
                <a:cs typeface="Calibri"/>
                <a:sym typeface="Calibri"/>
              </a:defRPr>
            </a:lvl3pPr>
            <a:lvl4pPr indent="0" lvl="3" marL="0" rtl="0" algn="r">
              <a:spcBef>
                <a:spcPts val="0"/>
              </a:spcBef>
              <a:buNone/>
              <a:defRPr b="1" sz="900">
                <a:solidFill>
                  <a:srgbClr val="FFFFFF"/>
                </a:solidFill>
                <a:latin typeface="Calibri"/>
                <a:ea typeface="Calibri"/>
                <a:cs typeface="Calibri"/>
                <a:sym typeface="Calibri"/>
              </a:defRPr>
            </a:lvl4pPr>
            <a:lvl5pPr indent="0" lvl="4" marL="0" rtl="0" algn="r">
              <a:spcBef>
                <a:spcPts val="0"/>
              </a:spcBef>
              <a:buNone/>
              <a:defRPr b="1" sz="900">
                <a:solidFill>
                  <a:srgbClr val="FFFFFF"/>
                </a:solidFill>
                <a:latin typeface="Calibri"/>
                <a:ea typeface="Calibri"/>
                <a:cs typeface="Calibri"/>
                <a:sym typeface="Calibri"/>
              </a:defRPr>
            </a:lvl5pPr>
            <a:lvl6pPr indent="0" lvl="5" marL="0" rtl="0" algn="r">
              <a:spcBef>
                <a:spcPts val="0"/>
              </a:spcBef>
              <a:buNone/>
              <a:defRPr b="1" sz="900">
                <a:solidFill>
                  <a:srgbClr val="FFFFFF"/>
                </a:solidFill>
                <a:latin typeface="Calibri"/>
                <a:ea typeface="Calibri"/>
                <a:cs typeface="Calibri"/>
                <a:sym typeface="Calibri"/>
              </a:defRPr>
            </a:lvl6pPr>
            <a:lvl7pPr indent="0" lvl="6" marL="0" rtl="0" algn="r">
              <a:spcBef>
                <a:spcPts val="0"/>
              </a:spcBef>
              <a:buNone/>
              <a:defRPr b="1" sz="900">
                <a:solidFill>
                  <a:srgbClr val="FFFFFF"/>
                </a:solidFill>
                <a:latin typeface="Calibri"/>
                <a:ea typeface="Calibri"/>
                <a:cs typeface="Calibri"/>
                <a:sym typeface="Calibri"/>
              </a:defRPr>
            </a:lvl7pPr>
            <a:lvl8pPr indent="0" lvl="7" marL="0" rtl="0" algn="r">
              <a:spcBef>
                <a:spcPts val="0"/>
              </a:spcBef>
              <a:buNone/>
              <a:defRPr b="1" sz="900">
                <a:solidFill>
                  <a:srgbClr val="FFFFFF"/>
                </a:solidFill>
                <a:latin typeface="Calibri"/>
                <a:ea typeface="Calibri"/>
                <a:cs typeface="Calibri"/>
                <a:sym typeface="Calibri"/>
              </a:defRPr>
            </a:lvl8pPr>
            <a:lvl9pPr indent="0" lvl="8" marL="0" rtl="0" algn="r">
              <a:spcBef>
                <a:spcPts val="0"/>
              </a:spcBef>
              <a:buNone/>
              <a:defRPr b="1" sz="9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78" name="Google Shape;78;p9"/>
          <p:cNvPicPr preferRelativeResize="0"/>
          <p:nvPr/>
        </p:nvPicPr>
        <p:blipFill rotWithShape="1">
          <a:blip r:embed="rId2">
            <a:alphaModFix/>
          </a:blip>
          <a:srcRect b="0" l="0" r="0" t="0"/>
          <a:stretch/>
        </p:blipFill>
        <p:spPr>
          <a:xfrm>
            <a:off x="88323" y="216450"/>
            <a:ext cx="1344044" cy="583205"/>
          </a:xfrm>
          <a:prstGeom prst="rect">
            <a:avLst/>
          </a:prstGeom>
          <a:solidFill>
            <a:schemeClr val="lt1"/>
          </a:solid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sp>
        <p:nvSpPr>
          <p:cNvPr id="80" name="Google Shape;80;p10"/>
          <p:cNvSpPr/>
          <p:nvPr/>
        </p:nvSpPr>
        <p:spPr>
          <a:xfrm>
            <a:off x="-75" y="6727600"/>
            <a:ext cx="9144000" cy="130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0"/>
          <p:cNvSpPr txBox="1"/>
          <p:nvPr>
            <p:ph type="title"/>
          </p:nvPr>
        </p:nvSpPr>
        <p:spPr>
          <a:xfrm>
            <a:off x="311700" y="593367"/>
            <a:ext cx="8520600" cy="943200"/>
          </a:xfrm>
          <a:prstGeom prst="rect">
            <a:avLst/>
          </a:prstGeom>
        </p:spPr>
        <p:txBody>
          <a:bodyPr anchorCtr="0" anchor="ctr" bIns="34275" lIns="68575" spcFirstLastPara="1" rIns="68575" wrap="square" tIns="34275">
            <a:norm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2" name="Google Shape;82;p10"/>
          <p:cNvSpPr txBox="1"/>
          <p:nvPr>
            <p:ph idx="1" type="body"/>
          </p:nvPr>
        </p:nvSpPr>
        <p:spPr>
          <a:xfrm>
            <a:off x="311700" y="1688433"/>
            <a:ext cx="8520600" cy="4403700"/>
          </a:xfrm>
          <a:prstGeom prst="rect">
            <a:avLst/>
          </a:prstGeom>
        </p:spPr>
        <p:txBody>
          <a:bodyPr anchorCtr="0" anchor="t" bIns="34275" lIns="68575" spcFirstLastPara="1" rIns="68575" wrap="square" tIns="34275">
            <a:normAutofit/>
          </a:bodyPr>
          <a:lstStyle>
            <a:lvl1pPr indent="-349250" lvl="0" marL="457200" rtl="0">
              <a:spcBef>
                <a:spcPts val="800"/>
              </a:spcBef>
              <a:spcAft>
                <a:spcPts val="0"/>
              </a:spcAft>
              <a:buSzPts val="1900"/>
              <a:buChar char="•"/>
              <a:defRPr/>
            </a:lvl1pPr>
            <a:lvl2pPr indent="-330200" lvl="1" marL="914400" rtl="0">
              <a:spcBef>
                <a:spcPts val="800"/>
              </a:spcBef>
              <a:spcAft>
                <a:spcPts val="0"/>
              </a:spcAft>
              <a:buSzPts val="1600"/>
              <a:buChar char="•"/>
              <a:defRPr/>
            </a:lvl2pPr>
            <a:lvl3pPr indent="-311150" lvl="2" marL="1371600" rtl="0">
              <a:spcBef>
                <a:spcPts val="800"/>
              </a:spcBef>
              <a:spcAft>
                <a:spcPts val="0"/>
              </a:spcAft>
              <a:buSzPts val="1300"/>
              <a:buChar char="•"/>
              <a:defRPr/>
            </a:lvl3pPr>
            <a:lvl4pPr indent="-311150" lvl="3" marL="1828800" rtl="0">
              <a:spcBef>
                <a:spcPts val="800"/>
              </a:spcBef>
              <a:spcAft>
                <a:spcPts val="0"/>
              </a:spcAft>
              <a:buSzPts val="1300"/>
              <a:buChar char="•"/>
              <a:defRPr/>
            </a:lvl4pPr>
            <a:lvl5pPr indent="-311150" lvl="4" marL="2286000" rtl="0">
              <a:spcBef>
                <a:spcPts val="800"/>
              </a:spcBef>
              <a:spcAft>
                <a:spcPts val="0"/>
              </a:spcAft>
              <a:buSzPts val="1300"/>
              <a:buChar char="•"/>
              <a:defRPr/>
            </a:lvl5pPr>
            <a:lvl6pPr indent="-317500" lvl="5" marL="2743200" rtl="0">
              <a:spcBef>
                <a:spcPts val="8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83" name="Google Shape;83;p10"/>
          <p:cNvSpPr txBox="1"/>
          <p:nvPr>
            <p:ph idx="12" type="sldNum"/>
          </p:nvPr>
        </p:nvSpPr>
        <p:spPr>
          <a:xfrm>
            <a:off x="8472458" y="6217622"/>
            <a:ext cx="548700" cy="5247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7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 name="Google Shape;11;p1"/>
          <p:cNvSpPr txBox="1"/>
          <p:nvPr>
            <p:ph idx="1" type="body"/>
          </p:nvPr>
        </p:nvSpPr>
        <p:spPr>
          <a:xfrm>
            <a:off x="628650" y="1825625"/>
            <a:ext cx="7886700" cy="4351200"/>
          </a:xfrm>
          <a:prstGeom prst="rect">
            <a:avLst/>
          </a:prstGeom>
          <a:noFill/>
          <a:ln>
            <a:noFill/>
          </a:ln>
        </p:spPr>
        <p:txBody>
          <a:bodyPr anchorCtr="0" anchor="t" bIns="34275" lIns="68575" spcFirstLastPara="1" rIns="68575" wrap="square" tIns="34275">
            <a:normAutofit/>
          </a:bodyPr>
          <a:lstStyle>
            <a:lvl1pPr indent="-349250" lvl="0" marL="457200" marR="0" rtl="0" algn="l">
              <a:lnSpc>
                <a:spcPct val="100000"/>
              </a:lnSpc>
              <a:spcBef>
                <a:spcPts val="800"/>
              </a:spcBef>
              <a:spcAft>
                <a:spcPts val="0"/>
              </a:spcAft>
              <a:buClr>
                <a:schemeClr val="accent1"/>
              </a:buClr>
              <a:buSzPts val="1900"/>
              <a:buFont typeface="Arial"/>
              <a:buChar char="•"/>
              <a:defRPr b="0" i="0" sz="1900" u="none" cap="none" strike="noStrike">
                <a:solidFill>
                  <a:schemeClr val="dk1"/>
                </a:solidFill>
                <a:latin typeface="Calibri"/>
                <a:ea typeface="Calibri"/>
                <a:cs typeface="Calibri"/>
                <a:sym typeface="Calibri"/>
              </a:defRPr>
            </a:lvl1pPr>
            <a:lvl2pPr indent="-330200" lvl="1" marL="914400" marR="0" rtl="0" algn="l">
              <a:lnSpc>
                <a:spcPct val="100000"/>
              </a:lnSpc>
              <a:spcBef>
                <a:spcPts val="8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2pPr>
            <a:lvl3pPr indent="-311150" lvl="2" marL="13716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3pPr>
            <a:lvl4pPr indent="-311150" lvl="3" marL="18288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100000"/>
              </a:lnSpc>
              <a:spcBef>
                <a:spcPts val="800"/>
              </a:spcBef>
              <a:spcAft>
                <a:spcPts val="0"/>
              </a:spcAft>
              <a:buClr>
                <a:schemeClr val="accent1"/>
              </a:buClr>
              <a:buSzPts val="1300"/>
              <a:buFont typeface="Arial"/>
              <a:buChar char="•"/>
              <a:defRPr b="0" i="0" sz="1300" u="none" cap="none" strike="noStrike">
                <a:solidFill>
                  <a:schemeClr val="dk1"/>
                </a:solidFill>
                <a:latin typeface="Calibri"/>
                <a:ea typeface="Calibri"/>
                <a:cs typeface="Calibri"/>
                <a:sym typeface="Calibri"/>
              </a:defRPr>
            </a:lvl5pPr>
            <a:lvl6pPr indent="-317500" lvl="5" marL="2743200" marR="0" rtl="0" algn="l">
              <a:lnSpc>
                <a:spcPct val="90000"/>
              </a:lnSpc>
              <a:spcBef>
                <a:spcPts val="8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1018800" cy="3651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2476633" y="6356349"/>
            <a:ext cx="4190700" cy="3651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chemeClr val="dk2"/>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7418349" y="6356350"/>
            <a:ext cx="1097100" cy="3651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000000"/>
                </a:solidFill>
                <a:latin typeface="Calibri"/>
                <a:ea typeface="Calibri"/>
                <a:cs typeface="Calibri"/>
                <a:sym typeface="Calibri"/>
              </a:defRPr>
            </a:lvl1pPr>
            <a:lvl2pPr indent="0" lvl="1" marL="0" marR="0" rtl="0" algn="r">
              <a:spcBef>
                <a:spcPts val="0"/>
              </a:spcBef>
              <a:buNone/>
              <a:defRPr b="0" i="0" sz="900" u="none" cap="none" strike="noStrike">
                <a:solidFill>
                  <a:srgbClr val="000000"/>
                </a:solidFill>
                <a:latin typeface="Calibri"/>
                <a:ea typeface="Calibri"/>
                <a:cs typeface="Calibri"/>
                <a:sym typeface="Calibri"/>
              </a:defRPr>
            </a:lvl2pPr>
            <a:lvl3pPr indent="0" lvl="2" marL="0" marR="0" rtl="0" algn="r">
              <a:spcBef>
                <a:spcPts val="0"/>
              </a:spcBef>
              <a:buNone/>
              <a:defRPr b="0" i="0" sz="900" u="none" cap="none" strike="noStrike">
                <a:solidFill>
                  <a:srgbClr val="000000"/>
                </a:solidFill>
                <a:latin typeface="Calibri"/>
                <a:ea typeface="Calibri"/>
                <a:cs typeface="Calibri"/>
                <a:sym typeface="Calibri"/>
              </a:defRPr>
            </a:lvl3pPr>
            <a:lvl4pPr indent="0" lvl="3" marL="0" marR="0" rtl="0" algn="r">
              <a:spcBef>
                <a:spcPts val="0"/>
              </a:spcBef>
              <a:buNone/>
              <a:defRPr b="0" i="0" sz="900" u="none" cap="none" strike="noStrike">
                <a:solidFill>
                  <a:srgbClr val="000000"/>
                </a:solidFill>
                <a:latin typeface="Calibri"/>
                <a:ea typeface="Calibri"/>
                <a:cs typeface="Calibri"/>
                <a:sym typeface="Calibri"/>
              </a:defRPr>
            </a:lvl4pPr>
            <a:lvl5pPr indent="0" lvl="4" marL="0" marR="0" rtl="0" algn="r">
              <a:spcBef>
                <a:spcPts val="0"/>
              </a:spcBef>
              <a:buNone/>
              <a:defRPr b="0" i="0" sz="900" u="none" cap="none" strike="noStrike">
                <a:solidFill>
                  <a:srgbClr val="000000"/>
                </a:solidFill>
                <a:latin typeface="Calibri"/>
                <a:ea typeface="Calibri"/>
                <a:cs typeface="Calibri"/>
                <a:sym typeface="Calibri"/>
              </a:defRPr>
            </a:lvl5pPr>
            <a:lvl6pPr indent="0" lvl="5" marL="0" marR="0" rtl="0" algn="r">
              <a:spcBef>
                <a:spcPts val="0"/>
              </a:spcBef>
              <a:buNone/>
              <a:defRPr b="0" i="0" sz="900" u="none" cap="none" strike="noStrike">
                <a:solidFill>
                  <a:srgbClr val="000000"/>
                </a:solidFill>
                <a:latin typeface="Calibri"/>
                <a:ea typeface="Calibri"/>
                <a:cs typeface="Calibri"/>
                <a:sym typeface="Calibri"/>
              </a:defRPr>
            </a:lvl6pPr>
            <a:lvl7pPr indent="0" lvl="6" marL="0" marR="0" rtl="0" algn="r">
              <a:spcBef>
                <a:spcPts val="0"/>
              </a:spcBef>
              <a:buNone/>
              <a:defRPr b="0" i="0" sz="900" u="none" cap="none" strike="noStrike">
                <a:solidFill>
                  <a:srgbClr val="000000"/>
                </a:solidFill>
                <a:latin typeface="Calibri"/>
                <a:ea typeface="Calibri"/>
                <a:cs typeface="Calibri"/>
                <a:sym typeface="Calibri"/>
              </a:defRPr>
            </a:lvl7pPr>
            <a:lvl8pPr indent="0" lvl="7" marL="0" marR="0" rtl="0" algn="r">
              <a:spcBef>
                <a:spcPts val="0"/>
              </a:spcBef>
              <a:buNone/>
              <a:defRPr b="0" i="0" sz="900" u="none" cap="none" strike="noStrike">
                <a:solidFill>
                  <a:srgbClr val="000000"/>
                </a:solidFill>
                <a:latin typeface="Calibri"/>
                <a:ea typeface="Calibri"/>
                <a:cs typeface="Calibri"/>
                <a:sym typeface="Calibri"/>
              </a:defRPr>
            </a:lvl8pPr>
            <a:lvl9pPr indent="0" lvl="8" marL="0" marR="0" rtl="0" algn="r">
              <a:spcBef>
                <a:spcPts val="0"/>
              </a:spcBef>
              <a:buNone/>
              <a:defRPr b="0" i="0" sz="9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www.midwestpbis.org/materials/classroom-practic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pbismn.org/school-teams/index.ph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bit.ly/3e0519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docs.google.com/document/d/1qJdNblB5uMywVn1GeCxufJe0jKYEC2ZmPAHKgb56DUo/edit#heading=h.887rgnssiw54"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bisapps.wistia.com/medias/uhkgj8pf29"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pbismn.org/documents/dataCalendarAtAGlance_Sustaining2015_16.pdf"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p:nvPr/>
        </p:nvSpPr>
        <p:spPr>
          <a:xfrm>
            <a:off x="685800" y="4550900"/>
            <a:ext cx="8222400" cy="1200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900">
                <a:solidFill>
                  <a:schemeClr val="accent2"/>
                </a:solidFill>
                <a:latin typeface="Calibri"/>
                <a:ea typeface="Calibri"/>
                <a:cs typeface="Calibri"/>
                <a:sym typeface="Calibri"/>
              </a:rPr>
              <a:t>Sustaining Tier 1</a:t>
            </a:r>
            <a:endParaRPr b="1" sz="3400">
              <a:solidFill>
                <a:schemeClr val="accent2"/>
              </a:solidFill>
              <a:latin typeface="Calibri"/>
              <a:ea typeface="Calibri"/>
              <a:cs typeface="Calibri"/>
              <a:sym typeface="Calibri"/>
            </a:endParaRPr>
          </a:p>
          <a:p>
            <a:pPr indent="0" lvl="0" marL="0" marR="0" rtl="0" algn="ctr">
              <a:spcBef>
                <a:spcPts val="0"/>
              </a:spcBef>
              <a:spcAft>
                <a:spcPts val="0"/>
              </a:spcAft>
              <a:buNone/>
            </a:pPr>
            <a:r>
              <a:t/>
            </a:r>
            <a:endParaRPr b="1" sz="1800">
              <a:solidFill>
                <a:schemeClr val="accent2"/>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accent2"/>
                </a:solidFill>
                <a:latin typeface="Calibri"/>
                <a:ea typeface="Calibri"/>
                <a:cs typeface="Calibri"/>
                <a:sym typeface="Calibri"/>
              </a:rPr>
              <a:t>Updated December, 2022</a:t>
            </a:r>
            <a:endParaRPr b="1" sz="1800">
              <a:solidFill>
                <a:schemeClr val="accent2"/>
              </a:solidFill>
              <a:latin typeface="Calibri"/>
              <a:ea typeface="Calibri"/>
              <a:cs typeface="Calibri"/>
              <a:sym typeface="Calibri"/>
            </a:endParaRPr>
          </a:p>
        </p:txBody>
      </p:sp>
      <p:sp>
        <p:nvSpPr>
          <p:cNvPr id="143" name="Google Shape;143;p26"/>
          <p:cNvSpPr txBox="1"/>
          <p:nvPr>
            <p:ph type="ctrTitle"/>
          </p:nvPr>
        </p:nvSpPr>
        <p:spPr>
          <a:xfrm>
            <a:off x="685800" y="2903619"/>
            <a:ext cx="7772400" cy="147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2"/>
              </a:buClr>
              <a:buSzPts val="4400"/>
              <a:buFont typeface="Twentieth Century"/>
              <a:buNone/>
            </a:pPr>
            <a:r>
              <a:rPr b="1" lang="en-US"/>
              <a:t>Tier 1</a:t>
            </a:r>
            <a:r>
              <a:rPr b="1" lang="en-US" sz="4410"/>
              <a:t> Team Training </a:t>
            </a:r>
            <a:endParaRPr b="1" sz="4410"/>
          </a:p>
          <a:p>
            <a:pPr indent="0" lvl="0" marL="0" rtl="0" algn="ctr">
              <a:spcBef>
                <a:spcPts val="0"/>
              </a:spcBef>
              <a:spcAft>
                <a:spcPts val="0"/>
              </a:spcAft>
              <a:buClr>
                <a:schemeClr val="dk2"/>
              </a:buClr>
              <a:buSzPts val="4400"/>
              <a:buFont typeface="Twentieth Century"/>
              <a:buNone/>
            </a:pPr>
            <a:r>
              <a:rPr b="1" lang="en-US" sz="4410"/>
              <a:t>Day 9</a:t>
            </a:r>
            <a:endParaRPr b="1"/>
          </a:p>
        </p:txBody>
      </p:sp>
      <p:pic>
        <p:nvPicPr>
          <p:cNvPr id="144" name="Google Shape;144;p26"/>
          <p:cNvPicPr preferRelativeResize="0"/>
          <p:nvPr/>
        </p:nvPicPr>
        <p:blipFill>
          <a:blip r:embed="rId3">
            <a:alphaModFix/>
          </a:blip>
          <a:stretch>
            <a:fillRect/>
          </a:stretch>
        </p:blipFill>
        <p:spPr>
          <a:xfrm>
            <a:off x="0" y="152400"/>
            <a:ext cx="9143998" cy="21229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5"/>
          <p:cNvSpPr txBox="1"/>
          <p:nvPr>
            <p:ph type="title"/>
          </p:nvPr>
        </p:nvSpPr>
        <p:spPr>
          <a:xfrm>
            <a:off x="2249300" y="165525"/>
            <a:ext cx="6894600" cy="91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Questrial"/>
              <a:buNone/>
            </a:pPr>
            <a:r>
              <a:rPr b="1" lang="en-US" sz="3100"/>
              <a:t>Tip # 3 Use School Discipline Data Check</a:t>
            </a:r>
            <a:endParaRPr b="1" sz="3100"/>
          </a:p>
        </p:txBody>
      </p:sp>
      <p:sp>
        <p:nvSpPr>
          <p:cNvPr id="214" name="Google Shape;214;p35"/>
          <p:cNvSpPr txBox="1"/>
          <p:nvPr>
            <p:ph idx="1" type="body"/>
          </p:nvPr>
        </p:nvSpPr>
        <p:spPr>
          <a:xfrm>
            <a:off x="443248" y="1513076"/>
            <a:ext cx="8257500" cy="2463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1" lang="en-US" sz="3600"/>
              <a:t>You are gathering data to inform decision making!</a:t>
            </a:r>
            <a:r>
              <a:rPr lang="en-US" sz="3000"/>
              <a:t> </a:t>
            </a:r>
            <a:endParaRPr sz="3000">
              <a:latin typeface="Twentieth Century"/>
              <a:ea typeface="Twentieth Century"/>
              <a:cs typeface="Twentieth Century"/>
              <a:sym typeface="Twentieth Century"/>
            </a:endParaRPr>
          </a:p>
          <a:p>
            <a:pPr indent="-419100" lvl="0" marL="914400" rtl="0" algn="l">
              <a:spcBef>
                <a:spcPts val="0"/>
              </a:spcBef>
              <a:spcAft>
                <a:spcPts val="0"/>
              </a:spcAft>
              <a:buSzPts val="3000"/>
              <a:buChar char="✓"/>
            </a:pPr>
            <a:r>
              <a:rPr lang="en-US" sz="3200"/>
              <a:t>Do we share how we are using the data to improve systems, practices and outcomes </a:t>
            </a:r>
            <a:r>
              <a:rPr lang="en-US" sz="3200"/>
              <a:t>with staff at least monthly</a:t>
            </a:r>
            <a:r>
              <a:rPr lang="en-US" sz="3200"/>
              <a:t>?</a:t>
            </a:r>
            <a:r>
              <a:rPr lang="en-US" sz="3000">
                <a:latin typeface="Twentieth Century"/>
                <a:ea typeface="Twentieth Century"/>
                <a:cs typeface="Twentieth Century"/>
                <a:sym typeface="Twentieth Century"/>
              </a:rPr>
              <a:t>  </a:t>
            </a:r>
            <a:endParaRPr sz="3000">
              <a:latin typeface="Twentieth Century"/>
              <a:ea typeface="Twentieth Century"/>
              <a:cs typeface="Twentieth Century"/>
              <a:sym typeface="Twentieth Century"/>
            </a:endParaRPr>
          </a:p>
          <a:p>
            <a:pPr indent="0" lvl="0" marL="457200" rtl="0" algn="l">
              <a:spcBef>
                <a:spcPts val="640"/>
              </a:spcBef>
              <a:spcAft>
                <a:spcPts val="0"/>
              </a:spcAft>
              <a:buNone/>
            </a:pPr>
            <a:r>
              <a:t/>
            </a:r>
            <a:endParaRPr sz="3000">
              <a:latin typeface="Twentieth Century"/>
              <a:ea typeface="Twentieth Century"/>
              <a:cs typeface="Twentieth Century"/>
              <a:sym typeface="Twentieth Century"/>
            </a:endParaRPr>
          </a:p>
          <a:p>
            <a:pPr indent="0" lvl="0" marL="457200" rtl="0" algn="l">
              <a:spcBef>
                <a:spcPts val="800"/>
              </a:spcBef>
              <a:spcAft>
                <a:spcPts val="800"/>
              </a:spcAft>
              <a:buNone/>
            </a:pPr>
            <a:r>
              <a:t/>
            </a:r>
            <a:endParaRPr sz="3000">
              <a:latin typeface="Twentieth Century"/>
              <a:ea typeface="Twentieth Century"/>
              <a:cs typeface="Twentieth Century"/>
              <a:sym typeface="Twentieth Century"/>
            </a:endParaRPr>
          </a:p>
        </p:txBody>
      </p:sp>
      <p:pic>
        <p:nvPicPr>
          <p:cNvPr descr="This table has four columns labeled purpose, measure, function and schedule.  The measures listed are school profile/contact form, team implementation checklist, tiered fidelity inventory, self-assessment survey and office discipline referrals. " id="215" name="Google Shape;215;p35"/>
          <p:cNvPicPr preferRelativeResize="0"/>
          <p:nvPr/>
        </p:nvPicPr>
        <p:blipFill rotWithShape="1">
          <a:blip r:embed="rId3">
            <a:alphaModFix/>
          </a:blip>
          <a:srcRect b="0" l="0" r="0" t="0"/>
          <a:stretch/>
        </p:blipFill>
        <p:spPr>
          <a:xfrm>
            <a:off x="1957813" y="4312775"/>
            <a:ext cx="5470667" cy="2463801"/>
          </a:xfrm>
          <a:prstGeom prst="rect">
            <a:avLst/>
          </a:prstGeom>
          <a:noFill/>
          <a:ln>
            <a:noFill/>
          </a:ln>
          <a:effectLst>
            <a:outerShdw blurRad="57150" rotWithShape="0" algn="bl" dir="5400000" dist="19050">
              <a:srgbClr val="000000">
                <a:alpha val="50000"/>
              </a:srgbClr>
            </a:outerShdw>
          </a:effectLst>
        </p:spPr>
      </p:pic>
      <p:sp>
        <p:nvSpPr>
          <p:cNvPr id="216" name="Google Shape;216;p35"/>
          <p:cNvSpPr/>
          <p:nvPr/>
        </p:nvSpPr>
        <p:spPr>
          <a:xfrm>
            <a:off x="1957738" y="6277975"/>
            <a:ext cx="5470800" cy="498600"/>
          </a:xfrm>
          <a:prstGeom prst="roundRect">
            <a:avLst>
              <a:gd fmla="val 16667" name="adj"/>
            </a:avLst>
          </a:prstGeom>
          <a:noFill/>
          <a:ln cap="flat" cmpd="sng" w="2857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6"/>
          <p:cNvSpPr txBox="1"/>
          <p:nvPr>
            <p:ph type="title"/>
          </p:nvPr>
        </p:nvSpPr>
        <p:spPr>
          <a:xfrm>
            <a:off x="2233575" y="175175"/>
            <a:ext cx="6910500" cy="915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4400"/>
              <a:buFont typeface="Questrial"/>
              <a:buNone/>
            </a:pPr>
            <a:r>
              <a:rPr b="1" lang="en-US" sz="4200"/>
              <a:t>Tip #4 </a:t>
            </a:r>
            <a:r>
              <a:rPr b="1" lang="en-US" sz="4200"/>
              <a:t>PBIS Classroom Check</a:t>
            </a:r>
            <a:endParaRPr b="1" sz="4200"/>
          </a:p>
        </p:txBody>
      </p:sp>
      <p:sp>
        <p:nvSpPr>
          <p:cNvPr id="222" name="Google Shape;222;p36"/>
          <p:cNvSpPr txBox="1"/>
          <p:nvPr>
            <p:ph idx="1" type="body"/>
          </p:nvPr>
        </p:nvSpPr>
        <p:spPr>
          <a:xfrm>
            <a:off x="0" y="3881475"/>
            <a:ext cx="5738100" cy="1271700"/>
          </a:xfrm>
          <a:prstGeom prst="rect">
            <a:avLst/>
          </a:prstGeom>
          <a:noFill/>
          <a:ln>
            <a:noFill/>
          </a:ln>
        </p:spPr>
        <p:txBody>
          <a:bodyPr anchorCtr="0" anchor="ctr" bIns="45700" lIns="91425" spcFirstLastPara="1" rIns="91425" wrap="square" tIns="45700">
            <a:noAutofit/>
          </a:bodyPr>
          <a:lstStyle/>
          <a:p>
            <a:pPr indent="0" lvl="0" marL="0" rtl="0" algn="l">
              <a:spcBef>
                <a:spcPts val="640"/>
              </a:spcBef>
              <a:spcAft>
                <a:spcPts val="0"/>
              </a:spcAft>
              <a:buSzPts val="3200"/>
              <a:buNone/>
            </a:pPr>
            <a:r>
              <a:rPr lang="en-US">
                <a:latin typeface="Twentieth Century"/>
                <a:ea typeface="Twentieth Century"/>
                <a:cs typeface="Twentieth Century"/>
                <a:sym typeface="Twentieth Century"/>
              </a:rPr>
              <a:t>            </a:t>
            </a:r>
            <a:endParaRPr>
              <a:latin typeface="Twentieth Century"/>
              <a:ea typeface="Twentieth Century"/>
              <a:cs typeface="Twentieth Century"/>
              <a:sym typeface="Twentieth Century"/>
            </a:endParaRPr>
          </a:p>
          <a:p>
            <a:pPr indent="0" lvl="0" marL="0" rtl="0" algn="l">
              <a:spcBef>
                <a:spcPts val="640"/>
              </a:spcBef>
              <a:spcAft>
                <a:spcPts val="0"/>
              </a:spcAft>
              <a:buSzPts val="3200"/>
              <a:buNone/>
            </a:pPr>
            <a:r>
              <a:rPr lang="en-US">
                <a:latin typeface="Twentieth Century"/>
                <a:ea typeface="Twentieth Century"/>
                <a:cs typeface="Twentieth Century"/>
                <a:sym typeface="Twentieth Century"/>
              </a:rPr>
              <a:t>            </a:t>
            </a:r>
            <a:endParaRPr>
              <a:latin typeface="Twentieth Century"/>
              <a:ea typeface="Twentieth Century"/>
              <a:cs typeface="Twentieth Century"/>
              <a:sym typeface="Twentieth Century"/>
            </a:endParaRPr>
          </a:p>
          <a:p>
            <a:pPr indent="-565150" lvl="0" marL="914400" rtl="0" algn="l">
              <a:spcBef>
                <a:spcPts val="640"/>
              </a:spcBef>
              <a:spcAft>
                <a:spcPts val="0"/>
              </a:spcAft>
              <a:buSzPts val="3500"/>
              <a:buChar char="✓"/>
            </a:pPr>
            <a:r>
              <a:rPr lang="en-US" sz="3500"/>
              <a:t>Are we doing </a:t>
            </a:r>
            <a:r>
              <a:rPr lang="en-US" sz="3500"/>
              <a:t>PBIS in the classroom?</a:t>
            </a:r>
            <a:endParaRPr sz="3500"/>
          </a:p>
          <a:p>
            <a:pPr indent="0" lvl="0" marL="0" rtl="0" algn="ctr">
              <a:spcBef>
                <a:spcPts val="640"/>
              </a:spcBef>
              <a:spcAft>
                <a:spcPts val="0"/>
              </a:spcAft>
              <a:buSzPts val="3200"/>
              <a:buNone/>
            </a:pPr>
            <a:r>
              <a:t/>
            </a:r>
            <a:endParaRPr>
              <a:latin typeface="Twentieth Century"/>
              <a:ea typeface="Twentieth Century"/>
              <a:cs typeface="Twentieth Century"/>
              <a:sym typeface="Twentieth Century"/>
            </a:endParaRPr>
          </a:p>
          <a:p>
            <a:pPr indent="0" lvl="0" marL="0" rtl="0" algn="l">
              <a:spcBef>
                <a:spcPts val="640"/>
              </a:spcBef>
              <a:spcAft>
                <a:spcPts val="0"/>
              </a:spcAft>
              <a:buSzPts val="3200"/>
              <a:buNone/>
            </a:pPr>
            <a:r>
              <a:rPr lang="en-US">
                <a:latin typeface="Twentieth Century"/>
                <a:ea typeface="Twentieth Century"/>
                <a:cs typeface="Twentieth Century"/>
                <a:sym typeface="Twentieth Century"/>
              </a:rPr>
              <a:t>   </a:t>
            </a:r>
            <a:r>
              <a:rPr lang="en-US" sz="3000"/>
              <a:t> </a:t>
            </a:r>
            <a:r>
              <a:rPr b="1" lang="en-US" sz="3000" u="sng">
                <a:solidFill>
                  <a:schemeClr val="accent2"/>
                </a:solidFill>
                <a:hlinkClick r:id="rId3">
                  <a:extLst>
                    <a:ext uri="{A12FA001-AC4F-418D-AE19-62706E023703}">
                      <ahyp:hlinkClr val="tx"/>
                    </a:ext>
                  </a:extLst>
                </a:hlinkClick>
              </a:rPr>
              <a:t>PBIS in the Classroom Resources</a:t>
            </a:r>
            <a:endParaRPr b="1" sz="3000">
              <a:solidFill>
                <a:schemeClr val="accent2"/>
              </a:solidFill>
            </a:endParaRPr>
          </a:p>
          <a:p>
            <a:pPr indent="0" lvl="0" marL="0" rtl="0" algn="l">
              <a:spcBef>
                <a:spcPts val="640"/>
              </a:spcBef>
              <a:spcAft>
                <a:spcPts val="0"/>
              </a:spcAft>
              <a:buSzPts val="3200"/>
              <a:buNone/>
            </a:pPr>
            <a:r>
              <a:t/>
            </a:r>
            <a:endParaRPr>
              <a:latin typeface="Twentieth Century"/>
              <a:ea typeface="Twentieth Century"/>
              <a:cs typeface="Twentieth Century"/>
              <a:sym typeface="Twentieth Century"/>
            </a:endParaRPr>
          </a:p>
          <a:p>
            <a:pPr indent="0" lvl="0" marL="0" rtl="0" algn="l">
              <a:spcBef>
                <a:spcPts val="640"/>
              </a:spcBef>
              <a:spcAft>
                <a:spcPts val="800"/>
              </a:spcAft>
              <a:buSzPts val="3200"/>
              <a:buNone/>
            </a:pPr>
            <a:r>
              <a:t/>
            </a:r>
            <a:endParaRPr>
              <a:latin typeface="Twentieth Century"/>
              <a:ea typeface="Twentieth Century"/>
              <a:cs typeface="Twentieth Century"/>
              <a:sym typeface="Twentieth Century"/>
            </a:endParaRPr>
          </a:p>
        </p:txBody>
      </p:sp>
      <p:sp>
        <p:nvSpPr>
          <p:cNvPr id="223" name="Google Shape;223;p36"/>
          <p:cNvSpPr txBox="1"/>
          <p:nvPr/>
        </p:nvSpPr>
        <p:spPr>
          <a:xfrm>
            <a:off x="240600" y="1598800"/>
            <a:ext cx="5256900" cy="85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3600">
                <a:solidFill>
                  <a:schemeClr val="dk1"/>
                </a:solidFill>
                <a:latin typeface="Calibri"/>
                <a:ea typeface="Calibri"/>
                <a:cs typeface="Calibri"/>
                <a:sym typeface="Calibri"/>
              </a:rPr>
              <a:t>Students spend most of their school day in the classroom!</a:t>
            </a:r>
            <a:endParaRPr b="1" i="1" sz="3600">
              <a:solidFill>
                <a:schemeClr val="dk1"/>
              </a:solidFill>
              <a:latin typeface="Calibri"/>
              <a:ea typeface="Calibri"/>
              <a:cs typeface="Calibri"/>
              <a:sym typeface="Calibri"/>
            </a:endParaRPr>
          </a:p>
        </p:txBody>
      </p:sp>
      <p:sp>
        <p:nvSpPr>
          <p:cNvPr id="224" name="Google Shape;224;p36"/>
          <p:cNvSpPr txBox="1"/>
          <p:nvPr/>
        </p:nvSpPr>
        <p:spPr>
          <a:xfrm>
            <a:off x="5497500" y="1678250"/>
            <a:ext cx="3602100" cy="45978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US" sz="2300">
                <a:solidFill>
                  <a:schemeClr val="accent2"/>
                </a:solidFill>
                <a:latin typeface="Calibri"/>
                <a:ea typeface="Calibri"/>
                <a:cs typeface="Calibri"/>
                <a:sym typeface="Calibri"/>
              </a:rPr>
              <a:t>6 Classroom Practices</a:t>
            </a:r>
            <a:endParaRPr b="1" sz="2300">
              <a:solidFill>
                <a:schemeClr val="accent2"/>
              </a:solidFill>
              <a:latin typeface="Calibri"/>
              <a:ea typeface="Calibri"/>
              <a:cs typeface="Calibri"/>
              <a:sym typeface="Calibri"/>
            </a:endParaRPr>
          </a:p>
          <a:p>
            <a:pPr indent="-349250" lvl="0" marL="457200" rtl="0" algn="l">
              <a:lnSpc>
                <a:spcPct val="150000"/>
              </a:lnSpc>
              <a:spcBef>
                <a:spcPts val="0"/>
              </a:spcBef>
              <a:spcAft>
                <a:spcPts val="0"/>
              </a:spcAft>
              <a:buClr>
                <a:schemeClr val="dk1"/>
              </a:buClr>
              <a:buSzPts val="1900"/>
              <a:buFont typeface="Calibri"/>
              <a:buAutoNum type="arabicPeriod"/>
            </a:pPr>
            <a:r>
              <a:rPr b="1" lang="en-US" sz="1900">
                <a:solidFill>
                  <a:schemeClr val="dk1"/>
                </a:solidFill>
                <a:latin typeface="Calibri"/>
                <a:ea typeface="Calibri"/>
                <a:cs typeface="Calibri"/>
                <a:sym typeface="Calibri"/>
              </a:rPr>
              <a:t>Physical Environment</a:t>
            </a:r>
            <a:endParaRPr b="1" sz="19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b="1" lang="en-US" sz="1900">
                <a:solidFill>
                  <a:schemeClr val="dk1"/>
                </a:solidFill>
                <a:latin typeface="Calibri"/>
                <a:ea typeface="Calibri"/>
                <a:cs typeface="Calibri"/>
                <a:sym typeface="Calibri"/>
              </a:rPr>
              <a:t>Classroom Teaching Matrix </a:t>
            </a:r>
            <a:r>
              <a:rPr b="1" lang="en-US" sz="1800">
                <a:solidFill>
                  <a:schemeClr val="dk1"/>
                </a:solidFill>
                <a:latin typeface="Calibri"/>
                <a:ea typeface="Calibri"/>
                <a:cs typeface="Calibri"/>
                <a:sym typeface="Calibri"/>
              </a:rPr>
              <a:t>(Expectations, Rules, Routines)</a:t>
            </a:r>
            <a:endParaRPr b="1" sz="1800">
              <a:solidFill>
                <a:schemeClr val="dk1"/>
              </a:solidFill>
              <a:latin typeface="Calibri"/>
              <a:ea typeface="Calibri"/>
              <a:cs typeface="Calibri"/>
              <a:sym typeface="Calibri"/>
            </a:endParaRPr>
          </a:p>
          <a:p>
            <a:pPr indent="-342900" lvl="0" marL="457200" rtl="0" algn="l">
              <a:lnSpc>
                <a:spcPct val="150000"/>
              </a:lnSpc>
              <a:spcBef>
                <a:spcPts val="1000"/>
              </a:spcBef>
              <a:spcAft>
                <a:spcPts val="0"/>
              </a:spcAft>
              <a:buClr>
                <a:schemeClr val="dk1"/>
              </a:buClr>
              <a:buSzPts val="1800"/>
              <a:buFont typeface="Calibri"/>
              <a:buAutoNum type="arabicPeriod"/>
            </a:pPr>
            <a:r>
              <a:rPr b="1" lang="en-US" sz="1800">
                <a:solidFill>
                  <a:schemeClr val="dk1"/>
                </a:solidFill>
                <a:latin typeface="Calibri"/>
                <a:ea typeface="Calibri"/>
                <a:cs typeface="Calibri"/>
                <a:sym typeface="Calibri"/>
              </a:rPr>
              <a:t>Active Supervision</a:t>
            </a:r>
            <a:endParaRPr b="1" sz="1800">
              <a:solidFill>
                <a:schemeClr val="dk1"/>
              </a:solidFill>
              <a:latin typeface="Calibri"/>
              <a:ea typeface="Calibri"/>
              <a:cs typeface="Calibri"/>
              <a:sym typeface="Calibri"/>
            </a:endParaRPr>
          </a:p>
          <a:p>
            <a:pPr indent="-342900" lvl="0" marL="457200" rtl="0" algn="l">
              <a:lnSpc>
                <a:spcPct val="100000"/>
              </a:lnSpc>
              <a:spcBef>
                <a:spcPts val="0"/>
              </a:spcBef>
              <a:spcAft>
                <a:spcPts val="0"/>
              </a:spcAft>
              <a:buClr>
                <a:schemeClr val="dk1"/>
              </a:buClr>
              <a:buSzPts val="1800"/>
              <a:buFont typeface="Calibri"/>
              <a:buAutoNum type="arabicPeriod"/>
            </a:pPr>
            <a:r>
              <a:rPr b="1" lang="en-US" sz="1800">
                <a:solidFill>
                  <a:schemeClr val="dk1"/>
                </a:solidFill>
                <a:latin typeface="Calibri"/>
                <a:ea typeface="Calibri"/>
                <a:cs typeface="Calibri"/>
                <a:sym typeface="Calibri"/>
              </a:rPr>
              <a:t>Encouraging Appropriate Behavior</a:t>
            </a:r>
            <a:endParaRPr b="1" sz="1800">
              <a:solidFill>
                <a:schemeClr val="dk1"/>
              </a:solidFill>
              <a:latin typeface="Calibri"/>
              <a:ea typeface="Calibri"/>
              <a:cs typeface="Calibri"/>
              <a:sym typeface="Calibri"/>
            </a:endParaRPr>
          </a:p>
          <a:p>
            <a:pPr indent="-342900" lvl="0" marL="457200" rtl="0" algn="l">
              <a:lnSpc>
                <a:spcPct val="100000"/>
              </a:lnSpc>
              <a:spcBef>
                <a:spcPts val="1000"/>
              </a:spcBef>
              <a:spcAft>
                <a:spcPts val="0"/>
              </a:spcAft>
              <a:buClr>
                <a:schemeClr val="dk1"/>
              </a:buClr>
              <a:buSzPts val="1800"/>
              <a:buFont typeface="Calibri"/>
              <a:buAutoNum type="arabicPeriod"/>
            </a:pPr>
            <a:r>
              <a:rPr b="1" lang="en-US" sz="1800">
                <a:solidFill>
                  <a:schemeClr val="dk1"/>
                </a:solidFill>
                <a:latin typeface="Calibri"/>
                <a:ea typeface="Calibri"/>
                <a:cs typeface="Calibri"/>
                <a:sym typeface="Calibri"/>
              </a:rPr>
              <a:t>Continuum of Response Strategies for Inappropriate Behaviors</a:t>
            </a:r>
            <a:endParaRPr b="1" sz="1800">
              <a:solidFill>
                <a:schemeClr val="dk1"/>
              </a:solidFill>
              <a:latin typeface="Calibri"/>
              <a:ea typeface="Calibri"/>
              <a:cs typeface="Calibri"/>
              <a:sym typeface="Calibri"/>
            </a:endParaRPr>
          </a:p>
          <a:p>
            <a:pPr indent="-342900" lvl="0" marL="457200" rtl="0" algn="l">
              <a:lnSpc>
                <a:spcPct val="100000"/>
              </a:lnSpc>
              <a:spcBef>
                <a:spcPts val="1000"/>
              </a:spcBef>
              <a:spcAft>
                <a:spcPts val="0"/>
              </a:spcAft>
              <a:buClr>
                <a:schemeClr val="dk1"/>
              </a:buClr>
              <a:buSzPts val="1800"/>
              <a:buFont typeface="Calibri"/>
              <a:buAutoNum type="arabicPeriod"/>
            </a:pPr>
            <a:r>
              <a:rPr b="1" lang="en-US" sz="1800">
                <a:solidFill>
                  <a:schemeClr val="dk1"/>
                </a:solidFill>
                <a:latin typeface="Calibri"/>
                <a:ea typeface="Calibri"/>
                <a:cs typeface="Calibri"/>
                <a:sym typeface="Calibri"/>
              </a:rPr>
              <a:t>Engagement &amp; Opportunities to Respond</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1070600" y="288118"/>
            <a:ext cx="8219902" cy="915357"/>
          </a:xfrm>
          <a:prstGeom prst="rect">
            <a:avLst/>
          </a:prstGeom>
          <a:noFill/>
          <a:ln>
            <a:noFill/>
          </a:ln>
        </p:spPr>
        <p:txBody>
          <a:bodyPr anchorCtr="0" anchor="ctr" bIns="45700" lIns="91425" spcFirstLastPara="1" rIns="91425" wrap="square" tIns="45700">
            <a:noAutofit/>
          </a:bodyPr>
          <a:lstStyle/>
          <a:p>
            <a:pPr indent="0" lvl="0" marL="914400" rtl="0" algn="ctr">
              <a:spcBef>
                <a:spcPts val="0"/>
              </a:spcBef>
              <a:spcAft>
                <a:spcPts val="0"/>
              </a:spcAft>
              <a:buClr>
                <a:schemeClr val="dk2"/>
              </a:buClr>
              <a:buSzPts val="3959"/>
              <a:buFont typeface="Questrial"/>
              <a:buNone/>
            </a:pPr>
            <a:r>
              <a:rPr b="1" lang="en-US" sz="3359"/>
              <a:t> </a:t>
            </a:r>
            <a:r>
              <a:rPr b="1" lang="en-US" sz="3359"/>
              <a:t>Answers to Some Common Questions- Find them on pbismn.org</a:t>
            </a:r>
            <a:endParaRPr b="1" sz="3359"/>
          </a:p>
        </p:txBody>
      </p:sp>
      <p:sp>
        <p:nvSpPr>
          <p:cNvPr id="230" name="Google Shape;230;p37"/>
          <p:cNvSpPr txBox="1"/>
          <p:nvPr/>
        </p:nvSpPr>
        <p:spPr>
          <a:xfrm>
            <a:off x="541867" y="1574800"/>
            <a:ext cx="7620000" cy="3785652"/>
          </a:xfrm>
          <a:prstGeom prst="rect">
            <a:avLst/>
          </a:prstGeom>
          <a:noFill/>
          <a:ln>
            <a:noFill/>
          </a:ln>
        </p:spPr>
        <p:txBody>
          <a:bodyPr anchorCtr="0" anchor="t" bIns="45700" lIns="91425" spcFirstLastPara="1" rIns="91425" wrap="square" tIns="45700">
            <a:noAutofit/>
          </a:bodyPr>
          <a:lstStyle/>
          <a:p>
            <a:pPr indent="-469900" lvl="0" marL="4572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Most of the team that went through training is no longer working here.  Do we have to go through training again?</a:t>
            </a:r>
            <a:endParaRPr sz="1600">
              <a:solidFill>
                <a:schemeClr val="dk1"/>
              </a:solidFill>
              <a:latin typeface="Calibri"/>
              <a:ea typeface="Calibri"/>
              <a:cs typeface="Calibri"/>
              <a:sym typeface="Calibri"/>
            </a:endParaRPr>
          </a:p>
          <a:p>
            <a:pPr indent="-469900" lvl="0" marL="4572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We have a new principal.  What’s the best way to transition?</a:t>
            </a:r>
            <a:endParaRPr sz="1600">
              <a:solidFill>
                <a:schemeClr val="dk1"/>
              </a:solidFill>
              <a:latin typeface="Calibri"/>
              <a:ea typeface="Calibri"/>
              <a:cs typeface="Calibri"/>
              <a:sym typeface="Calibri"/>
            </a:endParaRPr>
          </a:p>
          <a:p>
            <a:pPr indent="-469900" lvl="0" marL="4572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Our building needs a PBIS booster.  How do we do that?</a:t>
            </a:r>
            <a:endParaRPr sz="1600">
              <a:solidFill>
                <a:schemeClr val="dk1"/>
              </a:solidFill>
              <a:latin typeface="Calibri"/>
              <a:ea typeface="Calibri"/>
              <a:cs typeface="Calibri"/>
              <a:sym typeface="Calibri"/>
            </a:endParaRPr>
          </a:p>
          <a:p>
            <a:pPr indent="-469900" lvl="0" marL="4572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We don’t have current data.  How do we start getting a system back in place?</a:t>
            </a:r>
            <a:endParaRPr sz="16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400"/>
              <a:buFont typeface="Calibri"/>
              <a:buAutoNum type="arabicPeriod"/>
            </a:pPr>
            <a:r>
              <a:rPr lang="en-US" sz="2600">
                <a:solidFill>
                  <a:schemeClr val="dk1"/>
                </a:solidFill>
                <a:latin typeface="Calibri"/>
                <a:ea typeface="Calibri"/>
                <a:cs typeface="Calibri"/>
                <a:sym typeface="Calibri"/>
              </a:rPr>
              <a:t>Do we have to continue to get staff buy-in during or after training</a:t>
            </a:r>
            <a:r>
              <a:rPr lang="en-US" sz="2200">
                <a:solidFill>
                  <a:schemeClr val="dk1"/>
                </a:solidFill>
                <a:latin typeface="Calibri"/>
                <a:ea typeface="Calibri"/>
                <a:cs typeface="Calibri"/>
                <a:sym typeface="Calibri"/>
              </a:rPr>
              <a:t>?</a:t>
            </a:r>
            <a:endParaRPr sz="2200">
              <a:solidFill>
                <a:schemeClr val="dk1"/>
              </a:solidFill>
              <a:latin typeface="Calibri"/>
              <a:ea typeface="Calibri"/>
              <a:cs typeface="Calibri"/>
              <a:sym typeface="Calibri"/>
            </a:endParaRPr>
          </a:p>
        </p:txBody>
      </p:sp>
      <p:sp>
        <p:nvSpPr>
          <p:cNvPr id="231" name="Google Shape;231;p37"/>
          <p:cNvSpPr txBox="1"/>
          <p:nvPr>
            <p:ph idx="1" type="body"/>
          </p:nvPr>
        </p:nvSpPr>
        <p:spPr>
          <a:xfrm>
            <a:off x="1051800" y="6041373"/>
            <a:ext cx="8257500" cy="596400"/>
          </a:xfrm>
          <a:prstGeom prst="rect">
            <a:avLst/>
          </a:prstGeom>
          <a:noFill/>
          <a:ln>
            <a:noFill/>
          </a:ln>
        </p:spPr>
        <p:txBody>
          <a:bodyPr anchorCtr="0" anchor="t" bIns="45700" lIns="91425" spcFirstLastPara="1" rIns="91425" wrap="square" tIns="45700">
            <a:noAutofit/>
          </a:bodyPr>
          <a:lstStyle/>
          <a:p>
            <a:pPr indent="457200" lvl="0" marL="914400" rtl="0" algn="l">
              <a:spcBef>
                <a:spcPts val="0"/>
              </a:spcBef>
              <a:spcAft>
                <a:spcPts val="800"/>
              </a:spcAft>
              <a:buSzPts val="3200"/>
              <a:buNone/>
            </a:pPr>
            <a:r>
              <a:rPr b="1" lang="en-US" sz="3000" u="sng">
                <a:solidFill>
                  <a:schemeClr val="accent2"/>
                </a:solidFill>
                <a:hlinkClick r:id="rId3">
                  <a:extLst>
                    <a:ext uri="{A12FA001-AC4F-418D-AE19-62706E023703}">
                      <ahyp:hlinkClr val="tx"/>
                    </a:ext>
                  </a:extLst>
                </a:hlinkClick>
              </a:rPr>
              <a:t>pbismn.org/school-teams</a:t>
            </a:r>
            <a:endParaRPr b="1" sz="3000">
              <a:solidFill>
                <a:schemeClr val="accent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8"/>
          <p:cNvSpPr txBox="1"/>
          <p:nvPr>
            <p:ph type="title"/>
          </p:nvPr>
        </p:nvSpPr>
        <p:spPr>
          <a:xfrm>
            <a:off x="2327950" y="199575"/>
            <a:ext cx="6816000" cy="9144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b="1" lang="en-US" sz="4600"/>
              <a:t>      Panel Discussion</a:t>
            </a:r>
            <a:endParaRPr b="1" sz="4600"/>
          </a:p>
        </p:txBody>
      </p:sp>
      <p:sp>
        <p:nvSpPr>
          <p:cNvPr id="238" name="Google Shape;238;p38"/>
          <p:cNvSpPr txBox="1"/>
          <p:nvPr>
            <p:ph type="title"/>
          </p:nvPr>
        </p:nvSpPr>
        <p:spPr>
          <a:xfrm>
            <a:off x="865100" y="1510025"/>
            <a:ext cx="7911900" cy="30582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US" sz="4400">
                <a:solidFill>
                  <a:schemeClr val="dk1"/>
                </a:solidFill>
              </a:rPr>
              <a:t>As we wrap up, we have an opportunity to hear from schools across the state working hard to sustain implementation. </a:t>
            </a:r>
            <a:endParaRPr sz="4400">
              <a:solidFill>
                <a:schemeClr val="dk1"/>
              </a:solidFill>
            </a:endParaRPr>
          </a:p>
        </p:txBody>
      </p:sp>
      <p:sp>
        <p:nvSpPr>
          <p:cNvPr id="239" name="Google Shape;239;p38"/>
          <p:cNvSpPr txBox="1"/>
          <p:nvPr/>
        </p:nvSpPr>
        <p:spPr>
          <a:xfrm>
            <a:off x="1186000" y="4492025"/>
            <a:ext cx="6938400" cy="1215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600" u="sng">
                <a:solidFill>
                  <a:schemeClr val="accent2"/>
                </a:solidFill>
                <a:latin typeface="Calibri"/>
                <a:ea typeface="Calibri"/>
                <a:cs typeface="Calibri"/>
                <a:sym typeface="Calibri"/>
                <a:hlinkClick r:id="rId3">
                  <a:extLst>
                    <a:ext uri="{A12FA001-AC4F-418D-AE19-62706E023703}">
                      <ahyp:hlinkClr val="tx"/>
                    </a:ext>
                  </a:extLst>
                </a:hlinkClick>
              </a:rPr>
              <a:t>https://bit.ly/3e0519A</a:t>
            </a:r>
            <a:endParaRPr b="1" sz="3600">
              <a:solidFill>
                <a:schemeClr val="accent2"/>
              </a:solidFill>
              <a:latin typeface="Calibri"/>
              <a:ea typeface="Calibri"/>
              <a:cs typeface="Calibri"/>
              <a:sym typeface="Calibri"/>
            </a:endParaRPr>
          </a:p>
          <a:p>
            <a:pPr indent="0" lvl="0" marL="0" rtl="0" algn="ctr">
              <a:spcBef>
                <a:spcPts val="0"/>
              </a:spcBef>
              <a:spcAft>
                <a:spcPts val="0"/>
              </a:spcAft>
              <a:buNone/>
            </a:pPr>
            <a:r>
              <a:rPr lang="en-US" sz="3100">
                <a:solidFill>
                  <a:srgbClr val="FFFFFF"/>
                </a:solidFill>
              </a:rPr>
              <a:t>Full-length Panel discussion</a:t>
            </a:r>
            <a:endParaRPr sz="31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type="title"/>
          </p:nvPr>
        </p:nvSpPr>
        <p:spPr>
          <a:xfrm>
            <a:off x="2335372" y="183650"/>
            <a:ext cx="6742500" cy="9144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2"/>
              </a:buClr>
              <a:buSzPts val="990"/>
              <a:buFont typeface="Questrial"/>
              <a:buNone/>
            </a:pPr>
            <a:r>
              <a:rPr b="1" lang="en-US" sz="3800"/>
              <a:t> </a:t>
            </a:r>
            <a:r>
              <a:rPr b="1" lang="en-US" sz="3700"/>
              <a:t>Team Implementation Planning</a:t>
            </a:r>
            <a:endParaRPr sz="1800"/>
          </a:p>
        </p:txBody>
      </p:sp>
      <p:sp>
        <p:nvSpPr>
          <p:cNvPr id="246" name="Google Shape;246;p39"/>
          <p:cNvSpPr txBox="1"/>
          <p:nvPr/>
        </p:nvSpPr>
        <p:spPr>
          <a:xfrm>
            <a:off x="282750" y="1545950"/>
            <a:ext cx="5364000" cy="4284900"/>
          </a:xfrm>
          <a:prstGeom prst="rect">
            <a:avLst/>
          </a:prstGeom>
          <a:noFill/>
          <a:ln>
            <a:noFill/>
          </a:ln>
        </p:spPr>
        <p:txBody>
          <a:bodyPr anchorCtr="0" anchor="t" bIns="34275" lIns="68575" spcFirstLastPara="1" rIns="68575" wrap="square" tIns="34275">
            <a:noAutofit/>
          </a:bodyPr>
          <a:lstStyle/>
          <a:p>
            <a:pPr indent="0" lvl="0" marL="0" rtl="0" algn="ctr">
              <a:lnSpc>
                <a:spcPct val="100000"/>
              </a:lnSpc>
              <a:spcBef>
                <a:spcPts val="0"/>
              </a:spcBef>
              <a:spcAft>
                <a:spcPts val="0"/>
              </a:spcAft>
              <a:buNone/>
            </a:pPr>
            <a:r>
              <a:rPr lang="en-US" sz="3100">
                <a:solidFill>
                  <a:srgbClr val="003865"/>
                </a:solidFill>
                <a:latin typeface="Calibri"/>
                <a:ea typeface="Calibri"/>
                <a:cs typeface="Calibri"/>
                <a:sym typeface="Calibri"/>
              </a:rPr>
              <a:t>Teams will prepare &amp; plan for sustaining Tier 1:</a:t>
            </a:r>
            <a:endParaRPr sz="3100">
              <a:solidFill>
                <a:srgbClr val="003865"/>
              </a:solidFill>
              <a:latin typeface="Calibri"/>
              <a:ea typeface="Calibri"/>
              <a:cs typeface="Calibri"/>
              <a:sym typeface="Calibri"/>
            </a:endParaRPr>
          </a:p>
          <a:p>
            <a:pPr indent="0" lvl="0" marL="0" rtl="0" algn="l">
              <a:lnSpc>
                <a:spcPct val="100000"/>
              </a:lnSpc>
              <a:spcBef>
                <a:spcPts val="400"/>
              </a:spcBef>
              <a:spcAft>
                <a:spcPts val="0"/>
              </a:spcAft>
              <a:buNone/>
            </a:pPr>
            <a:r>
              <a:t/>
            </a:r>
            <a:endParaRPr sz="1200">
              <a:solidFill>
                <a:srgbClr val="003865"/>
              </a:solidFill>
              <a:latin typeface="Calibri"/>
              <a:ea typeface="Calibri"/>
              <a:cs typeface="Calibri"/>
              <a:sym typeface="Calibri"/>
            </a:endParaRPr>
          </a:p>
          <a:p>
            <a:pPr indent="-336550" lvl="0" marL="400050" rtl="0" algn="l">
              <a:lnSpc>
                <a:spcPct val="100000"/>
              </a:lnSpc>
              <a:spcBef>
                <a:spcPts val="400"/>
              </a:spcBef>
              <a:spcAft>
                <a:spcPts val="0"/>
              </a:spcAft>
              <a:buClr>
                <a:srgbClr val="003865"/>
              </a:buClr>
              <a:buSzPts val="2600"/>
              <a:buFont typeface="Calibri"/>
              <a:buAutoNum type="arabicPeriod"/>
            </a:pPr>
            <a:r>
              <a:rPr lang="en-US" sz="2600">
                <a:solidFill>
                  <a:srgbClr val="003865"/>
                </a:solidFill>
                <a:latin typeface="Calibri"/>
                <a:ea typeface="Calibri"/>
                <a:cs typeface="Calibri"/>
                <a:sym typeface="Calibri"/>
              </a:rPr>
              <a:t>Complete Activity 1 - Tips for Sustaining Tier 1 Checklist, p.62 </a:t>
            </a:r>
            <a:endParaRPr sz="2600">
              <a:solidFill>
                <a:srgbClr val="003865"/>
              </a:solidFill>
              <a:latin typeface="Calibri"/>
              <a:ea typeface="Calibri"/>
              <a:cs typeface="Calibri"/>
              <a:sym typeface="Calibri"/>
            </a:endParaRPr>
          </a:p>
          <a:p>
            <a:pPr indent="-336550" lvl="0" marL="400050" rtl="0" algn="l">
              <a:lnSpc>
                <a:spcPct val="100000"/>
              </a:lnSpc>
              <a:spcBef>
                <a:spcPts val="1000"/>
              </a:spcBef>
              <a:spcAft>
                <a:spcPts val="0"/>
              </a:spcAft>
              <a:buClr>
                <a:srgbClr val="003865"/>
              </a:buClr>
              <a:buSzPts val="2600"/>
              <a:buFont typeface="Calibri"/>
              <a:buAutoNum type="arabicPeriod"/>
            </a:pPr>
            <a:r>
              <a:rPr lang="en-US" sz="2600">
                <a:solidFill>
                  <a:srgbClr val="003865"/>
                </a:solidFill>
                <a:latin typeface="Calibri"/>
                <a:ea typeface="Calibri"/>
                <a:cs typeface="Calibri"/>
                <a:sym typeface="Calibri"/>
              </a:rPr>
              <a:t>Include Sustaining Tier 1 practices in Overall Action Plan</a:t>
            </a:r>
            <a:endParaRPr sz="2600">
              <a:solidFill>
                <a:srgbClr val="003865"/>
              </a:solidFill>
              <a:latin typeface="Calibri"/>
              <a:ea typeface="Calibri"/>
              <a:cs typeface="Calibri"/>
              <a:sym typeface="Calibri"/>
            </a:endParaRPr>
          </a:p>
          <a:p>
            <a:pPr indent="-336550" lvl="0" marL="400050" rtl="0" algn="l">
              <a:lnSpc>
                <a:spcPct val="100000"/>
              </a:lnSpc>
              <a:spcBef>
                <a:spcPts val="1000"/>
              </a:spcBef>
              <a:spcAft>
                <a:spcPts val="0"/>
              </a:spcAft>
              <a:buClr>
                <a:srgbClr val="003865"/>
              </a:buClr>
              <a:buSzPts val="2600"/>
              <a:buFont typeface="Calibri"/>
              <a:buAutoNum type="arabicPeriod"/>
            </a:pPr>
            <a:r>
              <a:rPr lang="en-US" sz="2600">
                <a:solidFill>
                  <a:srgbClr val="003865"/>
                </a:solidFill>
                <a:latin typeface="Calibri"/>
                <a:ea typeface="Calibri"/>
                <a:cs typeface="Calibri"/>
                <a:sym typeface="Calibri"/>
              </a:rPr>
              <a:t>Determine PD plan for staff around Tier 1 for remainder of year</a:t>
            </a:r>
            <a:endParaRPr sz="2600">
              <a:solidFill>
                <a:srgbClr val="003865"/>
              </a:solidFill>
              <a:latin typeface="Calibri"/>
              <a:ea typeface="Calibri"/>
              <a:cs typeface="Calibri"/>
              <a:sym typeface="Calibri"/>
            </a:endParaRPr>
          </a:p>
          <a:p>
            <a:pPr indent="0" lvl="0" marL="609600" rtl="0" algn="l">
              <a:lnSpc>
                <a:spcPct val="80000"/>
              </a:lnSpc>
              <a:spcBef>
                <a:spcPts val="800"/>
              </a:spcBef>
              <a:spcAft>
                <a:spcPts val="800"/>
              </a:spcAft>
              <a:buClr>
                <a:srgbClr val="000000"/>
              </a:buClr>
              <a:buSzPts val="1100"/>
              <a:buFont typeface="Arial"/>
              <a:buNone/>
            </a:pPr>
            <a:r>
              <a:t/>
            </a:r>
            <a:endParaRPr sz="4000">
              <a:solidFill>
                <a:srgbClr val="003865"/>
              </a:solidFill>
              <a:latin typeface="Calibri"/>
              <a:ea typeface="Calibri"/>
              <a:cs typeface="Calibri"/>
              <a:sym typeface="Calibri"/>
            </a:endParaRPr>
          </a:p>
        </p:txBody>
      </p:sp>
      <p:sp>
        <p:nvSpPr>
          <p:cNvPr id="247" name="Google Shape;247;p39"/>
          <p:cNvSpPr/>
          <p:nvPr/>
        </p:nvSpPr>
        <p:spPr>
          <a:xfrm>
            <a:off x="1447550" y="5623875"/>
            <a:ext cx="2703600" cy="1129200"/>
          </a:xfrm>
          <a:prstGeom prst="rect">
            <a:avLst/>
          </a:prstGeom>
          <a:solidFill>
            <a:srgbClr val="DDDDDA"/>
          </a:solidFill>
          <a:ln cap="flat" cmpd="sng" w="38100">
            <a:solidFill>
              <a:srgbClr val="78BE2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US" sz="1900">
                <a:solidFill>
                  <a:srgbClr val="000000"/>
                </a:solidFill>
                <a:latin typeface="Calibri"/>
                <a:ea typeface="Calibri"/>
                <a:cs typeface="Calibri"/>
                <a:sym typeface="Calibri"/>
              </a:rPr>
              <a:t>Professional Development</a:t>
            </a:r>
            <a:endParaRPr b="1" sz="1900">
              <a:solidFill>
                <a:srgbClr val="000000"/>
              </a:solidFill>
              <a:latin typeface="Calibri"/>
              <a:ea typeface="Calibri"/>
              <a:cs typeface="Calibri"/>
              <a:sym typeface="Calibri"/>
            </a:endParaRPr>
          </a:p>
          <a:p>
            <a:pPr indent="0" lvl="0" marL="0" rtl="0" algn="ctr">
              <a:spcBef>
                <a:spcPts val="0"/>
              </a:spcBef>
              <a:spcAft>
                <a:spcPts val="0"/>
              </a:spcAft>
              <a:buClr>
                <a:srgbClr val="000000"/>
              </a:buClr>
              <a:buSzPts val="1100"/>
              <a:buFont typeface="Arial"/>
              <a:buNone/>
            </a:pPr>
            <a:r>
              <a:rPr b="1" i="1" lang="en-US" sz="1500">
                <a:solidFill>
                  <a:srgbClr val="000000"/>
                </a:solidFill>
                <a:latin typeface="Calibri"/>
                <a:ea typeface="Calibri"/>
                <a:cs typeface="Calibri"/>
                <a:sym typeface="Calibri"/>
              </a:rPr>
              <a:t>How and when will you bring this information back to staff?</a:t>
            </a:r>
            <a:endParaRPr sz="1100"/>
          </a:p>
        </p:txBody>
      </p:sp>
      <p:sp>
        <p:nvSpPr>
          <p:cNvPr id="248" name="Google Shape;248;p39"/>
          <p:cNvSpPr txBox="1"/>
          <p:nvPr/>
        </p:nvSpPr>
        <p:spPr>
          <a:xfrm>
            <a:off x="5336500" y="5634375"/>
            <a:ext cx="2854200" cy="1108200"/>
          </a:xfrm>
          <a:prstGeom prst="rect">
            <a:avLst/>
          </a:prstGeom>
          <a:solidFill>
            <a:srgbClr val="DDDDDA"/>
          </a:solidFill>
          <a:ln cap="flat" cmpd="sng" w="38100">
            <a:solidFill>
              <a:srgbClr val="EAB28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latin typeface="Calibri"/>
                <a:ea typeface="Calibri"/>
                <a:cs typeface="Calibri"/>
                <a:sym typeface="Calibri"/>
              </a:rPr>
              <a:t>Update your action plan as needed for Sustaining Tier 1</a:t>
            </a:r>
            <a:endParaRPr b="1" sz="2000">
              <a:latin typeface="Calibri"/>
              <a:ea typeface="Calibri"/>
              <a:cs typeface="Calibri"/>
              <a:sym typeface="Calibri"/>
            </a:endParaRPr>
          </a:p>
        </p:txBody>
      </p:sp>
      <p:sp>
        <p:nvSpPr>
          <p:cNvPr id="249" name="Google Shape;249;p39"/>
          <p:cNvSpPr txBox="1"/>
          <p:nvPr/>
        </p:nvSpPr>
        <p:spPr>
          <a:xfrm>
            <a:off x="5963600" y="4708825"/>
            <a:ext cx="3000000" cy="6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u="sng">
                <a:solidFill>
                  <a:schemeClr val="dk1"/>
                </a:solidFill>
                <a:latin typeface="Calibri"/>
                <a:ea typeface="Calibri"/>
                <a:cs typeface="Calibri"/>
                <a:sym typeface="Calibri"/>
                <a:hlinkClick r:id="rId3">
                  <a:extLst>
                    <a:ext uri="{A12FA001-AC4F-418D-AE19-62706E023703}">
                      <ahyp:hlinkClr val="tx"/>
                    </a:ext>
                  </a:extLst>
                </a:hlinkClick>
              </a:rPr>
              <a:t>Implementation Planning Workbook: Sustaining Tier 1 p. 62 </a:t>
            </a:r>
            <a:endParaRPr sz="1500">
              <a:solidFill>
                <a:schemeClr val="dk1"/>
              </a:solidFill>
            </a:endParaRPr>
          </a:p>
        </p:txBody>
      </p:sp>
      <p:pic>
        <p:nvPicPr>
          <p:cNvPr id="250" name="Google Shape;250;p39"/>
          <p:cNvPicPr preferRelativeResize="0"/>
          <p:nvPr/>
        </p:nvPicPr>
        <p:blipFill>
          <a:blip r:embed="rId4">
            <a:alphaModFix/>
          </a:blip>
          <a:stretch>
            <a:fillRect/>
          </a:stretch>
        </p:blipFill>
        <p:spPr>
          <a:xfrm>
            <a:off x="5646850" y="1545950"/>
            <a:ext cx="2626800" cy="303717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aphicFrame>
        <p:nvGraphicFramePr>
          <p:cNvPr descr="1.12 discipline data, 1.13 data-based decision making, 1.14 fidelity data, 1.15 annual evaluation" id="150" name="Google Shape;150;p27" title="TFI sub-scale: evaluation"/>
          <p:cNvGraphicFramePr/>
          <p:nvPr/>
        </p:nvGraphicFramePr>
        <p:xfrm>
          <a:off x="4708716" y="1541009"/>
          <a:ext cx="3000000" cy="3000000"/>
        </p:xfrm>
        <a:graphic>
          <a:graphicData uri="http://schemas.openxmlformats.org/drawingml/2006/table">
            <a:tbl>
              <a:tblPr bandRow="1" firstRow="1">
                <a:noFill/>
                <a:tableStyleId>{C3D487D5-7E5E-403B-87F3-60C20F5ABB84}</a:tableStyleId>
              </a:tblPr>
              <a:tblGrid>
                <a:gridCol w="936950"/>
                <a:gridCol w="3122350"/>
              </a:tblGrid>
              <a:tr h="281550">
                <a:tc gridSpan="2">
                  <a:txBody>
                    <a:bodyPr/>
                    <a:lstStyle/>
                    <a:p>
                      <a:pPr indent="0" lvl="0" marL="0" marR="0" rtl="0" algn="ctr">
                        <a:spcBef>
                          <a:spcPts val="0"/>
                        </a:spcBef>
                        <a:spcAft>
                          <a:spcPts val="0"/>
                        </a:spcAft>
                        <a:buNone/>
                      </a:pPr>
                      <a:r>
                        <a:rPr b="0" lang="en-US" sz="2000" u="none" cap="none" strike="noStrike"/>
                        <a:t>TFI Sub-Scale: </a:t>
                      </a:r>
                      <a:r>
                        <a:rPr lang="en-US" sz="2000" u="none" cap="none" strike="noStrike"/>
                        <a:t>Evaluation </a:t>
                      </a:r>
                      <a:endParaRPr b="0" sz="2000" u="none" cap="none" strike="noStrike">
                        <a:latin typeface="Calibri"/>
                        <a:ea typeface="Calibri"/>
                        <a:cs typeface="Calibri"/>
                        <a:sym typeface="Calibri"/>
                      </a:endParaRPr>
                    </a:p>
                  </a:txBody>
                  <a:tcPr marT="45725" marB="45725" marR="91450" marL="91450">
                    <a:lnL cap="flat" cmpd="sng" w="9525">
                      <a:solidFill>
                        <a:schemeClr val="accent1"/>
                      </a:solidFill>
                      <a:prstDash val="solid"/>
                      <a:round/>
                      <a:headEnd len="sm" w="sm" type="none"/>
                      <a:tailEnd len="sm" w="sm" type="none"/>
                    </a:lnL>
                    <a:lnR cap="flat" cmpd="sng" w="9525">
                      <a:solidFill>
                        <a:schemeClr val="accent1"/>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accent1"/>
                      </a:solidFill>
                      <a:prstDash val="solid"/>
                      <a:round/>
                      <a:headEnd len="sm" w="sm" type="none"/>
                      <a:tailEnd len="sm" w="sm" type="none"/>
                    </a:lnB>
                  </a:tcPr>
                </a:tc>
                <a:tc hMerge="1"/>
              </a:tr>
              <a:tr h="238225">
                <a:tc>
                  <a:txBody>
                    <a:bodyPr/>
                    <a:lstStyle/>
                    <a:p>
                      <a:pPr indent="0" lvl="0" marL="0" marR="0" rtl="0" algn="l">
                        <a:spcBef>
                          <a:spcPts val="0"/>
                        </a:spcBef>
                        <a:spcAft>
                          <a:spcPts val="0"/>
                        </a:spcAft>
                        <a:buNone/>
                      </a:pPr>
                      <a:r>
                        <a:rPr b="1" lang="en-US" sz="1600" u="none" cap="none" strike="noStrike"/>
                        <a:t>TFI 1.12</a:t>
                      </a:r>
                      <a:endParaRPr b="1" sz="1600"/>
                    </a:p>
                  </a:txBody>
                  <a:tcPr marT="45725" marB="45725" marR="91450" marL="91450">
                    <a:lnT cap="flat" cmpd="sng" w="9525">
                      <a:solidFill>
                        <a:schemeClr val="accent1"/>
                      </a:solidFill>
                      <a:prstDash val="solid"/>
                      <a:round/>
                      <a:headEnd len="sm" w="sm" type="none"/>
                      <a:tailEnd len="sm" w="sm" type="none"/>
                    </a:lnT>
                  </a:tcPr>
                </a:tc>
                <a:tc>
                  <a:txBody>
                    <a:bodyPr/>
                    <a:lstStyle/>
                    <a:p>
                      <a:pPr indent="0" lvl="0" marL="0" marR="0" rtl="0" algn="l">
                        <a:spcBef>
                          <a:spcPts val="0"/>
                        </a:spcBef>
                        <a:spcAft>
                          <a:spcPts val="0"/>
                        </a:spcAft>
                        <a:buNone/>
                      </a:pPr>
                      <a:r>
                        <a:rPr b="1" lang="en-US" sz="1600"/>
                        <a:t>Discipline Data</a:t>
                      </a:r>
                      <a:endParaRPr b="1" sz="1600"/>
                    </a:p>
                  </a:txBody>
                  <a:tcPr marT="45725" marB="45725" marR="91450" marL="91450">
                    <a:lnT cap="flat" cmpd="sng" w="9525">
                      <a:solidFill>
                        <a:schemeClr val="accent1"/>
                      </a:solidFill>
                      <a:prstDash val="solid"/>
                      <a:round/>
                      <a:headEnd len="sm" w="sm" type="none"/>
                      <a:tailEnd len="sm" w="sm" type="none"/>
                    </a:lnT>
                  </a:tcPr>
                </a:tc>
              </a:tr>
              <a:tr h="238225">
                <a:tc>
                  <a:txBody>
                    <a:bodyPr/>
                    <a:lstStyle/>
                    <a:p>
                      <a:pPr indent="0" lvl="0" marL="0" marR="0" rtl="0" algn="l">
                        <a:spcBef>
                          <a:spcPts val="0"/>
                        </a:spcBef>
                        <a:spcAft>
                          <a:spcPts val="0"/>
                        </a:spcAft>
                        <a:buNone/>
                      </a:pPr>
                      <a:r>
                        <a:rPr b="1" lang="en-US" sz="1600"/>
                        <a:t>TFI 1.13</a:t>
                      </a:r>
                      <a:endParaRPr b="1" sz="1600"/>
                    </a:p>
                  </a:txBody>
                  <a:tcPr marT="45725" marB="45725" marR="91450" marL="91450"/>
                </a:tc>
                <a:tc>
                  <a:txBody>
                    <a:bodyPr/>
                    <a:lstStyle/>
                    <a:p>
                      <a:pPr indent="0" lvl="0" marL="0" marR="0" rtl="0" algn="l">
                        <a:spcBef>
                          <a:spcPts val="0"/>
                        </a:spcBef>
                        <a:spcAft>
                          <a:spcPts val="0"/>
                        </a:spcAft>
                        <a:buNone/>
                      </a:pPr>
                      <a:r>
                        <a:rPr b="1" lang="en-US" sz="1600"/>
                        <a:t>Data-based Decision</a:t>
                      </a:r>
                      <a:r>
                        <a:rPr b="1" lang="en-US" sz="1600"/>
                        <a:t> Making</a:t>
                      </a:r>
                      <a:endParaRPr b="1" sz="1600"/>
                    </a:p>
                  </a:txBody>
                  <a:tcPr marT="45725" marB="45725" marR="91450" marL="91450"/>
                </a:tc>
              </a:tr>
              <a:tr h="238225">
                <a:tc>
                  <a:txBody>
                    <a:bodyPr/>
                    <a:lstStyle/>
                    <a:p>
                      <a:pPr indent="0" lvl="0" marL="0" marR="0" rtl="0" algn="l">
                        <a:spcBef>
                          <a:spcPts val="0"/>
                        </a:spcBef>
                        <a:spcAft>
                          <a:spcPts val="0"/>
                        </a:spcAft>
                        <a:buNone/>
                      </a:pPr>
                      <a:r>
                        <a:rPr b="1" lang="en-US" sz="1600"/>
                        <a:t>TFI 1.14</a:t>
                      </a:r>
                      <a:endParaRPr b="1" sz="1600"/>
                    </a:p>
                  </a:txBody>
                  <a:tcPr marT="45725" marB="45725" marR="91450" marL="91450"/>
                </a:tc>
                <a:tc>
                  <a:txBody>
                    <a:bodyPr/>
                    <a:lstStyle/>
                    <a:p>
                      <a:pPr indent="0" lvl="0" marL="0" marR="0" rtl="0" algn="l">
                        <a:spcBef>
                          <a:spcPts val="0"/>
                        </a:spcBef>
                        <a:spcAft>
                          <a:spcPts val="0"/>
                        </a:spcAft>
                        <a:buNone/>
                      </a:pPr>
                      <a:r>
                        <a:rPr b="1" lang="en-US" sz="1600"/>
                        <a:t>Fidelity Data</a:t>
                      </a:r>
                      <a:endParaRPr b="1" sz="1600"/>
                    </a:p>
                  </a:txBody>
                  <a:tcPr marT="45725" marB="45725" marR="91450" marL="91450"/>
                </a:tc>
              </a:tr>
              <a:tr h="238225">
                <a:tc>
                  <a:txBody>
                    <a:bodyPr/>
                    <a:lstStyle/>
                    <a:p>
                      <a:pPr indent="0" lvl="0" marL="0" marR="0" rtl="0" algn="l">
                        <a:spcBef>
                          <a:spcPts val="0"/>
                        </a:spcBef>
                        <a:spcAft>
                          <a:spcPts val="0"/>
                        </a:spcAft>
                        <a:buNone/>
                      </a:pPr>
                      <a:r>
                        <a:rPr b="1" lang="en-US" sz="1600"/>
                        <a:t>TFI 1.15</a:t>
                      </a:r>
                      <a:endParaRPr b="1" sz="1600"/>
                    </a:p>
                  </a:txBody>
                  <a:tcPr marT="45725" marB="45725" marR="91450" marL="91450"/>
                </a:tc>
                <a:tc>
                  <a:txBody>
                    <a:bodyPr/>
                    <a:lstStyle/>
                    <a:p>
                      <a:pPr indent="0" lvl="0" marL="0" marR="0" rtl="0" algn="l">
                        <a:spcBef>
                          <a:spcPts val="0"/>
                        </a:spcBef>
                        <a:spcAft>
                          <a:spcPts val="0"/>
                        </a:spcAft>
                        <a:buNone/>
                      </a:pPr>
                      <a:r>
                        <a:rPr b="1" lang="en-US" sz="1600"/>
                        <a:t>Annual Evaluation</a:t>
                      </a:r>
                      <a:endParaRPr b="1" sz="1600"/>
                    </a:p>
                  </a:txBody>
                  <a:tcPr marT="45725" marB="45725" marR="91450" marL="91450"/>
                </a:tc>
              </a:tr>
            </a:tbl>
          </a:graphicData>
        </a:graphic>
      </p:graphicFrame>
      <p:graphicFrame>
        <p:nvGraphicFramePr>
          <p:cNvPr descr="1.3 behavioral expectations, 1.4 teaching expecations, 1.5 problem behavior definitions, 1.6 discipline policies, 1.7 professional development, 1.8 classroom procedures, 1.9 feedback and acknowledgement, 1.10 faculty involvement, 1.11 student, family, community involvement" id="151" name="Google Shape;151;p27" title="TFI Sub-scale: Implementarion"/>
          <p:cNvGraphicFramePr/>
          <p:nvPr/>
        </p:nvGraphicFramePr>
        <p:xfrm>
          <a:off x="724107" y="2803251"/>
          <a:ext cx="3000000" cy="3000000"/>
        </p:xfrm>
        <a:graphic>
          <a:graphicData uri="http://schemas.openxmlformats.org/drawingml/2006/table">
            <a:tbl>
              <a:tblPr bandRow="1" firstRow="1">
                <a:noFill/>
                <a:tableStyleId>{C3D487D5-7E5E-403B-87F3-60C20F5ABB84}</a:tableStyleId>
              </a:tblPr>
              <a:tblGrid>
                <a:gridCol w="893800"/>
                <a:gridCol w="2940975"/>
              </a:tblGrid>
              <a:tr h="344700">
                <a:tc gridSpan="2">
                  <a:txBody>
                    <a:bodyPr/>
                    <a:lstStyle/>
                    <a:p>
                      <a:pPr indent="0" lvl="0" marL="0" marR="0" rtl="0" algn="ctr">
                        <a:spcBef>
                          <a:spcPts val="0"/>
                        </a:spcBef>
                        <a:spcAft>
                          <a:spcPts val="0"/>
                        </a:spcAft>
                        <a:buNone/>
                      </a:pPr>
                      <a:r>
                        <a:rPr b="0" lang="en-US" sz="2000" u="none"/>
                        <a:t>TFI Sub-Scale: </a:t>
                      </a:r>
                      <a:r>
                        <a:rPr lang="en-US" sz="2000" u="none"/>
                        <a:t>Implementation </a:t>
                      </a:r>
                      <a:endParaRPr b="0" sz="2000" u="none">
                        <a:latin typeface="Calibri"/>
                        <a:ea typeface="Calibri"/>
                        <a:cs typeface="Calibri"/>
                        <a:sym typeface="Calibri"/>
                      </a:endParaRPr>
                    </a:p>
                  </a:txBody>
                  <a:tcPr marT="45725" marB="45725" marR="91450" marL="91450"/>
                </a:tc>
                <a:tc hMerge="1"/>
              </a:tr>
              <a:tr h="291675">
                <a:tc>
                  <a:txBody>
                    <a:bodyPr/>
                    <a:lstStyle/>
                    <a:p>
                      <a:pPr indent="0" lvl="0" marL="0" marR="0" rtl="0" algn="l">
                        <a:spcBef>
                          <a:spcPts val="0"/>
                        </a:spcBef>
                        <a:spcAft>
                          <a:spcPts val="0"/>
                        </a:spcAft>
                        <a:buNone/>
                      </a:pPr>
                      <a:r>
                        <a:rPr b="1" lang="en-US" sz="1600"/>
                        <a:t>TFI 1.3</a:t>
                      </a:r>
                      <a:endParaRPr b="1" sz="1600"/>
                    </a:p>
                  </a:txBody>
                  <a:tcPr marT="45725" marB="45725" marR="91450" marL="91450"/>
                </a:tc>
                <a:tc>
                  <a:txBody>
                    <a:bodyPr/>
                    <a:lstStyle/>
                    <a:p>
                      <a:pPr indent="0" lvl="0" marL="0" marR="0" rtl="0" algn="l">
                        <a:spcBef>
                          <a:spcPts val="0"/>
                        </a:spcBef>
                        <a:spcAft>
                          <a:spcPts val="0"/>
                        </a:spcAft>
                        <a:buNone/>
                      </a:pPr>
                      <a:r>
                        <a:rPr b="1" lang="en-US" sz="1600"/>
                        <a:t>Behavioral Expectations</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 1.4</a:t>
                      </a:r>
                      <a:endParaRPr b="1" sz="1600"/>
                    </a:p>
                  </a:txBody>
                  <a:tcPr marT="45725" marB="45725" marR="91450" marL="91450"/>
                </a:tc>
                <a:tc>
                  <a:txBody>
                    <a:bodyPr/>
                    <a:lstStyle/>
                    <a:p>
                      <a:pPr indent="0" lvl="0" marL="0" marR="0" rtl="0" algn="l">
                        <a:spcBef>
                          <a:spcPts val="0"/>
                        </a:spcBef>
                        <a:spcAft>
                          <a:spcPts val="0"/>
                        </a:spcAft>
                        <a:buNone/>
                      </a:pPr>
                      <a:r>
                        <a:rPr b="1" lang="en-US" sz="1600"/>
                        <a:t>Teaching Expectations</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 1.5</a:t>
                      </a:r>
                      <a:endParaRPr b="1" sz="1600"/>
                    </a:p>
                  </a:txBody>
                  <a:tcPr marT="45725" marB="45725" marR="91450" marL="91450"/>
                </a:tc>
                <a:tc>
                  <a:txBody>
                    <a:bodyPr/>
                    <a:lstStyle/>
                    <a:p>
                      <a:pPr indent="0" lvl="0" marL="0" marR="0" rtl="0" algn="l">
                        <a:spcBef>
                          <a:spcPts val="0"/>
                        </a:spcBef>
                        <a:spcAft>
                          <a:spcPts val="0"/>
                        </a:spcAft>
                        <a:buNone/>
                      </a:pPr>
                      <a:r>
                        <a:rPr b="1" lang="en-US" sz="1600"/>
                        <a:t>Problem Behavior Definitions</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a:t>
                      </a:r>
                      <a:r>
                        <a:rPr b="1" lang="en-US" sz="1600"/>
                        <a:t> </a:t>
                      </a:r>
                      <a:r>
                        <a:rPr b="1" lang="en-US" sz="1600"/>
                        <a:t>1.6</a:t>
                      </a:r>
                      <a:endParaRPr b="1" sz="1600"/>
                    </a:p>
                  </a:txBody>
                  <a:tcPr marT="45725" marB="45725" marR="91450" marL="91450"/>
                </a:tc>
                <a:tc>
                  <a:txBody>
                    <a:bodyPr/>
                    <a:lstStyle/>
                    <a:p>
                      <a:pPr indent="0" lvl="0" marL="0" marR="0" rtl="0" algn="l">
                        <a:spcBef>
                          <a:spcPts val="0"/>
                        </a:spcBef>
                        <a:spcAft>
                          <a:spcPts val="0"/>
                        </a:spcAft>
                        <a:buNone/>
                      </a:pPr>
                      <a:r>
                        <a:rPr b="1" lang="en-US" sz="1600"/>
                        <a:t>Discipline</a:t>
                      </a:r>
                      <a:r>
                        <a:rPr b="1" lang="en-US" sz="1600"/>
                        <a:t> Policies</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 1.7</a:t>
                      </a:r>
                      <a:endParaRPr b="1" sz="1600"/>
                    </a:p>
                  </a:txBody>
                  <a:tcPr marT="45725" marB="45725" marR="91450" marL="91450"/>
                </a:tc>
                <a:tc>
                  <a:txBody>
                    <a:bodyPr/>
                    <a:lstStyle/>
                    <a:p>
                      <a:pPr indent="0" lvl="0" marL="0" marR="0" rtl="0" algn="l">
                        <a:spcBef>
                          <a:spcPts val="0"/>
                        </a:spcBef>
                        <a:spcAft>
                          <a:spcPts val="0"/>
                        </a:spcAft>
                        <a:buNone/>
                      </a:pPr>
                      <a:r>
                        <a:rPr b="1" lang="en-US" sz="1600"/>
                        <a:t>Professional Development</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 1.8</a:t>
                      </a:r>
                      <a:endParaRPr b="1" sz="1600"/>
                    </a:p>
                  </a:txBody>
                  <a:tcPr marT="45725" marB="45725" marR="91450" marL="91450"/>
                </a:tc>
                <a:tc>
                  <a:txBody>
                    <a:bodyPr/>
                    <a:lstStyle/>
                    <a:p>
                      <a:pPr indent="0" lvl="0" marL="0" marR="0" rtl="0" algn="l">
                        <a:spcBef>
                          <a:spcPts val="0"/>
                        </a:spcBef>
                        <a:spcAft>
                          <a:spcPts val="0"/>
                        </a:spcAft>
                        <a:buNone/>
                      </a:pPr>
                      <a:r>
                        <a:rPr b="1" lang="en-US" sz="1600"/>
                        <a:t>Classroom Procedures</a:t>
                      </a:r>
                      <a:endParaRPr b="1" sz="1600"/>
                    </a:p>
                  </a:txBody>
                  <a:tcPr marT="45725" marB="45725" marR="91450" marL="91450"/>
                </a:tc>
              </a:tr>
              <a:tr h="362225">
                <a:tc>
                  <a:txBody>
                    <a:bodyPr/>
                    <a:lstStyle/>
                    <a:p>
                      <a:pPr indent="0" lvl="0" marL="0" marR="0" rtl="0" algn="l">
                        <a:spcBef>
                          <a:spcPts val="0"/>
                        </a:spcBef>
                        <a:spcAft>
                          <a:spcPts val="0"/>
                        </a:spcAft>
                        <a:buNone/>
                      </a:pPr>
                      <a:r>
                        <a:rPr b="1" lang="en-US" sz="1600"/>
                        <a:t>TFI 1.9</a:t>
                      </a:r>
                      <a:endParaRPr b="1" sz="1600"/>
                    </a:p>
                  </a:txBody>
                  <a:tcPr marT="45725" marB="45725" marR="91450" marL="91450"/>
                </a:tc>
                <a:tc>
                  <a:txBody>
                    <a:bodyPr/>
                    <a:lstStyle/>
                    <a:p>
                      <a:pPr indent="0" lvl="0" marL="0" marR="0" rtl="0" algn="l">
                        <a:spcBef>
                          <a:spcPts val="0"/>
                        </a:spcBef>
                        <a:spcAft>
                          <a:spcPts val="0"/>
                        </a:spcAft>
                        <a:buNone/>
                      </a:pPr>
                      <a:r>
                        <a:rPr b="1" lang="en-US" sz="1600"/>
                        <a:t>Feedback and Acknowledgement</a:t>
                      </a:r>
                      <a:endParaRPr b="1" sz="1600"/>
                    </a:p>
                  </a:txBody>
                  <a:tcPr marT="45725" marB="45725" marR="91450" marL="91450"/>
                </a:tc>
              </a:tr>
              <a:tr h="291675">
                <a:tc>
                  <a:txBody>
                    <a:bodyPr/>
                    <a:lstStyle/>
                    <a:p>
                      <a:pPr indent="0" lvl="0" marL="0" marR="0" rtl="0" algn="l">
                        <a:spcBef>
                          <a:spcPts val="0"/>
                        </a:spcBef>
                        <a:spcAft>
                          <a:spcPts val="0"/>
                        </a:spcAft>
                        <a:buNone/>
                      </a:pPr>
                      <a:r>
                        <a:rPr b="1" lang="en-US" sz="1600"/>
                        <a:t>TFI 1.10</a:t>
                      </a:r>
                      <a:endParaRPr b="1" sz="1600"/>
                    </a:p>
                  </a:txBody>
                  <a:tcPr marT="45725" marB="45725" marR="91450" marL="91450"/>
                </a:tc>
                <a:tc>
                  <a:txBody>
                    <a:bodyPr/>
                    <a:lstStyle/>
                    <a:p>
                      <a:pPr indent="0" lvl="0" marL="0" marR="0" rtl="0" algn="l">
                        <a:spcBef>
                          <a:spcPts val="0"/>
                        </a:spcBef>
                        <a:spcAft>
                          <a:spcPts val="0"/>
                        </a:spcAft>
                        <a:buNone/>
                      </a:pPr>
                      <a:r>
                        <a:rPr b="1" lang="en-US" sz="1600"/>
                        <a:t>Faculty Involvement</a:t>
                      </a:r>
                      <a:endParaRPr b="1" sz="1600"/>
                    </a:p>
                  </a:txBody>
                  <a:tcPr marT="45725" marB="45725" marR="91450" marL="91450"/>
                </a:tc>
              </a:tr>
              <a:tr h="555925">
                <a:tc>
                  <a:txBody>
                    <a:bodyPr/>
                    <a:lstStyle/>
                    <a:p>
                      <a:pPr indent="0" lvl="0" marL="0" marR="0" rtl="0" algn="l">
                        <a:spcBef>
                          <a:spcPts val="0"/>
                        </a:spcBef>
                        <a:spcAft>
                          <a:spcPts val="0"/>
                        </a:spcAft>
                        <a:buNone/>
                      </a:pPr>
                      <a:r>
                        <a:rPr b="1" lang="en-US" sz="1600"/>
                        <a:t>TFI 1.11</a:t>
                      </a:r>
                      <a:endParaRPr b="1" sz="1600"/>
                    </a:p>
                  </a:txBody>
                  <a:tcPr marT="45725" marB="45725" marR="91450" marL="91450"/>
                </a:tc>
                <a:tc>
                  <a:txBody>
                    <a:bodyPr/>
                    <a:lstStyle/>
                    <a:p>
                      <a:pPr indent="0" lvl="0" marL="0" marR="0" rtl="0" algn="l">
                        <a:spcBef>
                          <a:spcPts val="0"/>
                        </a:spcBef>
                        <a:spcAft>
                          <a:spcPts val="0"/>
                        </a:spcAft>
                        <a:buNone/>
                      </a:pPr>
                      <a:r>
                        <a:rPr b="1" lang="en-US" sz="1600"/>
                        <a:t>Student/Family/Community</a:t>
                      </a:r>
                      <a:r>
                        <a:rPr b="1" lang="en-US" sz="1600"/>
                        <a:t> Involvement</a:t>
                      </a:r>
                      <a:endParaRPr b="1" sz="1600"/>
                    </a:p>
                  </a:txBody>
                  <a:tcPr marT="45725" marB="45725" marR="91450" marL="91450"/>
                </a:tc>
              </a:tr>
            </a:tbl>
          </a:graphicData>
        </a:graphic>
      </p:graphicFrame>
      <p:graphicFrame>
        <p:nvGraphicFramePr>
          <p:cNvPr descr="1.1 Team composition; 1.2 Team operating procedures" id="152" name="Google Shape;152;p27" title="TFI Sub-scale: Team  "/>
          <p:cNvGraphicFramePr/>
          <p:nvPr/>
        </p:nvGraphicFramePr>
        <p:xfrm>
          <a:off x="724108" y="1568697"/>
          <a:ext cx="3000000" cy="3000000"/>
        </p:xfrm>
        <a:graphic>
          <a:graphicData uri="http://schemas.openxmlformats.org/drawingml/2006/table">
            <a:tbl>
              <a:tblPr bandRow="1" firstRow="1">
                <a:noFill/>
                <a:tableStyleId>{C3D487D5-7E5E-403B-87F3-60C20F5ABB84}</a:tableStyleId>
              </a:tblPr>
              <a:tblGrid>
                <a:gridCol w="893800"/>
                <a:gridCol w="2940975"/>
              </a:tblGrid>
              <a:tr h="316400">
                <a:tc gridSpan="2">
                  <a:txBody>
                    <a:bodyPr/>
                    <a:lstStyle/>
                    <a:p>
                      <a:pPr indent="0" lvl="0" marL="0" marR="0" rtl="0" algn="ctr">
                        <a:spcBef>
                          <a:spcPts val="0"/>
                        </a:spcBef>
                        <a:spcAft>
                          <a:spcPts val="0"/>
                        </a:spcAft>
                        <a:buNone/>
                      </a:pPr>
                      <a:r>
                        <a:rPr b="0" lang="en-US" sz="2000" u="none"/>
                        <a:t>TFI Sub-Scale: </a:t>
                      </a:r>
                      <a:r>
                        <a:rPr lang="en-US" sz="2000" u="none"/>
                        <a:t>Team </a:t>
                      </a:r>
                      <a:endParaRPr b="0" sz="2000" u="none">
                        <a:latin typeface="Calibri"/>
                        <a:ea typeface="Calibri"/>
                        <a:cs typeface="Calibri"/>
                        <a:sym typeface="Calibri"/>
                      </a:endParaRPr>
                    </a:p>
                  </a:txBody>
                  <a:tcPr marT="45725" marB="45725" marR="91450" marL="91450"/>
                </a:tc>
                <a:tc hMerge="1"/>
              </a:tr>
              <a:tr h="286375">
                <a:tc>
                  <a:txBody>
                    <a:bodyPr/>
                    <a:lstStyle/>
                    <a:p>
                      <a:pPr indent="0" lvl="0" marL="0" marR="0" rtl="0" algn="l">
                        <a:spcBef>
                          <a:spcPts val="0"/>
                        </a:spcBef>
                        <a:spcAft>
                          <a:spcPts val="0"/>
                        </a:spcAft>
                        <a:buNone/>
                      </a:pPr>
                      <a:r>
                        <a:rPr b="1" lang="en-US" sz="1600"/>
                        <a:t>TFI 1.1</a:t>
                      </a:r>
                      <a:endParaRPr b="1"/>
                    </a:p>
                  </a:txBody>
                  <a:tcPr marT="45725" marB="45725" marR="91450" marL="91450"/>
                </a:tc>
                <a:tc>
                  <a:txBody>
                    <a:bodyPr/>
                    <a:lstStyle/>
                    <a:p>
                      <a:pPr indent="0" lvl="0" marL="0" marR="0" rtl="0" algn="l">
                        <a:spcBef>
                          <a:spcPts val="0"/>
                        </a:spcBef>
                        <a:spcAft>
                          <a:spcPts val="0"/>
                        </a:spcAft>
                        <a:buNone/>
                      </a:pPr>
                      <a:r>
                        <a:rPr b="1" lang="en-US" sz="1600"/>
                        <a:t>Team Composition</a:t>
                      </a:r>
                      <a:endParaRPr b="1"/>
                    </a:p>
                  </a:txBody>
                  <a:tcPr marT="45725" marB="45725" marR="91450" marL="91450"/>
                </a:tc>
              </a:tr>
              <a:tr h="286375">
                <a:tc>
                  <a:txBody>
                    <a:bodyPr/>
                    <a:lstStyle/>
                    <a:p>
                      <a:pPr indent="0" lvl="0" marL="0" marR="0" rtl="0" algn="l">
                        <a:spcBef>
                          <a:spcPts val="0"/>
                        </a:spcBef>
                        <a:spcAft>
                          <a:spcPts val="0"/>
                        </a:spcAft>
                        <a:buNone/>
                      </a:pPr>
                      <a:r>
                        <a:rPr b="1" lang="en-US" sz="1600"/>
                        <a:t>TFI</a:t>
                      </a:r>
                      <a:r>
                        <a:rPr b="1" lang="en-US" sz="1600"/>
                        <a:t> </a:t>
                      </a:r>
                      <a:r>
                        <a:rPr b="1" lang="en-US" sz="1600"/>
                        <a:t>1.2</a:t>
                      </a:r>
                      <a:endParaRPr b="1"/>
                    </a:p>
                  </a:txBody>
                  <a:tcPr marT="45725" marB="45725" marR="91450" marL="91450"/>
                </a:tc>
                <a:tc>
                  <a:txBody>
                    <a:bodyPr/>
                    <a:lstStyle/>
                    <a:p>
                      <a:pPr indent="0" lvl="0" marL="0" marR="0" rtl="0" algn="l">
                        <a:spcBef>
                          <a:spcPts val="0"/>
                        </a:spcBef>
                        <a:spcAft>
                          <a:spcPts val="0"/>
                        </a:spcAft>
                        <a:buNone/>
                      </a:pPr>
                      <a:r>
                        <a:rPr b="1" lang="en-US" sz="1600"/>
                        <a:t>Team Operating Procedures</a:t>
                      </a:r>
                      <a:endParaRPr b="1"/>
                    </a:p>
                  </a:txBody>
                  <a:tcPr marT="45725" marB="45725" marR="91450" marL="91450"/>
                </a:tc>
              </a:tr>
            </a:tbl>
          </a:graphicData>
        </a:graphic>
      </p:graphicFrame>
      <p:sp>
        <p:nvSpPr>
          <p:cNvPr id="153" name="Google Shape;153;p27"/>
          <p:cNvSpPr txBox="1"/>
          <p:nvPr>
            <p:ph type="title"/>
          </p:nvPr>
        </p:nvSpPr>
        <p:spPr>
          <a:xfrm>
            <a:off x="2374500" y="243875"/>
            <a:ext cx="6623400" cy="713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2"/>
              </a:buClr>
              <a:buSzPct val="110204"/>
              <a:buFont typeface="Twentieth Century"/>
              <a:buNone/>
            </a:pPr>
            <a:r>
              <a:rPr lang="en-US" sz="2940"/>
              <a:t> </a:t>
            </a:r>
            <a:r>
              <a:rPr b="1" lang="en-US" sz="4000"/>
              <a:t>Tier 1: Implementation Fidelity</a:t>
            </a:r>
            <a:endParaRPr b="1" sz="4000"/>
          </a:p>
        </p:txBody>
      </p:sp>
      <p:graphicFrame>
        <p:nvGraphicFramePr>
          <p:cNvPr descr="1. Arrange orderly physical environment; 2. Define, teach, acknowledge rules and expectations; 3. Define, teach classroom routines; 4. Employ active supervision; 5. Provide specific praise for behavior; 6. Continuum of response strategies for inappropriate behaviors; 7. Class-wide group contingency; 8. Provide multiple opportunities to respond" id="154" name="Google Shape;154;p27" title="Classroom management practices"/>
          <p:cNvGraphicFramePr/>
          <p:nvPr/>
        </p:nvGraphicFramePr>
        <p:xfrm>
          <a:off x="4708716" y="3538596"/>
          <a:ext cx="3000000" cy="3000000"/>
        </p:xfrm>
        <a:graphic>
          <a:graphicData uri="http://schemas.openxmlformats.org/drawingml/2006/table">
            <a:tbl>
              <a:tblPr bandRow="1" firstRow="1">
                <a:noFill/>
                <a:tableStyleId>{F13BE134-A9DB-4267-8E37-B3ECF29B514A}</a:tableStyleId>
              </a:tblPr>
              <a:tblGrid>
                <a:gridCol w="273450"/>
                <a:gridCol w="3785850"/>
              </a:tblGrid>
              <a:tr h="445775">
                <a:tc gridSpan="2">
                  <a:txBody>
                    <a:bodyPr/>
                    <a:lstStyle/>
                    <a:p>
                      <a:pPr indent="0" lvl="0" marL="0" marR="0" rtl="0" algn="ctr">
                        <a:spcBef>
                          <a:spcPts val="0"/>
                        </a:spcBef>
                        <a:spcAft>
                          <a:spcPts val="0"/>
                        </a:spcAft>
                        <a:buNone/>
                      </a:pPr>
                      <a:r>
                        <a:rPr lang="en-US" sz="1800"/>
                        <a:t>6</a:t>
                      </a:r>
                      <a:r>
                        <a:rPr lang="en-US" sz="1800" u="none" cap="none" strike="noStrike"/>
                        <a:t> Classroom Management Practices</a:t>
                      </a:r>
                      <a:endParaRPr sz="1800" u="none" cap="none" strike="noStrike">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tcPr>
                </a:tc>
                <a:tc hMerge="1"/>
              </a:tr>
              <a:tr h="286900">
                <a:tc>
                  <a:txBody>
                    <a:bodyPr/>
                    <a:lstStyle/>
                    <a:p>
                      <a:pPr indent="0" lvl="0" marL="0" marR="0" rtl="0" algn="l">
                        <a:spcBef>
                          <a:spcPts val="0"/>
                        </a:spcBef>
                        <a:spcAft>
                          <a:spcPts val="0"/>
                        </a:spcAft>
                        <a:buNone/>
                      </a:pPr>
                      <a:r>
                        <a:rPr b="1" lang="en-US" sz="1500" u="none" cap="none" strike="noStrike"/>
                        <a:t>1</a:t>
                      </a:r>
                      <a:endParaRPr b="1" sz="1500">
                        <a:latin typeface="Questrial"/>
                        <a:ea typeface="Questrial"/>
                        <a:cs typeface="Questrial"/>
                        <a:sym typeface="Questria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2"/>
                        </a:buClr>
                        <a:buSzPts val="1500"/>
                        <a:buFont typeface="Calibri"/>
                        <a:buNone/>
                      </a:pPr>
                      <a:r>
                        <a:rPr b="1" lang="en-US" sz="1500"/>
                        <a:t>Arrange orderly Physical Environment</a:t>
                      </a:r>
                      <a:endParaRPr b="1" sz="1500">
                        <a:latin typeface="Questrial"/>
                        <a:ea typeface="Questrial"/>
                        <a:cs typeface="Questrial"/>
                        <a:sym typeface="Questrial"/>
                      </a:endParaRPr>
                    </a:p>
                  </a:txBody>
                  <a:tcPr marT="45725" marB="45725" marR="91450" marL="91450">
                    <a:lnL cap="flat" cmpd="sng" w="9525">
                      <a:solidFill>
                        <a:schemeClr val="dk2"/>
                      </a:solidFill>
                      <a:prstDash val="solid"/>
                      <a:round/>
                      <a:headEnd len="sm" w="sm" type="none"/>
                      <a:tailEnd len="sm" w="sm" type="none"/>
                    </a:lnL>
                    <a:lnR cap="flat" cmpd="sng" w="9525">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9525">
                      <a:solidFill>
                        <a:schemeClr val="dk2"/>
                      </a:solidFill>
                      <a:prstDash val="solid"/>
                      <a:round/>
                      <a:headEnd len="sm" w="sm" type="none"/>
                      <a:tailEnd len="sm" w="sm" type="none"/>
                    </a:lnB>
                    <a:solidFill>
                      <a:srgbClr val="FFFFFF"/>
                    </a:solidFill>
                  </a:tcPr>
                </a:tc>
              </a:tr>
              <a:tr h="491825">
                <a:tc>
                  <a:txBody>
                    <a:bodyPr/>
                    <a:lstStyle/>
                    <a:p>
                      <a:pPr indent="0" lvl="0" marL="0" marR="0" rtl="0" algn="l">
                        <a:spcBef>
                          <a:spcPts val="0"/>
                        </a:spcBef>
                        <a:spcAft>
                          <a:spcPts val="0"/>
                        </a:spcAft>
                        <a:buNone/>
                      </a:pPr>
                      <a:r>
                        <a:rPr b="1" lang="en-US" sz="1500"/>
                        <a:t>2</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2B3F7B"/>
                        </a:buClr>
                        <a:buSzPts val="1500"/>
                        <a:buFont typeface="Calibri"/>
                        <a:buNone/>
                      </a:pPr>
                      <a:r>
                        <a:rPr b="1" lang="en-US" sz="1500"/>
                        <a:t>Classroom Teaching Matrix (Expectations, Rules, Routines)</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9525">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FFFFF"/>
                    </a:solidFill>
                  </a:tcPr>
                </a:tc>
              </a:tr>
              <a:tr h="286900">
                <a:tc>
                  <a:txBody>
                    <a:bodyPr/>
                    <a:lstStyle/>
                    <a:p>
                      <a:pPr indent="0" lvl="0" marL="0" marR="0" rtl="0" algn="l">
                        <a:spcBef>
                          <a:spcPts val="0"/>
                        </a:spcBef>
                        <a:spcAft>
                          <a:spcPts val="0"/>
                        </a:spcAft>
                        <a:buNone/>
                      </a:pPr>
                      <a:r>
                        <a:rPr b="1" lang="en-US" sz="1500"/>
                        <a:t>3</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2"/>
                        </a:buClr>
                        <a:buSzPts val="1500"/>
                        <a:buFont typeface="Calibri"/>
                        <a:buNone/>
                      </a:pPr>
                      <a:r>
                        <a:rPr b="1" lang="en-US" sz="1500"/>
                        <a:t>Employ Active Supervision</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FFFFF"/>
                    </a:solidFill>
                  </a:tcPr>
                </a:tc>
              </a:tr>
              <a:tr h="286900">
                <a:tc>
                  <a:txBody>
                    <a:bodyPr/>
                    <a:lstStyle/>
                    <a:p>
                      <a:pPr indent="0" lvl="0" marL="0" marR="0" rtl="0" algn="l">
                        <a:spcBef>
                          <a:spcPts val="0"/>
                        </a:spcBef>
                        <a:spcAft>
                          <a:spcPts val="0"/>
                        </a:spcAft>
                        <a:buNone/>
                      </a:pPr>
                      <a:r>
                        <a:rPr b="1" lang="en-US" sz="1500"/>
                        <a:t>4</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2"/>
                        </a:buClr>
                        <a:buSzPts val="1500"/>
                        <a:buFont typeface="Calibri"/>
                        <a:buNone/>
                      </a:pPr>
                      <a:r>
                        <a:rPr b="1" lang="en-US" sz="1500"/>
                        <a:t>Encouraging Appropriate Behavior</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FFFFF"/>
                    </a:solidFill>
                  </a:tcPr>
                </a:tc>
              </a:tr>
              <a:tr h="491825">
                <a:tc>
                  <a:txBody>
                    <a:bodyPr/>
                    <a:lstStyle/>
                    <a:p>
                      <a:pPr indent="0" lvl="0" marL="0" marR="0" rtl="0" algn="l">
                        <a:spcBef>
                          <a:spcPts val="0"/>
                        </a:spcBef>
                        <a:spcAft>
                          <a:spcPts val="0"/>
                        </a:spcAft>
                        <a:buNone/>
                      </a:pPr>
                      <a:r>
                        <a:rPr b="1" lang="en-US" sz="1500"/>
                        <a:t>5</a:t>
                      </a:r>
                      <a:endParaRPr b="1" sz="1500"/>
                    </a:p>
                    <a:p>
                      <a:pPr indent="0" lvl="0" marL="0" marR="0" rtl="0" algn="l">
                        <a:spcBef>
                          <a:spcPts val="0"/>
                        </a:spcBef>
                        <a:spcAft>
                          <a:spcPts val="0"/>
                        </a:spcAft>
                        <a:buNone/>
                      </a:pPr>
                      <a:r>
                        <a:t/>
                      </a:r>
                      <a:endParaRPr b="1" sz="1500"/>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2"/>
                        </a:buClr>
                        <a:buSzPts val="1500"/>
                        <a:buFont typeface="Calibri"/>
                        <a:buNone/>
                      </a:pPr>
                      <a:r>
                        <a:rPr b="1" lang="en-US" sz="1500"/>
                        <a:t>Continuum of Response Strategies for Inappropriate Behaviors</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FFFFF"/>
                    </a:solidFill>
                  </a:tcPr>
                </a:tc>
              </a:tr>
              <a:tr h="286900">
                <a:tc>
                  <a:txBody>
                    <a:bodyPr/>
                    <a:lstStyle/>
                    <a:p>
                      <a:pPr indent="0" lvl="0" marL="0" rtl="0" algn="l">
                        <a:spcBef>
                          <a:spcPts val="0"/>
                        </a:spcBef>
                        <a:spcAft>
                          <a:spcPts val="0"/>
                        </a:spcAft>
                        <a:buNone/>
                      </a:pPr>
                      <a:r>
                        <a:rPr b="1" lang="en-US"/>
                        <a:t>6</a:t>
                      </a:r>
                      <a:endParaRPr b="1"/>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2"/>
                        </a:buClr>
                        <a:buSzPts val="1500"/>
                        <a:buFont typeface="Calibri"/>
                        <a:buNone/>
                      </a:pPr>
                      <a:r>
                        <a:rPr b="1" lang="en-US" sz="1500"/>
                        <a:t>Engagement &amp; </a:t>
                      </a:r>
                      <a:r>
                        <a:rPr b="1" lang="en-US" sz="1500"/>
                        <a:t>Opportunities to Respond</a:t>
                      </a:r>
                      <a:endParaRPr b="1" sz="1500">
                        <a:latin typeface="Questrial"/>
                        <a:ea typeface="Questrial"/>
                        <a:cs typeface="Questrial"/>
                        <a:sym typeface="Questrial"/>
                      </a:endParaRPr>
                    </a:p>
                  </a:txBody>
                  <a:tcPr marT="45725" marB="45725" marR="91450" marL="9145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aphicFrame>
        <p:nvGraphicFramePr>
          <p:cNvPr descr="There are two columns labeled Expectation and Behavior.&#10;1. Be responsible: Make yourself comfortable, take care of your needs (water, food, restroom etc.), action plan to implement what you are learning, follow through on your action items.&#10;2. Be Respectful: turn cell phones off or to vibrate, listen attentively while others are speaking, have only training materials up on your computer/tablet/phone.&#10;3. Be Engaged: Ask what you need to know to understand and contribute, contribute to the group by sharing relebant information and ideas" id="161" name="Google Shape;161;p28" title="Expectatations and Behaviors "/>
          <p:cNvGraphicFramePr/>
          <p:nvPr/>
        </p:nvGraphicFramePr>
        <p:xfrm>
          <a:off x="462729" y="1846728"/>
          <a:ext cx="3000000" cy="3000000"/>
        </p:xfrm>
        <a:graphic>
          <a:graphicData uri="http://schemas.openxmlformats.org/drawingml/2006/table">
            <a:tbl>
              <a:tblPr>
                <a:noFill/>
                <a:tableStyleId>{44992EFF-8697-4389-88C9-37BCDFEBCEAB}</a:tableStyleId>
              </a:tblPr>
              <a:tblGrid>
                <a:gridCol w="2181925"/>
                <a:gridCol w="6036675"/>
              </a:tblGrid>
              <a:tr h="479150">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EXPECTATION</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c>
                  <a:txBody>
                    <a:bodyPr/>
                    <a:lstStyle/>
                    <a:p>
                      <a:pPr indent="-342900" lvl="0" marL="342900" marR="0" rtl="0" algn="ctr">
                        <a:lnSpc>
                          <a:spcPct val="100000"/>
                        </a:lnSpc>
                        <a:spcBef>
                          <a:spcPts val="0"/>
                        </a:spcBef>
                        <a:spcAft>
                          <a:spcPts val="0"/>
                        </a:spcAft>
                        <a:buClr>
                          <a:srgbClr val="FFFFFF"/>
                        </a:buClr>
                        <a:buSzPts val="2400"/>
                        <a:buFont typeface="Calibri"/>
                        <a:buNone/>
                      </a:pPr>
                      <a:r>
                        <a:rPr b="1" i="0" lang="en-US" sz="2400" u="none" cap="none" strike="noStrike">
                          <a:solidFill>
                            <a:srgbClr val="FFFFFF"/>
                          </a:solidFill>
                          <a:latin typeface="Calibri"/>
                          <a:ea typeface="Calibri"/>
                          <a:cs typeface="Calibri"/>
                          <a:sym typeface="Calibri"/>
                        </a:rPr>
                        <a:t>BEHAVIOR</a:t>
                      </a:r>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dk1"/>
                    </a:solidFill>
                  </a:tcPr>
                </a:tc>
              </a:tr>
              <a:tr h="125120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US" sz="2200" u="none" cap="none" strike="noStrike">
                          <a:solidFill>
                            <a:srgbClr val="1D2A53"/>
                          </a:solidFill>
                          <a:latin typeface="Calibri"/>
                          <a:ea typeface="Calibri"/>
                          <a:cs typeface="Calibri"/>
                          <a:sym typeface="Calibri"/>
                        </a:rPr>
                        <a:t>Be Responsible</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i="0" lang="en-US" sz="2000" u="none" cap="none" strike="noStrike">
                          <a:solidFill>
                            <a:srgbClr val="1D2A53"/>
                          </a:solidFill>
                          <a:latin typeface="Calibri"/>
                          <a:ea typeface="Calibri"/>
                          <a:cs typeface="Calibri"/>
                          <a:sym typeface="Calibri"/>
                        </a:rPr>
                        <a:t>Make yourself </a:t>
                      </a:r>
                      <a:r>
                        <a:rPr b="1" i="0" lang="en-US" sz="2000" u="none" cap="none" strike="noStrike">
                          <a:solidFill>
                            <a:srgbClr val="1D2A53"/>
                          </a:solidFill>
                          <a:latin typeface="Calibri"/>
                          <a:ea typeface="Calibri"/>
                          <a:cs typeface="Calibri"/>
                          <a:sym typeface="Calibri"/>
                        </a:rPr>
                        <a:t>comfortable</a:t>
                      </a:r>
                      <a:r>
                        <a:rPr i="0" lang="en-US" sz="2000" u="none" cap="none" strike="noStrike">
                          <a:solidFill>
                            <a:srgbClr val="1D2A53"/>
                          </a:solidFill>
                          <a:latin typeface="Calibri"/>
                          <a:ea typeface="Calibri"/>
                          <a:cs typeface="Calibri"/>
                          <a:sym typeface="Calibri"/>
                        </a:rPr>
                        <a:t>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i="0" lang="en-US" sz="2000" u="none" cap="none" strike="noStrike">
                          <a:solidFill>
                            <a:srgbClr val="1D2A53"/>
                          </a:solidFill>
                          <a:latin typeface="Calibri"/>
                          <a:ea typeface="Calibri"/>
                          <a:cs typeface="Calibri"/>
                          <a:sym typeface="Calibri"/>
                        </a:rPr>
                        <a:t>Take care of your </a:t>
                      </a:r>
                      <a:r>
                        <a:rPr b="1" i="0" lang="en-US" sz="2000" u="none" cap="none" strike="noStrike">
                          <a:solidFill>
                            <a:srgbClr val="1D2A53"/>
                          </a:solidFill>
                          <a:latin typeface="Calibri"/>
                          <a:ea typeface="Calibri"/>
                          <a:cs typeface="Calibri"/>
                          <a:sym typeface="Calibri"/>
                        </a:rPr>
                        <a:t>needs</a:t>
                      </a:r>
                      <a:r>
                        <a:rPr i="0" lang="en-US" sz="2000" u="none" cap="none" strike="noStrike">
                          <a:solidFill>
                            <a:srgbClr val="1D2A53"/>
                          </a:solidFill>
                          <a:latin typeface="Calibri"/>
                          <a:ea typeface="Calibri"/>
                          <a:cs typeface="Calibri"/>
                          <a:sym typeface="Calibri"/>
                        </a:rPr>
                        <a:t> (water, food, restroom, etc.)</a:t>
                      </a:r>
                      <a:endParaRPr b="1" i="0" sz="2000" u="none" cap="none" strike="noStrike">
                        <a:solidFill>
                          <a:srgbClr val="1D2A53"/>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US" sz="2000" u="none" cap="none" strike="noStrike">
                          <a:solidFill>
                            <a:srgbClr val="1D2A53"/>
                          </a:solidFill>
                          <a:latin typeface="Calibri"/>
                          <a:ea typeface="Calibri"/>
                          <a:cs typeface="Calibri"/>
                          <a:sym typeface="Calibri"/>
                        </a:rPr>
                        <a:t>Action plan </a:t>
                      </a:r>
                      <a:r>
                        <a:rPr i="0" lang="en-US" sz="2000" u="none" cap="none" strike="noStrike">
                          <a:solidFill>
                            <a:srgbClr val="1D2A53"/>
                          </a:solidFill>
                          <a:latin typeface="Calibri"/>
                          <a:ea typeface="Calibri"/>
                          <a:cs typeface="Calibri"/>
                          <a:sym typeface="Calibri"/>
                        </a:rPr>
                        <a:t>to implement what you are learning</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US" sz="2000" u="none" cap="none" strike="noStrike">
                          <a:solidFill>
                            <a:srgbClr val="1D2A53"/>
                          </a:solidFill>
                          <a:latin typeface="Calibri"/>
                          <a:ea typeface="Calibri"/>
                          <a:cs typeface="Calibri"/>
                          <a:sym typeface="Calibri"/>
                        </a:rPr>
                        <a:t>Follow through </a:t>
                      </a:r>
                      <a:r>
                        <a:rPr i="0" lang="en-US" sz="2000" u="none" cap="none" strike="noStrike">
                          <a:solidFill>
                            <a:srgbClr val="1D2A53"/>
                          </a:solidFill>
                          <a:latin typeface="Calibri"/>
                          <a:ea typeface="Calibri"/>
                          <a:cs typeface="Calibri"/>
                          <a:sym typeface="Calibri"/>
                        </a:rPr>
                        <a:t>on your action items</a:t>
                      </a:r>
                      <a:endParaRPr b="1" i="0" sz="2000" u="none" cap="none" strike="noStrike">
                        <a:solidFill>
                          <a:srgbClr val="1D2A53"/>
                        </a:solidFill>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99975">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US" sz="2200" u="none" cap="none" strike="noStrike">
                          <a:solidFill>
                            <a:srgbClr val="1D2A53"/>
                          </a:solidFill>
                          <a:latin typeface="Calibri"/>
                          <a:ea typeface="Calibri"/>
                          <a:cs typeface="Calibri"/>
                          <a:sym typeface="Calibri"/>
                        </a:rPr>
                        <a:t>Be Respectful</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i="0" lang="en-US" sz="2000" u="none" cap="none" strike="noStrike">
                          <a:solidFill>
                            <a:srgbClr val="1D2A53"/>
                          </a:solidFill>
                          <a:latin typeface="Calibri"/>
                          <a:ea typeface="Calibri"/>
                          <a:cs typeface="Calibri"/>
                          <a:sym typeface="Calibri"/>
                        </a:rPr>
                        <a:t>Turn </a:t>
                      </a:r>
                      <a:r>
                        <a:rPr b="1" i="0" lang="en-US" sz="2000" u="none" cap="none" strike="noStrike">
                          <a:solidFill>
                            <a:srgbClr val="1D2A53"/>
                          </a:solidFill>
                          <a:latin typeface="Calibri"/>
                          <a:ea typeface="Calibri"/>
                          <a:cs typeface="Calibri"/>
                          <a:sym typeface="Calibri"/>
                        </a:rPr>
                        <a:t>cell</a:t>
                      </a:r>
                      <a:r>
                        <a:rPr i="0" lang="en-US" sz="2000" u="none" cap="none" strike="noStrike">
                          <a:solidFill>
                            <a:srgbClr val="1D2A53"/>
                          </a:solidFill>
                          <a:latin typeface="Calibri"/>
                          <a:ea typeface="Calibri"/>
                          <a:cs typeface="Calibri"/>
                          <a:sym typeface="Calibri"/>
                        </a:rPr>
                        <a:t> </a:t>
                      </a:r>
                      <a:r>
                        <a:rPr b="1" i="0" lang="en-US" sz="2000" u="none" cap="none" strike="noStrike">
                          <a:solidFill>
                            <a:srgbClr val="1D2A53"/>
                          </a:solidFill>
                          <a:latin typeface="Calibri"/>
                          <a:ea typeface="Calibri"/>
                          <a:cs typeface="Calibri"/>
                          <a:sym typeface="Calibri"/>
                        </a:rPr>
                        <a:t>phones</a:t>
                      </a:r>
                      <a:r>
                        <a:rPr i="0" lang="en-US" sz="2000" u="none" cap="none" strike="noStrike">
                          <a:solidFill>
                            <a:srgbClr val="1D2A53"/>
                          </a:solidFill>
                          <a:latin typeface="Calibri"/>
                          <a:ea typeface="Calibri"/>
                          <a:cs typeface="Calibri"/>
                          <a:sym typeface="Calibri"/>
                        </a:rPr>
                        <a:t> off or to “vibrate”</a:t>
                      </a:r>
                      <a:endParaRPr i="0" sz="2000" u="none" cap="none" strike="noStrike">
                        <a:solidFill>
                          <a:srgbClr val="1D2A53"/>
                        </a:solidFill>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US" sz="2000" u="none" cap="none" strike="noStrike">
                          <a:solidFill>
                            <a:srgbClr val="1D2A53"/>
                          </a:solidFill>
                          <a:latin typeface="Calibri"/>
                          <a:ea typeface="Calibri"/>
                          <a:cs typeface="Calibri"/>
                          <a:sym typeface="Calibri"/>
                        </a:rPr>
                        <a:t>Listen </a:t>
                      </a:r>
                      <a:r>
                        <a:rPr i="0" lang="en-US" sz="2000" u="none" cap="none" strike="noStrike">
                          <a:solidFill>
                            <a:srgbClr val="1D2A53"/>
                          </a:solidFill>
                          <a:latin typeface="Calibri"/>
                          <a:ea typeface="Calibri"/>
                          <a:cs typeface="Calibri"/>
                          <a:sym typeface="Calibri"/>
                        </a:rPr>
                        <a:t>attentively while others are speaking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i="0" lang="en-US" sz="2000" u="none" cap="none" strike="noStrike">
                          <a:solidFill>
                            <a:srgbClr val="1D2A53"/>
                          </a:solidFill>
                          <a:latin typeface="Calibri"/>
                          <a:ea typeface="Calibri"/>
                          <a:cs typeface="Calibri"/>
                          <a:sym typeface="Calibri"/>
                        </a:rPr>
                        <a:t>Have only the </a:t>
                      </a:r>
                      <a:r>
                        <a:rPr b="1" i="0" lang="en-US" sz="2000" u="none" cap="none" strike="noStrike">
                          <a:solidFill>
                            <a:srgbClr val="1D2A53"/>
                          </a:solidFill>
                          <a:latin typeface="Calibri"/>
                          <a:ea typeface="Calibri"/>
                          <a:cs typeface="Calibri"/>
                          <a:sym typeface="Calibri"/>
                        </a:rPr>
                        <a:t>training materials </a:t>
                      </a:r>
                      <a:r>
                        <a:rPr i="0" lang="en-US" sz="2000" u="none" cap="none" strike="noStrike">
                          <a:solidFill>
                            <a:srgbClr val="1D2A53"/>
                          </a:solidFill>
                          <a:latin typeface="Calibri"/>
                          <a:ea typeface="Calibri"/>
                          <a:cs typeface="Calibri"/>
                          <a:sym typeface="Calibri"/>
                        </a:rPr>
                        <a:t>up on your computer/tablet/phone</a:t>
                      </a:r>
                      <a:endParaRPr>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51200">
                <a:tc>
                  <a:txBody>
                    <a:bodyPr/>
                    <a:lstStyle/>
                    <a:p>
                      <a:pPr indent="-342900" lvl="0" marL="342900" marR="0" rtl="0" algn="ctr">
                        <a:lnSpc>
                          <a:spcPct val="100000"/>
                        </a:lnSpc>
                        <a:spcBef>
                          <a:spcPts val="0"/>
                        </a:spcBef>
                        <a:spcAft>
                          <a:spcPts val="0"/>
                        </a:spcAft>
                        <a:buClr>
                          <a:srgbClr val="1D2A53"/>
                        </a:buClr>
                        <a:buSzPts val="2200"/>
                        <a:buFont typeface="Calibri"/>
                        <a:buNone/>
                      </a:pPr>
                      <a:r>
                        <a:rPr b="1" i="0" lang="en-US" sz="2200" u="none" cap="none" strike="noStrike">
                          <a:solidFill>
                            <a:srgbClr val="1D2A53"/>
                          </a:solidFill>
                          <a:latin typeface="Calibri"/>
                          <a:ea typeface="Calibri"/>
                          <a:cs typeface="Calibri"/>
                          <a:sym typeface="Calibri"/>
                        </a:rPr>
                        <a:t>Be Engaged</a:t>
                      </a:r>
                      <a:endParaRPr>
                        <a:latin typeface="Calibri"/>
                        <a:ea typeface="Calibri"/>
                        <a:cs typeface="Calibri"/>
                        <a:sym typeface="Calibri"/>
                      </a:endParaRPr>
                    </a:p>
                  </a:txBody>
                  <a:tcPr marT="45725" marB="45725" marR="88200" marL="882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342900" lvl="0" marL="342900" marR="0" rtl="0" algn="l">
                        <a:lnSpc>
                          <a:spcPct val="100000"/>
                        </a:lnSpc>
                        <a:spcBef>
                          <a:spcPts val="0"/>
                        </a:spcBef>
                        <a:spcAft>
                          <a:spcPts val="0"/>
                        </a:spcAft>
                        <a:buClr>
                          <a:schemeClr val="dk2"/>
                        </a:buClr>
                        <a:buSzPts val="2000"/>
                        <a:buFont typeface="Noto Sans Symbols"/>
                        <a:buChar char="▪"/>
                      </a:pPr>
                      <a:r>
                        <a:rPr b="1" i="0" lang="en-US" sz="2000" u="none" cap="none" strike="noStrike">
                          <a:solidFill>
                            <a:srgbClr val="1D2A53"/>
                          </a:solidFill>
                          <a:latin typeface="Calibri"/>
                          <a:ea typeface="Calibri"/>
                          <a:cs typeface="Calibri"/>
                          <a:sym typeface="Calibri"/>
                        </a:rPr>
                        <a:t>Ask</a:t>
                      </a:r>
                      <a:r>
                        <a:rPr i="0" lang="en-US" sz="2000" u="none" cap="none" strike="noStrike">
                          <a:solidFill>
                            <a:srgbClr val="1D2A53"/>
                          </a:solidFill>
                          <a:latin typeface="Calibri"/>
                          <a:ea typeface="Calibri"/>
                          <a:cs typeface="Calibri"/>
                          <a:sym typeface="Calibri"/>
                        </a:rPr>
                        <a:t> what you need to know to understand and contribute </a:t>
                      </a:r>
                      <a:endParaRPr>
                        <a:latin typeface="Calibri"/>
                        <a:ea typeface="Calibri"/>
                        <a:cs typeface="Calibri"/>
                        <a:sym typeface="Calibri"/>
                      </a:endParaRPr>
                    </a:p>
                    <a:p>
                      <a:pPr indent="-342900" lvl="0" marL="342900" marR="0" rtl="0" algn="l">
                        <a:lnSpc>
                          <a:spcPct val="100000"/>
                        </a:lnSpc>
                        <a:spcBef>
                          <a:spcPts val="0"/>
                        </a:spcBef>
                        <a:spcAft>
                          <a:spcPts val="0"/>
                        </a:spcAft>
                        <a:buClr>
                          <a:schemeClr val="dk2"/>
                        </a:buClr>
                        <a:buSzPts val="2000"/>
                        <a:buFont typeface="Noto Sans Symbols"/>
                        <a:buChar char="▪"/>
                      </a:pPr>
                      <a:r>
                        <a:rPr b="1" i="0" lang="en-US" sz="2000" u="none" cap="none" strike="noStrike">
                          <a:solidFill>
                            <a:srgbClr val="1D2A53"/>
                          </a:solidFill>
                          <a:latin typeface="Calibri"/>
                          <a:ea typeface="Calibri"/>
                          <a:cs typeface="Calibri"/>
                          <a:sym typeface="Calibri"/>
                        </a:rPr>
                        <a:t>Contribute </a:t>
                      </a:r>
                      <a:r>
                        <a:rPr i="0" lang="en-US" sz="2000" u="none" cap="none" strike="noStrike">
                          <a:solidFill>
                            <a:srgbClr val="1D2A53"/>
                          </a:solidFill>
                          <a:latin typeface="Calibri"/>
                          <a:ea typeface="Calibri"/>
                          <a:cs typeface="Calibri"/>
                          <a:sym typeface="Calibri"/>
                        </a:rPr>
                        <a:t>to the group by sharing relevant information and ideas</a:t>
                      </a:r>
                      <a:endParaRPr>
                        <a:latin typeface="Calibri"/>
                        <a:ea typeface="Calibri"/>
                        <a:cs typeface="Calibri"/>
                        <a:sym typeface="Calibri"/>
                      </a:endParaRPr>
                    </a:p>
                  </a:txBody>
                  <a:tcPr marT="45725" marB="45725" marR="88200" marL="882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62" name="Google Shape;162;p28"/>
          <p:cNvSpPr txBox="1"/>
          <p:nvPr>
            <p:ph type="title"/>
          </p:nvPr>
        </p:nvSpPr>
        <p:spPr>
          <a:xfrm>
            <a:off x="2510397" y="152400"/>
            <a:ext cx="6742500" cy="9144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2"/>
              </a:buClr>
              <a:buSzPts val="3600"/>
              <a:buFont typeface="Calibri"/>
              <a:buNone/>
            </a:pPr>
            <a:r>
              <a:rPr b="1" lang="en-US" sz="4000"/>
              <a:t>Learning Expectations</a:t>
            </a:r>
            <a:endParaRPr b="1" sz="4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7408350" y="1242625"/>
            <a:ext cx="1735651" cy="1735651"/>
          </a:xfrm>
          <a:prstGeom prst="rect">
            <a:avLst/>
          </a:prstGeom>
          <a:noFill/>
          <a:ln>
            <a:noFill/>
          </a:ln>
        </p:spPr>
      </p:pic>
      <p:sp>
        <p:nvSpPr>
          <p:cNvPr id="169" name="Google Shape;169;p29"/>
          <p:cNvSpPr txBox="1"/>
          <p:nvPr>
            <p:ph type="title"/>
          </p:nvPr>
        </p:nvSpPr>
        <p:spPr>
          <a:xfrm>
            <a:off x="1772997" y="152400"/>
            <a:ext cx="6742500" cy="9144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r>
              <a:rPr b="1" lang="en-US" sz="4600"/>
              <a:t>Purpose and Outcome</a:t>
            </a:r>
            <a:endParaRPr b="1" sz="4600"/>
          </a:p>
        </p:txBody>
      </p:sp>
      <p:sp>
        <p:nvSpPr>
          <p:cNvPr id="170" name="Google Shape;170;p29"/>
          <p:cNvSpPr txBox="1"/>
          <p:nvPr>
            <p:ph idx="1" type="body"/>
          </p:nvPr>
        </p:nvSpPr>
        <p:spPr>
          <a:xfrm>
            <a:off x="377525" y="1982925"/>
            <a:ext cx="8604000" cy="4351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400"/>
              <a:t>Purpose: </a:t>
            </a:r>
            <a:endParaRPr b="1" sz="3400"/>
          </a:p>
          <a:p>
            <a:pPr indent="0" lvl="0" marL="0" rtl="0" algn="l">
              <a:spcBef>
                <a:spcPts val="0"/>
              </a:spcBef>
              <a:spcAft>
                <a:spcPts val="0"/>
              </a:spcAft>
              <a:buClr>
                <a:schemeClr val="dk2"/>
              </a:buClr>
              <a:buSzPts val="2800"/>
              <a:buFont typeface="Arial"/>
              <a:buNone/>
            </a:pPr>
            <a:r>
              <a:t/>
            </a:r>
            <a:endParaRPr b="1" sz="600"/>
          </a:p>
          <a:p>
            <a:pPr indent="0" lvl="0" marL="0" rtl="0" algn="l">
              <a:spcBef>
                <a:spcPts val="560"/>
              </a:spcBef>
              <a:spcAft>
                <a:spcPts val="0"/>
              </a:spcAft>
              <a:buNone/>
            </a:pPr>
            <a:r>
              <a:rPr lang="en-US" sz="3100"/>
              <a:t>Teams will Identify actions for a school-wide team to sustain the core systems &amp; practices of Tier 1 PBIS</a:t>
            </a:r>
            <a:endParaRPr sz="3100"/>
          </a:p>
          <a:p>
            <a:pPr indent="0" lvl="0" marL="0" rtl="0" algn="l">
              <a:spcBef>
                <a:spcPts val="560"/>
              </a:spcBef>
              <a:spcAft>
                <a:spcPts val="0"/>
              </a:spcAft>
              <a:buNone/>
            </a:pPr>
            <a:r>
              <a:t/>
            </a:r>
            <a:endParaRPr sz="3000"/>
          </a:p>
          <a:p>
            <a:pPr indent="0" lvl="0" marL="0" rtl="0" algn="l">
              <a:spcBef>
                <a:spcPts val="560"/>
              </a:spcBef>
              <a:spcAft>
                <a:spcPts val="0"/>
              </a:spcAft>
              <a:buClr>
                <a:schemeClr val="dk2"/>
              </a:buClr>
              <a:buSzPts val="2800"/>
              <a:buFont typeface="Arial"/>
              <a:buNone/>
            </a:pPr>
            <a:r>
              <a:rPr b="1" lang="en-US" sz="3400"/>
              <a:t>Outcome:</a:t>
            </a:r>
            <a:endParaRPr sz="3800"/>
          </a:p>
          <a:p>
            <a:pPr indent="0" lvl="0" marL="0" rtl="0" algn="l">
              <a:spcBef>
                <a:spcPts val="560"/>
              </a:spcBef>
              <a:spcAft>
                <a:spcPts val="0"/>
              </a:spcAft>
              <a:buClr>
                <a:schemeClr val="dk2"/>
              </a:buClr>
              <a:buSzPts val="2800"/>
              <a:buFont typeface="Arial"/>
              <a:buNone/>
            </a:pPr>
            <a:r>
              <a:rPr lang="en-US" sz="3100"/>
              <a:t>Create an action plan for sustaining PBIS Tier 1 at your school</a:t>
            </a:r>
            <a:endParaRPr sz="3100"/>
          </a:p>
          <a:p>
            <a:pPr indent="-107950" lvl="1" marL="742950" rtl="0" algn="l">
              <a:spcBef>
                <a:spcPts val="0"/>
              </a:spcBef>
              <a:spcAft>
                <a:spcPts val="800"/>
              </a:spcAft>
              <a:buSzPts val="2800"/>
              <a:buNone/>
            </a:pPr>
            <a:r>
              <a:t/>
            </a:r>
            <a:endParaRPr b="1" sz="2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2401497" y="261750"/>
            <a:ext cx="6742500" cy="914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US" sz="4600"/>
              <a:t>Sustaining </a:t>
            </a:r>
            <a:r>
              <a:rPr b="1" lang="en-US" sz="4600"/>
              <a:t>Tier 1 Tasks</a:t>
            </a:r>
            <a:endParaRPr b="1" sz="4600"/>
          </a:p>
        </p:txBody>
      </p:sp>
      <p:sp>
        <p:nvSpPr>
          <p:cNvPr id="177" name="Google Shape;177;p30"/>
          <p:cNvSpPr txBox="1"/>
          <p:nvPr>
            <p:ph idx="1" type="body"/>
          </p:nvPr>
        </p:nvSpPr>
        <p:spPr>
          <a:xfrm>
            <a:off x="232800" y="1733400"/>
            <a:ext cx="8859300" cy="42849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US" sz="3600"/>
              <a:t>Teams will ….</a:t>
            </a:r>
            <a:endParaRPr sz="3600"/>
          </a:p>
          <a:p>
            <a:pPr indent="0" lvl="0" marL="0" rtl="0" algn="l">
              <a:lnSpc>
                <a:spcPct val="115000"/>
              </a:lnSpc>
              <a:spcBef>
                <a:spcPts val="400"/>
              </a:spcBef>
              <a:spcAft>
                <a:spcPts val="0"/>
              </a:spcAft>
              <a:buNone/>
            </a:pPr>
            <a:r>
              <a:t/>
            </a:r>
            <a:endParaRPr sz="600"/>
          </a:p>
          <a:p>
            <a:pPr indent="-514350" lvl="0" marL="609600" rtl="0" algn="l">
              <a:lnSpc>
                <a:spcPct val="150000"/>
              </a:lnSpc>
              <a:spcBef>
                <a:spcPts val="400"/>
              </a:spcBef>
              <a:spcAft>
                <a:spcPts val="0"/>
              </a:spcAft>
              <a:buClr>
                <a:schemeClr val="dk1"/>
              </a:buClr>
              <a:buSzPts val="3300"/>
              <a:buFont typeface="Calibri"/>
              <a:buAutoNum type="arabicPeriod"/>
            </a:pPr>
            <a:r>
              <a:rPr lang="en-US" sz="3300"/>
              <a:t>learn 4 tips &amp; checks for sustaining Tier 1</a:t>
            </a:r>
            <a:endParaRPr sz="3300"/>
          </a:p>
          <a:p>
            <a:pPr indent="-514350" lvl="0" marL="609600" rtl="0" algn="l">
              <a:lnSpc>
                <a:spcPct val="150000"/>
              </a:lnSpc>
              <a:spcBef>
                <a:spcPts val="0"/>
              </a:spcBef>
              <a:spcAft>
                <a:spcPts val="0"/>
              </a:spcAft>
              <a:buClr>
                <a:schemeClr val="dk1"/>
              </a:buClr>
              <a:buSzPts val="3300"/>
              <a:buFont typeface="Calibri"/>
              <a:buAutoNum type="arabicPeriod"/>
            </a:pPr>
            <a:r>
              <a:rPr lang="en-US" sz="3300"/>
              <a:t>update Overall Action Plan for sustaining Tier 1</a:t>
            </a:r>
            <a:endParaRPr sz="3300"/>
          </a:p>
          <a:p>
            <a:pPr indent="-514350" lvl="0" marL="609600" rtl="0" algn="l">
              <a:lnSpc>
                <a:spcPct val="100000"/>
              </a:lnSpc>
              <a:spcBef>
                <a:spcPts val="0"/>
              </a:spcBef>
              <a:spcAft>
                <a:spcPts val="0"/>
              </a:spcAft>
              <a:buClr>
                <a:schemeClr val="dk1"/>
              </a:buClr>
              <a:buSzPts val="3300"/>
              <a:buFont typeface="Calibri"/>
              <a:buAutoNum type="arabicPeriod"/>
            </a:pPr>
            <a:r>
              <a:rPr lang="en-US" sz="3300"/>
              <a:t>plan professional development for staff on Tier 1 practices for remainder of the year</a:t>
            </a:r>
            <a:endParaRPr sz="3300"/>
          </a:p>
          <a:p>
            <a:pPr indent="0" lvl="0" marL="609600" rtl="0" algn="l">
              <a:lnSpc>
                <a:spcPct val="80000"/>
              </a:lnSpc>
              <a:spcBef>
                <a:spcPts val="800"/>
              </a:spcBef>
              <a:spcAft>
                <a:spcPts val="800"/>
              </a:spcAft>
              <a:buNone/>
            </a:pPr>
            <a:r>
              <a:t/>
            </a:r>
            <a:endParaRPr sz="4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p31"/>
          <p:cNvPicPr preferRelativeResize="0"/>
          <p:nvPr/>
        </p:nvPicPr>
        <p:blipFill>
          <a:blip r:embed="rId3">
            <a:alphaModFix/>
          </a:blip>
          <a:stretch>
            <a:fillRect/>
          </a:stretch>
        </p:blipFill>
        <p:spPr>
          <a:xfrm>
            <a:off x="5619925" y="3846350"/>
            <a:ext cx="3524074" cy="3011650"/>
          </a:xfrm>
          <a:prstGeom prst="rect">
            <a:avLst/>
          </a:prstGeom>
          <a:noFill/>
          <a:ln>
            <a:noFill/>
          </a:ln>
        </p:spPr>
      </p:pic>
      <p:sp>
        <p:nvSpPr>
          <p:cNvPr id="184" name="Google Shape;184;p31"/>
          <p:cNvSpPr txBox="1"/>
          <p:nvPr>
            <p:ph type="title"/>
          </p:nvPr>
        </p:nvSpPr>
        <p:spPr>
          <a:xfrm>
            <a:off x="1772997" y="152400"/>
            <a:ext cx="6742500" cy="9144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b="1" lang="en-US" sz="4600"/>
              <a:t>Sustainability</a:t>
            </a:r>
            <a:endParaRPr b="1" sz="4600"/>
          </a:p>
        </p:txBody>
      </p:sp>
      <p:sp>
        <p:nvSpPr>
          <p:cNvPr id="185" name="Google Shape;185;p31"/>
          <p:cNvSpPr txBox="1"/>
          <p:nvPr>
            <p:ph idx="1" type="body"/>
          </p:nvPr>
        </p:nvSpPr>
        <p:spPr>
          <a:xfrm>
            <a:off x="628650" y="1825625"/>
            <a:ext cx="7886700" cy="43512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Clr>
                <a:srgbClr val="3A54A5"/>
              </a:buClr>
              <a:buSzPts val="3600"/>
              <a:buFont typeface="Noto Sans Symbols"/>
              <a:buNone/>
            </a:pPr>
            <a:r>
              <a:rPr b="1" lang="en-US" sz="3600"/>
              <a:t>Definition</a:t>
            </a:r>
            <a:endParaRPr b="1" sz="1400"/>
          </a:p>
          <a:p>
            <a:pPr indent="-285750" lvl="1" marL="742950" rtl="0" algn="l">
              <a:spcBef>
                <a:spcPts val="720"/>
              </a:spcBef>
              <a:spcAft>
                <a:spcPts val="0"/>
              </a:spcAft>
              <a:buClr>
                <a:schemeClr val="dk1"/>
              </a:buClr>
              <a:buSzPts val="3600"/>
              <a:buFont typeface="Calibri"/>
              <a:buChar char="◆"/>
            </a:pPr>
            <a:r>
              <a:rPr lang="en-US" sz="3600"/>
              <a:t>Durable implementation of a practice at a level of fidelity that continues to produce valued outcomes</a:t>
            </a:r>
            <a:endParaRPr sz="3600">
              <a:solidFill>
                <a:srgbClr val="1D2A53"/>
              </a:solidFill>
              <a:latin typeface="Twentieth Century"/>
              <a:ea typeface="Twentieth Century"/>
              <a:cs typeface="Twentieth Century"/>
              <a:sym typeface="Twentieth Century"/>
            </a:endParaRPr>
          </a:p>
          <a:p>
            <a:pPr indent="0" lvl="1" marL="457200" rtl="0" algn="l">
              <a:spcBef>
                <a:spcPts val="400"/>
              </a:spcBef>
              <a:spcAft>
                <a:spcPts val="0"/>
              </a:spcAft>
              <a:buClr>
                <a:srgbClr val="E2AC00"/>
              </a:buClr>
              <a:buSzPts val="2000"/>
              <a:buFont typeface="Noto Sans Symbols"/>
              <a:buNone/>
            </a:pPr>
            <a:r>
              <a:rPr lang="en-US" sz="2000"/>
              <a:t>(McIntosh et al., 2009)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2265025" y="187100"/>
            <a:ext cx="6879000" cy="91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Questrial"/>
              <a:buNone/>
            </a:pPr>
            <a:r>
              <a:rPr b="1" lang="en-US" sz="3600"/>
              <a:t>4 </a:t>
            </a:r>
            <a:r>
              <a:rPr b="1" lang="en-US" sz="3600"/>
              <a:t>Tips &amp; Checks for Sustaining PBIS</a:t>
            </a:r>
            <a:endParaRPr b="1" sz="3600"/>
          </a:p>
        </p:txBody>
      </p:sp>
      <p:sp>
        <p:nvSpPr>
          <p:cNvPr id="192" name="Google Shape;192;p32"/>
          <p:cNvSpPr txBox="1"/>
          <p:nvPr>
            <p:ph idx="1" type="body"/>
          </p:nvPr>
        </p:nvSpPr>
        <p:spPr>
          <a:xfrm>
            <a:off x="365298" y="1476800"/>
            <a:ext cx="8257500" cy="151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200"/>
              <a:buNone/>
            </a:pPr>
            <a:r>
              <a:rPr b="1" i="1" lang="en-US" sz="3612"/>
              <a:t>Research has identified 4 </a:t>
            </a:r>
            <a:r>
              <a:rPr b="1" i="1" lang="en-US" sz="3612"/>
              <a:t>key tips as most important to sustaining PBIS and 4 checks to see if you have them in place.</a:t>
            </a:r>
            <a:endParaRPr b="1" i="1" sz="3612"/>
          </a:p>
          <a:p>
            <a:pPr indent="0" lvl="0" marL="0" rtl="0" algn="l">
              <a:lnSpc>
                <a:spcPct val="90000"/>
              </a:lnSpc>
              <a:spcBef>
                <a:spcPts val="800"/>
              </a:spcBef>
              <a:spcAft>
                <a:spcPts val="0"/>
              </a:spcAft>
              <a:buSzPts val="3200"/>
              <a:buNone/>
            </a:pPr>
            <a:r>
              <a:t/>
            </a:r>
            <a:endParaRPr b="1" i="1">
              <a:latin typeface="Twentieth Century"/>
              <a:ea typeface="Twentieth Century"/>
              <a:cs typeface="Twentieth Century"/>
              <a:sym typeface="Twentieth Century"/>
            </a:endParaRPr>
          </a:p>
          <a:p>
            <a:pPr indent="0" lvl="0" marL="0" rtl="0" algn="l">
              <a:lnSpc>
                <a:spcPct val="90000"/>
              </a:lnSpc>
              <a:spcBef>
                <a:spcPts val="800"/>
              </a:spcBef>
              <a:spcAft>
                <a:spcPts val="0"/>
              </a:spcAft>
              <a:buSzPts val="3200"/>
              <a:buNone/>
            </a:pPr>
            <a:r>
              <a:t/>
            </a:r>
            <a:endParaRPr b="1" i="1">
              <a:latin typeface="Twentieth Century"/>
              <a:ea typeface="Twentieth Century"/>
              <a:cs typeface="Twentieth Century"/>
              <a:sym typeface="Twentieth Century"/>
            </a:endParaRPr>
          </a:p>
          <a:p>
            <a:pPr indent="0" lvl="0" marL="0" rtl="0" algn="l">
              <a:lnSpc>
                <a:spcPct val="90000"/>
              </a:lnSpc>
              <a:spcBef>
                <a:spcPts val="800"/>
              </a:spcBef>
              <a:spcAft>
                <a:spcPts val="0"/>
              </a:spcAft>
              <a:buSzPts val="3200"/>
              <a:buNone/>
            </a:pPr>
            <a:r>
              <a:t/>
            </a:r>
            <a:endParaRPr b="1" i="1">
              <a:latin typeface="Twentieth Century"/>
              <a:ea typeface="Twentieth Century"/>
              <a:cs typeface="Twentieth Century"/>
              <a:sym typeface="Twentieth Century"/>
            </a:endParaRPr>
          </a:p>
          <a:p>
            <a:pPr indent="0" lvl="0" marL="0" rtl="0" algn="l">
              <a:lnSpc>
                <a:spcPct val="90000"/>
              </a:lnSpc>
              <a:spcBef>
                <a:spcPts val="800"/>
              </a:spcBef>
              <a:spcAft>
                <a:spcPts val="800"/>
              </a:spcAft>
              <a:buSzPts val="3200"/>
              <a:buNone/>
            </a:pPr>
            <a:r>
              <a:rPr b="1" lang="en-US" sz="2700" u="sng">
                <a:solidFill>
                  <a:schemeClr val="accent2"/>
                </a:solidFill>
                <a:hlinkClick r:id="rId3">
                  <a:extLst>
                    <a:ext uri="{A12FA001-AC4F-418D-AE19-62706E023703}">
                      <ahyp:hlinkClr val="tx"/>
                    </a:ext>
                  </a:extLst>
                </a:hlinkClick>
              </a:rPr>
              <a:t>Video Link</a:t>
            </a:r>
            <a:endParaRPr b="1" sz="2700">
              <a:solidFill>
                <a:schemeClr val="accent2"/>
              </a:solidFill>
            </a:endParaRPr>
          </a:p>
        </p:txBody>
      </p:sp>
      <p:pic>
        <p:nvPicPr>
          <p:cNvPr id="193" name="Google Shape;193;p32"/>
          <p:cNvPicPr preferRelativeResize="0"/>
          <p:nvPr/>
        </p:nvPicPr>
        <p:blipFill>
          <a:blip r:embed="rId4">
            <a:alphaModFix/>
          </a:blip>
          <a:stretch>
            <a:fillRect/>
          </a:stretch>
        </p:blipFill>
        <p:spPr>
          <a:xfrm>
            <a:off x="3246199" y="3287425"/>
            <a:ext cx="4719323" cy="28648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2156989" y="174580"/>
            <a:ext cx="6987000" cy="915300"/>
          </a:xfrm>
          <a:prstGeom prst="rect">
            <a:avLst/>
          </a:prstGeom>
          <a:noFill/>
          <a:ln>
            <a:noFill/>
          </a:ln>
        </p:spPr>
        <p:txBody>
          <a:bodyPr anchorCtr="0" anchor="ctr" bIns="45700" lIns="91425" spcFirstLastPara="1" rIns="91425" wrap="square" tIns="45700">
            <a:noAutofit/>
          </a:bodyPr>
          <a:lstStyle/>
          <a:p>
            <a:pPr indent="457200" lvl="0" marL="0" rtl="0" algn="l">
              <a:spcBef>
                <a:spcPts val="0"/>
              </a:spcBef>
              <a:spcAft>
                <a:spcPts val="0"/>
              </a:spcAft>
              <a:buClr>
                <a:schemeClr val="dk2"/>
              </a:buClr>
              <a:buSzPts val="4400"/>
              <a:buFont typeface="Questrial"/>
              <a:buNone/>
            </a:pPr>
            <a:r>
              <a:rPr b="1" lang="en-US" sz="4400"/>
              <a:t>Tip #1 </a:t>
            </a:r>
            <a:r>
              <a:rPr b="1" lang="en-US" sz="4400"/>
              <a:t>Strong Team Check</a:t>
            </a:r>
            <a:endParaRPr b="1" sz="4400"/>
          </a:p>
        </p:txBody>
      </p:sp>
      <p:sp>
        <p:nvSpPr>
          <p:cNvPr id="199" name="Google Shape;199;p33"/>
          <p:cNvSpPr txBox="1"/>
          <p:nvPr>
            <p:ph idx="1" type="body"/>
          </p:nvPr>
        </p:nvSpPr>
        <p:spPr>
          <a:xfrm>
            <a:off x="296475" y="1363350"/>
            <a:ext cx="8685900" cy="4691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None/>
            </a:pPr>
            <a:r>
              <a:rPr b="1" i="1" lang="en-US" sz="4222"/>
              <a:t>O</a:t>
            </a:r>
            <a:r>
              <a:rPr b="1" i="1" lang="en-US" sz="3622"/>
              <a:t>ne superhero can’t sustain PBIS!</a:t>
            </a:r>
            <a:endParaRPr b="1" i="1" sz="3622"/>
          </a:p>
          <a:p>
            <a:pPr indent="0" lvl="0" marL="742950" rtl="0" algn="l">
              <a:lnSpc>
                <a:spcPct val="80000"/>
              </a:lnSpc>
              <a:spcBef>
                <a:spcPts val="589"/>
              </a:spcBef>
              <a:spcAft>
                <a:spcPts val="0"/>
              </a:spcAft>
              <a:buNone/>
            </a:pPr>
            <a:r>
              <a:t/>
            </a:r>
            <a:endParaRPr sz="3622"/>
          </a:p>
          <a:p>
            <a:pPr indent="-458621" lvl="1" marL="914400" rtl="0" algn="l">
              <a:lnSpc>
                <a:spcPct val="80000"/>
              </a:lnSpc>
              <a:spcBef>
                <a:spcPts val="589"/>
              </a:spcBef>
              <a:spcAft>
                <a:spcPts val="0"/>
              </a:spcAft>
              <a:buSzPts val="3622"/>
              <a:buFont typeface="Calibri"/>
              <a:buChar char="✓"/>
            </a:pPr>
            <a:r>
              <a:rPr lang="en-US" sz="3622"/>
              <a:t>D</a:t>
            </a:r>
            <a:r>
              <a:rPr lang="en-US" sz="3622"/>
              <a:t>o we have defined roles?</a:t>
            </a:r>
            <a:endParaRPr sz="3622"/>
          </a:p>
          <a:p>
            <a:pPr indent="0" lvl="0" marL="0" rtl="0" algn="l">
              <a:lnSpc>
                <a:spcPct val="80000"/>
              </a:lnSpc>
              <a:spcBef>
                <a:spcPts val="589"/>
              </a:spcBef>
              <a:spcAft>
                <a:spcPts val="0"/>
              </a:spcAft>
              <a:buNone/>
            </a:pPr>
            <a:r>
              <a:t/>
            </a:r>
            <a:endParaRPr sz="1200"/>
          </a:p>
          <a:p>
            <a:pPr indent="-458621" lvl="1" marL="914400" rtl="0" algn="l">
              <a:lnSpc>
                <a:spcPct val="80000"/>
              </a:lnSpc>
              <a:spcBef>
                <a:spcPts val="589"/>
              </a:spcBef>
              <a:spcAft>
                <a:spcPts val="0"/>
              </a:spcAft>
              <a:buSzPts val="3622"/>
              <a:buFont typeface="Calibri"/>
              <a:buChar char="✓"/>
            </a:pPr>
            <a:r>
              <a:rPr lang="en-US" sz="3622"/>
              <a:t>Do team members share the </a:t>
            </a:r>
            <a:r>
              <a:rPr lang="en-US" sz="3622"/>
              <a:t>workload</a:t>
            </a:r>
            <a:r>
              <a:rPr lang="en-US" sz="3622"/>
              <a:t>?</a:t>
            </a:r>
            <a:endParaRPr sz="3622"/>
          </a:p>
          <a:p>
            <a:pPr indent="0" lvl="0" marL="0" rtl="0" algn="l">
              <a:lnSpc>
                <a:spcPct val="80000"/>
              </a:lnSpc>
              <a:spcBef>
                <a:spcPts val="589"/>
              </a:spcBef>
              <a:spcAft>
                <a:spcPts val="0"/>
              </a:spcAft>
              <a:buNone/>
            </a:pPr>
            <a:r>
              <a:t/>
            </a:r>
            <a:endParaRPr sz="1200"/>
          </a:p>
          <a:p>
            <a:pPr indent="-458621" lvl="1" marL="914400" rtl="0" algn="l">
              <a:lnSpc>
                <a:spcPct val="80000"/>
              </a:lnSpc>
              <a:spcBef>
                <a:spcPts val="589"/>
              </a:spcBef>
              <a:spcAft>
                <a:spcPts val="0"/>
              </a:spcAft>
              <a:buSzPts val="3622"/>
              <a:buFont typeface="Calibri"/>
              <a:buChar char="✓"/>
            </a:pPr>
            <a:r>
              <a:rPr lang="en-US" sz="3622"/>
              <a:t>Do we have a way to</a:t>
            </a:r>
            <a:r>
              <a:rPr lang="en-US" sz="3622"/>
              <a:t> encourage new team members to gain fresh perspective and ideas?</a:t>
            </a:r>
            <a:endParaRPr sz="3622"/>
          </a:p>
          <a:p>
            <a:pPr indent="0" lvl="0" marL="0" rtl="0" algn="ctr">
              <a:lnSpc>
                <a:spcPct val="80000"/>
              </a:lnSpc>
              <a:spcBef>
                <a:spcPts val="496"/>
              </a:spcBef>
              <a:spcAft>
                <a:spcPts val="0"/>
              </a:spcAft>
              <a:buSzPts val="2480"/>
              <a:buNone/>
            </a:pPr>
            <a:r>
              <a:t/>
            </a:r>
            <a:endParaRPr i="1" sz="3000">
              <a:latin typeface="Twentieth Century"/>
              <a:ea typeface="Twentieth Century"/>
              <a:cs typeface="Twentieth Century"/>
              <a:sym typeface="Twentieth Century"/>
            </a:endParaRPr>
          </a:p>
          <a:p>
            <a:pPr indent="0" lvl="0" marL="0" rtl="0" algn="ctr">
              <a:lnSpc>
                <a:spcPct val="80000"/>
              </a:lnSpc>
              <a:spcBef>
                <a:spcPts val="496"/>
              </a:spcBef>
              <a:spcAft>
                <a:spcPts val="0"/>
              </a:spcAft>
              <a:buSzPts val="2480"/>
              <a:buNone/>
            </a:pPr>
            <a:r>
              <a:t/>
            </a:r>
            <a:endParaRPr i="1" sz="3000">
              <a:latin typeface="Twentieth Century"/>
              <a:ea typeface="Twentieth Century"/>
              <a:cs typeface="Twentieth Century"/>
              <a:sym typeface="Twentieth Century"/>
            </a:endParaRPr>
          </a:p>
          <a:p>
            <a:pPr indent="0" lvl="0" marL="0" rtl="0" algn="ctr">
              <a:lnSpc>
                <a:spcPct val="80000"/>
              </a:lnSpc>
              <a:spcBef>
                <a:spcPts val="496"/>
              </a:spcBef>
              <a:spcAft>
                <a:spcPts val="0"/>
              </a:spcAft>
              <a:buSzPts val="2480"/>
              <a:buNone/>
            </a:pPr>
            <a:r>
              <a:t/>
            </a:r>
            <a:endParaRPr i="1" sz="3000">
              <a:latin typeface="Twentieth Century"/>
              <a:ea typeface="Twentieth Century"/>
              <a:cs typeface="Twentieth Century"/>
              <a:sym typeface="Twentieth Century"/>
            </a:endParaRPr>
          </a:p>
          <a:p>
            <a:pPr indent="0" lvl="0" marL="0" rtl="0" algn="ctr">
              <a:lnSpc>
                <a:spcPct val="80000"/>
              </a:lnSpc>
              <a:spcBef>
                <a:spcPts val="496"/>
              </a:spcBef>
              <a:spcAft>
                <a:spcPts val="0"/>
              </a:spcAft>
              <a:buSzPts val="2480"/>
              <a:buNone/>
            </a:pPr>
            <a:r>
              <a:t/>
            </a:r>
            <a:endParaRPr i="1" sz="3000">
              <a:latin typeface="Twentieth Century"/>
              <a:ea typeface="Twentieth Century"/>
              <a:cs typeface="Twentieth Century"/>
              <a:sym typeface="Twentieth Century"/>
            </a:endParaRPr>
          </a:p>
          <a:p>
            <a:pPr indent="0" lvl="0" marL="0" rtl="0" algn="ctr">
              <a:lnSpc>
                <a:spcPct val="80000"/>
              </a:lnSpc>
              <a:spcBef>
                <a:spcPts val="496"/>
              </a:spcBef>
              <a:spcAft>
                <a:spcPts val="800"/>
              </a:spcAft>
              <a:buSzPts val="2480"/>
              <a:buNone/>
            </a:pPr>
            <a:r>
              <a:t/>
            </a:r>
            <a:endParaRPr sz="3000">
              <a:latin typeface="Twentieth Century"/>
              <a:ea typeface="Twentieth Century"/>
              <a:cs typeface="Twentieth Century"/>
              <a:sym typeface="Twentieth Century"/>
            </a:endParaRPr>
          </a:p>
        </p:txBody>
      </p:sp>
      <p:pic>
        <p:nvPicPr>
          <p:cNvPr id="200" name="Google Shape;200;p33"/>
          <p:cNvPicPr preferRelativeResize="0"/>
          <p:nvPr/>
        </p:nvPicPr>
        <p:blipFill>
          <a:blip r:embed="rId3">
            <a:alphaModFix/>
          </a:blip>
          <a:stretch>
            <a:fillRect/>
          </a:stretch>
        </p:blipFill>
        <p:spPr>
          <a:xfrm>
            <a:off x="5990875" y="5126750"/>
            <a:ext cx="2422500" cy="16150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2265025" y="231350"/>
            <a:ext cx="6879000" cy="91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2"/>
              </a:buClr>
              <a:buSzPts val="4400"/>
              <a:buFont typeface="Questrial"/>
              <a:buNone/>
            </a:pPr>
            <a:r>
              <a:rPr b="1" lang="en-US" sz="4000"/>
              <a:t>Tip # 2 Fidelity Measures Check</a:t>
            </a:r>
            <a:endParaRPr b="1" sz="4000"/>
          </a:p>
        </p:txBody>
      </p:sp>
      <p:sp>
        <p:nvSpPr>
          <p:cNvPr id="206" name="Google Shape;206;p34"/>
          <p:cNvSpPr txBox="1"/>
          <p:nvPr>
            <p:ph idx="1" type="body"/>
          </p:nvPr>
        </p:nvSpPr>
        <p:spPr>
          <a:xfrm>
            <a:off x="189625" y="1510025"/>
            <a:ext cx="8728800" cy="495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i="1" lang="en-US" sz="3600"/>
              <a:t>Ongoing</a:t>
            </a:r>
            <a:r>
              <a:rPr b="1" i="1" lang="en-US" sz="3600"/>
              <a:t> measures check fidelity of </a:t>
            </a:r>
            <a:r>
              <a:rPr b="1" i="1" lang="en-US" sz="3600"/>
              <a:t>implementation</a:t>
            </a:r>
            <a:r>
              <a:rPr b="1" i="1" lang="en-US" sz="3600"/>
              <a:t> and identify action steps for improving systems!</a:t>
            </a:r>
            <a:endParaRPr b="1" i="1" sz="3600"/>
          </a:p>
          <a:p>
            <a:pPr indent="0" lvl="0" marL="0" rtl="0" algn="l">
              <a:spcBef>
                <a:spcPts val="0"/>
              </a:spcBef>
              <a:spcAft>
                <a:spcPts val="0"/>
              </a:spcAft>
              <a:buNone/>
            </a:pPr>
            <a:r>
              <a:t/>
            </a:r>
            <a:endParaRPr sz="3000">
              <a:latin typeface="Twentieth Century"/>
              <a:ea typeface="Twentieth Century"/>
              <a:cs typeface="Twentieth Century"/>
              <a:sym typeface="Twentieth Century"/>
            </a:endParaRPr>
          </a:p>
          <a:p>
            <a:pPr indent="0" lvl="0" marL="0" rtl="0" algn="l">
              <a:spcBef>
                <a:spcPts val="800"/>
              </a:spcBef>
              <a:spcAft>
                <a:spcPts val="0"/>
              </a:spcAft>
              <a:buNone/>
            </a:pPr>
            <a:r>
              <a:rPr b="1" lang="en-US" sz="2200" u="sng">
                <a:solidFill>
                  <a:schemeClr val="accent2"/>
                </a:solidFill>
                <a:hlinkClick r:id="rId3">
                  <a:extLst>
                    <a:ext uri="{A12FA001-AC4F-418D-AE19-62706E023703}">
                      <ahyp:hlinkClr val="tx"/>
                    </a:ext>
                  </a:extLst>
                </a:hlinkClick>
              </a:rPr>
              <a:t>Data Calendar At-A-Glance-Sustaining</a:t>
            </a:r>
            <a:endParaRPr b="1" sz="3000">
              <a:solidFill>
                <a:schemeClr val="accent2"/>
              </a:solidFill>
            </a:endParaRPr>
          </a:p>
          <a:p>
            <a:pPr indent="0" lvl="0" marL="742950" rtl="0" algn="l">
              <a:spcBef>
                <a:spcPts val="800"/>
              </a:spcBef>
              <a:spcAft>
                <a:spcPts val="0"/>
              </a:spcAft>
              <a:buNone/>
            </a:pPr>
            <a:r>
              <a:rPr lang="en-US" sz="3000">
                <a:latin typeface="Twentieth Century"/>
                <a:ea typeface="Twentieth Century"/>
                <a:cs typeface="Twentieth Century"/>
                <a:sym typeface="Twentieth Century"/>
              </a:rPr>
              <a:t>   </a:t>
            </a:r>
            <a:endParaRPr sz="3000">
              <a:latin typeface="Twentieth Century"/>
              <a:ea typeface="Twentieth Century"/>
              <a:cs typeface="Twentieth Century"/>
              <a:sym typeface="Twentieth Century"/>
            </a:endParaRPr>
          </a:p>
          <a:p>
            <a:pPr indent="0" lvl="0" marL="742950" rtl="0" algn="l">
              <a:spcBef>
                <a:spcPts val="0"/>
              </a:spcBef>
              <a:spcAft>
                <a:spcPts val="0"/>
              </a:spcAft>
              <a:buNone/>
            </a:pPr>
            <a:r>
              <a:rPr lang="en-US" sz="3000">
                <a:latin typeface="Twentieth Century"/>
                <a:ea typeface="Twentieth Century"/>
                <a:cs typeface="Twentieth Century"/>
                <a:sym typeface="Twentieth Century"/>
              </a:rPr>
              <a:t>  </a:t>
            </a:r>
            <a:r>
              <a:rPr lang="en-US" sz="3600"/>
              <a:t>  </a:t>
            </a:r>
            <a:endParaRPr sz="3600"/>
          </a:p>
          <a:p>
            <a:pPr indent="-457200" lvl="0" marL="914400" rtl="0" algn="l">
              <a:spcBef>
                <a:spcPts val="0"/>
              </a:spcBef>
              <a:spcAft>
                <a:spcPts val="0"/>
              </a:spcAft>
              <a:buSzPts val="3600"/>
              <a:buFont typeface="Calibri"/>
              <a:buChar char="✓"/>
            </a:pPr>
            <a:r>
              <a:rPr lang="en-US" sz="3600"/>
              <a:t>Do we know our next action steps?</a:t>
            </a:r>
            <a:endParaRPr sz="3600"/>
          </a:p>
        </p:txBody>
      </p:sp>
      <p:pic>
        <p:nvPicPr>
          <p:cNvPr descr="This table has four columns labeled purpose, measure, function and schedule.  The measures listed are school profile/contact form, team implementation checklist, tiered fidelity inventory, self-assessment survey and office discipline referrals. " id="207" name="Google Shape;207;p34"/>
          <p:cNvPicPr preferRelativeResize="0"/>
          <p:nvPr/>
        </p:nvPicPr>
        <p:blipFill rotWithShape="1">
          <a:blip r:embed="rId4">
            <a:alphaModFix/>
          </a:blip>
          <a:srcRect b="0" l="0" r="0" t="0"/>
          <a:stretch/>
        </p:blipFill>
        <p:spPr>
          <a:xfrm>
            <a:off x="4845450" y="3045111"/>
            <a:ext cx="3789399" cy="1706624"/>
          </a:xfrm>
          <a:prstGeom prst="rect">
            <a:avLst/>
          </a:prstGeom>
          <a:noFill/>
          <a:ln>
            <a:noFill/>
          </a:ln>
        </p:spPr>
      </p:pic>
      <p:sp>
        <p:nvSpPr>
          <p:cNvPr id="208" name="Google Shape;208;p34"/>
          <p:cNvSpPr/>
          <p:nvPr/>
        </p:nvSpPr>
        <p:spPr>
          <a:xfrm>
            <a:off x="4835150" y="3712125"/>
            <a:ext cx="3810000" cy="713100"/>
          </a:xfrm>
          <a:prstGeom prst="roundRect">
            <a:avLst>
              <a:gd fmla="val 16667" name="adj"/>
            </a:avLst>
          </a:prstGeom>
          <a:noFill/>
          <a:ln cap="flat" cmpd="sng" w="2857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DE &amp; PBISmn">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