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5" r:id="rId1"/>
    <p:sldMasterId id="2147483766" r:id="rId2"/>
    <p:sldMasterId id="2147483767" r:id="rId3"/>
    <p:sldMasterId id="2147483768" r:id="rId4"/>
    <p:sldMasterId id="2147483769" r:id="rId5"/>
    <p:sldMasterId id="2147483770" r:id="rId6"/>
    <p:sldMasterId id="2147483771" r:id="rId7"/>
    <p:sldMasterId id="2147483772" r:id="rId8"/>
    <p:sldMasterId id="2147483773" r:id="rId9"/>
    <p:sldMasterId id="2147483774" r:id="rId10"/>
    <p:sldMasterId id="2147483775" r:id="rId11"/>
  </p:sldMasterIdLst>
  <p:notesMasterIdLst>
    <p:notesMasterId r:id="rId60"/>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Lst>
  <p:sldSz cx="9144000" cy="6858000" type="screen4x3"/>
  <p:notesSz cx="6858000" cy="9144000"/>
  <p:embeddedFontLst>
    <p:embeddedFont>
      <p:font typeface="Calibri" panose="020F0502020204030204" pitchFamily="34" charset="0"/>
      <p:regular r:id="rId61"/>
      <p:bold r:id="rId62"/>
      <p:italic r:id="rId63"/>
      <p:boldItalic r:id="rId64"/>
    </p:embeddedFont>
    <p:embeddedFont>
      <p:font typeface="Lustria" panose="020B0604020202020204" charset="0"/>
      <p:regular r:id="rId65"/>
    </p:embeddedFont>
    <p:embeddedFont>
      <p:font typeface="Questrial" panose="020B0604020202020204" charset="0"/>
      <p:regular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7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127C54-17C6-4414-9D44-490185328375}">
  <a:tblStyle styleId="{83127C54-17C6-4414-9D44-49018532837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A174209-49A8-42B2-9D1F-91208C547B1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595"/>
  </p:normalViewPr>
  <p:slideViewPr>
    <p:cSldViewPr snapToGrid="0">
      <p:cViewPr varScale="1">
        <p:scale>
          <a:sx n="89" d="100"/>
          <a:sy n="89" d="100"/>
        </p:scale>
        <p:origin x="852" y="45"/>
      </p:cViewPr>
      <p:guideLst>
        <p:guide orient="horz" pos="2160"/>
        <p:guide pos="2880"/>
        <p:guide pos="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font" Target="fonts/font3.fntdata"/><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font" Target="fonts/font6.fntdata"/><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font" Target="fonts/font1.fntdata"/><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font" Target="fonts/font4.fntdata"/><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font" Target="fonts/font2.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yUjhSBjxuXA"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Updated October 2019</a:t>
            </a:r>
            <a:endParaRPr b="1" dirty="0"/>
          </a:p>
        </p:txBody>
      </p:sp>
      <p:sp>
        <p:nvSpPr>
          <p:cNvPr id="512" name="Google Shape;51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2f74ce922_1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g62f74ce922_1_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explore the continuum of class and school-wide strategies to encourage appropriate behavior.  </a:t>
            </a:r>
            <a:endParaRPr/>
          </a:p>
          <a:p>
            <a:pPr marL="0" lvl="0" indent="0" algn="l" rtl="0">
              <a:spcBef>
                <a:spcPts val="0"/>
              </a:spcBef>
              <a:spcAft>
                <a:spcPts val="0"/>
              </a:spcAft>
              <a:buNone/>
            </a:pPr>
            <a:r>
              <a:rPr lang="en-US"/>
              <a:t>-First we need to make sure to teach behavior and routines.  This means that we have a written plan or schedule for teaching and practicing expectations, rules, or procedures.</a:t>
            </a:r>
            <a:endParaRPr/>
          </a:p>
          <a:p>
            <a:pPr marL="0" lvl="0" indent="0" algn="l" rtl="0">
              <a:spcBef>
                <a:spcPts val="0"/>
              </a:spcBef>
              <a:spcAft>
                <a:spcPts val="0"/>
              </a:spcAft>
              <a:buNone/>
            </a:pPr>
            <a:r>
              <a:rPr lang="en-US"/>
              <a:t>-Next we need to be using preventative prompts.  This involves prompting the expected behavior just prior to when it is needed.  For example “Before we transition to group work, remember showing respect looks like quietly putting our previous work away, getting our necessary materials ready, and quietly moving to our assigned group”</a:t>
            </a:r>
            <a:endParaRPr/>
          </a:p>
          <a:p>
            <a:pPr marL="0" lvl="0" indent="0" algn="l" rtl="0">
              <a:spcBef>
                <a:spcPts val="0"/>
              </a:spcBef>
              <a:spcAft>
                <a:spcPts val="0"/>
              </a:spcAft>
              <a:buNone/>
            </a:pPr>
            <a:r>
              <a:rPr lang="en-US"/>
              <a:t>-We need to be giving behavior specific praise at a rate of 4 praise to 1 correction.  An example is “Joel, Thank you for keeping your eyes on the speaker, that is showing respect!”</a:t>
            </a:r>
            <a:endParaRPr/>
          </a:p>
          <a:p>
            <a:pPr marL="0" lvl="0" indent="0" algn="l" rtl="0">
              <a:spcBef>
                <a:spcPts val="0"/>
              </a:spcBef>
              <a:spcAft>
                <a:spcPts val="0"/>
              </a:spcAft>
              <a:buNone/>
            </a:pPr>
            <a:r>
              <a:rPr lang="en-US"/>
              <a:t>-Pairing behavior specific praise with individual reinforcers like tiger tokens/bulldog bucks or table points gives the extra focus on acknowledging the student for expected behavior.</a:t>
            </a:r>
            <a:endParaRPr/>
          </a:p>
          <a:p>
            <a:pPr marL="0" lvl="0" indent="0" algn="l" rtl="0">
              <a:spcBef>
                <a:spcPts val="0"/>
              </a:spcBef>
              <a:spcAft>
                <a:spcPts val="0"/>
              </a:spcAft>
              <a:buNone/>
            </a:pPr>
            <a:r>
              <a:rPr lang="en-US"/>
              <a:t>-Finally, using group contingencies where you acknowledge the whole class or groups in the class by giving points or tokens so that students can earn a 5-10 minute social reward helps to reinforce expected behavior. </a:t>
            </a:r>
            <a:endParaRPr/>
          </a:p>
        </p:txBody>
      </p:sp>
      <p:sp>
        <p:nvSpPr>
          <p:cNvPr id="607" name="Google Shape;607;g62f74ce922_1_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62f74ce922_1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g62f74ce922_1_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with all the practices, we want to explore how encouraging appropriate behavior is trauma informed.   These practices teach and increase the use of desired social emotional competencies that are often underdeveloped in students impacted by trauma.  Specific praise helps build a positive sense of self for student, teach new skills, allows for a sense of control, promotes brain development, and creates predictability.</a:t>
            </a:r>
            <a:endParaRPr/>
          </a:p>
          <a:p>
            <a:pPr marL="0" lvl="0" indent="0" algn="l" rtl="0">
              <a:spcBef>
                <a:spcPts val="0"/>
              </a:spcBef>
              <a:spcAft>
                <a:spcPts val="0"/>
              </a:spcAft>
              <a:buNone/>
            </a:pPr>
            <a:r>
              <a:rPr lang="en-US"/>
              <a:t>Group contingencies can establish and maintain expectations and positive climate, provide limit setting and predictability, strengthen the sense of community in the classroom, and increase dosage of behavior specific praise. </a:t>
            </a:r>
            <a:endParaRPr/>
          </a:p>
          <a:p>
            <a:pPr marL="0" lvl="0" indent="0" algn="l" rtl="0">
              <a:spcBef>
                <a:spcPts val="0"/>
              </a:spcBef>
              <a:spcAft>
                <a:spcPts val="0"/>
              </a:spcAft>
              <a:buNone/>
            </a:pPr>
            <a:r>
              <a:rPr lang="en-US"/>
              <a:t>Remember that students need behavior specific praise at a rate of 4 to 1 and students who have experienced trauma need an even higher rate of 6 to 1. </a:t>
            </a:r>
            <a:endParaRPr/>
          </a:p>
        </p:txBody>
      </p:sp>
      <p:sp>
        <p:nvSpPr>
          <p:cNvPr id="632" name="Google Shape;632;g62f74ce922_1_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62f74ce922_1_2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g62f74ce922_1_2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explore teaching classroom expectations and rules and prompting students to set them up for success.  We need to teach the expectation or rule, model or show what it looks like, have students practice in the setting, then we monitor and adjust or reteach is and as needed.  Some things to remember are that we want to introduce the expectation during a neutral time and provide a rationale as to the why.  Embed the rules into daily lessons and activities.  Have the rules posted and refer or point to them often throughout the day.  Model what the expectations look like and discuss non-examples.  Be careful with having students practice non-examples, they don’t need any helpful ideas for misbehavior ☺  Practice, practice, practice and provide behavior specific praise OR specific corrective feedback to students.   Prompt, pre-corr4ect and review as often as necessary!  </a:t>
            </a:r>
            <a:endParaRPr/>
          </a:p>
        </p:txBody>
      </p:sp>
      <p:sp>
        <p:nvSpPr>
          <p:cNvPr id="641" name="Google Shape;641;g62f74ce922_1_2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62f74ce922_1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g62f74ce922_1_1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None/>
            </a:pPr>
            <a:r>
              <a:rPr lang="en-US" sz="1200">
                <a:latin typeface="Calibri"/>
                <a:ea typeface="Calibri"/>
                <a:cs typeface="Calibri"/>
                <a:sym typeface="Calibri"/>
              </a:rPr>
              <a:t>When we (adults) change/shift our focus from giving most of our attention to misbehavior to acknowledging positive behaviors, we create the conditions for behavior to change. </a:t>
            </a:r>
            <a:r>
              <a:rPr lang="en-US" sz="1200">
                <a:latin typeface="Times New Roman"/>
                <a:ea typeface="Times New Roman"/>
                <a:cs typeface="Times New Roman"/>
                <a:sym typeface="Times New Roman"/>
              </a:rPr>
              <a:t>(Sprick,&amp; Garrison, 2008)  Let’s flip this and follow the research,  you can improve behavior by 80% just by pointing out what someone is doing correctly.  Think about an example in your life where this is true.  </a:t>
            </a:r>
            <a:endParaRPr sz="120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62f74ce922_1_3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g62f74ce922_1_3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Take a minute to review the rationale for using behavior specific praise,  what is your favorite?  Remember that EVERY time any adult interacts with any student, it is an instructional moment! </a:t>
            </a:r>
            <a:endParaRPr/>
          </a:p>
        </p:txBody>
      </p:sp>
      <p:sp>
        <p:nvSpPr>
          <p:cNvPr id="684" name="Google Shape;684;g62f74ce922_1_3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62f74ce922_1_4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g62f74ce922_1_4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Remember that the physical token or ticket is a reminder to staff to give the acknowledgement.  Some schools have also started using digital acknowledgements.  Teachers can quickly and easily give students a digital “ticket” but also need to pair that with the actual verbal praise!.  In this example, Perry High School in Pittsburgh PA gives positive acknowledgement which results in being able to have access to a student lounge once they obtain a certain number of PORT swag.  </a:t>
            </a:r>
            <a:endParaRPr/>
          </a:p>
          <a:p>
            <a:pPr marL="0" lvl="0" indent="0" algn="l" rtl="0">
              <a:spcBef>
                <a:spcPts val="0"/>
              </a:spcBef>
              <a:spcAft>
                <a:spcPts val="0"/>
              </a:spcAft>
              <a:buNone/>
            </a:pPr>
            <a:endParaRPr/>
          </a:p>
        </p:txBody>
      </p:sp>
      <p:sp>
        <p:nvSpPr>
          <p:cNvPr id="693" name="Google Shape;693;g62f74ce922_1_4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62f74ce922_1_5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g62f74ce922_1_5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Take a minute to review what school wide and classroom group contingencies are all about.  Check out the whole class, small group, and school wide examples.  Make sure to get student input on your menu of acknowledgements, and that EVERYONE is involved in the group celebrations, no exclusions!  Once earned, don’t take away!   Address inappropriate behavior by using a continuum of strategies and deliver rewards as quickly as possible. </a:t>
            </a:r>
            <a:endParaRPr/>
          </a:p>
        </p:txBody>
      </p:sp>
      <p:sp>
        <p:nvSpPr>
          <p:cNvPr id="708" name="Google Shape;708;g62f74ce922_1_5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62f74ce922_1_5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1" name="Google Shape;731;g62f74ce922_1_5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61bb5f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9" name="Google Shape;739;g61bb5f26a2_0_0:notes"/>
          <p:cNvSpPr txBox="1">
            <a:spLocks noGrp="1"/>
          </p:cNvSpPr>
          <p:nvPr>
            <p:ph type="body" idx="1"/>
          </p:nvPr>
        </p:nvSpPr>
        <p:spPr>
          <a:xfrm>
            <a:off x="476869" y="5739691"/>
            <a:ext cx="4114800" cy="578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These are the 6 Classroom Management Practices that research has shown has a  positive impact on students. </a:t>
            </a:r>
            <a:endParaRPr/>
          </a:p>
          <a:p>
            <a:pPr marL="0" lvl="0" indent="0" algn="l" rtl="0">
              <a:spcBef>
                <a:spcPts val="0"/>
              </a:spcBef>
              <a:spcAft>
                <a:spcPts val="0"/>
              </a:spcAft>
              <a:buNone/>
            </a:pPr>
            <a:r>
              <a:rPr lang="en-US">
                <a:latin typeface="Arial"/>
                <a:ea typeface="Arial"/>
                <a:cs typeface="Arial"/>
                <a:sym typeface="Arial"/>
              </a:rPr>
              <a:t>We want your teachers to have effective strategies that they are all using consistently.  Tier I features are implemented within classrooms and are consistent with school-wide systems.</a:t>
            </a:r>
            <a:endParaRPr/>
          </a:p>
          <a:p>
            <a:pPr marL="0" lvl="0" indent="0" algn="l" rtl="0">
              <a:spcBef>
                <a:spcPts val="0"/>
              </a:spcBef>
              <a:spcAft>
                <a:spcPts val="0"/>
              </a:spcAft>
              <a:buNone/>
            </a:pPr>
            <a:r>
              <a:rPr lang="en-US">
                <a:latin typeface="Arial"/>
                <a:ea typeface="Arial"/>
                <a:cs typeface="Arial"/>
                <a:sym typeface="Arial"/>
              </a:rPr>
              <a:t> </a:t>
            </a:r>
            <a:endParaRPr/>
          </a:p>
          <a:p>
            <a:pPr marL="0" lvl="0" indent="0" algn="l" rtl="0">
              <a:spcBef>
                <a:spcPts val="0"/>
              </a:spcBef>
              <a:spcAft>
                <a:spcPts val="0"/>
              </a:spcAft>
              <a:buNone/>
            </a:pPr>
            <a:r>
              <a:rPr lang="en-US" sz="1200" i="1">
                <a:solidFill>
                  <a:schemeClr val="dk1"/>
                </a:solidFill>
                <a:latin typeface="Arial"/>
                <a:ea typeface="Arial"/>
                <a:cs typeface="Arial"/>
                <a:sym typeface="Arial"/>
              </a:rPr>
              <a:t>(The classroom is a critical  aspect of Tier I training and includes 8 key components. These strategies maximize classroom management to allow for instructional time and less teacher stress!</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740" name="Google Shape;740;g61bb5f26a2_0_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19</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62f74ce922_1_6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g62f74ce922_1_6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rationale for using a continuum of responses are that we need to have a tool kit to diminish the frequency, intensity, and duration of inappropriate behavior.  There is also no single strategy that works for all students all the time.  We must also start to think about function of the behavior as we use strategies with individual or groups of students. </a:t>
            </a:r>
            <a:endParaRPr/>
          </a:p>
        </p:txBody>
      </p:sp>
      <p:sp>
        <p:nvSpPr>
          <p:cNvPr id="751" name="Google Shape;751;g62f74ce922_1_6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62f74ce922_1_6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g62f74ce922_1_6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As with all of the practices, we want to connect this set of responses/practices back to how they are trauma informed.  Primarily, we need to consider Regulate - Relate - Reason --- concept to keep in mind that someone who is dysregulated is not accessing the higher part of their brain.  We must help them first regulate, then relate to them and then reason.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Your continuum of response should be supporting students to regulate, relate and then reason.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Borrowing your cortex ----  when a student is in state of arousal, stay calm and allow them to borrow your regulation.  Example of student with box cutter and adult responding by sitting down in hallway with the student vs allowing her feeling of unsafe arouse her and escalate his arousal.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Be there, be consistent.  Be there each and everyday and during moments of arousal.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62f74ce922_1_7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g62f74ce922_1_7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Presenter, ask participants to pause and read this quote. </a:t>
            </a:r>
            <a:endParaRPr/>
          </a:p>
        </p:txBody>
      </p:sp>
      <p:sp>
        <p:nvSpPr>
          <p:cNvPr id="765" name="Google Shape;765;g62f74ce922_1_7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61f3c83e16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61f3c83e16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 name="Google Shape;771;g61f3c83e16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just a suggestion. Teachers need to develop their own remembering that re-teaching and positive response should be the focus</a:t>
            </a:r>
            <a:endParaRPr/>
          </a:p>
        </p:txBody>
      </p:sp>
      <p:sp>
        <p:nvSpPr>
          <p:cNvPr id="779" name="Google Shape;779;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61f3c83e16_2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g61f3c83e16_2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61f3c83e16_2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g61f3c83e16_2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61f3c83e16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g61f3c83e16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NOTES</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This is a sample flowchart for discipline procedures.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We have pre-populated with practices. Your end goal for this module is to create a complete flow chart or narrative of the discipline procedures at your school.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We are going to go step by step to do that.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ENGAGE:</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Ask the participants </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1- Do you have one already?  What does it look like?  Do people use it?</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2- What would the impact of having a flowchart be your building? Would it make it easier or harder for teachers to navigate discipline procedures?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To operationalize this system, you will need to: 1) define what constitutes major or office-managed behavior, 2) know strategies to respond to minor or staff-managed behaviors, and 3) develop related data gathering tools. (Adapted from Colvin, 2007, pp. 65-66).</a:t>
            </a:r>
            <a:endParaRPr/>
          </a:p>
        </p:txBody>
      </p:sp>
      <p:sp>
        <p:nvSpPr>
          <p:cNvPr id="801" name="Google Shape;801;g61f3c83e16_2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61f3c83e16_2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61f3c83e16_2_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1" name="Google Shape;811;g61f3c83e16_2_7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62f74ce922_1_7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g62f74ce922_1_7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dig into specific and contingent error correction.   Error correction is an informative statement provided by the teacher or another adult following the occurrence of an undesired behavior. It happens immediately after the undesired behavior and is specific and brief.  </a:t>
            </a:r>
            <a:endParaRPr/>
          </a:p>
        </p:txBody>
      </p:sp>
      <p:sp>
        <p:nvSpPr>
          <p:cNvPr id="821" name="Google Shape;821;g62f74ce922_1_7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64e07bc01e_7_68: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
        <p:nvSpPr>
          <p:cNvPr id="530" name="Google Shape;530;g64e07bc01e_7_68:notes"/>
          <p:cNvSpPr txBox="1"/>
          <p:nvPr/>
        </p:nvSpPr>
        <p:spPr>
          <a:xfrm>
            <a:off x="3884613" y="8684927"/>
            <a:ext cx="2971800" cy="457513"/>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a:t>
            </a:fld>
            <a:endParaRPr sz="1200" b="0" i="0" u="none" strike="noStrike" cap="none">
              <a:solidFill>
                <a:srgbClr val="000000"/>
              </a:solidFill>
              <a:latin typeface="Times New Roman"/>
              <a:ea typeface="Times New Roman"/>
              <a:cs typeface="Times New Roman"/>
              <a:sym typeface="Times New Roman"/>
            </a:endParaRPr>
          </a:p>
        </p:txBody>
      </p:sp>
      <p:sp>
        <p:nvSpPr>
          <p:cNvPr id="531" name="Google Shape;531;g64e07bc01e_7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2" name="Google Shape;532;g64e07bc01e_7_68:notes"/>
          <p:cNvSpPr txBox="1">
            <a:spLocks noGrp="1"/>
          </p:cNvSpPr>
          <p:nvPr>
            <p:ph type="body" idx="1"/>
          </p:nvPr>
        </p:nvSpPr>
        <p:spPr>
          <a:xfrm>
            <a:off x="914400" y="4344025"/>
            <a:ext cx="5029200" cy="41144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62f74ce922_1_912:notes"/>
          <p:cNvSpPr>
            <a:spLocks noGrp="1" noRot="1" noChangeAspect="1"/>
          </p:cNvSpPr>
          <p:nvPr>
            <p:ph type="sldImg" idx="2"/>
          </p:nvPr>
        </p:nvSpPr>
        <p:spPr>
          <a:xfrm>
            <a:off x="2143125" y="685800"/>
            <a:ext cx="2571900" cy="3428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7" name="Google Shape;827;g62f74ce922_1_9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How often have we heard or used these types of statements?  (</a:t>
            </a:r>
            <a:r>
              <a:rPr lang="en-US" i="1">
                <a:latin typeface="Times New Roman"/>
                <a:ea typeface="Times New Roman"/>
                <a:cs typeface="Times New Roman"/>
                <a:sym typeface="Times New Roman"/>
              </a:rPr>
              <a:t>Read Slide</a:t>
            </a:r>
            <a:r>
              <a:rPr lang="en-US">
                <a:latin typeface="Times New Roman"/>
                <a:ea typeface="Times New Roman"/>
                <a:cs typeface="Times New Roman"/>
                <a:sym typeface="Times New Roman"/>
              </a:rPr>
              <a:t>)</a:t>
            </a:r>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Although meant to deter misbehavior these types of statements </a:t>
            </a:r>
            <a:r>
              <a:rPr lang="en-US" b="1">
                <a:latin typeface="Times New Roman"/>
                <a:ea typeface="Times New Roman"/>
                <a:cs typeface="Times New Roman"/>
                <a:sym typeface="Times New Roman"/>
              </a:rPr>
              <a:t>are often very reinforcing to students</a:t>
            </a:r>
            <a:r>
              <a:rPr lang="en-US">
                <a:latin typeface="Times New Roman"/>
                <a:ea typeface="Times New Roman"/>
                <a:cs typeface="Times New Roman"/>
                <a:sym typeface="Times New Roman"/>
              </a:rPr>
              <a:t>… why do you think? (</a:t>
            </a:r>
            <a:r>
              <a:rPr lang="en-US" i="1">
                <a:latin typeface="Times New Roman"/>
                <a:ea typeface="Times New Roman"/>
                <a:cs typeface="Times New Roman"/>
                <a:sym typeface="Times New Roman"/>
              </a:rPr>
              <a:t>gives adult attention)</a:t>
            </a:r>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Questioning students about their behavior is ineffective.  You don’t want an answer, you want compliance.  Questioning gives attention to the inappropriate behavior.</a:t>
            </a:r>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Our goal instead is to increase the likelihood of appropriate behavior.  We do this by teaching and acknowledging what we want students to do instead…and on occasion by providing consistent, respectful responses to misbehavior.</a:t>
            </a:r>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(Newcomer, 2008)</a:t>
            </a:r>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828" name="Google Shape;828;g62f74ce922_1_912: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30</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61ad20e742_0_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5" name="Google Shape;835;g61ad20e742_0_93:notes"/>
          <p:cNvSpPr>
            <a:spLocks noGrp="1" noRot="1" noChangeAspect="1"/>
          </p:cNvSpPr>
          <p:nvPr>
            <p:ph type="sldImg" idx="2"/>
          </p:nvPr>
        </p:nvSpPr>
        <p:spPr>
          <a:xfrm>
            <a:off x="2143125" y="685800"/>
            <a:ext cx="25719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62f74ce922_1_7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3" name="Google Shape;843;g62f74ce922_1_7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Let’s break it down to 5 steps:</a:t>
            </a:r>
            <a:endParaRPr/>
          </a:p>
          <a:p>
            <a:pPr marL="228600" lvl="0" indent="-228600" algn="l" rtl="0">
              <a:spcBef>
                <a:spcPts val="0"/>
              </a:spcBef>
              <a:spcAft>
                <a:spcPts val="0"/>
              </a:spcAft>
              <a:buClr>
                <a:schemeClr val="dk1"/>
              </a:buClr>
              <a:buSzPts val="1200"/>
              <a:buFont typeface="Times New Roman"/>
              <a:buAutoNum type="arabicPeriod"/>
            </a:pPr>
            <a:r>
              <a:rPr lang="en-US">
                <a:latin typeface="Times New Roman"/>
                <a:ea typeface="Times New Roman"/>
                <a:cs typeface="Times New Roman"/>
                <a:sym typeface="Times New Roman"/>
              </a:rPr>
              <a:t>Respectfully address the student</a:t>
            </a:r>
            <a:endParaRPr/>
          </a:p>
          <a:p>
            <a:pPr marL="228600" lvl="0" indent="-228600" algn="l" rtl="0">
              <a:spcBef>
                <a:spcPts val="0"/>
              </a:spcBef>
              <a:spcAft>
                <a:spcPts val="0"/>
              </a:spcAft>
              <a:buClr>
                <a:schemeClr val="dk1"/>
              </a:buClr>
              <a:buSzPts val="1200"/>
              <a:buFont typeface="Times New Roman"/>
              <a:buAutoNum type="arabicPeriod"/>
            </a:pPr>
            <a:r>
              <a:rPr lang="en-US">
                <a:latin typeface="Times New Roman"/>
                <a:ea typeface="Times New Roman"/>
                <a:cs typeface="Times New Roman"/>
                <a:sym typeface="Times New Roman"/>
              </a:rPr>
              <a:t>Describe the inappropriate behavior</a:t>
            </a:r>
            <a:endParaRPr/>
          </a:p>
          <a:p>
            <a:pPr marL="228600" lvl="0" indent="-228600" algn="l" rtl="0">
              <a:spcBef>
                <a:spcPts val="0"/>
              </a:spcBef>
              <a:spcAft>
                <a:spcPts val="0"/>
              </a:spcAft>
              <a:buClr>
                <a:schemeClr val="dk1"/>
              </a:buClr>
              <a:buSzPts val="1200"/>
              <a:buFont typeface="Times New Roman"/>
              <a:buAutoNum type="arabicPeriod"/>
            </a:pPr>
            <a:r>
              <a:rPr lang="en-US">
                <a:latin typeface="Times New Roman"/>
                <a:ea typeface="Times New Roman"/>
                <a:cs typeface="Times New Roman"/>
                <a:sym typeface="Times New Roman"/>
              </a:rPr>
              <a:t>Describe the expected behavior or rule</a:t>
            </a:r>
            <a:endParaRPr/>
          </a:p>
          <a:p>
            <a:pPr marL="228600" lvl="0" indent="-228600" algn="l" rtl="0">
              <a:spcBef>
                <a:spcPts val="0"/>
              </a:spcBef>
              <a:spcAft>
                <a:spcPts val="0"/>
              </a:spcAft>
              <a:buClr>
                <a:schemeClr val="dk1"/>
              </a:buClr>
              <a:buSzPts val="1200"/>
              <a:buFont typeface="Times New Roman"/>
              <a:buAutoNum type="arabicPeriod"/>
            </a:pPr>
            <a:r>
              <a:rPr lang="en-US">
                <a:latin typeface="Times New Roman"/>
                <a:ea typeface="Times New Roman"/>
                <a:cs typeface="Times New Roman"/>
                <a:sym typeface="Times New Roman"/>
              </a:rPr>
              <a:t>Link to the school wide expectation on the matrix</a:t>
            </a:r>
            <a:endParaRPr/>
          </a:p>
          <a:p>
            <a:pPr marL="228600" lvl="0" indent="-228600" algn="l" rtl="0">
              <a:spcBef>
                <a:spcPts val="0"/>
              </a:spcBef>
              <a:spcAft>
                <a:spcPts val="0"/>
              </a:spcAft>
              <a:buClr>
                <a:schemeClr val="dk1"/>
              </a:buClr>
              <a:buSzPts val="1200"/>
              <a:buFont typeface="Times New Roman"/>
              <a:buAutoNum type="arabicPeriod"/>
            </a:pPr>
            <a:r>
              <a:rPr lang="en-US">
                <a:latin typeface="Times New Roman"/>
                <a:ea typeface="Times New Roman"/>
                <a:cs typeface="Times New Roman"/>
                <a:sym typeface="Times New Roman"/>
              </a:rPr>
              <a:t>End with Encouragement.</a:t>
            </a:r>
            <a:endParaRPr/>
          </a:p>
          <a:p>
            <a:pPr marL="228600" lvl="0" indent="-152400" algn="l" rtl="0">
              <a:spcBef>
                <a:spcPts val="0"/>
              </a:spcBef>
              <a:spcAft>
                <a:spcPts val="0"/>
              </a:spcAft>
              <a:buClr>
                <a:schemeClr val="dk1"/>
              </a:buClr>
              <a:buSzPts val="1200"/>
              <a:buFont typeface="Calibri"/>
              <a:buNone/>
            </a:pPr>
            <a:endParaRPr>
              <a:latin typeface="Times New Roman"/>
              <a:ea typeface="Times New Roman"/>
              <a:cs typeface="Times New Roman"/>
              <a:sym typeface="Times New Roman"/>
            </a:endParaRPr>
          </a:p>
          <a:p>
            <a:pPr marL="0" lvl="0" indent="0" algn="l" rtl="0">
              <a:spcBef>
                <a:spcPts val="0"/>
              </a:spcBef>
              <a:spcAft>
                <a:spcPts val="0"/>
              </a:spcAft>
              <a:buClr>
                <a:schemeClr val="dk1"/>
              </a:buClr>
              <a:buSzPts val="1200"/>
              <a:buFont typeface="Times New Roman"/>
              <a:buNone/>
            </a:pPr>
            <a:r>
              <a:rPr lang="en-US">
                <a:latin typeface="Times New Roman"/>
                <a:ea typeface="Times New Roman"/>
                <a:cs typeface="Times New Roman"/>
                <a:sym typeface="Times New Roman"/>
              </a:rPr>
              <a:t>Read the example and then turn to your shoulder partner and practice pretending that they have been shopping on line instead of listening to the webinar ☺</a:t>
            </a:r>
            <a:endParaRPr/>
          </a:p>
          <a:p>
            <a:pPr marL="0" lvl="0" indent="0" algn="l" rtl="0">
              <a:spcBef>
                <a:spcPts val="0"/>
              </a:spcBef>
              <a:spcAft>
                <a:spcPts val="0"/>
              </a:spcAft>
              <a:buClr>
                <a:schemeClr val="dk1"/>
              </a:buClr>
              <a:buSzPts val="1200"/>
              <a:buFont typeface="Calibri"/>
              <a:buNone/>
            </a:pPr>
            <a:endParaRPr>
              <a:latin typeface="Times New Roman"/>
              <a:ea typeface="Times New Roman"/>
              <a:cs typeface="Times New Roman"/>
              <a:sym typeface="Times New Roman"/>
            </a:endParaRPr>
          </a:p>
        </p:txBody>
      </p:sp>
      <p:sp>
        <p:nvSpPr>
          <p:cNvPr id="844" name="Google Shape;844;g62f74ce922_1_7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32</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61bb5f26a2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2" name="Google Shape;872;g61bb5f26a2_0_56:notes"/>
          <p:cNvSpPr txBox="1">
            <a:spLocks noGrp="1"/>
          </p:cNvSpPr>
          <p:nvPr>
            <p:ph type="body" idx="1"/>
          </p:nvPr>
        </p:nvSpPr>
        <p:spPr>
          <a:xfrm>
            <a:off x="476869" y="5739691"/>
            <a:ext cx="4114800" cy="578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These are the 6 Classroom Management Practices that research has shown has a  positive impact on students. </a:t>
            </a:r>
            <a:endParaRPr/>
          </a:p>
          <a:p>
            <a:pPr marL="0" lvl="0" indent="0" algn="l" rtl="0">
              <a:spcBef>
                <a:spcPts val="0"/>
              </a:spcBef>
              <a:spcAft>
                <a:spcPts val="0"/>
              </a:spcAft>
              <a:buNone/>
            </a:pPr>
            <a:r>
              <a:rPr lang="en-US">
                <a:latin typeface="Arial"/>
                <a:ea typeface="Arial"/>
                <a:cs typeface="Arial"/>
                <a:sym typeface="Arial"/>
              </a:rPr>
              <a:t>We want your teachers to have effective strategies that they are all using consistently.  Tier I features are implemented within classrooms and are consistent with school-wide systems.</a:t>
            </a:r>
            <a:endParaRPr/>
          </a:p>
          <a:p>
            <a:pPr marL="0" lvl="0" indent="0" algn="l" rtl="0">
              <a:spcBef>
                <a:spcPts val="0"/>
              </a:spcBef>
              <a:spcAft>
                <a:spcPts val="0"/>
              </a:spcAft>
              <a:buNone/>
            </a:pPr>
            <a:r>
              <a:rPr lang="en-US">
                <a:latin typeface="Arial"/>
                <a:ea typeface="Arial"/>
                <a:cs typeface="Arial"/>
                <a:sym typeface="Arial"/>
              </a:rPr>
              <a:t> </a:t>
            </a:r>
            <a:endParaRPr/>
          </a:p>
          <a:p>
            <a:pPr marL="0" lvl="0" indent="0" algn="l" rtl="0">
              <a:spcBef>
                <a:spcPts val="0"/>
              </a:spcBef>
              <a:spcAft>
                <a:spcPts val="0"/>
              </a:spcAft>
              <a:buNone/>
            </a:pPr>
            <a:r>
              <a:rPr lang="en-US" sz="1200" i="1">
                <a:solidFill>
                  <a:schemeClr val="dk1"/>
                </a:solidFill>
                <a:latin typeface="Arial"/>
                <a:ea typeface="Arial"/>
                <a:cs typeface="Arial"/>
                <a:sym typeface="Arial"/>
              </a:rPr>
              <a:t>(The classroom is a critical  aspect of Tier I training and includes 8 key components. These strategies maximize classroom management to allow for instructional time and less teacher stress!</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873" name="Google Shape;873;g61bb5f26a2_0_56: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33</a:t>
            </a:fld>
            <a:endParaRPr>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62f74ce922_1_9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g62f74ce922_1_9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all know how important it is to have students be academically engaged!  The use of MULTIPLE opportunities to respond includes strategies for all students to be engaged simultaneously through various strategies.  Examples include:  think/pair/share, response boards, choral response, computer programs like Kahoot, and small group work.  </a:t>
            </a:r>
            <a:endParaRPr/>
          </a:p>
        </p:txBody>
      </p:sp>
      <p:sp>
        <p:nvSpPr>
          <p:cNvPr id="884" name="Google Shape;884;g62f74ce922_1_9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62f74ce922_1_9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g62f74ce922_1_9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rationale for increasing academic opportunities to respond include the more students spend involved in learning activities, the more they learn.  Increased rates of responding can increase the amount of material to be covered.  When teachers increase their opportunities to respond, students on task behavior and correct responses increase while disruptive behavior decreases! WIN WIN!!!  Increased OTR is shown to improve reading and math performance and it provides continual feedback for the teacher on student learning and on the effectiveness of his/her teaching strategies. </a:t>
            </a:r>
            <a:endParaRPr/>
          </a:p>
        </p:txBody>
      </p:sp>
      <p:sp>
        <p:nvSpPr>
          <p:cNvPr id="891" name="Google Shape;891;g62f74ce922_1_9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64926121e4_11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8" name="Google Shape;898;g64926121e4_11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with all of the strategies, we want to point out how engagement and OTR is trauma informed.  Giving students the opportunity to differentiate their response helps engage students in ways that are comfortable.  It also allows the student time to process and apply what they are learning, allowing neural networks to be strengthened.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5" name="Google Shape;905;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u="sng">
                <a:solidFill>
                  <a:schemeClr val="hlink"/>
                </a:solidFill>
                <a:hlinkClick r:id="rId3"/>
              </a:rPr>
              <a:t>https://www.youtube.com/watch?v=yUjhSBjxuXA</a:t>
            </a:r>
            <a:r>
              <a:rPr lang="en-US"/>
              <a:t>  (Could start at 52 seconds in if you want)  2 minutes</a:t>
            </a:r>
            <a:endParaRPr/>
          </a:p>
        </p:txBody>
      </p:sp>
      <p:sp>
        <p:nvSpPr>
          <p:cNvPr id="906" name="Google Shape;906;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62f74ce922_1_9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Let’s think about these percentages: </a:t>
            </a:r>
            <a:endParaRPr/>
          </a:p>
          <a:p>
            <a:pPr marL="0" lvl="0" indent="0" algn="l" rtl="0">
              <a:spcBef>
                <a:spcPts val="0"/>
              </a:spcBef>
              <a:spcAft>
                <a:spcPts val="0"/>
              </a:spcAft>
              <a:buClr>
                <a:schemeClr val="dk1"/>
              </a:buClr>
              <a:buSzPts val="1200"/>
              <a:buFont typeface="Calibri"/>
              <a:buNone/>
            </a:pPr>
            <a:r>
              <a:rPr lang="en-US"/>
              <a:t>Teacher talk should be no more than 40-50% of instructional time!</a:t>
            </a:r>
            <a:endParaRPr/>
          </a:p>
          <a:p>
            <a:pPr marL="0" lvl="0" indent="0" algn="l" rtl="0">
              <a:spcBef>
                <a:spcPts val="0"/>
              </a:spcBef>
              <a:spcAft>
                <a:spcPts val="0"/>
              </a:spcAft>
              <a:buClr>
                <a:schemeClr val="dk1"/>
              </a:buClr>
              <a:buSzPts val="1200"/>
              <a:buFont typeface="Calibri"/>
              <a:buNone/>
            </a:pPr>
            <a:r>
              <a:rPr lang="en-US"/>
              <a:t>When covering new material:  a minimum of 4-6 responses PER MINUTE with 80% accuracy, </a:t>
            </a:r>
            <a:endParaRPr/>
          </a:p>
          <a:p>
            <a:pPr marL="0" lvl="0" indent="0" algn="l" rtl="0">
              <a:spcBef>
                <a:spcPts val="0"/>
              </a:spcBef>
              <a:spcAft>
                <a:spcPts val="0"/>
              </a:spcAft>
              <a:buClr>
                <a:schemeClr val="dk1"/>
              </a:buClr>
              <a:buSzPts val="1200"/>
              <a:buFont typeface="Calibri"/>
              <a:buNone/>
            </a:pPr>
            <a:r>
              <a:rPr lang="en-US"/>
              <a:t>When reviewing previously learned material, 8-12 responses PER MINUTE with 90% accuracy!  </a:t>
            </a:r>
            <a:endParaRPr/>
          </a:p>
          <a:p>
            <a:pPr marL="0" lvl="0" indent="0" algn="l" rtl="0">
              <a:spcBef>
                <a:spcPts val="0"/>
              </a:spcBef>
              <a:spcAft>
                <a:spcPts val="0"/>
              </a:spcAft>
              <a:buClr>
                <a:schemeClr val="dk1"/>
              </a:buClr>
              <a:buSzPts val="1200"/>
              <a:buFont typeface="Calibri"/>
              <a:buNone/>
            </a:pPr>
            <a:r>
              <a:rPr lang="en-US"/>
              <a:t>That is a LOT of OTR!!!</a:t>
            </a:r>
            <a:endParaRPr/>
          </a:p>
        </p:txBody>
      </p:sp>
      <p:sp>
        <p:nvSpPr>
          <p:cNvPr id="915" name="Google Shape;915;g62f74ce922_1_9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62f74ce922_1_9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2" name="Google Shape;922;g62f74ce922_1_9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time, this example could be used as an activity.  Once it has been read, the participants can point out the various Opportunities to Respond the teacher has given the students.</a:t>
            </a:r>
            <a:endParaRPr/>
          </a:p>
        </p:txBody>
      </p:sp>
      <p:sp>
        <p:nvSpPr>
          <p:cNvPr id="923" name="Google Shape;923;g62f74ce922_1_9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64e07bc01e_7_7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64e07bc01e_7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0"/>
              <a:t>These are the icons that you will see throughout the training and will serve as a guide and a prompt to the content of each slide. </a:t>
            </a:r>
            <a:endParaRPr b="0"/>
          </a:p>
        </p:txBody>
      </p:sp>
      <p:sp>
        <p:nvSpPr>
          <p:cNvPr id="539" name="Google Shape;539;g64e07bc01e_7_75: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62f74ce922_1_10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g62f74ce922_1_10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time, this example could be used as an activity.  Once it has been read, the participants can point out the various Opportunities to Respond the teacher has given the students.</a:t>
            </a:r>
            <a:endParaRPr/>
          </a:p>
        </p:txBody>
      </p:sp>
      <p:sp>
        <p:nvSpPr>
          <p:cNvPr id="931" name="Google Shape;931;g62f74ce922_1_10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6" name="Google Shape;946;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3" name="Google Shape;953;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62f74ce922_1_10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following slides are EXAMPLES for teams to look at; trainers do not need to go through them but you can reference they are there for information/exploration. </a:t>
            </a:r>
            <a:endParaRPr/>
          </a:p>
        </p:txBody>
      </p:sp>
      <p:sp>
        <p:nvSpPr>
          <p:cNvPr id="960" name="Google Shape;960;g62f74ce922_1_10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9" name="Google Shape;969;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0" name="Google Shape;970;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62f74ce922_1_8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62f74ce922_1_8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3" name="Google Shape;983;g62f74ce922_1_8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62f74ce922_1_8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62f74ce922_1_8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1" name="Google Shape;991;g62f74ce922_1_86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8" name="Google Shape;998;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5" name="Google Shape;1005;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6" name="Google Shape;1006;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61ad20e742_0_0:notes"/>
          <p:cNvSpPr>
            <a:spLocks noGrp="1" noRot="1" noChangeAspect="1"/>
          </p:cNvSpPr>
          <p:nvPr>
            <p:ph type="sldImg" idx="2"/>
          </p:nvPr>
        </p:nvSpPr>
        <p:spPr>
          <a:xfrm>
            <a:off x="2143125" y="685800"/>
            <a:ext cx="25719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g61ad20e74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https://www.youtube.com/watch?v=Oq8nYgnE93Y - 1:54 </a:t>
            </a:r>
            <a:endParaRPr/>
          </a:p>
        </p:txBody>
      </p:sp>
      <p:sp>
        <p:nvSpPr>
          <p:cNvPr id="565" name="Google Shape;565;g61ad20e742_0_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61bb5f26a2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61bb5f26a2_0_112:notes"/>
          <p:cNvSpPr txBox="1">
            <a:spLocks noGrp="1"/>
          </p:cNvSpPr>
          <p:nvPr>
            <p:ph type="body" idx="1"/>
          </p:nvPr>
        </p:nvSpPr>
        <p:spPr>
          <a:xfrm>
            <a:off x="476869" y="5739691"/>
            <a:ext cx="4114800" cy="578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These are the 6 Classroom Management Practices that research has shown has a  positive impact on students. </a:t>
            </a:r>
            <a:endParaRPr/>
          </a:p>
          <a:p>
            <a:pPr marL="0" lvl="0" indent="0" algn="l" rtl="0">
              <a:spcBef>
                <a:spcPts val="0"/>
              </a:spcBef>
              <a:spcAft>
                <a:spcPts val="0"/>
              </a:spcAft>
              <a:buNone/>
            </a:pPr>
            <a:r>
              <a:rPr lang="en-US">
                <a:latin typeface="Arial"/>
                <a:ea typeface="Arial"/>
                <a:cs typeface="Arial"/>
                <a:sym typeface="Arial"/>
              </a:rPr>
              <a:t>We want your teachers to have effective strategies that they are all using consistently.  Tier I features are implemented within classrooms and are consistent with school-wide systems.</a:t>
            </a:r>
            <a:endParaRPr/>
          </a:p>
          <a:p>
            <a:pPr marL="0" lvl="0" indent="0" algn="l" rtl="0">
              <a:spcBef>
                <a:spcPts val="0"/>
              </a:spcBef>
              <a:spcAft>
                <a:spcPts val="0"/>
              </a:spcAft>
              <a:buNone/>
            </a:pPr>
            <a:r>
              <a:rPr lang="en-US">
                <a:latin typeface="Arial"/>
                <a:ea typeface="Arial"/>
                <a:cs typeface="Arial"/>
                <a:sym typeface="Arial"/>
              </a:rPr>
              <a:t> </a:t>
            </a:r>
            <a:endParaRPr/>
          </a:p>
          <a:p>
            <a:pPr marL="0" lvl="0" indent="0" algn="l" rtl="0">
              <a:spcBef>
                <a:spcPts val="0"/>
              </a:spcBef>
              <a:spcAft>
                <a:spcPts val="0"/>
              </a:spcAft>
              <a:buNone/>
            </a:pPr>
            <a:r>
              <a:rPr lang="en-US" sz="1200" i="1">
                <a:solidFill>
                  <a:schemeClr val="dk1"/>
                </a:solidFill>
                <a:latin typeface="Arial"/>
                <a:ea typeface="Arial"/>
                <a:cs typeface="Arial"/>
                <a:sym typeface="Arial"/>
              </a:rPr>
              <a:t>(The classroom is a critical  aspect of Tier I training and includes 8 key components. These strategies maximize classroom management to allow for instructional time and less teacher stress!</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588" name="Google Shape;588;g61bb5f26a2_0_112: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62f74ce922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g62f74ce92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to the webinar on encouraging appropriate behavior.  We will explore a set of strategies that encourage appropriate behavior by instruction what is expected, communicating positive examples, giving specific feedback, and motivating students with reinforcers designated to promote a growth mindset and community inclusion.  Let’s get started! </a:t>
            </a:r>
            <a:endParaRPr/>
          </a:p>
        </p:txBody>
      </p:sp>
      <p:sp>
        <p:nvSpPr>
          <p:cNvPr id="599" name="Google Shape;599;g62f74ce922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0"/>
        <p:cNvGrpSpPr/>
        <p:nvPr/>
      </p:nvGrpSpPr>
      <p:grpSpPr>
        <a:xfrm>
          <a:off x="0" y="0"/>
          <a:ext cx="0" cy="0"/>
          <a:chOff x="0" y="0"/>
          <a:chExt cx="0" cy="0"/>
        </a:xfrm>
      </p:grpSpPr>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5"/>
        <p:cNvGrpSpPr/>
        <p:nvPr/>
      </p:nvGrpSpPr>
      <p:grpSpPr>
        <a:xfrm>
          <a:off x="0" y="0"/>
          <a:ext cx="0" cy="0"/>
          <a:chOff x="0" y="0"/>
          <a:chExt cx="0" cy="0"/>
        </a:xfrm>
      </p:grpSpPr>
      <p:sp>
        <p:nvSpPr>
          <p:cNvPr id="436" name="Google Shape;436;p110"/>
          <p:cNvSpPr txBox="1">
            <a:spLocks noGrp="1"/>
          </p:cNvSpPr>
          <p:nvPr>
            <p:ph type="title"/>
          </p:nvPr>
        </p:nvSpPr>
        <p:spPr>
          <a:xfrm>
            <a:off x="324920" y="502281"/>
            <a:ext cx="7297800" cy="9153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2"/>
              </a:buClr>
              <a:buSzPts val="4400"/>
              <a:buFont typeface="Twentieth Century"/>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7" name="Google Shape;437;p110"/>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SzPts val="2400"/>
              <a:buNone/>
              <a:defRPr sz="2400" b="1"/>
            </a:lvl1pPr>
            <a:lvl2pPr marL="914400" lvl="1" indent="-228600" algn="l" rtl="0">
              <a:lnSpc>
                <a:spcPct val="100000"/>
              </a:lnSpc>
              <a:spcBef>
                <a:spcPts val="400"/>
              </a:spcBef>
              <a:spcAft>
                <a:spcPts val="0"/>
              </a:spcAft>
              <a:buSzPts val="2000"/>
              <a:buNone/>
              <a:defRPr sz="2000" b="1"/>
            </a:lvl2pPr>
            <a:lvl3pPr marL="1371600" lvl="2" indent="-228600" algn="l" rtl="0">
              <a:lnSpc>
                <a:spcPct val="100000"/>
              </a:lnSpc>
              <a:spcBef>
                <a:spcPts val="360"/>
              </a:spcBef>
              <a:spcAft>
                <a:spcPts val="0"/>
              </a:spcAft>
              <a:buSzPts val="1800"/>
              <a:buNone/>
              <a:defRPr sz="1800" b="1"/>
            </a:lvl3pPr>
            <a:lvl4pPr marL="1828800" lvl="3" indent="-228600" algn="l" rtl="0">
              <a:lnSpc>
                <a:spcPct val="100000"/>
              </a:lnSpc>
              <a:spcBef>
                <a:spcPts val="320"/>
              </a:spcBef>
              <a:spcAft>
                <a:spcPts val="0"/>
              </a:spcAft>
              <a:buClr>
                <a:schemeClr val="dk2"/>
              </a:buClr>
              <a:buSzPts val="1600"/>
              <a:buNone/>
              <a:defRPr sz="1600" b="1"/>
            </a:lvl4pPr>
            <a:lvl5pPr marL="2286000" lvl="4" indent="-228600" algn="l" rtl="0">
              <a:lnSpc>
                <a:spcPct val="100000"/>
              </a:lnSpc>
              <a:spcBef>
                <a:spcPts val="320"/>
              </a:spcBef>
              <a:spcAft>
                <a:spcPts val="0"/>
              </a:spcAft>
              <a:buClr>
                <a:schemeClr val="dk2"/>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438" name="Google Shape;438;p110"/>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Char char="▪"/>
              <a:defRPr sz="2000"/>
            </a:lvl2pPr>
            <a:lvl3pPr marL="1371600" lvl="2" indent="-342900" algn="l" rtl="0">
              <a:lnSpc>
                <a:spcPct val="100000"/>
              </a:lnSpc>
              <a:spcBef>
                <a:spcPts val="360"/>
              </a:spcBef>
              <a:spcAft>
                <a:spcPts val="0"/>
              </a:spcAft>
              <a:buSzPts val="1800"/>
              <a:buChar char="▪"/>
              <a:defRPr sz="1800"/>
            </a:lvl3pPr>
            <a:lvl4pPr marL="1828800" lvl="3" indent="-330200" algn="l" rtl="0">
              <a:lnSpc>
                <a:spcPct val="100000"/>
              </a:lnSpc>
              <a:spcBef>
                <a:spcPts val="320"/>
              </a:spcBef>
              <a:spcAft>
                <a:spcPts val="0"/>
              </a:spcAft>
              <a:buClr>
                <a:schemeClr val="dk2"/>
              </a:buClr>
              <a:buSzPts val="1600"/>
              <a:buChar char="•"/>
              <a:defRPr sz="1600"/>
            </a:lvl4pPr>
            <a:lvl5pPr marL="2286000" lvl="4" indent="-330200" algn="l" rtl="0">
              <a:lnSpc>
                <a:spcPct val="100000"/>
              </a:lnSpc>
              <a:spcBef>
                <a:spcPts val="320"/>
              </a:spcBef>
              <a:spcAft>
                <a:spcPts val="0"/>
              </a:spcAft>
              <a:buClr>
                <a:schemeClr val="dk2"/>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439" name="Google Shape;439;p110"/>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SzPts val="2400"/>
              <a:buNone/>
              <a:defRPr sz="2400" b="1"/>
            </a:lvl1pPr>
            <a:lvl2pPr marL="914400" lvl="1" indent="-228600" algn="l" rtl="0">
              <a:lnSpc>
                <a:spcPct val="100000"/>
              </a:lnSpc>
              <a:spcBef>
                <a:spcPts val="400"/>
              </a:spcBef>
              <a:spcAft>
                <a:spcPts val="0"/>
              </a:spcAft>
              <a:buSzPts val="2000"/>
              <a:buNone/>
              <a:defRPr sz="2000" b="1"/>
            </a:lvl2pPr>
            <a:lvl3pPr marL="1371600" lvl="2" indent="-228600" algn="l" rtl="0">
              <a:lnSpc>
                <a:spcPct val="100000"/>
              </a:lnSpc>
              <a:spcBef>
                <a:spcPts val="360"/>
              </a:spcBef>
              <a:spcAft>
                <a:spcPts val="0"/>
              </a:spcAft>
              <a:buSzPts val="1800"/>
              <a:buNone/>
              <a:defRPr sz="1800" b="1"/>
            </a:lvl3pPr>
            <a:lvl4pPr marL="1828800" lvl="3" indent="-228600" algn="l" rtl="0">
              <a:lnSpc>
                <a:spcPct val="100000"/>
              </a:lnSpc>
              <a:spcBef>
                <a:spcPts val="320"/>
              </a:spcBef>
              <a:spcAft>
                <a:spcPts val="0"/>
              </a:spcAft>
              <a:buClr>
                <a:schemeClr val="dk2"/>
              </a:buClr>
              <a:buSzPts val="1600"/>
              <a:buNone/>
              <a:defRPr sz="1600" b="1"/>
            </a:lvl4pPr>
            <a:lvl5pPr marL="2286000" lvl="4" indent="-228600" algn="l" rtl="0">
              <a:lnSpc>
                <a:spcPct val="100000"/>
              </a:lnSpc>
              <a:spcBef>
                <a:spcPts val="320"/>
              </a:spcBef>
              <a:spcAft>
                <a:spcPts val="0"/>
              </a:spcAft>
              <a:buClr>
                <a:schemeClr val="dk2"/>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440" name="Google Shape;440;p110"/>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Char char="▪"/>
              <a:defRPr sz="2000"/>
            </a:lvl2pPr>
            <a:lvl3pPr marL="1371600" lvl="2" indent="-342900" algn="l" rtl="0">
              <a:lnSpc>
                <a:spcPct val="100000"/>
              </a:lnSpc>
              <a:spcBef>
                <a:spcPts val="360"/>
              </a:spcBef>
              <a:spcAft>
                <a:spcPts val="0"/>
              </a:spcAft>
              <a:buSzPts val="1800"/>
              <a:buChar char="▪"/>
              <a:defRPr sz="1800"/>
            </a:lvl3pPr>
            <a:lvl4pPr marL="1828800" lvl="3" indent="-330200" algn="l" rtl="0">
              <a:lnSpc>
                <a:spcPct val="100000"/>
              </a:lnSpc>
              <a:spcBef>
                <a:spcPts val="320"/>
              </a:spcBef>
              <a:spcAft>
                <a:spcPts val="0"/>
              </a:spcAft>
              <a:buClr>
                <a:schemeClr val="dk2"/>
              </a:buClr>
              <a:buSzPts val="1600"/>
              <a:buChar char="•"/>
              <a:defRPr sz="1600"/>
            </a:lvl4pPr>
            <a:lvl5pPr marL="2286000" lvl="4" indent="-330200" algn="l" rtl="0">
              <a:lnSpc>
                <a:spcPct val="100000"/>
              </a:lnSpc>
              <a:spcBef>
                <a:spcPts val="320"/>
              </a:spcBef>
              <a:spcAft>
                <a:spcPts val="0"/>
              </a:spcAft>
              <a:buClr>
                <a:schemeClr val="dk2"/>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441"/>
        <p:cNvGrpSpPr/>
        <p:nvPr/>
      </p:nvGrpSpPr>
      <p:grpSpPr>
        <a:xfrm>
          <a:off x="0" y="0"/>
          <a:ext cx="0" cy="0"/>
          <a:chOff x="0" y="0"/>
          <a:chExt cx="0" cy="0"/>
        </a:xfrm>
      </p:grpSpPr>
      <p:sp>
        <p:nvSpPr>
          <p:cNvPr id="442" name="Google Shape;442;p111"/>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2"/>
              </a:buClr>
              <a:buSzPts val="4000"/>
              <a:buFont typeface="Twentieth Century"/>
              <a:buNone/>
              <a:defRPr sz="4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3" name="Google Shape;443;p111"/>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00"/>
              </a:spcBef>
              <a:spcAft>
                <a:spcPts val="0"/>
              </a:spcAft>
              <a:buSzPts val="2000"/>
              <a:buNone/>
              <a:defRPr sz="2000">
                <a:solidFill>
                  <a:srgbClr val="3A54A5"/>
                </a:solidFill>
              </a:defRPr>
            </a:lvl1pPr>
            <a:lvl2pPr marL="914400" lvl="1" indent="-228600" algn="l" rtl="0">
              <a:lnSpc>
                <a:spcPct val="100000"/>
              </a:lnSpc>
              <a:spcBef>
                <a:spcPts val="360"/>
              </a:spcBef>
              <a:spcAft>
                <a:spcPts val="0"/>
              </a:spcAft>
              <a:buSzPts val="1800"/>
              <a:buNone/>
              <a:defRPr sz="1800">
                <a:solidFill>
                  <a:srgbClr val="8F97C0"/>
                </a:solidFill>
              </a:defRPr>
            </a:lvl2pPr>
            <a:lvl3pPr marL="1371600" lvl="2" indent="-228600" algn="l" rtl="0">
              <a:lnSpc>
                <a:spcPct val="100000"/>
              </a:lnSpc>
              <a:spcBef>
                <a:spcPts val="320"/>
              </a:spcBef>
              <a:spcAft>
                <a:spcPts val="0"/>
              </a:spcAft>
              <a:buSzPts val="1600"/>
              <a:buNone/>
              <a:defRPr sz="1600">
                <a:solidFill>
                  <a:srgbClr val="8F97C0"/>
                </a:solidFill>
              </a:defRPr>
            </a:lvl3pPr>
            <a:lvl4pPr marL="1828800" lvl="3" indent="-228600" algn="l" rtl="0">
              <a:lnSpc>
                <a:spcPct val="100000"/>
              </a:lnSpc>
              <a:spcBef>
                <a:spcPts val="280"/>
              </a:spcBef>
              <a:spcAft>
                <a:spcPts val="0"/>
              </a:spcAft>
              <a:buClr>
                <a:srgbClr val="8F97C0"/>
              </a:buClr>
              <a:buSzPts val="1400"/>
              <a:buNone/>
              <a:defRPr sz="1400">
                <a:solidFill>
                  <a:srgbClr val="8F97C0"/>
                </a:solidFill>
              </a:defRPr>
            </a:lvl4pPr>
            <a:lvl5pPr marL="2286000" lvl="4" indent="-228600" algn="l" rtl="0">
              <a:lnSpc>
                <a:spcPct val="100000"/>
              </a:lnSpc>
              <a:spcBef>
                <a:spcPts val="280"/>
              </a:spcBef>
              <a:spcAft>
                <a:spcPts val="0"/>
              </a:spcAft>
              <a:buClr>
                <a:srgbClr val="8F97C0"/>
              </a:buClr>
              <a:buSzPts val="1400"/>
              <a:buNone/>
              <a:defRPr sz="1400">
                <a:solidFill>
                  <a:srgbClr val="8F97C0"/>
                </a:solidFill>
              </a:defRPr>
            </a:lvl5pPr>
            <a:lvl6pPr marL="2743200" lvl="5" indent="-228600" algn="l" rtl="0">
              <a:lnSpc>
                <a:spcPct val="100000"/>
              </a:lnSpc>
              <a:spcBef>
                <a:spcPts val="280"/>
              </a:spcBef>
              <a:spcAft>
                <a:spcPts val="0"/>
              </a:spcAft>
              <a:buClr>
                <a:srgbClr val="8F97C0"/>
              </a:buClr>
              <a:buSzPts val="1400"/>
              <a:buNone/>
              <a:defRPr sz="1400">
                <a:solidFill>
                  <a:srgbClr val="8F97C0"/>
                </a:solidFill>
              </a:defRPr>
            </a:lvl6pPr>
            <a:lvl7pPr marL="3200400" lvl="6" indent="-228600" algn="l" rtl="0">
              <a:lnSpc>
                <a:spcPct val="100000"/>
              </a:lnSpc>
              <a:spcBef>
                <a:spcPts val="280"/>
              </a:spcBef>
              <a:spcAft>
                <a:spcPts val="0"/>
              </a:spcAft>
              <a:buClr>
                <a:srgbClr val="8F97C0"/>
              </a:buClr>
              <a:buSzPts val="1400"/>
              <a:buNone/>
              <a:defRPr sz="1400">
                <a:solidFill>
                  <a:srgbClr val="8F97C0"/>
                </a:solidFill>
              </a:defRPr>
            </a:lvl7pPr>
            <a:lvl8pPr marL="3657600" lvl="7" indent="-228600" algn="l" rtl="0">
              <a:lnSpc>
                <a:spcPct val="100000"/>
              </a:lnSpc>
              <a:spcBef>
                <a:spcPts val="280"/>
              </a:spcBef>
              <a:spcAft>
                <a:spcPts val="0"/>
              </a:spcAft>
              <a:buClr>
                <a:srgbClr val="8F97C0"/>
              </a:buClr>
              <a:buSzPts val="1400"/>
              <a:buNone/>
              <a:defRPr sz="1400">
                <a:solidFill>
                  <a:srgbClr val="8F97C0"/>
                </a:solidFill>
              </a:defRPr>
            </a:lvl8pPr>
            <a:lvl9pPr marL="4114800" lvl="8" indent="-228600" algn="l" rtl="0">
              <a:lnSpc>
                <a:spcPct val="100000"/>
              </a:lnSpc>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4"/>
        <p:cNvGrpSpPr/>
        <p:nvPr/>
      </p:nvGrpSpPr>
      <p:grpSpPr>
        <a:xfrm>
          <a:off x="0" y="0"/>
          <a:ext cx="0" cy="0"/>
          <a:chOff x="0" y="0"/>
          <a:chExt cx="0" cy="0"/>
        </a:xfrm>
      </p:grpSpPr>
      <p:sp>
        <p:nvSpPr>
          <p:cNvPr id="445" name="Google Shape;445;p11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446" name="Google Shape;446;p112"/>
          <p:cNvSpPr txBox="1">
            <a:spLocks noGrp="1"/>
          </p:cNvSpPr>
          <p:nvPr>
            <p:ph type="body" idx="1"/>
          </p:nvPr>
        </p:nvSpPr>
        <p:spPr>
          <a:xfrm>
            <a:off x="457200" y="1600201"/>
            <a:ext cx="8229600" cy="4967700"/>
          </a:xfrm>
          <a:prstGeom prst="rect">
            <a:avLst/>
          </a:prstGeom>
          <a:noFill/>
          <a:ln>
            <a:noFill/>
          </a:ln>
        </p:spPr>
        <p:txBody>
          <a:bodyPr spcFirstLastPara="1" wrap="square" lIns="91425" tIns="91425" rIns="91425" bIns="91425" anchor="t" anchorCtr="0">
            <a:noAutofit/>
          </a:bodyPr>
          <a:lstStyle>
            <a:lvl1pPr marL="457200" lvl="0" indent="-419100" algn="l" rtl="0">
              <a:lnSpc>
                <a:spcPct val="100000"/>
              </a:lnSpc>
              <a:spcBef>
                <a:spcPts val="600"/>
              </a:spcBef>
              <a:spcAft>
                <a:spcPts val="0"/>
              </a:spcAft>
              <a:buSzPts val="3000"/>
              <a:buChar char="●"/>
              <a:defRPr/>
            </a:lvl1pPr>
            <a:lvl2pPr marL="914400" lvl="1" indent="-381000" algn="l" rtl="0">
              <a:lnSpc>
                <a:spcPct val="100000"/>
              </a:lnSpc>
              <a:spcBef>
                <a:spcPts val="0"/>
              </a:spcBef>
              <a:spcAft>
                <a:spcPts val="0"/>
              </a:spcAft>
              <a:buSzPts val="2400"/>
              <a:buChar char="○"/>
              <a:defRPr/>
            </a:lvl2pPr>
            <a:lvl3pPr marL="1371600" lvl="2" indent="-381000" algn="l" rtl="0">
              <a:lnSpc>
                <a:spcPct val="100000"/>
              </a:lnSpc>
              <a:spcBef>
                <a:spcPts val="0"/>
              </a:spcBef>
              <a:spcAft>
                <a:spcPts val="0"/>
              </a:spcAft>
              <a:buSzPts val="24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342900" algn="l" rtl="0">
              <a:lnSpc>
                <a:spcPct val="100000"/>
              </a:lnSpc>
              <a:spcBef>
                <a:spcPts val="0"/>
              </a:spcBef>
              <a:spcAft>
                <a:spcPts val="0"/>
              </a:spcAft>
              <a:buSzPts val="1800"/>
              <a:buChar char="■"/>
              <a:defRPr/>
            </a:lvl6pPr>
            <a:lvl7pPr marL="3200400" lvl="6" indent="-342900" algn="l" rtl="0">
              <a:lnSpc>
                <a:spcPct val="100000"/>
              </a:lnSpc>
              <a:spcBef>
                <a:spcPts val="0"/>
              </a:spcBef>
              <a:spcAft>
                <a:spcPts val="0"/>
              </a:spcAft>
              <a:buSzPts val="1800"/>
              <a:buChar char="●"/>
              <a:defRPr/>
            </a:lvl7pPr>
            <a:lvl8pPr marL="3657600" lvl="7" indent="-342900" algn="l" rtl="0">
              <a:lnSpc>
                <a:spcPct val="100000"/>
              </a:lnSpc>
              <a:spcBef>
                <a:spcPts val="0"/>
              </a:spcBef>
              <a:spcAft>
                <a:spcPts val="0"/>
              </a:spcAft>
              <a:buSzPts val="1800"/>
              <a:buChar char="○"/>
              <a:defRPr/>
            </a:lvl8pPr>
            <a:lvl9pPr marL="4114800" lvl="8" indent="-342900" algn="l" rtl="0">
              <a:lnSpc>
                <a:spcPct val="100000"/>
              </a:lnSpc>
              <a:spcBef>
                <a:spcPts val="0"/>
              </a:spcBef>
              <a:spcAft>
                <a:spcPts val="0"/>
              </a:spcAft>
              <a:buSzPts val="1800"/>
              <a:buChar char="■"/>
              <a:defRPr/>
            </a:lvl9pPr>
          </a:lstStyle>
          <a:p>
            <a:endParaRPr/>
          </a:p>
        </p:txBody>
      </p:sp>
      <p:sp>
        <p:nvSpPr>
          <p:cNvPr id="447" name="Google Shape;447;p112"/>
          <p:cNvSpPr txBox="1">
            <a:spLocks noGrp="1"/>
          </p:cNvSpPr>
          <p:nvPr>
            <p:ph type="sldNum" idx="12"/>
          </p:nvPr>
        </p:nvSpPr>
        <p:spPr>
          <a:xfrm>
            <a:off x="8556791" y="6333135"/>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448"/>
        <p:cNvGrpSpPr/>
        <p:nvPr/>
      </p:nvGrpSpPr>
      <p:grpSpPr>
        <a:xfrm>
          <a:off x="0" y="0"/>
          <a:ext cx="0" cy="0"/>
          <a:chOff x="0" y="0"/>
          <a:chExt cx="0" cy="0"/>
        </a:xfrm>
      </p:grpSpPr>
      <p:sp>
        <p:nvSpPr>
          <p:cNvPr id="449" name="Google Shape;449;p113"/>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2AC00"/>
              </a:solidFill>
              <a:latin typeface="Calibri"/>
              <a:ea typeface="Calibri"/>
              <a:cs typeface="Calibri"/>
              <a:sym typeface="Calibri"/>
            </a:endParaRPr>
          </a:p>
        </p:txBody>
      </p:sp>
      <p:sp>
        <p:nvSpPr>
          <p:cNvPr id="450" name="Google Shape;450;p113"/>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BCC6E8"/>
              </a:solidFill>
              <a:latin typeface="Calibri"/>
              <a:ea typeface="Calibri"/>
              <a:cs typeface="Calibri"/>
              <a:sym typeface="Calibri"/>
            </a:endParaRPr>
          </a:p>
        </p:txBody>
      </p:sp>
      <p:sp>
        <p:nvSpPr>
          <p:cNvPr id="451" name="Google Shape;451;p113"/>
          <p:cNvSpPr/>
          <p:nvPr/>
        </p:nvSpPr>
        <p:spPr>
          <a:xfrm>
            <a:off x="722313" y="-2106699"/>
            <a:ext cx="7772400" cy="7394400"/>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2AC00"/>
              </a:solidFill>
              <a:latin typeface="Calibri"/>
              <a:ea typeface="Calibri"/>
              <a:cs typeface="Calibri"/>
              <a:sym typeface="Calibri"/>
            </a:endParaRPr>
          </a:p>
        </p:txBody>
      </p:sp>
      <p:sp>
        <p:nvSpPr>
          <p:cNvPr id="452" name="Google Shape;452;p113"/>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rgbClr val="FFFFFF"/>
              </a:buClr>
              <a:buSzPts val="4000"/>
              <a:buFont typeface="Twentieth Century"/>
              <a:buNone/>
              <a:defRPr sz="4000" b="1" cap="none">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3" name="Google Shape;453;p113"/>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400"/>
              </a:spcBef>
              <a:spcAft>
                <a:spcPts val="0"/>
              </a:spcAft>
              <a:buSzPts val="2000"/>
              <a:buNone/>
              <a:defRPr sz="2000">
                <a:solidFill>
                  <a:srgbClr val="FFFFFF"/>
                </a:solidFill>
              </a:defRPr>
            </a:lvl1pPr>
            <a:lvl2pPr marL="914400" lvl="1" indent="-228600" algn="l" rtl="0">
              <a:lnSpc>
                <a:spcPct val="100000"/>
              </a:lnSpc>
              <a:spcBef>
                <a:spcPts val="360"/>
              </a:spcBef>
              <a:spcAft>
                <a:spcPts val="0"/>
              </a:spcAft>
              <a:buSzPts val="1800"/>
              <a:buNone/>
              <a:defRPr sz="1800">
                <a:solidFill>
                  <a:srgbClr val="8F97C0"/>
                </a:solidFill>
              </a:defRPr>
            </a:lvl2pPr>
            <a:lvl3pPr marL="1371600" lvl="2" indent="-228600" algn="l" rtl="0">
              <a:lnSpc>
                <a:spcPct val="100000"/>
              </a:lnSpc>
              <a:spcBef>
                <a:spcPts val="320"/>
              </a:spcBef>
              <a:spcAft>
                <a:spcPts val="0"/>
              </a:spcAft>
              <a:buSzPts val="1600"/>
              <a:buNone/>
              <a:defRPr sz="1600">
                <a:solidFill>
                  <a:srgbClr val="8F97C0"/>
                </a:solidFill>
              </a:defRPr>
            </a:lvl3pPr>
            <a:lvl4pPr marL="1828800" lvl="3" indent="-228600" algn="l" rtl="0">
              <a:lnSpc>
                <a:spcPct val="100000"/>
              </a:lnSpc>
              <a:spcBef>
                <a:spcPts val="280"/>
              </a:spcBef>
              <a:spcAft>
                <a:spcPts val="0"/>
              </a:spcAft>
              <a:buClr>
                <a:srgbClr val="8F97C0"/>
              </a:buClr>
              <a:buSzPts val="1400"/>
              <a:buNone/>
              <a:defRPr sz="1400">
                <a:solidFill>
                  <a:srgbClr val="8F97C0"/>
                </a:solidFill>
              </a:defRPr>
            </a:lvl4pPr>
            <a:lvl5pPr marL="2286000" lvl="4" indent="-228600" algn="l" rtl="0">
              <a:lnSpc>
                <a:spcPct val="100000"/>
              </a:lnSpc>
              <a:spcBef>
                <a:spcPts val="280"/>
              </a:spcBef>
              <a:spcAft>
                <a:spcPts val="0"/>
              </a:spcAft>
              <a:buClr>
                <a:srgbClr val="8F97C0"/>
              </a:buClr>
              <a:buSzPts val="1400"/>
              <a:buNone/>
              <a:defRPr sz="1400">
                <a:solidFill>
                  <a:srgbClr val="8F97C0"/>
                </a:solidFill>
              </a:defRPr>
            </a:lvl5pPr>
            <a:lvl6pPr marL="2743200" lvl="5" indent="-228600" algn="l" rtl="0">
              <a:lnSpc>
                <a:spcPct val="100000"/>
              </a:lnSpc>
              <a:spcBef>
                <a:spcPts val="280"/>
              </a:spcBef>
              <a:spcAft>
                <a:spcPts val="0"/>
              </a:spcAft>
              <a:buClr>
                <a:srgbClr val="8F97C0"/>
              </a:buClr>
              <a:buSzPts val="1400"/>
              <a:buNone/>
              <a:defRPr sz="1400">
                <a:solidFill>
                  <a:srgbClr val="8F97C0"/>
                </a:solidFill>
              </a:defRPr>
            </a:lvl6pPr>
            <a:lvl7pPr marL="3200400" lvl="6" indent="-228600" algn="l" rtl="0">
              <a:lnSpc>
                <a:spcPct val="100000"/>
              </a:lnSpc>
              <a:spcBef>
                <a:spcPts val="280"/>
              </a:spcBef>
              <a:spcAft>
                <a:spcPts val="0"/>
              </a:spcAft>
              <a:buClr>
                <a:srgbClr val="8F97C0"/>
              </a:buClr>
              <a:buSzPts val="1400"/>
              <a:buNone/>
              <a:defRPr sz="1400">
                <a:solidFill>
                  <a:srgbClr val="8F97C0"/>
                </a:solidFill>
              </a:defRPr>
            </a:lvl7pPr>
            <a:lvl8pPr marL="3657600" lvl="7" indent="-228600" algn="l" rtl="0">
              <a:lnSpc>
                <a:spcPct val="100000"/>
              </a:lnSpc>
              <a:spcBef>
                <a:spcPts val="280"/>
              </a:spcBef>
              <a:spcAft>
                <a:spcPts val="0"/>
              </a:spcAft>
              <a:buClr>
                <a:srgbClr val="8F97C0"/>
              </a:buClr>
              <a:buSzPts val="1400"/>
              <a:buNone/>
              <a:defRPr sz="1400">
                <a:solidFill>
                  <a:srgbClr val="8F97C0"/>
                </a:solidFill>
              </a:defRPr>
            </a:lvl8pPr>
            <a:lvl9pPr marL="4114800" lvl="8" indent="-228600" algn="l" rtl="0">
              <a:lnSpc>
                <a:spcPct val="100000"/>
              </a:lnSpc>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454"/>
        <p:cNvGrpSpPr/>
        <p:nvPr/>
      </p:nvGrpSpPr>
      <p:grpSpPr>
        <a:xfrm>
          <a:off x="0" y="0"/>
          <a:ext cx="0" cy="0"/>
          <a:chOff x="0" y="0"/>
          <a:chExt cx="0" cy="0"/>
        </a:xfrm>
      </p:grpSpPr>
      <p:sp>
        <p:nvSpPr>
          <p:cNvPr id="455" name="Google Shape;455;p114"/>
          <p:cNvSpPr/>
          <p:nvPr/>
        </p:nvSpPr>
        <p:spPr>
          <a:xfrm>
            <a:off x="740809" y="705949"/>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2AC00"/>
              </a:solidFill>
              <a:latin typeface="Calibri"/>
              <a:ea typeface="Calibri"/>
              <a:cs typeface="Calibri"/>
              <a:sym typeface="Calibri"/>
            </a:endParaRPr>
          </a:p>
        </p:txBody>
      </p:sp>
      <p:sp>
        <p:nvSpPr>
          <p:cNvPr id="456" name="Google Shape;456;p114"/>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rgbClr val="3366FF"/>
              </a:buClr>
              <a:buSzPts val="4000"/>
              <a:buFont typeface="Twentieth Century"/>
              <a:buNone/>
              <a:defRPr sz="4000" b="1" cap="none">
                <a:solidFill>
                  <a:srgbClr val="3366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7" name="Google Shape;457;p114"/>
          <p:cNvSpPr/>
          <p:nvPr/>
        </p:nvSpPr>
        <p:spPr>
          <a:xfrm>
            <a:off x="924307" y="844331"/>
            <a:ext cx="5185800" cy="487530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2AC00"/>
              </a:solidFill>
              <a:latin typeface="Calibri"/>
              <a:ea typeface="Calibri"/>
              <a:cs typeface="Calibri"/>
              <a:sym typeface="Calibri"/>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8"/>
        <p:cNvGrpSpPr/>
        <p:nvPr/>
      </p:nvGrpSpPr>
      <p:grpSpPr>
        <a:xfrm>
          <a:off x="0" y="0"/>
          <a:ext cx="0" cy="0"/>
          <a:chOff x="0" y="0"/>
          <a:chExt cx="0" cy="0"/>
        </a:xfrm>
      </p:grpSpPr>
      <p:sp>
        <p:nvSpPr>
          <p:cNvPr id="459" name="Google Shape;459;p115"/>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0" name="Google Shape;460;p1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1" name="Google Shape;461;p1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2" name="Google Shape;462;p1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3A54A5"/>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3A54A5"/>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3A54A5"/>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3A54A5"/>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3A54A5"/>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3A54A5"/>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3A54A5"/>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3A54A5"/>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63"/>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9"/>
        <p:cNvGrpSpPr/>
        <p:nvPr/>
      </p:nvGrpSpPr>
      <p:grpSpPr>
        <a:xfrm>
          <a:off x="0" y="0"/>
          <a:ext cx="0" cy="0"/>
          <a:chOff x="0" y="0"/>
          <a:chExt cx="0" cy="0"/>
        </a:xfrm>
      </p:grpSpPr>
      <p:sp>
        <p:nvSpPr>
          <p:cNvPr id="470" name="Google Shape;470;p118"/>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1" name="Google Shape;471;p118"/>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472"/>
        <p:cNvGrpSpPr/>
        <p:nvPr/>
      </p:nvGrpSpPr>
      <p:grpSpPr>
        <a:xfrm>
          <a:off x="0" y="0"/>
          <a:ext cx="0" cy="0"/>
          <a:chOff x="0" y="0"/>
          <a:chExt cx="0" cy="0"/>
        </a:xfrm>
      </p:grpSpPr>
      <p:sp>
        <p:nvSpPr>
          <p:cNvPr id="473" name="Google Shape;473;p119"/>
          <p:cNvSpPr txBox="1">
            <a:spLocks noGrp="1"/>
          </p:cNvSpPr>
          <p:nvPr>
            <p:ph type="title"/>
          </p:nvPr>
        </p:nvSpPr>
        <p:spPr>
          <a:xfrm>
            <a:off x="911673" y="486892"/>
            <a:ext cx="7317927" cy="10371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4" name="Google Shape;474;p119"/>
          <p:cNvSpPr txBox="1">
            <a:spLocks noGrp="1"/>
          </p:cNvSpPr>
          <p:nvPr>
            <p:ph type="body" idx="1"/>
          </p:nvPr>
        </p:nvSpPr>
        <p:spPr>
          <a:xfrm>
            <a:off x="457200" y="2057400"/>
            <a:ext cx="8229600" cy="406876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75"/>
        <p:cNvGrpSpPr/>
        <p:nvPr/>
      </p:nvGrpSpPr>
      <p:grpSpPr>
        <a:xfrm>
          <a:off x="0" y="0"/>
          <a:ext cx="0" cy="0"/>
          <a:chOff x="0" y="0"/>
          <a:chExt cx="0" cy="0"/>
        </a:xfrm>
      </p:grpSpPr>
      <p:sp>
        <p:nvSpPr>
          <p:cNvPr id="476" name="Google Shape;476;p120"/>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7"/>
        <p:cNvGrpSpPr/>
        <p:nvPr/>
      </p:nvGrpSpPr>
      <p:grpSpPr>
        <a:xfrm>
          <a:off x="0" y="0"/>
          <a:ext cx="0" cy="0"/>
          <a:chOff x="0" y="0"/>
          <a:chExt cx="0" cy="0"/>
        </a:xfrm>
      </p:grpSpPr>
      <p:sp>
        <p:nvSpPr>
          <p:cNvPr id="478" name="Google Shape;478;p121"/>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9" name="Google Shape;479;p121"/>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80" name="Google Shape;480;p121"/>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1"/>
        <p:cNvGrpSpPr/>
        <p:nvPr/>
      </p:nvGrpSpPr>
      <p:grpSpPr>
        <a:xfrm>
          <a:off x="0" y="0"/>
          <a:ext cx="0" cy="0"/>
          <a:chOff x="0" y="0"/>
          <a:chExt cx="0" cy="0"/>
        </a:xfrm>
      </p:grpSpPr>
      <p:sp>
        <p:nvSpPr>
          <p:cNvPr id="482" name="Google Shape;482;p122"/>
          <p:cNvSpPr txBox="1">
            <a:spLocks noGrp="1"/>
          </p:cNvSpPr>
          <p:nvPr>
            <p:ph type="title"/>
          </p:nvPr>
        </p:nvSpPr>
        <p:spPr>
          <a:xfrm>
            <a:off x="1256681"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3" name="Google Shape;483;p122"/>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4" name="Google Shape;484;p122"/>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5" name="Google Shape;485;p122"/>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6" name="Google Shape;486;p122"/>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87"/>
        <p:cNvGrpSpPr/>
        <p:nvPr/>
      </p:nvGrpSpPr>
      <p:grpSpPr>
        <a:xfrm>
          <a:off x="0" y="0"/>
          <a:ext cx="0" cy="0"/>
          <a:chOff x="0" y="0"/>
          <a:chExt cx="0" cy="0"/>
        </a:xfrm>
      </p:grpSpPr>
      <p:sp>
        <p:nvSpPr>
          <p:cNvPr id="488" name="Google Shape;488;p1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9" name="Google Shape;489;p1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490"/>
        <p:cNvGrpSpPr/>
        <p:nvPr/>
      </p:nvGrpSpPr>
      <p:grpSpPr>
        <a:xfrm>
          <a:off x="0" y="0"/>
          <a:ext cx="0" cy="0"/>
          <a:chOff x="0" y="0"/>
          <a:chExt cx="0" cy="0"/>
        </a:xfrm>
      </p:grpSpPr>
      <p:sp>
        <p:nvSpPr>
          <p:cNvPr id="491" name="Google Shape;491;p1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2" name="Google Shape;492;p1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493"/>
        <p:cNvGrpSpPr/>
        <p:nvPr/>
      </p:nvGrpSpPr>
      <p:grpSpPr>
        <a:xfrm>
          <a:off x="0" y="0"/>
          <a:ext cx="0" cy="0"/>
          <a:chOff x="0" y="0"/>
          <a:chExt cx="0" cy="0"/>
        </a:xfrm>
      </p:grpSpPr>
      <p:sp>
        <p:nvSpPr>
          <p:cNvPr id="494" name="Google Shape;494;p125"/>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5" name="Google Shape;495;p125"/>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496" name="Google Shape;496;p125"/>
          <p:cNvSpPr/>
          <p:nvPr/>
        </p:nvSpPr>
        <p:spPr>
          <a:xfrm>
            <a:off x="722313" y="-2106699"/>
            <a:ext cx="7772400" cy="7394492"/>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7" name="Google Shape;497;p125"/>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8" name="Google Shape;498;p125"/>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499"/>
        <p:cNvGrpSpPr/>
        <p:nvPr/>
      </p:nvGrpSpPr>
      <p:grpSpPr>
        <a:xfrm>
          <a:off x="0" y="0"/>
          <a:ext cx="0" cy="0"/>
          <a:chOff x="0" y="0"/>
          <a:chExt cx="0" cy="0"/>
        </a:xfrm>
      </p:grpSpPr>
      <p:sp>
        <p:nvSpPr>
          <p:cNvPr id="500" name="Google Shape;500;p126"/>
          <p:cNvSpPr/>
          <p:nvPr/>
        </p:nvSpPr>
        <p:spPr>
          <a:xfrm>
            <a:off x="740809" y="1557077"/>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1" name="Google Shape;501;p126"/>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Twentieth Century"/>
              <a:buNone/>
              <a:defRPr sz="4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2" name="Google Shape;502;p126"/>
          <p:cNvSpPr txBox="1">
            <a:spLocks noGrp="1"/>
          </p:cNvSpPr>
          <p:nvPr>
            <p:ph type="body" idx="1"/>
          </p:nvPr>
        </p:nvSpPr>
        <p:spPr>
          <a:xfrm>
            <a:off x="1515875" y="5285303"/>
            <a:ext cx="4316530"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chemeClr val="dk1"/>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
        <p:nvSpPr>
          <p:cNvPr id="503" name="Google Shape;503;p126"/>
          <p:cNvSpPr/>
          <p:nvPr/>
        </p:nvSpPr>
        <p:spPr>
          <a:xfrm>
            <a:off x="924307" y="1479300"/>
            <a:ext cx="5185667" cy="487525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4"/>
        <p:cNvGrpSpPr/>
        <p:nvPr/>
      </p:nvGrpSpPr>
      <p:grpSpPr>
        <a:xfrm>
          <a:off x="0" y="0"/>
          <a:ext cx="0" cy="0"/>
          <a:chOff x="0" y="0"/>
          <a:chExt cx="0" cy="0"/>
        </a:xfrm>
      </p:grpSpPr>
      <p:sp>
        <p:nvSpPr>
          <p:cNvPr id="505" name="Google Shape;505;p1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6" name="Google Shape;506;p1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7" name="Google Shape;507;p1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Twentieth Century"/>
                <a:ea typeface="Twentieth Century"/>
                <a:cs typeface="Twentieth Century"/>
                <a:sym typeface="Twentieth Century"/>
              </a:defRPr>
            </a:lvl1pPr>
            <a:lvl2pPr marL="0" marR="0" lvl="1" indent="0" algn="l" rtl="0">
              <a:spcBef>
                <a:spcPts val="0"/>
              </a:spcBef>
              <a:buNone/>
              <a:defRPr sz="1800">
                <a:solidFill>
                  <a:srgbClr val="888888"/>
                </a:solidFill>
                <a:latin typeface="Twentieth Century"/>
                <a:ea typeface="Twentieth Century"/>
                <a:cs typeface="Twentieth Century"/>
                <a:sym typeface="Twentieth Century"/>
              </a:defRPr>
            </a:lvl2pPr>
            <a:lvl3pPr marL="0" marR="0" lvl="2" indent="0" algn="l" rtl="0">
              <a:spcBef>
                <a:spcPts val="0"/>
              </a:spcBef>
              <a:buNone/>
              <a:defRPr sz="1800">
                <a:solidFill>
                  <a:srgbClr val="888888"/>
                </a:solidFill>
                <a:latin typeface="Twentieth Century"/>
                <a:ea typeface="Twentieth Century"/>
                <a:cs typeface="Twentieth Century"/>
                <a:sym typeface="Twentieth Century"/>
              </a:defRPr>
            </a:lvl3pPr>
            <a:lvl4pPr marL="0" marR="0" lvl="3" indent="0" algn="l" rtl="0">
              <a:spcBef>
                <a:spcPts val="0"/>
              </a:spcBef>
              <a:buNone/>
              <a:defRPr sz="1800">
                <a:solidFill>
                  <a:srgbClr val="888888"/>
                </a:solidFill>
                <a:latin typeface="Twentieth Century"/>
                <a:ea typeface="Twentieth Century"/>
                <a:cs typeface="Twentieth Century"/>
                <a:sym typeface="Twentieth Century"/>
              </a:defRPr>
            </a:lvl4pPr>
            <a:lvl5pPr marL="0" marR="0" lvl="4" indent="0" algn="l" rtl="0">
              <a:spcBef>
                <a:spcPts val="0"/>
              </a:spcBef>
              <a:buNone/>
              <a:defRPr sz="1800">
                <a:solidFill>
                  <a:srgbClr val="888888"/>
                </a:solidFill>
                <a:latin typeface="Twentieth Century"/>
                <a:ea typeface="Twentieth Century"/>
                <a:cs typeface="Twentieth Century"/>
                <a:sym typeface="Twentieth Century"/>
              </a:defRPr>
            </a:lvl5pPr>
            <a:lvl6pPr marL="0" marR="0" lvl="5" indent="0" algn="l" rtl="0">
              <a:spcBef>
                <a:spcPts val="0"/>
              </a:spcBef>
              <a:buNone/>
              <a:defRPr sz="1800">
                <a:solidFill>
                  <a:srgbClr val="888888"/>
                </a:solidFill>
                <a:latin typeface="Twentieth Century"/>
                <a:ea typeface="Twentieth Century"/>
                <a:cs typeface="Twentieth Century"/>
                <a:sym typeface="Twentieth Century"/>
              </a:defRPr>
            </a:lvl6pPr>
            <a:lvl7pPr marL="0" marR="0" lvl="6" indent="0" algn="l" rtl="0">
              <a:spcBef>
                <a:spcPts val="0"/>
              </a:spcBef>
              <a:buNone/>
              <a:defRPr sz="1800">
                <a:solidFill>
                  <a:srgbClr val="888888"/>
                </a:solidFill>
                <a:latin typeface="Twentieth Century"/>
                <a:ea typeface="Twentieth Century"/>
                <a:cs typeface="Twentieth Century"/>
                <a:sym typeface="Twentieth Century"/>
              </a:defRPr>
            </a:lvl7pPr>
            <a:lvl8pPr marL="0" marR="0" lvl="7" indent="0" algn="l" rtl="0">
              <a:spcBef>
                <a:spcPts val="0"/>
              </a:spcBef>
              <a:buNone/>
              <a:defRPr sz="1800">
                <a:solidFill>
                  <a:srgbClr val="888888"/>
                </a:solidFill>
                <a:latin typeface="Twentieth Century"/>
                <a:ea typeface="Twentieth Century"/>
                <a:cs typeface="Twentieth Century"/>
                <a:sym typeface="Twentieth Century"/>
              </a:defRPr>
            </a:lvl8pPr>
            <a:lvl9pPr marL="0" marR="0" lvl="8" indent="0" algn="l" rtl="0">
              <a:spcBef>
                <a:spcPts val="0"/>
              </a:spcBef>
              <a:buNone/>
              <a:defRPr sz="1800">
                <a:solidFill>
                  <a:srgbClr val="888888"/>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0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64"/>
        <p:cNvGrpSpPr/>
        <p:nvPr/>
      </p:nvGrpSpPr>
      <p:grpSpPr>
        <a:xfrm>
          <a:off x="0" y="0"/>
          <a:ext cx="0" cy="0"/>
          <a:chOff x="0" y="0"/>
          <a:chExt cx="0" cy="0"/>
        </a:xfrm>
      </p:grpSpPr>
      <p:sp>
        <p:nvSpPr>
          <p:cNvPr id="65" name="Google Shape;65;p16"/>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66" name="Google Shape;66;p16"/>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67" name="Google Shape;67;p16"/>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68" name="Google Shape;68;p16"/>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6"/>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70"/>
        <p:cNvGrpSpPr/>
        <p:nvPr/>
      </p:nvGrpSpPr>
      <p:grpSpPr>
        <a:xfrm>
          <a:off x="0" y="0"/>
          <a:ext cx="0" cy="0"/>
          <a:chOff x="0" y="0"/>
          <a:chExt cx="0" cy="0"/>
        </a:xfrm>
      </p:grpSpPr>
      <p:sp>
        <p:nvSpPr>
          <p:cNvPr id="71" name="Google Shape;71;p17"/>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72" name="Google Shape;72;p17"/>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7"/>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9"/>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0"/>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3" name="Google Shape;83;p20"/>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1"/>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7" name="Google Shape;87;p21"/>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8" name="Google Shape;88;p21"/>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9" name="Google Shape;89;p21"/>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2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25"/>
          <p:cNvSpPr txBox="1">
            <a:spLocks noGrp="1"/>
          </p:cNvSpPr>
          <p:nvPr>
            <p:ph type="title"/>
          </p:nvPr>
        </p:nvSpPr>
        <p:spPr>
          <a:xfrm>
            <a:off x="1635760" y="350815"/>
            <a:ext cx="6987000" cy="9153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4" name="Google Shape;104;p25"/>
          <p:cNvSpPr txBox="1">
            <a:spLocks noGrp="1"/>
          </p:cNvSpPr>
          <p:nvPr>
            <p:ph type="body" idx="1"/>
          </p:nvPr>
        </p:nvSpPr>
        <p:spPr>
          <a:xfrm>
            <a:off x="365298" y="1600200"/>
            <a:ext cx="8257500" cy="4373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5"/>
        <p:cNvGrpSpPr/>
        <p:nvPr/>
      </p:nvGrpSpPr>
      <p:grpSpPr>
        <a:xfrm>
          <a:off x="0" y="0"/>
          <a:ext cx="0" cy="0"/>
          <a:chOff x="0" y="0"/>
          <a:chExt cx="0" cy="0"/>
        </a:xfrm>
      </p:grpSpPr>
      <p:sp>
        <p:nvSpPr>
          <p:cNvPr id="106" name="Google Shape;106;p26"/>
          <p:cNvSpPr txBox="1">
            <a:spLocks noGrp="1"/>
          </p:cNvSpPr>
          <p:nvPr>
            <p:ph type="title"/>
          </p:nvPr>
        </p:nvSpPr>
        <p:spPr>
          <a:xfrm>
            <a:off x="1635760" y="350815"/>
            <a:ext cx="6987000" cy="9153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7"/>
        <p:cNvGrpSpPr/>
        <p:nvPr/>
      </p:nvGrpSpPr>
      <p:grpSpPr>
        <a:xfrm>
          <a:off x="0" y="0"/>
          <a:ext cx="0" cy="0"/>
          <a:chOff x="0" y="0"/>
          <a:chExt cx="0" cy="0"/>
        </a:xfrm>
      </p:grpSpPr>
      <p:sp>
        <p:nvSpPr>
          <p:cNvPr id="108" name="Google Shape;108;p2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2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1635760" y="350815"/>
            <a:ext cx="6987000" cy="9153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3" name="Google Shape;113;p28"/>
          <p:cNvSpPr txBox="1">
            <a:spLocks noGrp="1"/>
          </p:cNvSpPr>
          <p:nvPr>
            <p:ph type="body" idx="1"/>
          </p:nvPr>
        </p:nvSpPr>
        <p:spPr>
          <a:xfrm>
            <a:off x="364604" y="1600200"/>
            <a:ext cx="4038600" cy="4697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560"/>
              </a:spcBef>
              <a:spcAft>
                <a:spcPts val="0"/>
              </a:spcAft>
              <a:buClr>
                <a:schemeClr val="dk1"/>
              </a:buClr>
              <a:buSzPts val="2800"/>
              <a:buFont typeface="Noto Sans Symbols"/>
              <a:buNone/>
              <a:defRPr sz="2800" b="0" i="0" u="none" strike="noStrike" cap="none">
                <a:solidFill>
                  <a:schemeClr val="dk2"/>
                </a:solidFill>
                <a:latin typeface="Questrial"/>
                <a:ea typeface="Questrial"/>
                <a:cs typeface="Questrial"/>
                <a:sym typeface="Questrial"/>
              </a:defRPr>
            </a:lvl1pPr>
            <a:lvl2pPr marL="914400" marR="0" lvl="1" indent="-381000" algn="l" rtl="0">
              <a:spcBef>
                <a:spcPts val="480"/>
              </a:spcBef>
              <a:spcAft>
                <a:spcPts val="0"/>
              </a:spcAft>
              <a:buClr>
                <a:schemeClr val="lt1"/>
              </a:buClr>
              <a:buSzPts val="2400"/>
              <a:buFont typeface="Noto Sans Symbols"/>
              <a:buChar char="▪"/>
              <a:defRPr sz="2400" b="0" i="0" u="none" strike="noStrike" cap="none">
                <a:solidFill>
                  <a:schemeClr val="dk2"/>
                </a:solidFill>
                <a:latin typeface="Questrial"/>
                <a:ea typeface="Questrial"/>
                <a:cs typeface="Questrial"/>
                <a:sym typeface="Questrial"/>
              </a:defRPr>
            </a:lvl2pPr>
            <a:lvl3pPr marL="1371600" marR="0" lvl="2"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Questrial"/>
                <a:ea typeface="Questrial"/>
                <a:cs typeface="Questrial"/>
                <a:sym typeface="Questrial"/>
              </a:defRPr>
            </a:lvl3pPr>
            <a:lvl4pPr marL="1828800" marR="0" lvl="3" indent="-342900" algn="l" rtl="0">
              <a:spcBef>
                <a:spcPts val="360"/>
              </a:spcBef>
              <a:spcAft>
                <a:spcPts val="0"/>
              </a:spcAft>
              <a:buClr>
                <a:schemeClr val="dk2"/>
              </a:buClr>
              <a:buSzPts val="1800"/>
              <a:buFont typeface="Arial"/>
              <a:buChar char="•"/>
              <a:defRPr sz="1800" b="0" i="0" u="none" strike="noStrike" cap="none">
                <a:solidFill>
                  <a:schemeClr val="dk2"/>
                </a:solidFill>
                <a:latin typeface="Questrial"/>
                <a:ea typeface="Questrial"/>
                <a:cs typeface="Questrial"/>
                <a:sym typeface="Questrial"/>
              </a:defRPr>
            </a:lvl4pPr>
            <a:lvl5pPr marL="2286000" marR="0" lvl="4" indent="-342900" algn="l" rtl="0">
              <a:spcBef>
                <a:spcPts val="360"/>
              </a:spcBef>
              <a:spcAft>
                <a:spcPts val="0"/>
              </a:spcAft>
              <a:buClr>
                <a:schemeClr val="dk2"/>
              </a:buClr>
              <a:buSzPts val="1800"/>
              <a:buFont typeface="Arial"/>
              <a:buChar char="•"/>
              <a:defRPr sz="1800" b="0" i="0" u="none" strike="noStrike" cap="none">
                <a:solidFill>
                  <a:schemeClr val="dk2"/>
                </a:solidFill>
                <a:latin typeface="Questrial"/>
                <a:ea typeface="Questrial"/>
                <a:cs typeface="Questrial"/>
                <a:sym typeface="Quest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28"/>
          <p:cNvSpPr txBox="1">
            <a:spLocks noGrp="1"/>
          </p:cNvSpPr>
          <p:nvPr>
            <p:ph type="body" idx="2"/>
          </p:nvPr>
        </p:nvSpPr>
        <p:spPr>
          <a:xfrm>
            <a:off x="4555604" y="1600200"/>
            <a:ext cx="4038600" cy="4697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560"/>
              </a:spcBef>
              <a:spcAft>
                <a:spcPts val="0"/>
              </a:spcAft>
              <a:buClr>
                <a:schemeClr val="dk1"/>
              </a:buClr>
              <a:buSzPts val="2800"/>
              <a:buFont typeface="Noto Sans Symbols"/>
              <a:buNone/>
              <a:defRPr sz="2800" b="0" i="0" u="none" strike="noStrike" cap="none">
                <a:solidFill>
                  <a:schemeClr val="dk2"/>
                </a:solidFill>
                <a:latin typeface="Questrial"/>
                <a:ea typeface="Questrial"/>
                <a:cs typeface="Questrial"/>
                <a:sym typeface="Questrial"/>
              </a:defRPr>
            </a:lvl1pPr>
            <a:lvl2pPr marL="914400" marR="0" lvl="1" indent="-381000" algn="l" rtl="0">
              <a:spcBef>
                <a:spcPts val="480"/>
              </a:spcBef>
              <a:spcAft>
                <a:spcPts val="0"/>
              </a:spcAft>
              <a:buClr>
                <a:schemeClr val="lt1"/>
              </a:buClr>
              <a:buSzPts val="2400"/>
              <a:buFont typeface="Noto Sans Symbols"/>
              <a:buChar char="▪"/>
              <a:defRPr sz="2400" b="0" i="0" u="none" strike="noStrike" cap="none">
                <a:solidFill>
                  <a:schemeClr val="dk2"/>
                </a:solidFill>
                <a:latin typeface="Questrial"/>
                <a:ea typeface="Questrial"/>
                <a:cs typeface="Questrial"/>
                <a:sym typeface="Questrial"/>
              </a:defRPr>
            </a:lvl2pPr>
            <a:lvl3pPr marL="1371600" marR="0" lvl="2"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Questrial"/>
                <a:ea typeface="Questrial"/>
                <a:cs typeface="Questrial"/>
                <a:sym typeface="Questrial"/>
              </a:defRPr>
            </a:lvl3pPr>
            <a:lvl4pPr marL="1828800" marR="0" lvl="3" indent="-342900" algn="l" rtl="0">
              <a:spcBef>
                <a:spcPts val="360"/>
              </a:spcBef>
              <a:spcAft>
                <a:spcPts val="0"/>
              </a:spcAft>
              <a:buClr>
                <a:schemeClr val="dk2"/>
              </a:buClr>
              <a:buSzPts val="1800"/>
              <a:buFont typeface="Arial"/>
              <a:buChar char="•"/>
              <a:defRPr sz="1800" b="0" i="0" u="none" strike="noStrike" cap="none">
                <a:solidFill>
                  <a:schemeClr val="dk2"/>
                </a:solidFill>
                <a:latin typeface="Questrial"/>
                <a:ea typeface="Questrial"/>
                <a:cs typeface="Questrial"/>
                <a:sym typeface="Questrial"/>
              </a:defRPr>
            </a:lvl4pPr>
            <a:lvl5pPr marL="2286000" marR="0" lvl="4" indent="-342900" algn="l" rtl="0">
              <a:spcBef>
                <a:spcPts val="360"/>
              </a:spcBef>
              <a:spcAft>
                <a:spcPts val="0"/>
              </a:spcAft>
              <a:buClr>
                <a:schemeClr val="dk2"/>
              </a:buClr>
              <a:buSzPts val="1800"/>
              <a:buFont typeface="Arial"/>
              <a:buChar char="•"/>
              <a:defRPr sz="1800" b="0" i="0" u="none" strike="noStrike" cap="none">
                <a:solidFill>
                  <a:schemeClr val="dk2"/>
                </a:solidFill>
                <a:latin typeface="Questrial"/>
                <a:ea typeface="Questrial"/>
                <a:cs typeface="Questrial"/>
                <a:sym typeface="Quest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x">
  <p:cSld name="TITLE_AND_BODY">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1635760" y="350815"/>
            <a:ext cx="6987000" cy="9153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1256681" y="502281"/>
            <a:ext cx="7297800" cy="9153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9" name="Google Shape;119;p30"/>
          <p:cNvSpPr txBox="1">
            <a:spLocks noGrp="1"/>
          </p:cNvSpPr>
          <p:nvPr>
            <p:ph type="body" idx="1"/>
          </p:nvPr>
        </p:nvSpPr>
        <p:spPr>
          <a:xfrm>
            <a:off x="324920" y="152188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Noto Sans Symbols"/>
              <a:buNone/>
              <a:defRPr sz="2400" b="1" i="0" u="none" strike="noStrike" cap="none">
                <a:solidFill>
                  <a:schemeClr val="dk2"/>
                </a:solidFill>
                <a:latin typeface="Questrial"/>
                <a:ea typeface="Questrial"/>
                <a:cs typeface="Questrial"/>
                <a:sym typeface="Questrial"/>
              </a:defRPr>
            </a:lvl1pPr>
            <a:lvl2pPr marL="914400" marR="0" lvl="1" indent="-228600" algn="l" rtl="0">
              <a:spcBef>
                <a:spcPts val="400"/>
              </a:spcBef>
              <a:spcAft>
                <a:spcPts val="0"/>
              </a:spcAft>
              <a:buClr>
                <a:schemeClr val="lt1"/>
              </a:buClr>
              <a:buSzPts val="2000"/>
              <a:buFont typeface="Noto Sans Symbols"/>
              <a:buNone/>
              <a:defRPr sz="2000" b="1" i="0" u="none" strike="noStrike" cap="none">
                <a:solidFill>
                  <a:schemeClr val="dk2"/>
                </a:solidFill>
                <a:latin typeface="Questrial"/>
                <a:ea typeface="Questrial"/>
                <a:cs typeface="Questrial"/>
                <a:sym typeface="Questrial"/>
              </a:defRPr>
            </a:lvl2pPr>
            <a:lvl3pPr marL="1371600" marR="0" lvl="2" indent="-228600" algn="l" rtl="0">
              <a:spcBef>
                <a:spcPts val="360"/>
              </a:spcBef>
              <a:spcAft>
                <a:spcPts val="0"/>
              </a:spcAft>
              <a:buClr>
                <a:schemeClr val="accent2"/>
              </a:buClr>
              <a:buSzPts val="1800"/>
              <a:buFont typeface="Noto Sans Symbols"/>
              <a:buNone/>
              <a:defRPr sz="1800" b="1" i="0" u="none" strike="noStrike" cap="none">
                <a:solidFill>
                  <a:schemeClr val="dk2"/>
                </a:solidFill>
                <a:latin typeface="Questrial"/>
                <a:ea typeface="Questrial"/>
                <a:cs typeface="Questrial"/>
                <a:sym typeface="Questrial"/>
              </a:defRPr>
            </a:lvl3pPr>
            <a:lvl4pPr marL="1828800" marR="0" lvl="3" indent="-228600" algn="l" rtl="0">
              <a:spcBef>
                <a:spcPts val="320"/>
              </a:spcBef>
              <a:spcAft>
                <a:spcPts val="0"/>
              </a:spcAft>
              <a:buClr>
                <a:schemeClr val="dk2"/>
              </a:buClr>
              <a:buSzPts val="1600"/>
              <a:buFont typeface="Arial"/>
              <a:buNone/>
              <a:defRPr sz="1600" b="1" i="0" u="none" strike="noStrike" cap="none">
                <a:solidFill>
                  <a:schemeClr val="dk2"/>
                </a:solidFill>
                <a:latin typeface="Questrial"/>
                <a:ea typeface="Questrial"/>
                <a:cs typeface="Questrial"/>
                <a:sym typeface="Questrial"/>
              </a:defRPr>
            </a:lvl4pPr>
            <a:lvl5pPr marL="2286000" marR="0" lvl="4" indent="-228600" algn="l" rtl="0">
              <a:spcBef>
                <a:spcPts val="320"/>
              </a:spcBef>
              <a:spcAft>
                <a:spcPts val="0"/>
              </a:spcAft>
              <a:buClr>
                <a:schemeClr val="dk2"/>
              </a:buClr>
              <a:buSzPts val="1600"/>
              <a:buFont typeface="Arial"/>
              <a:buNone/>
              <a:defRPr sz="1600" b="1" i="0" u="none" strike="noStrike" cap="none">
                <a:solidFill>
                  <a:schemeClr val="dk2"/>
                </a:solidFill>
                <a:latin typeface="Questrial"/>
                <a:ea typeface="Questrial"/>
                <a:cs typeface="Questrial"/>
                <a:sym typeface="Quest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0" name="Google Shape;120;p30"/>
          <p:cNvSpPr txBox="1">
            <a:spLocks noGrp="1"/>
          </p:cNvSpPr>
          <p:nvPr>
            <p:ph type="body" idx="2"/>
          </p:nvPr>
        </p:nvSpPr>
        <p:spPr>
          <a:xfrm>
            <a:off x="324920" y="2161645"/>
            <a:ext cx="4040100" cy="4109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1"/>
              </a:buClr>
              <a:buSzPts val="2400"/>
              <a:buFont typeface="Noto Sans Symbols"/>
              <a:buNone/>
              <a:defRPr sz="2400" b="0" i="0" u="none" strike="noStrike" cap="none">
                <a:solidFill>
                  <a:schemeClr val="dk2"/>
                </a:solidFill>
                <a:latin typeface="Questrial"/>
                <a:ea typeface="Questrial"/>
                <a:cs typeface="Questrial"/>
                <a:sym typeface="Questrial"/>
              </a:defRPr>
            </a:lvl1pPr>
            <a:lvl2pPr marL="914400" marR="0" lvl="1" indent="-355600" algn="l" rtl="0">
              <a:spcBef>
                <a:spcPts val="400"/>
              </a:spcBef>
              <a:spcAft>
                <a:spcPts val="0"/>
              </a:spcAft>
              <a:buClr>
                <a:schemeClr val="lt1"/>
              </a:buClr>
              <a:buSzPts val="2000"/>
              <a:buFont typeface="Noto Sans Symbols"/>
              <a:buChar char="▪"/>
              <a:defRPr sz="2000" b="0" i="0" u="none" strike="noStrike" cap="none">
                <a:solidFill>
                  <a:schemeClr val="dk2"/>
                </a:solidFill>
                <a:latin typeface="Questrial"/>
                <a:ea typeface="Questrial"/>
                <a:cs typeface="Questrial"/>
                <a:sym typeface="Questrial"/>
              </a:defRPr>
            </a:lvl2pPr>
            <a:lvl3pPr marL="1371600" marR="0" lvl="2"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Questrial"/>
                <a:ea typeface="Questrial"/>
                <a:cs typeface="Questrial"/>
                <a:sym typeface="Questrial"/>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Questrial"/>
                <a:ea typeface="Questrial"/>
                <a:cs typeface="Questrial"/>
                <a:sym typeface="Questrial"/>
              </a:defRPr>
            </a:lvl4pPr>
            <a:lvl5pPr marL="2286000" marR="0" lvl="4" indent="-330200" algn="l" rtl="0">
              <a:spcBef>
                <a:spcPts val="320"/>
              </a:spcBef>
              <a:spcAft>
                <a:spcPts val="0"/>
              </a:spcAft>
              <a:buClr>
                <a:schemeClr val="dk2"/>
              </a:buClr>
              <a:buSzPts val="1600"/>
              <a:buFont typeface="Arial"/>
              <a:buChar char="•"/>
              <a:defRPr sz="1600" b="0" i="0" u="none" strike="noStrike" cap="none">
                <a:solidFill>
                  <a:schemeClr val="dk2"/>
                </a:solidFill>
                <a:latin typeface="Questrial"/>
                <a:ea typeface="Questrial"/>
                <a:cs typeface="Questrial"/>
                <a:sym typeface="Quest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1" name="Google Shape;121;p30"/>
          <p:cNvSpPr txBox="1">
            <a:spLocks noGrp="1"/>
          </p:cNvSpPr>
          <p:nvPr>
            <p:ph type="body" idx="3"/>
          </p:nvPr>
        </p:nvSpPr>
        <p:spPr>
          <a:xfrm>
            <a:off x="4512745" y="152188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Noto Sans Symbols"/>
              <a:buNone/>
              <a:defRPr sz="2400" b="1" i="0" u="none" strike="noStrike" cap="none">
                <a:solidFill>
                  <a:schemeClr val="dk2"/>
                </a:solidFill>
                <a:latin typeface="Questrial"/>
                <a:ea typeface="Questrial"/>
                <a:cs typeface="Questrial"/>
                <a:sym typeface="Questrial"/>
              </a:defRPr>
            </a:lvl1pPr>
            <a:lvl2pPr marL="914400" marR="0" lvl="1" indent="-228600" algn="l" rtl="0">
              <a:spcBef>
                <a:spcPts val="400"/>
              </a:spcBef>
              <a:spcAft>
                <a:spcPts val="0"/>
              </a:spcAft>
              <a:buClr>
                <a:schemeClr val="lt1"/>
              </a:buClr>
              <a:buSzPts val="2000"/>
              <a:buFont typeface="Noto Sans Symbols"/>
              <a:buNone/>
              <a:defRPr sz="2000" b="1" i="0" u="none" strike="noStrike" cap="none">
                <a:solidFill>
                  <a:schemeClr val="dk2"/>
                </a:solidFill>
                <a:latin typeface="Questrial"/>
                <a:ea typeface="Questrial"/>
                <a:cs typeface="Questrial"/>
                <a:sym typeface="Questrial"/>
              </a:defRPr>
            </a:lvl2pPr>
            <a:lvl3pPr marL="1371600" marR="0" lvl="2" indent="-228600" algn="l" rtl="0">
              <a:spcBef>
                <a:spcPts val="360"/>
              </a:spcBef>
              <a:spcAft>
                <a:spcPts val="0"/>
              </a:spcAft>
              <a:buClr>
                <a:schemeClr val="accent2"/>
              </a:buClr>
              <a:buSzPts val="1800"/>
              <a:buFont typeface="Noto Sans Symbols"/>
              <a:buNone/>
              <a:defRPr sz="1800" b="1" i="0" u="none" strike="noStrike" cap="none">
                <a:solidFill>
                  <a:schemeClr val="dk2"/>
                </a:solidFill>
                <a:latin typeface="Questrial"/>
                <a:ea typeface="Questrial"/>
                <a:cs typeface="Questrial"/>
                <a:sym typeface="Questrial"/>
              </a:defRPr>
            </a:lvl3pPr>
            <a:lvl4pPr marL="1828800" marR="0" lvl="3" indent="-228600" algn="l" rtl="0">
              <a:spcBef>
                <a:spcPts val="320"/>
              </a:spcBef>
              <a:spcAft>
                <a:spcPts val="0"/>
              </a:spcAft>
              <a:buClr>
                <a:schemeClr val="dk2"/>
              </a:buClr>
              <a:buSzPts val="1600"/>
              <a:buFont typeface="Arial"/>
              <a:buNone/>
              <a:defRPr sz="1600" b="1" i="0" u="none" strike="noStrike" cap="none">
                <a:solidFill>
                  <a:schemeClr val="dk2"/>
                </a:solidFill>
                <a:latin typeface="Questrial"/>
                <a:ea typeface="Questrial"/>
                <a:cs typeface="Questrial"/>
                <a:sym typeface="Questrial"/>
              </a:defRPr>
            </a:lvl4pPr>
            <a:lvl5pPr marL="2286000" marR="0" lvl="4" indent="-228600" algn="l" rtl="0">
              <a:spcBef>
                <a:spcPts val="320"/>
              </a:spcBef>
              <a:spcAft>
                <a:spcPts val="0"/>
              </a:spcAft>
              <a:buClr>
                <a:schemeClr val="dk2"/>
              </a:buClr>
              <a:buSzPts val="1600"/>
              <a:buFont typeface="Arial"/>
              <a:buNone/>
              <a:defRPr sz="1600" b="1" i="0" u="none" strike="noStrike" cap="none">
                <a:solidFill>
                  <a:schemeClr val="dk2"/>
                </a:solidFill>
                <a:latin typeface="Questrial"/>
                <a:ea typeface="Questrial"/>
                <a:cs typeface="Questrial"/>
                <a:sym typeface="Quest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2" name="Google Shape;122;p30"/>
          <p:cNvSpPr txBox="1">
            <a:spLocks noGrp="1"/>
          </p:cNvSpPr>
          <p:nvPr>
            <p:ph type="body" idx="4"/>
          </p:nvPr>
        </p:nvSpPr>
        <p:spPr>
          <a:xfrm>
            <a:off x="4512745" y="2161645"/>
            <a:ext cx="4041900" cy="4109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1"/>
              </a:buClr>
              <a:buSzPts val="2400"/>
              <a:buFont typeface="Noto Sans Symbols"/>
              <a:buNone/>
              <a:defRPr sz="2400" b="0" i="0" u="none" strike="noStrike" cap="none">
                <a:solidFill>
                  <a:schemeClr val="dk2"/>
                </a:solidFill>
                <a:latin typeface="Questrial"/>
                <a:ea typeface="Questrial"/>
                <a:cs typeface="Questrial"/>
                <a:sym typeface="Questrial"/>
              </a:defRPr>
            </a:lvl1pPr>
            <a:lvl2pPr marL="914400" marR="0" lvl="1" indent="-355600" algn="l" rtl="0">
              <a:spcBef>
                <a:spcPts val="400"/>
              </a:spcBef>
              <a:spcAft>
                <a:spcPts val="0"/>
              </a:spcAft>
              <a:buClr>
                <a:schemeClr val="lt1"/>
              </a:buClr>
              <a:buSzPts val="2000"/>
              <a:buFont typeface="Noto Sans Symbols"/>
              <a:buChar char="▪"/>
              <a:defRPr sz="2000" b="0" i="0" u="none" strike="noStrike" cap="none">
                <a:solidFill>
                  <a:schemeClr val="dk2"/>
                </a:solidFill>
                <a:latin typeface="Questrial"/>
                <a:ea typeface="Questrial"/>
                <a:cs typeface="Questrial"/>
                <a:sym typeface="Questrial"/>
              </a:defRPr>
            </a:lvl2pPr>
            <a:lvl3pPr marL="1371600" marR="0" lvl="2"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Questrial"/>
                <a:ea typeface="Questrial"/>
                <a:cs typeface="Questrial"/>
                <a:sym typeface="Questrial"/>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Questrial"/>
                <a:ea typeface="Questrial"/>
                <a:cs typeface="Questrial"/>
                <a:sym typeface="Questrial"/>
              </a:defRPr>
            </a:lvl4pPr>
            <a:lvl5pPr marL="2286000" marR="0" lvl="4" indent="-330200" algn="l" rtl="0">
              <a:spcBef>
                <a:spcPts val="320"/>
              </a:spcBef>
              <a:spcAft>
                <a:spcPts val="0"/>
              </a:spcAft>
              <a:buClr>
                <a:schemeClr val="dk2"/>
              </a:buClr>
              <a:buSzPts val="1600"/>
              <a:buFont typeface="Arial"/>
              <a:buChar char="•"/>
              <a:defRPr sz="1600" b="0" i="0" u="none" strike="noStrike" cap="none">
                <a:solidFill>
                  <a:schemeClr val="dk2"/>
                </a:solidFill>
                <a:latin typeface="Questrial"/>
                <a:ea typeface="Questrial"/>
                <a:cs typeface="Questrial"/>
                <a:sym typeface="Quest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23"/>
        <p:cNvGrpSpPr/>
        <p:nvPr/>
      </p:nvGrpSpPr>
      <p:grpSpPr>
        <a:xfrm>
          <a:off x="0" y="0"/>
          <a:ext cx="0" cy="0"/>
          <a:chOff x="0" y="0"/>
          <a:chExt cx="0" cy="0"/>
        </a:xfrm>
      </p:grpSpPr>
      <p:sp>
        <p:nvSpPr>
          <p:cNvPr id="124" name="Google Shape;124;p31"/>
          <p:cNvSpPr txBox="1">
            <a:spLocks noGrp="1"/>
          </p:cNvSpPr>
          <p:nvPr>
            <p:ph type="title"/>
          </p:nvPr>
        </p:nvSpPr>
        <p:spPr>
          <a:xfrm>
            <a:off x="911673" y="486892"/>
            <a:ext cx="7317900" cy="10371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5" name="Google Shape;125;p31"/>
          <p:cNvSpPr txBox="1">
            <a:spLocks noGrp="1"/>
          </p:cNvSpPr>
          <p:nvPr>
            <p:ph type="body" idx="1"/>
          </p:nvPr>
        </p:nvSpPr>
        <p:spPr>
          <a:xfrm>
            <a:off x="457200" y="2057400"/>
            <a:ext cx="8229600" cy="40689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6" name="Google Shape;126;p31"/>
          <p:cNvSpPr txBox="1">
            <a:spLocks noGrp="1"/>
          </p:cNvSpPr>
          <p:nvPr>
            <p:ph type="ftr" idx="11"/>
          </p:nvPr>
        </p:nvSpPr>
        <p:spPr>
          <a:xfrm>
            <a:off x="457200" y="6248133"/>
            <a:ext cx="7467600" cy="3651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F97C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27"/>
        <p:cNvGrpSpPr/>
        <p:nvPr/>
      </p:nvGrpSpPr>
      <p:grpSpPr>
        <a:xfrm>
          <a:off x="0" y="0"/>
          <a:ext cx="0" cy="0"/>
          <a:chOff x="0" y="0"/>
          <a:chExt cx="0" cy="0"/>
        </a:xfrm>
      </p:grpSpPr>
      <p:sp>
        <p:nvSpPr>
          <p:cNvPr id="128" name="Google Shape;128;p32"/>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dk2"/>
              </a:buClr>
              <a:buSzPts val="4000"/>
              <a:buFont typeface="Questrial"/>
              <a:buNone/>
              <a:defRPr sz="4000" b="1"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9" name="Google Shape;129;p32"/>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2000"/>
              <a:buFont typeface="Noto Sans Symbols"/>
              <a:buNone/>
              <a:defRPr sz="2000" b="0" i="0" u="none" strike="noStrike" cap="none">
                <a:solidFill>
                  <a:srgbClr val="3A54A5"/>
                </a:solidFill>
                <a:latin typeface="Questrial"/>
                <a:ea typeface="Questrial"/>
                <a:cs typeface="Questrial"/>
                <a:sym typeface="Questrial"/>
              </a:defRPr>
            </a:lvl1pPr>
            <a:lvl2pPr marL="914400" marR="0" lvl="1" indent="-228600" algn="l" rtl="0">
              <a:spcBef>
                <a:spcPts val="360"/>
              </a:spcBef>
              <a:spcAft>
                <a:spcPts val="0"/>
              </a:spcAft>
              <a:buClr>
                <a:schemeClr val="lt1"/>
              </a:buClr>
              <a:buSzPts val="1800"/>
              <a:buFont typeface="Noto Sans Symbols"/>
              <a:buNone/>
              <a:defRPr sz="1800" b="0" i="0" u="none" strike="noStrike" cap="none">
                <a:solidFill>
                  <a:srgbClr val="8F97C0"/>
                </a:solidFill>
                <a:latin typeface="Questrial"/>
                <a:ea typeface="Questrial"/>
                <a:cs typeface="Questrial"/>
                <a:sym typeface="Questrial"/>
              </a:defRPr>
            </a:lvl2pPr>
            <a:lvl3pPr marL="1371600" marR="0" lvl="2" indent="-228600" algn="l" rtl="0">
              <a:spcBef>
                <a:spcPts val="320"/>
              </a:spcBef>
              <a:spcAft>
                <a:spcPts val="0"/>
              </a:spcAft>
              <a:buClr>
                <a:schemeClr val="accent2"/>
              </a:buClr>
              <a:buSzPts val="1600"/>
              <a:buFont typeface="Noto Sans Symbols"/>
              <a:buNone/>
              <a:defRPr sz="1600" b="0" i="0" u="none" strike="noStrike" cap="none">
                <a:solidFill>
                  <a:srgbClr val="8F97C0"/>
                </a:solidFill>
                <a:latin typeface="Questrial"/>
                <a:ea typeface="Questrial"/>
                <a:cs typeface="Questrial"/>
                <a:sym typeface="Questrial"/>
              </a:defRPr>
            </a:lvl3pPr>
            <a:lvl4pPr marL="1828800" marR="0" lvl="3" indent="-228600" algn="l" rtl="0">
              <a:spcBef>
                <a:spcPts val="280"/>
              </a:spcBef>
              <a:spcAft>
                <a:spcPts val="0"/>
              </a:spcAft>
              <a:buClr>
                <a:srgbClr val="8F97C0"/>
              </a:buClr>
              <a:buSzPts val="1400"/>
              <a:buFont typeface="Arial"/>
              <a:buNone/>
              <a:defRPr sz="1400" b="0" i="0" u="none" strike="noStrike" cap="none">
                <a:solidFill>
                  <a:srgbClr val="8F97C0"/>
                </a:solidFill>
                <a:latin typeface="Questrial"/>
                <a:ea typeface="Questrial"/>
                <a:cs typeface="Questrial"/>
                <a:sym typeface="Questrial"/>
              </a:defRPr>
            </a:lvl4pPr>
            <a:lvl5pPr marL="2286000" marR="0" lvl="4" indent="-228600" algn="l" rtl="0">
              <a:spcBef>
                <a:spcPts val="280"/>
              </a:spcBef>
              <a:spcAft>
                <a:spcPts val="0"/>
              </a:spcAft>
              <a:buClr>
                <a:srgbClr val="8F97C0"/>
              </a:buClr>
              <a:buSzPts val="1400"/>
              <a:buFont typeface="Arial"/>
              <a:buNone/>
              <a:defRPr sz="1400" b="0" i="0" u="none" strike="noStrike" cap="none">
                <a:solidFill>
                  <a:srgbClr val="8F97C0"/>
                </a:solidFill>
                <a:latin typeface="Questrial"/>
                <a:ea typeface="Questrial"/>
                <a:cs typeface="Questrial"/>
                <a:sym typeface="Questrial"/>
              </a:defRPr>
            </a:lvl5pPr>
            <a:lvl6pPr marL="2743200" marR="0" lvl="5" indent="-228600" algn="l" rtl="0">
              <a:spcBef>
                <a:spcPts val="28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6pPr>
            <a:lvl7pPr marL="3200400" marR="0" lvl="6" indent="-228600" algn="l" rtl="0">
              <a:spcBef>
                <a:spcPts val="28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7pPr>
            <a:lvl8pPr marL="3657600" marR="0" lvl="7" indent="-228600" algn="l" rtl="0">
              <a:spcBef>
                <a:spcPts val="28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8pPr>
            <a:lvl9pPr marL="4114800" marR="0" lvl="8" indent="-228600" algn="l" rtl="0">
              <a:spcBef>
                <a:spcPts val="28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0"/>
        <p:cNvGrpSpPr/>
        <p:nvPr/>
      </p:nvGrpSpPr>
      <p:grpSpPr>
        <a:xfrm>
          <a:off x="0" y="0"/>
          <a:ext cx="0" cy="0"/>
          <a:chOff x="0" y="0"/>
          <a:chExt cx="0" cy="0"/>
        </a:xfrm>
      </p:grpSpPr>
      <p:sp>
        <p:nvSpPr>
          <p:cNvPr id="131" name="Google Shape;131;p33"/>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33"/>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133" name="Google Shape;133;p33"/>
          <p:cNvSpPr/>
          <p:nvPr/>
        </p:nvSpPr>
        <p:spPr>
          <a:xfrm>
            <a:off x="722313" y="-2106699"/>
            <a:ext cx="7772400" cy="7394400"/>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33"/>
          <p:cNvSpPr txBox="1">
            <a:spLocks noGrp="1"/>
          </p:cNvSpPr>
          <p:nvPr>
            <p:ph type="title"/>
          </p:nvPr>
        </p:nvSpPr>
        <p:spPr>
          <a:xfrm>
            <a:off x="1394662" y="3798999"/>
            <a:ext cx="7211400" cy="13620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rgbClr val="FFFFFF"/>
              </a:buClr>
              <a:buSzPts val="4000"/>
              <a:buFont typeface="Questrial"/>
              <a:buNone/>
              <a:defRPr sz="4000" b="1" i="0" u="none" strike="noStrike" cap="none">
                <a:solidFill>
                  <a:srgbClr val="FFFFFF"/>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5" name="Google Shape;135;p33"/>
          <p:cNvSpPr txBox="1">
            <a:spLocks noGrp="1"/>
          </p:cNvSpPr>
          <p:nvPr>
            <p:ph type="body" idx="1"/>
          </p:nvPr>
        </p:nvSpPr>
        <p:spPr>
          <a:xfrm>
            <a:off x="1708425" y="4630384"/>
            <a:ext cx="7628100" cy="651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2000"/>
              <a:buFont typeface="Noto Sans Symbols"/>
              <a:buNone/>
              <a:defRPr sz="2000" b="0" i="0" u="none" strike="noStrike" cap="none">
                <a:solidFill>
                  <a:srgbClr val="FFFFFF"/>
                </a:solidFill>
                <a:latin typeface="Questrial"/>
                <a:ea typeface="Questrial"/>
                <a:cs typeface="Questrial"/>
                <a:sym typeface="Questrial"/>
              </a:defRPr>
            </a:lvl1pPr>
            <a:lvl2pPr marL="914400" marR="0" lvl="1" indent="-228600" algn="l" rtl="0">
              <a:spcBef>
                <a:spcPts val="360"/>
              </a:spcBef>
              <a:spcAft>
                <a:spcPts val="0"/>
              </a:spcAft>
              <a:buClr>
                <a:schemeClr val="lt1"/>
              </a:buClr>
              <a:buSzPts val="1800"/>
              <a:buFont typeface="Noto Sans Symbols"/>
              <a:buNone/>
              <a:defRPr sz="1800" b="0" i="0" u="none" strike="noStrike" cap="none">
                <a:solidFill>
                  <a:srgbClr val="8F97C0"/>
                </a:solidFill>
                <a:latin typeface="Questrial"/>
                <a:ea typeface="Questrial"/>
                <a:cs typeface="Questrial"/>
                <a:sym typeface="Questrial"/>
              </a:defRPr>
            </a:lvl2pPr>
            <a:lvl3pPr marL="1371600" marR="0" lvl="2" indent="-228600" algn="l" rtl="0">
              <a:spcBef>
                <a:spcPts val="320"/>
              </a:spcBef>
              <a:spcAft>
                <a:spcPts val="0"/>
              </a:spcAft>
              <a:buClr>
                <a:schemeClr val="accent2"/>
              </a:buClr>
              <a:buSzPts val="1600"/>
              <a:buFont typeface="Noto Sans Symbols"/>
              <a:buNone/>
              <a:defRPr sz="1600" b="0" i="0" u="none" strike="noStrike" cap="none">
                <a:solidFill>
                  <a:srgbClr val="8F97C0"/>
                </a:solidFill>
                <a:latin typeface="Questrial"/>
                <a:ea typeface="Questrial"/>
                <a:cs typeface="Questrial"/>
                <a:sym typeface="Questrial"/>
              </a:defRPr>
            </a:lvl3pPr>
            <a:lvl4pPr marL="1828800" marR="0" lvl="3" indent="-228600" algn="l" rtl="0">
              <a:spcBef>
                <a:spcPts val="280"/>
              </a:spcBef>
              <a:spcAft>
                <a:spcPts val="0"/>
              </a:spcAft>
              <a:buClr>
                <a:srgbClr val="8F97C0"/>
              </a:buClr>
              <a:buSzPts val="1400"/>
              <a:buFont typeface="Arial"/>
              <a:buNone/>
              <a:defRPr sz="1400" b="0" i="0" u="none" strike="noStrike" cap="none">
                <a:solidFill>
                  <a:srgbClr val="8F97C0"/>
                </a:solidFill>
                <a:latin typeface="Questrial"/>
                <a:ea typeface="Questrial"/>
                <a:cs typeface="Questrial"/>
                <a:sym typeface="Questrial"/>
              </a:defRPr>
            </a:lvl4pPr>
            <a:lvl5pPr marL="2286000" marR="0" lvl="4" indent="-228600" algn="l" rtl="0">
              <a:spcBef>
                <a:spcPts val="280"/>
              </a:spcBef>
              <a:spcAft>
                <a:spcPts val="0"/>
              </a:spcAft>
              <a:buClr>
                <a:srgbClr val="8F97C0"/>
              </a:buClr>
              <a:buSzPts val="1400"/>
              <a:buFont typeface="Arial"/>
              <a:buNone/>
              <a:defRPr sz="1400" b="0" i="0" u="none" strike="noStrike" cap="none">
                <a:solidFill>
                  <a:srgbClr val="8F97C0"/>
                </a:solidFill>
                <a:latin typeface="Questrial"/>
                <a:ea typeface="Questrial"/>
                <a:cs typeface="Questrial"/>
                <a:sym typeface="Questrial"/>
              </a:defRPr>
            </a:lvl5pPr>
            <a:lvl6pPr marL="2743200" marR="0" lvl="5" indent="-228600" algn="l" rtl="0">
              <a:spcBef>
                <a:spcPts val="28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6pPr>
            <a:lvl7pPr marL="3200400" marR="0" lvl="6" indent="-228600" algn="l" rtl="0">
              <a:spcBef>
                <a:spcPts val="28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7pPr>
            <a:lvl8pPr marL="3657600" marR="0" lvl="7" indent="-228600" algn="l" rtl="0">
              <a:spcBef>
                <a:spcPts val="28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8pPr>
            <a:lvl9pPr marL="4114800" marR="0" lvl="8" indent="-228600" algn="l" rtl="0">
              <a:spcBef>
                <a:spcPts val="28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36"/>
        <p:cNvGrpSpPr/>
        <p:nvPr/>
      </p:nvGrpSpPr>
      <p:grpSpPr>
        <a:xfrm>
          <a:off x="0" y="0"/>
          <a:ext cx="0" cy="0"/>
          <a:chOff x="0" y="0"/>
          <a:chExt cx="0" cy="0"/>
        </a:xfrm>
      </p:grpSpPr>
      <p:sp>
        <p:nvSpPr>
          <p:cNvPr id="137" name="Google Shape;137;p34"/>
          <p:cNvSpPr/>
          <p:nvPr/>
        </p:nvSpPr>
        <p:spPr>
          <a:xfrm>
            <a:off x="740809" y="1557077"/>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34"/>
          <p:cNvSpPr txBox="1">
            <a:spLocks noGrp="1"/>
          </p:cNvSpPr>
          <p:nvPr>
            <p:ph type="title"/>
          </p:nvPr>
        </p:nvSpPr>
        <p:spPr>
          <a:xfrm>
            <a:off x="1202112" y="4558618"/>
            <a:ext cx="4630200" cy="8385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dk1"/>
              </a:buClr>
              <a:buSzPts val="4000"/>
              <a:buFont typeface="Questrial"/>
              <a:buNone/>
              <a:defRPr sz="4000" b="1" i="0" u="none" strike="noStrike" cap="none">
                <a:solidFill>
                  <a:schemeClr val="dk1"/>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9" name="Google Shape;139;p34"/>
          <p:cNvSpPr txBox="1">
            <a:spLocks noGrp="1"/>
          </p:cNvSpPr>
          <p:nvPr>
            <p:ph type="body" idx="1"/>
          </p:nvPr>
        </p:nvSpPr>
        <p:spPr>
          <a:xfrm>
            <a:off x="1515875" y="5285303"/>
            <a:ext cx="4316400" cy="651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2000"/>
              <a:buFont typeface="Noto Sans Symbols"/>
              <a:buNone/>
              <a:defRPr sz="2000" b="0" i="0" u="none" strike="noStrike" cap="none">
                <a:solidFill>
                  <a:schemeClr val="dk1"/>
                </a:solidFill>
                <a:latin typeface="Questrial"/>
                <a:ea typeface="Questrial"/>
                <a:cs typeface="Questrial"/>
                <a:sym typeface="Questrial"/>
              </a:defRPr>
            </a:lvl1pPr>
            <a:lvl2pPr marL="914400" marR="0" lvl="1" indent="-228600" algn="l" rtl="0">
              <a:spcBef>
                <a:spcPts val="360"/>
              </a:spcBef>
              <a:spcAft>
                <a:spcPts val="0"/>
              </a:spcAft>
              <a:buClr>
                <a:schemeClr val="lt1"/>
              </a:buClr>
              <a:buSzPts val="1800"/>
              <a:buFont typeface="Noto Sans Symbols"/>
              <a:buNone/>
              <a:defRPr sz="1800" b="0" i="0" u="none" strike="noStrike" cap="none">
                <a:solidFill>
                  <a:srgbClr val="8F97C0"/>
                </a:solidFill>
                <a:latin typeface="Questrial"/>
                <a:ea typeface="Questrial"/>
                <a:cs typeface="Questrial"/>
                <a:sym typeface="Questrial"/>
              </a:defRPr>
            </a:lvl2pPr>
            <a:lvl3pPr marL="1371600" marR="0" lvl="2" indent="-228600" algn="l" rtl="0">
              <a:spcBef>
                <a:spcPts val="320"/>
              </a:spcBef>
              <a:spcAft>
                <a:spcPts val="0"/>
              </a:spcAft>
              <a:buClr>
                <a:schemeClr val="accent2"/>
              </a:buClr>
              <a:buSzPts val="1600"/>
              <a:buFont typeface="Noto Sans Symbols"/>
              <a:buNone/>
              <a:defRPr sz="1600" b="0" i="0" u="none" strike="noStrike" cap="none">
                <a:solidFill>
                  <a:srgbClr val="8F97C0"/>
                </a:solidFill>
                <a:latin typeface="Questrial"/>
                <a:ea typeface="Questrial"/>
                <a:cs typeface="Questrial"/>
                <a:sym typeface="Questrial"/>
              </a:defRPr>
            </a:lvl3pPr>
            <a:lvl4pPr marL="1828800" marR="0" lvl="3" indent="-228600" algn="l" rtl="0">
              <a:spcBef>
                <a:spcPts val="280"/>
              </a:spcBef>
              <a:spcAft>
                <a:spcPts val="0"/>
              </a:spcAft>
              <a:buClr>
                <a:srgbClr val="8F97C0"/>
              </a:buClr>
              <a:buSzPts val="1400"/>
              <a:buFont typeface="Arial"/>
              <a:buNone/>
              <a:defRPr sz="1400" b="0" i="0" u="none" strike="noStrike" cap="none">
                <a:solidFill>
                  <a:srgbClr val="8F97C0"/>
                </a:solidFill>
                <a:latin typeface="Questrial"/>
                <a:ea typeface="Questrial"/>
                <a:cs typeface="Questrial"/>
                <a:sym typeface="Questrial"/>
              </a:defRPr>
            </a:lvl4pPr>
            <a:lvl5pPr marL="2286000" marR="0" lvl="4" indent="-228600" algn="l" rtl="0">
              <a:spcBef>
                <a:spcPts val="280"/>
              </a:spcBef>
              <a:spcAft>
                <a:spcPts val="0"/>
              </a:spcAft>
              <a:buClr>
                <a:srgbClr val="8F97C0"/>
              </a:buClr>
              <a:buSzPts val="1400"/>
              <a:buFont typeface="Arial"/>
              <a:buNone/>
              <a:defRPr sz="1400" b="0" i="0" u="none" strike="noStrike" cap="none">
                <a:solidFill>
                  <a:srgbClr val="8F97C0"/>
                </a:solidFill>
                <a:latin typeface="Questrial"/>
                <a:ea typeface="Questrial"/>
                <a:cs typeface="Questrial"/>
                <a:sym typeface="Questrial"/>
              </a:defRPr>
            </a:lvl5pPr>
            <a:lvl6pPr marL="2743200" marR="0" lvl="5" indent="-228600" algn="l" rtl="0">
              <a:spcBef>
                <a:spcPts val="28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6pPr>
            <a:lvl7pPr marL="3200400" marR="0" lvl="6" indent="-228600" algn="l" rtl="0">
              <a:spcBef>
                <a:spcPts val="28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7pPr>
            <a:lvl8pPr marL="3657600" marR="0" lvl="7" indent="-228600" algn="l" rtl="0">
              <a:spcBef>
                <a:spcPts val="28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8pPr>
            <a:lvl9pPr marL="4114800" marR="0" lvl="8" indent="-228600" algn="l" rtl="0">
              <a:spcBef>
                <a:spcPts val="28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9pPr>
          </a:lstStyle>
          <a:p>
            <a:endParaRPr/>
          </a:p>
        </p:txBody>
      </p:sp>
      <p:sp>
        <p:nvSpPr>
          <p:cNvPr id="140" name="Google Shape;140;p34"/>
          <p:cNvSpPr/>
          <p:nvPr/>
        </p:nvSpPr>
        <p:spPr>
          <a:xfrm>
            <a:off x="924307" y="1479300"/>
            <a:ext cx="5185800" cy="487530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1"/>
        <p:cNvGrpSpPr/>
        <p:nvPr/>
      </p:nvGrpSpPr>
      <p:grpSpPr>
        <a:xfrm>
          <a:off x="0" y="0"/>
          <a:ext cx="0" cy="0"/>
          <a:chOff x="0" y="0"/>
          <a:chExt cx="0" cy="0"/>
        </a:xfrm>
      </p:grpSpPr>
      <p:sp>
        <p:nvSpPr>
          <p:cNvPr id="142" name="Google Shape;142;p35"/>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3" name="Google Shape;143;p35"/>
          <p:cNvSpPr txBox="1">
            <a:spLocks noGrp="1"/>
          </p:cNvSpPr>
          <p:nvPr>
            <p:ph type="subTitle" idx="1"/>
          </p:nvPr>
        </p:nvSpPr>
        <p:spPr>
          <a:xfrm>
            <a:off x="1371600" y="3886200"/>
            <a:ext cx="6400800" cy="1752900"/>
          </a:xfrm>
          <a:prstGeom prst="rect">
            <a:avLst/>
          </a:prstGeom>
          <a:noFill/>
          <a:ln>
            <a:noFill/>
          </a:ln>
        </p:spPr>
        <p:txBody>
          <a:bodyPr spcFirstLastPara="1" wrap="square" lIns="91425" tIns="91425" rIns="91425" bIns="91425" anchor="t" anchorCtr="0">
            <a:noAutofit/>
          </a:bodyPr>
          <a:lstStyle>
            <a:lvl1pPr marR="0" lvl="0" algn="ctr" rtl="0">
              <a:spcBef>
                <a:spcPts val="640"/>
              </a:spcBef>
              <a:spcAft>
                <a:spcPts val="0"/>
              </a:spcAft>
              <a:buClr>
                <a:schemeClr val="dk1"/>
              </a:buClr>
              <a:buSzPts val="3200"/>
              <a:buFont typeface="Noto Sans Symbols"/>
              <a:buNone/>
              <a:defRPr sz="3200" b="0" i="0" u="none" strike="noStrike" cap="none">
                <a:solidFill>
                  <a:schemeClr val="dk1"/>
                </a:solidFill>
                <a:latin typeface="Questrial"/>
                <a:ea typeface="Questrial"/>
                <a:cs typeface="Questrial"/>
                <a:sym typeface="Questrial"/>
              </a:defRPr>
            </a:lvl1pPr>
            <a:lvl2pPr marR="0" lvl="1" algn="ctr" rtl="0">
              <a:spcBef>
                <a:spcPts val="560"/>
              </a:spcBef>
              <a:spcAft>
                <a:spcPts val="0"/>
              </a:spcAft>
              <a:buClr>
                <a:schemeClr val="lt1"/>
              </a:buClr>
              <a:buSzPts val="2800"/>
              <a:buFont typeface="Noto Sans Symbols"/>
              <a:buNone/>
              <a:defRPr sz="2800" b="0" i="0" u="none" strike="noStrike" cap="none">
                <a:solidFill>
                  <a:srgbClr val="8F97C0"/>
                </a:solidFill>
                <a:latin typeface="Questrial"/>
                <a:ea typeface="Questrial"/>
                <a:cs typeface="Questrial"/>
                <a:sym typeface="Questrial"/>
              </a:defRPr>
            </a:lvl2pPr>
            <a:lvl3pPr marR="0" lvl="2" algn="ctr" rtl="0">
              <a:spcBef>
                <a:spcPts val="480"/>
              </a:spcBef>
              <a:spcAft>
                <a:spcPts val="0"/>
              </a:spcAft>
              <a:buClr>
                <a:schemeClr val="accent2"/>
              </a:buClr>
              <a:buSzPts val="2400"/>
              <a:buFont typeface="Noto Sans Symbols"/>
              <a:buNone/>
              <a:defRPr sz="2400" b="0" i="0" u="none" strike="noStrike" cap="none">
                <a:solidFill>
                  <a:srgbClr val="8F97C0"/>
                </a:solidFill>
                <a:latin typeface="Questrial"/>
                <a:ea typeface="Questrial"/>
                <a:cs typeface="Questrial"/>
                <a:sym typeface="Questrial"/>
              </a:defRPr>
            </a:lvl3pPr>
            <a:lvl4pPr marR="0" lvl="3" algn="ctr" rtl="0">
              <a:spcBef>
                <a:spcPts val="400"/>
              </a:spcBef>
              <a:spcAft>
                <a:spcPts val="0"/>
              </a:spcAft>
              <a:buClr>
                <a:srgbClr val="8F97C0"/>
              </a:buClr>
              <a:buSzPts val="2000"/>
              <a:buFont typeface="Arial"/>
              <a:buNone/>
              <a:defRPr sz="2000" b="0" i="0" u="none" strike="noStrike" cap="none">
                <a:solidFill>
                  <a:srgbClr val="8F97C0"/>
                </a:solidFill>
                <a:latin typeface="Questrial"/>
                <a:ea typeface="Questrial"/>
                <a:cs typeface="Questrial"/>
                <a:sym typeface="Questrial"/>
              </a:defRPr>
            </a:lvl4pPr>
            <a:lvl5pPr marR="0" lvl="4" algn="ctr" rtl="0">
              <a:spcBef>
                <a:spcPts val="400"/>
              </a:spcBef>
              <a:spcAft>
                <a:spcPts val="0"/>
              </a:spcAft>
              <a:buClr>
                <a:srgbClr val="8F97C0"/>
              </a:buClr>
              <a:buSzPts val="2000"/>
              <a:buFont typeface="Arial"/>
              <a:buNone/>
              <a:defRPr sz="2000" b="0" i="0" u="none" strike="noStrike" cap="none">
                <a:solidFill>
                  <a:srgbClr val="8F97C0"/>
                </a:solidFill>
                <a:latin typeface="Questrial"/>
                <a:ea typeface="Questrial"/>
                <a:cs typeface="Questrial"/>
                <a:sym typeface="Questrial"/>
              </a:defRPr>
            </a:lvl5pPr>
            <a:lvl6pPr marR="0" lvl="5" algn="ctr" rtl="0">
              <a:spcBef>
                <a:spcPts val="400"/>
              </a:spcBef>
              <a:spcAft>
                <a:spcPts val="0"/>
              </a:spcAft>
              <a:buClr>
                <a:srgbClr val="8F97C0"/>
              </a:buClr>
              <a:buSzPts val="2000"/>
              <a:buFont typeface="Arial"/>
              <a:buNone/>
              <a:defRPr sz="2000" b="0" i="0" u="none" strike="noStrike" cap="none">
                <a:solidFill>
                  <a:srgbClr val="8F97C0"/>
                </a:solidFill>
                <a:latin typeface="Calibri"/>
                <a:ea typeface="Calibri"/>
                <a:cs typeface="Calibri"/>
                <a:sym typeface="Calibri"/>
              </a:defRPr>
            </a:lvl6pPr>
            <a:lvl7pPr marR="0" lvl="6" algn="ctr" rtl="0">
              <a:spcBef>
                <a:spcPts val="400"/>
              </a:spcBef>
              <a:spcAft>
                <a:spcPts val="0"/>
              </a:spcAft>
              <a:buClr>
                <a:srgbClr val="8F97C0"/>
              </a:buClr>
              <a:buSzPts val="2000"/>
              <a:buFont typeface="Arial"/>
              <a:buNone/>
              <a:defRPr sz="2000" b="0" i="0" u="none" strike="noStrike" cap="none">
                <a:solidFill>
                  <a:srgbClr val="8F97C0"/>
                </a:solidFill>
                <a:latin typeface="Calibri"/>
                <a:ea typeface="Calibri"/>
                <a:cs typeface="Calibri"/>
                <a:sym typeface="Calibri"/>
              </a:defRPr>
            </a:lvl7pPr>
            <a:lvl8pPr marR="0" lvl="7" algn="ctr" rtl="0">
              <a:spcBef>
                <a:spcPts val="400"/>
              </a:spcBef>
              <a:spcAft>
                <a:spcPts val="0"/>
              </a:spcAft>
              <a:buClr>
                <a:srgbClr val="8F97C0"/>
              </a:buClr>
              <a:buSzPts val="2000"/>
              <a:buFont typeface="Arial"/>
              <a:buNone/>
              <a:defRPr sz="2000" b="0" i="0" u="none" strike="noStrike" cap="none">
                <a:solidFill>
                  <a:srgbClr val="8F97C0"/>
                </a:solidFill>
                <a:latin typeface="Calibri"/>
                <a:ea typeface="Calibri"/>
                <a:cs typeface="Calibri"/>
                <a:sym typeface="Calibri"/>
              </a:defRPr>
            </a:lvl8pPr>
            <a:lvl9pPr marR="0" lvl="8" algn="ctr" rtl="0">
              <a:spcBef>
                <a:spcPts val="400"/>
              </a:spcBef>
              <a:spcAft>
                <a:spcPts val="0"/>
              </a:spcAft>
              <a:buClr>
                <a:srgbClr val="8F97C0"/>
              </a:buClr>
              <a:buSzPts val="2000"/>
              <a:buFont typeface="Arial"/>
              <a:buNone/>
              <a:defRPr sz="2000" b="0" i="0" u="none" strike="noStrike" cap="none">
                <a:solidFill>
                  <a:srgbClr val="8F97C0"/>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9"/>
        <p:cNvGrpSpPr/>
        <p:nvPr/>
      </p:nvGrpSpPr>
      <p:grpSpPr>
        <a:xfrm>
          <a:off x="0" y="0"/>
          <a:ext cx="0" cy="0"/>
          <a:chOff x="0" y="0"/>
          <a:chExt cx="0" cy="0"/>
        </a:xfrm>
      </p:grpSpPr>
      <p:sp>
        <p:nvSpPr>
          <p:cNvPr id="150" name="Google Shape;150;p37"/>
          <p:cNvSpPr txBox="1">
            <a:spLocks noGrp="1"/>
          </p:cNvSpPr>
          <p:nvPr>
            <p:ph type="title"/>
          </p:nvPr>
        </p:nvSpPr>
        <p:spPr>
          <a:xfrm>
            <a:off x="1635760"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37"/>
          <p:cNvSpPr txBox="1">
            <a:spLocks noGrp="1"/>
          </p:cNvSpPr>
          <p:nvPr>
            <p:ph type="body" idx="1"/>
          </p:nvPr>
        </p:nvSpPr>
        <p:spPr>
          <a:xfrm>
            <a:off x="365298" y="1600200"/>
            <a:ext cx="8257500" cy="4373700"/>
          </a:xfrm>
          <a:prstGeom prst="rect">
            <a:avLst/>
          </a:prstGeom>
          <a:noFill/>
          <a:ln>
            <a:noFill/>
          </a:ln>
        </p:spPr>
        <p:txBody>
          <a:bodyPr spcFirstLastPara="1" wrap="square" lIns="91425" tIns="45700" rIns="91425" bIns="45700" anchor="t" anchorCtr="0">
            <a:noAutofit/>
          </a:bodyPr>
          <a:lstStyle>
            <a:lvl1pPr marL="457200" lvl="0" indent="-228600" algn="l" rtl="0">
              <a:spcBef>
                <a:spcPts val="640"/>
              </a:spcBef>
              <a:spcAft>
                <a:spcPts val="0"/>
              </a:spcAft>
              <a:buSzPts val="3200"/>
              <a:buNone/>
              <a:defRPr sz="3200"/>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52"/>
        <p:cNvGrpSpPr/>
        <p:nvPr/>
      </p:nvGrpSpPr>
      <p:grpSpPr>
        <a:xfrm>
          <a:off x="0" y="0"/>
          <a:ext cx="0" cy="0"/>
          <a:chOff x="0" y="0"/>
          <a:chExt cx="0" cy="0"/>
        </a:xfrm>
      </p:grpSpPr>
      <p:sp>
        <p:nvSpPr>
          <p:cNvPr id="153" name="Google Shape;153;p38"/>
          <p:cNvSpPr txBox="1">
            <a:spLocks noGrp="1"/>
          </p:cNvSpPr>
          <p:nvPr>
            <p:ph type="title"/>
          </p:nvPr>
        </p:nvSpPr>
        <p:spPr>
          <a:xfrm>
            <a:off x="911673" y="486892"/>
            <a:ext cx="7317900" cy="1037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p38"/>
          <p:cNvSpPr txBox="1">
            <a:spLocks noGrp="1"/>
          </p:cNvSpPr>
          <p:nvPr>
            <p:ph type="body" idx="1"/>
          </p:nvPr>
        </p:nvSpPr>
        <p:spPr>
          <a:xfrm>
            <a:off x="457200" y="2057400"/>
            <a:ext cx="8229600" cy="4068900"/>
          </a:xfrm>
          <a:prstGeom prst="rect">
            <a:avLst/>
          </a:prstGeom>
          <a:noFill/>
          <a:ln>
            <a:noFill/>
          </a:ln>
        </p:spPr>
        <p:txBody>
          <a:bodyPr spcFirstLastPara="1" wrap="square" lIns="91425" tIns="45700" rIns="91425" bIns="45700" anchor="t" anchorCtr="0">
            <a:noAutofit/>
          </a:bodyPr>
          <a:lstStyle>
            <a:lvl1pPr marL="457200" lvl="0" indent="-228600" algn="l" rtl="0">
              <a:spcBef>
                <a:spcPts val="360"/>
              </a:spcBef>
              <a:spcAft>
                <a:spcPts val="0"/>
              </a:spcAft>
              <a:buSzPts val="1800"/>
              <a:buNone/>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5" name="Google Shape;155;p38"/>
          <p:cNvSpPr txBox="1">
            <a:spLocks noGrp="1"/>
          </p:cNvSpPr>
          <p:nvPr>
            <p:ph type="ftr" idx="11"/>
          </p:nvPr>
        </p:nvSpPr>
        <p:spPr>
          <a:xfrm>
            <a:off x="457200" y="6248133"/>
            <a:ext cx="7467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F97C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56"/>
        <p:cNvGrpSpPr/>
        <p:nvPr/>
      </p:nvGrpSpPr>
      <p:grpSpPr>
        <a:xfrm>
          <a:off x="0" y="0"/>
          <a:ext cx="0" cy="0"/>
          <a:chOff x="0" y="0"/>
          <a:chExt cx="0" cy="0"/>
        </a:xfrm>
      </p:grpSpPr>
      <p:sp>
        <p:nvSpPr>
          <p:cNvPr id="157" name="Google Shape;157;p39"/>
          <p:cNvSpPr txBox="1">
            <a:spLocks noGrp="1"/>
          </p:cNvSpPr>
          <p:nvPr>
            <p:ph type="title"/>
          </p:nvPr>
        </p:nvSpPr>
        <p:spPr>
          <a:xfrm>
            <a:off x="1635760"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8"/>
        <p:cNvGrpSpPr/>
        <p:nvPr/>
      </p:nvGrpSpPr>
      <p:grpSpPr>
        <a:xfrm>
          <a:off x="0" y="0"/>
          <a:ext cx="0" cy="0"/>
          <a:chOff x="0" y="0"/>
          <a:chExt cx="0" cy="0"/>
        </a:xfrm>
      </p:grpSpPr>
      <p:sp>
        <p:nvSpPr>
          <p:cNvPr id="159" name="Google Shape;159;p40"/>
          <p:cNvSpPr txBox="1">
            <a:spLocks noGrp="1"/>
          </p:cNvSpPr>
          <p:nvPr>
            <p:ph type="title"/>
          </p:nvPr>
        </p:nvSpPr>
        <p:spPr>
          <a:xfrm>
            <a:off x="1635760"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p40"/>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560"/>
              </a:spcBef>
              <a:spcAft>
                <a:spcPts val="0"/>
              </a:spcAft>
              <a:buSzPts val="2800"/>
              <a:buNone/>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61" name="Google Shape;161;p40"/>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560"/>
              </a:spcBef>
              <a:spcAft>
                <a:spcPts val="0"/>
              </a:spcAft>
              <a:buSzPts val="2800"/>
              <a:buNone/>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2"/>
        <p:cNvGrpSpPr/>
        <p:nvPr/>
      </p:nvGrpSpPr>
      <p:grpSpPr>
        <a:xfrm>
          <a:off x="0" y="0"/>
          <a:ext cx="0" cy="0"/>
          <a:chOff x="0" y="0"/>
          <a:chExt cx="0" cy="0"/>
        </a:xfrm>
      </p:grpSpPr>
      <p:sp>
        <p:nvSpPr>
          <p:cNvPr id="163" name="Google Shape;163;p41"/>
          <p:cNvSpPr txBox="1">
            <a:spLocks noGrp="1"/>
          </p:cNvSpPr>
          <p:nvPr>
            <p:ph type="title"/>
          </p:nvPr>
        </p:nvSpPr>
        <p:spPr>
          <a:xfrm>
            <a:off x="1256681" y="502281"/>
            <a:ext cx="72978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4400"/>
              <a:buFont typeface="Twentieth Century"/>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 name="Google Shape;164;p41"/>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65" name="Google Shape;165;p41"/>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66" name="Google Shape;166;p41"/>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67" name="Google Shape;167;p41"/>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8"/>
        <p:cNvGrpSpPr/>
        <p:nvPr/>
      </p:nvGrpSpPr>
      <p:grpSpPr>
        <a:xfrm>
          <a:off x="0" y="0"/>
          <a:ext cx="0" cy="0"/>
          <a:chOff x="0" y="0"/>
          <a:chExt cx="0" cy="0"/>
        </a:xfrm>
      </p:grpSpPr>
      <p:sp>
        <p:nvSpPr>
          <p:cNvPr id="169" name="Google Shape;169;p4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p4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SzPts val="3200"/>
              <a:buNone/>
              <a:defRPr>
                <a:solidFill>
                  <a:schemeClr val="dk1"/>
                </a:solidFill>
              </a:defRPr>
            </a:lvl1pPr>
            <a:lvl2pPr lvl="1" algn="ctr" rtl="0">
              <a:spcBef>
                <a:spcPts val="560"/>
              </a:spcBef>
              <a:spcAft>
                <a:spcPts val="0"/>
              </a:spcAft>
              <a:buSzPts val="2800"/>
              <a:buNone/>
              <a:defRPr>
                <a:solidFill>
                  <a:srgbClr val="8F97C0"/>
                </a:solidFill>
              </a:defRPr>
            </a:lvl2pPr>
            <a:lvl3pPr lvl="2" algn="ctr" rtl="0">
              <a:spcBef>
                <a:spcPts val="480"/>
              </a:spcBef>
              <a:spcAft>
                <a:spcPts val="0"/>
              </a:spcAft>
              <a:buSzPts val="2400"/>
              <a:buNone/>
              <a:defRPr>
                <a:solidFill>
                  <a:srgbClr val="8F97C0"/>
                </a:solidFill>
              </a:defRPr>
            </a:lvl3pPr>
            <a:lvl4pPr lvl="3" algn="ctr" rtl="0">
              <a:spcBef>
                <a:spcPts val="400"/>
              </a:spcBef>
              <a:spcAft>
                <a:spcPts val="0"/>
              </a:spcAft>
              <a:buClr>
                <a:srgbClr val="8F97C0"/>
              </a:buClr>
              <a:buSzPts val="2000"/>
              <a:buNone/>
              <a:defRPr>
                <a:solidFill>
                  <a:srgbClr val="8F97C0"/>
                </a:solidFill>
              </a:defRPr>
            </a:lvl4pPr>
            <a:lvl5pPr lvl="4" algn="ctr" rtl="0">
              <a:spcBef>
                <a:spcPts val="400"/>
              </a:spcBef>
              <a:spcAft>
                <a:spcPts val="0"/>
              </a:spcAft>
              <a:buClr>
                <a:srgbClr val="8F97C0"/>
              </a:buClr>
              <a:buSzPts val="2000"/>
              <a:buNone/>
              <a:defRPr>
                <a:solidFill>
                  <a:srgbClr val="8F97C0"/>
                </a:solidFill>
              </a:defRPr>
            </a:lvl5pPr>
            <a:lvl6pPr lvl="5" algn="ctr" rtl="0">
              <a:spcBef>
                <a:spcPts val="400"/>
              </a:spcBef>
              <a:spcAft>
                <a:spcPts val="0"/>
              </a:spcAft>
              <a:buClr>
                <a:srgbClr val="8F97C0"/>
              </a:buClr>
              <a:buSzPts val="2000"/>
              <a:buNone/>
              <a:defRPr>
                <a:solidFill>
                  <a:srgbClr val="8F97C0"/>
                </a:solidFill>
              </a:defRPr>
            </a:lvl6pPr>
            <a:lvl7pPr lvl="6" algn="ctr" rtl="0">
              <a:spcBef>
                <a:spcPts val="400"/>
              </a:spcBef>
              <a:spcAft>
                <a:spcPts val="0"/>
              </a:spcAft>
              <a:buClr>
                <a:srgbClr val="8F97C0"/>
              </a:buClr>
              <a:buSzPts val="2000"/>
              <a:buNone/>
              <a:defRPr>
                <a:solidFill>
                  <a:srgbClr val="8F97C0"/>
                </a:solidFill>
              </a:defRPr>
            </a:lvl7pPr>
            <a:lvl8pPr lvl="7" algn="ctr" rtl="0">
              <a:spcBef>
                <a:spcPts val="400"/>
              </a:spcBef>
              <a:spcAft>
                <a:spcPts val="0"/>
              </a:spcAft>
              <a:buClr>
                <a:srgbClr val="8F97C0"/>
              </a:buClr>
              <a:buSzPts val="2000"/>
              <a:buNone/>
              <a:defRPr>
                <a:solidFill>
                  <a:srgbClr val="8F97C0"/>
                </a:solidFill>
              </a:defRPr>
            </a:lvl8pPr>
            <a:lvl9pPr lvl="8" algn="ctr" rtl="0">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71"/>
        <p:cNvGrpSpPr/>
        <p:nvPr/>
      </p:nvGrpSpPr>
      <p:grpSpPr>
        <a:xfrm>
          <a:off x="0" y="0"/>
          <a:ext cx="0" cy="0"/>
          <a:chOff x="0" y="0"/>
          <a:chExt cx="0" cy="0"/>
        </a:xfrm>
      </p:grpSpPr>
      <p:sp>
        <p:nvSpPr>
          <p:cNvPr id="172" name="Google Shape;172;p4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2"/>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p4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3A54A5"/>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5" name="Google Shape;25;p5"/>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6" name="Google Shape;26;p5"/>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 name="Google Shape;27;p5"/>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74"/>
        <p:cNvGrpSpPr/>
        <p:nvPr/>
      </p:nvGrpSpPr>
      <p:grpSpPr>
        <a:xfrm>
          <a:off x="0" y="0"/>
          <a:ext cx="0" cy="0"/>
          <a:chOff x="0" y="0"/>
          <a:chExt cx="0" cy="0"/>
        </a:xfrm>
      </p:grpSpPr>
      <p:sp>
        <p:nvSpPr>
          <p:cNvPr id="175" name="Google Shape;175;p44"/>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44"/>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177" name="Google Shape;177;p44"/>
          <p:cNvSpPr/>
          <p:nvPr/>
        </p:nvSpPr>
        <p:spPr>
          <a:xfrm>
            <a:off x="722313" y="-2106699"/>
            <a:ext cx="7772400" cy="7394400"/>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44"/>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4000"/>
              <a:buFont typeface="Twentieth Century"/>
              <a:buNone/>
              <a:defRPr sz="4000" b="1"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p44"/>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rgbClr val="FFFFFF"/>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80"/>
        <p:cNvGrpSpPr/>
        <p:nvPr/>
      </p:nvGrpSpPr>
      <p:grpSpPr>
        <a:xfrm>
          <a:off x="0" y="0"/>
          <a:ext cx="0" cy="0"/>
          <a:chOff x="0" y="0"/>
          <a:chExt cx="0" cy="0"/>
        </a:xfrm>
      </p:grpSpPr>
      <p:sp>
        <p:nvSpPr>
          <p:cNvPr id="181" name="Google Shape;181;p45"/>
          <p:cNvSpPr/>
          <p:nvPr/>
        </p:nvSpPr>
        <p:spPr>
          <a:xfrm>
            <a:off x="740809" y="1557077"/>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45"/>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Twentieth Century"/>
              <a:buNone/>
              <a:defRPr sz="40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45"/>
          <p:cNvSpPr txBox="1">
            <a:spLocks noGrp="1"/>
          </p:cNvSpPr>
          <p:nvPr>
            <p:ph type="body" idx="1"/>
          </p:nvPr>
        </p:nvSpPr>
        <p:spPr>
          <a:xfrm>
            <a:off x="1515875" y="5285303"/>
            <a:ext cx="43164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chemeClr val="dk1"/>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
        <p:nvSpPr>
          <p:cNvPr id="184" name="Google Shape;184;p45"/>
          <p:cNvSpPr/>
          <p:nvPr/>
        </p:nvSpPr>
        <p:spPr>
          <a:xfrm>
            <a:off x="924307" y="1479300"/>
            <a:ext cx="5185800" cy="487530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5"/>
        <p:cNvGrpSpPr/>
        <p:nvPr/>
      </p:nvGrpSpPr>
      <p:grpSpPr>
        <a:xfrm>
          <a:off x="0" y="0"/>
          <a:ext cx="0" cy="0"/>
          <a:chOff x="0" y="0"/>
          <a:chExt cx="0" cy="0"/>
        </a:xfrm>
      </p:grpSpPr>
      <p:sp>
        <p:nvSpPr>
          <p:cNvPr id="186" name="Google Shape;186;p4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7" name="Google Shape;187;p4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8" name="Google Shape;188;p4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Twentieth Century"/>
                <a:ea typeface="Twentieth Century"/>
                <a:cs typeface="Twentieth Century"/>
                <a:sym typeface="Twentieth Century"/>
              </a:defRPr>
            </a:lvl1pPr>
            <a:lvl2pPr marL="0" marR="0" lvl="1" indent="0" algn="l" rtl="0">
              <a:spcBef>
                <a:spcPts val="0"/>
              </a:spcBef>
              <a:buNone/>
              <a:defRPr sz="1800">
                <a:solidFill>
                  <a:srgbClr val="888888"/>
                </a:solidFill>
                <a:latin typeface="Twentieth Century"/>
                <a:ea typeface="Twentieth Century"/>
                <a:cs typeface="Twentieth Century"/>
                <a:sym typeface="Twentieth Century"/>
              </a:defRPr>
            </a:lvl2pPr>
            <a:lvl3pPr marL="0" marR="0" lvl="2" indent="0" algn="l" rtl="0">
              <a:spcBef>
                <a:spcPts val="0"/>
              </a:spcBef>
              <a:buNone/>
              <a:defRPr sz="1800">
                <a:solidFill>
                  <a:srgbClr val="888888"/>
                </a:solidFill>
                <a:latin typeface="Twentieth Century"/>
                <a:ea typeface="Twentieth Century"/>
                <a:cs typeface="Twentieth Century"/>
                <a:sym typeface="Twentieth Century"/>
              </a:defRPr>
            </a:lvl3pPr>
            <a:lvl4pPr marL="0" marR="0" lvl="3" indent="0" algn="l" rtl="0">
              <a:spcBef>
                <a:spcPts val="0"/>
              </a:spcBef>
              <a:buNone/>
              <a:defRPr sz="1800">
                <a:solidFill>
                  <a:srgbClr val="888888"/>
                </a:solidFill>
                <a:latin typeface="Twentieth Century"/>
                <a:ea typeface="Twentieth Century"/>
                <a:cs typeface="Twentieth Century"/>
                <a:sym typeface="Twentieth Century"/>
              </a:defRPr>
            </a:lvl4pPr>
            <a:lvl5pPr marL="0" marR="0" lvl="4" indent="0" algn="l" rtl="0">
              <a:spcBef>
                <a:spcPts val="0"/>
              </a:spcBef>
              <a:buNone/>
              <a:defRPr sz="1800">
                <a:solidFill>
                  <a:srgbClr val="888888"/>
                </a:solidFill>
                <a:latin typeface="Twentieth Century"/>
                <a:ea typeface="Twentieth Century"/>
                <a:cs typeface="Twentieth Century"/>
                <a:sym typeface="Twentieth Century"/>
              </a:defRPr>
            </a:lvl5pPr>
            <a:lvl6pPr marL="0" marR="0" lvl="5" indent="0" algn="l" rtl="0">
              <a:spcBef>
                <a:spcPts val="0"/>
              </a:spcBef>
              <a:buNone/>
              <a:defRPr sz="1800">
                <a:solidFill>
                  <a:srgbClr val="888888"/>
                </a:solidFill>
                <a:latin typeface="Twentieth Century"/>
                <a:ea typeface="Twentieth Century"/>
                <a:cs typeface="Twentieth Century"/>
                <a:sym typeface="Twentieth Century"/>
              </a:defRPr>
            </a:lvl6pPr>
            <a:lvl7pPr marL="0" marR="0" lvl="6" indent="0" algn="l" rtl="0">
              <a:spcBef>
                <a:spcPts val="0"/>
              </a:spcBef>
              <a:buNone/>
              <a:defRPr sz="1800">
                <a:solidFill>
                  <a:srgbClr val="888888"/>
                </a:solidFill>
                <a:latin typeface="Twentieth Century"/>
                <a:ea typeface="Twentieth Century"/>
                <a:cs typeface="Twentieth Century"/>
                <a:sym typeface="Twentieth Century"/>
              </a:defRPr>
            </a:lvl7pPr>
            <a:lvl8pPr marL="0" marR="0" lvl="7" indent="0" algn="l" rtl="0">
              <a:spcBef>
                <a:spcPts val="0"/>
              </a:spcBef>
              <a:buNone/>
              <a:defRPr sz="1800">
                <a:solidFill>
                  <a:srgbClr val="888888"/>
                </a:solidFill>
                <a:latin typeface="Twentieth Century"/>
                <a:ea typeface="Twentieth Century"/>
                <a:cs typeface="Twentieth Century"/>
                <a:sym typeface="Twentieth Century"/>
              </a:defRPr>
            </a:lvl8pPr>
            <a:lvl9pPr marL="0" marR="0" lvl="8" indent="0" algn="l" rtl="0">
              <a:spcBef>
                <a:spcPts val="0"/>
              </a:spcBef>
              <a:buNone/>
              <a:defRPr sz="1800">
                <a:solidFill>
                  <a:srgbClr val="888888"/>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89"/>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5"/>
        <p:cNvGrpSpPr/>
        <p:nvPr/>
      </p:nvGrpSpPr>
      <p:grpSpPr>
        <a:xfrm>
          <a:off x="0" y="0"/>
          <a:ext cx="0" cy="0"/>
          <a:chOff x="0" y="0"/>
          <a:chExt cx="0" cy="0"/>
        </a:xfrm>
      </p:grpSpPr>
      <p:sp>
        <p:nvSpPr>
          <p:cNvPr id="196" name="Google Shape;196;p49"/>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4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SzPts val="3200"/>
              <a:buNone/>
              <a:defRPr>
                <a:solidFill>
                  <a:srgbClr val="3366FF"/>
                </a:solidFill>
              </a:defRPr>
            </a:lvl1pPr>
            <a:lvl2pPr lvl="1" algn="ctr" rtl="0">
              <a:spcBef>
                <a:spcPts val="560"/>
              </a:spcBef>
              <a:spcAft>
                <a:spcPts val="0"/>
              </a:spcAft>
              <a:buSzPts val="2800"/>
              <a:buNone/>
              <a:defRPr>
                <a:solidFill>
                  <a:srgbClr val="8F97C0"/>
                </a:solidFill>
              </a:defRPr>
            </a:lvl2pPr>
            <a:lvl3pPr lvl="2" algn="ctr" rtl="0">
              <a:spcBef>
                <a:spcPts val="480"/>
              </a:spcBef>
              <a:spcAft>
                <a:spcPts val="0"/>
              </a:spcAft>
              <a:buSzPts val="2400"/>
              <a:buNone/>
              <a:defRPr>
                <a:solidFill>
                  <a:srgbClr val="8F97C0"/>
                </a:solidFill>
              </a:defRPr>
            </a:lvl3pPr>
            <a:lvl4pPr lvl="3" algn="ctr" rtl="0">
              <a:spcBef>
                <a:spcPts val="400"/>
              </a:spcBef>
              <a:spcAft>
                <a:spcPts val="0"/>
              </a:spcAft>
              <a:buClr>
                <a:srgbClr val="8F97C0"/>
              </a:buClr>
              <a:buSzPts val="2000"/>
              <a:buNone/>
              <a:defRPr>
                <a:solidFill>
                  <a:srgbClr val="8F97C0"/>
                </a:solidFill>
              </a:defRPr>
            </a:lvl4pPr>
            <a:lvl5pPr lvl="4" algn="ctr" rtl="0">
              <a:spcBef>
                <a:spcPts val="400"/>
              </a:spcBef>
              <a:spcAft>
                <a:spcPts val="0"/>
              </a:spcAft>
              <a:buClr>
                <a:srgbClr val="8F97C0"/>
              </a:buClr>
              <a:buSzPts val="2000"/>
              <a:buNone/>
              <a:defRPr>
                <a:solidFill>
                  <a:srgbClr val="8F97C0"/>
                </a:solidFill>
              </a:defRPr>
            </a:lvl5pPr>
            <a:lvl6pPr lvl="5" algn="ctr" rtl="0">
              <a:spcBef>
                <a:spcPts val="400"/>
              </a:spcBef>
              <a:spcAft>
                <a:spcPts val="0"/>
              </a:spcAft>
              <a:buClr>
                <a:srgbClr val="8F97C0"/>
              </a:buClr>
              <a:buSzPts val="2000"/>
              <a:buNone/>
              <a:defRPr>
                <a:solidFill>
                  <a:srgbClr val="8F97C0"/>
                </a:solidFill>
              </a:defRPr>
            </a:lvl6pPr>
            <a:lvl7pPr lvl="6" algn="ctr" rtl="0">
              <a:spcBef>
                <a:spcPts val="400"/>
              </a:spcBef>
              <a:spcAft>
                <a:spcPts val="0"/>
              </a:spcAft>
              <a:buClr>
                <a:srgbClr val="8F97C0"/>
              </a:buClr>
              <a:buSzPts val="2000"/>
              <a:buNone/>
              <a:defRPr>
                <a:solidFill>
                  <a:srgbClr val="8F97C0"/>
                </a:solidFill>
              </a:defRPr>
            </a:lvl7pPr>
            <a:lvl8pPr lvl="7" algn="ctr" rtl="0">
              <a:spcBef>
                <a:spcPts val="400"/>
              </a:spcBef>
              <a:spcAft>
                <a:spcPts val="0"/>
              </a:spcAft>
              <a:buClr>
                <a:srgbClr val="8F97C0"/>
              </a:buClr>
              <a:buSzPts val="2000"/>
              <a:buNone/>
              <a:defRPr>
                <a:solidFill>
                  <a:srgbClr val="8F97C0"/>
                </a:solidFill>
              </a:defRPr>
            </a:lvl8pPr>
            <a:lvl9pPr lvl="8" algn="ctr" rtl="0">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8"/>
        <p:cNvGrpSpPr/>
        <p:nvPr/>
      </p:nvGrpSpPr>
      <p:grpSpPr>
        <a:xfrm>
          <a:off x="0" y="0"/>
          <a:ext cx="0" cy="0"/>
          <a:chOff x="0" y="0"/>
          <a:chExt cx="0" cy="0"/>
        </a:xfrm>
      </p:grpSpPr>
      <p:sp>
        <p:nvSpPr>
          <p:cNvPr id="199" name="Google Shape;199;p50"/>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0" name="Google Shape;200;p50"/>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1"/>
        <p:cNvGrpSpPr/>
        <p:nvPr/>
      </p:nvGrpSpPr>
      <p:grpSpPr>
        <a:xfrm>
          <a:off x="0" y="0"/>
          <a:ext cx="0" cy="0"/>
          <a:chOff x="0" y="0"/>
          <a:chExt cx="0" cy="0"/>
        </a:xfrm>
      </p:grpSpPr>
      <p:sp>
        <p:nvSpPr>
          <p:cNvPr id="202" name="Google Shape;202;p51"/>
          <p:cNvSpPr txBox="1">
            <a:spLocks noGrp="1"/>
          </p:cNvSpPr>
          <p:nvPr>
            <p:ph type="title"/>
          </p:nvPr>
        </p:nvSpPr>
        <p:spPr>
          <a:xfrm>
            <a:off x="352155" y="377391"/>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
        <p:cNvGrpSpPr/>
        <p:nvPr/>
      </p:nvGrpSpPr>
      <p:grpSpPr>
        <a:xfrm>
          <a:off x="0" y="0"/>
          <a:ext cx="0" cy="0"/>
          <a:chOff x="0" y="0"/>
          <a:chExt cx="0" cy="0"/>
        </a:xfrm>
      </p:grpSpPr>
      <p:sp>
        <p:nvSpPr>
          <p:cNvPr id="204" name="Google Shape;204;p52"/>
          <p:cNvSpPr txBox="1">
            <a:spLocks noGrp="1"/>
          </p:cNvSpPr>
          <p:nvPr>
            <p:ph type="title"/>
          </p:nvPr>
        </p:nvSpPr>
        <p:spPr>
          <a:xfrm>
            <a:off x="324920" y="502281"/>
            <a:ext cx="72978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4400"/>
              <a:buFont typeface="Twentieth Century"/>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p52"/>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6" name="Google Shape;206;p52"/>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7" name="Google Shape;207;p52"/>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8" name="Google Shape;208;p52"/>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209"/>
        <p:cNvGrpSpPr/>
        <p:nvPr/>
      </p:nvGrpSpPr>
      <p:grpSpPr>
        <a:xfrm>
          <a:off x="0" y="0"/>
          <a:ext cx="0" cy="0"/>
          <a:chOff x="0" y="0"/>
          <a:chExt cx="0" cy="0"/>
        </a:xfrm>
      </p:grpSpPr>
      <p:sp>
        <p:nvSpPr>
          <p:cNvPr id="210" name="Google Shape;210;p5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2"/>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1" name="Google Shape;211;p5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3A54A5"/>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12"/>
        <p:cNvGrpSpPr/>
        <p:nvPr/>
      </p:nvGrpSpPr>
      <p:grpSpPr>
        <a:xfrm>
          <a:off x="0" y="0"/>
          <a:ext cx="0" cy="0"/>
          <a:chOff x="0" y="0"/>
          <a:chExt cx="0" cy="0"/>
        </a:xfrm>
      </p:grpSpPr>
      <p:sp>
        <p:nvSpPr>
          <p:cNvPr id="213" name="Google Shape;213;p54"/>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214" name="Google Shape;214;p54"/>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215" name="Google Shape;215;p54"/>
          <p:cNvSpPr/>
          <p:nvPr/>
        </p:nvSpPr>
        <p:spPr>
          <a:xfrm>
            <a:off x="722313" y="-2106699"/>
            <a:ext cx="7772400" cy="7394400"/>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216" name="Google Shape;216;p54"/>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4000"/>
              <a:buFont typeface="Twentieth Century"/>
              <a:buNone/>
              <a:defRPr sz="4000" b="1"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7" name="Google Shape;217;p54"/>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rgbClr val="FFFFFF"/>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218"/>
        <p:cNvGrpSpPr/>
        <p:nvPr/>
      </p:nvGrpSpPr>
      <p:grpSpPr>
        <a:xfrm>
          <a:off x="0" y="0"/>
          <a:ext cx="0" cy="0"/>
          <a:chOff x="0" y="0"/>
          <a:chExt cx="0" cy="0"/>
        </a:xfrm>
      </p:grpSpPr>
      <p:sp>
        <p:nvSpPr>
          <p:cNvPr id="219" name="Google Shape;219;p55"/>
          <p:cNvSpPr/>
          <p:nvPr/>
        </p:nvSpPr>
        <p:spPr>
          <a:xfrm>
            <a:off x="740809" y="705949"/>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220" name="Google Shape;220;p55"/>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3366FF"/>
              </a:buClr>
              <a:buSzPts val="4000"/>
              <a:buFont typeface="Twentieth Century"/>
              <a:buNone/>
              <a:defRPr sz="4000" b="1" cap="none">
                <a:solidFill>
                  <a:srgbClr val="3366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p55"/>
          <p:cNvSpPr/>
          <p:nvPr/>
        </p:nvSpPr>
        <p:spPr>
          <a:xfrm>
            <a:off x="924307" y="844331"/>
            <a:ext cx="5185800" cy="487530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2"/>
        <p:cNvGrpSpPr/>
        <p:nvPr/>
      </p:nvGrpSpPr>
      <p:grpSpPr>
        <a:xfrm>
          <a:off x="0" y="0"/>
          <a:ext cx="0" cy="0"/>
          <a:chOff x="0" y="0"/>
          <a:chExt cx="0" cy="0"/>
        </a:xfrm>
      </p:grpSpPr>
      <p:sp>
        <p:nvSpPr>
          <p:cNvPr id="223" name="Google Shape;223;p56"/>
          <p:cNvSpPr txBox="1">
            <a:spLocks noGrp="1"/>
          </p:cNvSpPr>
          <p:nvPr>
            <p:ph type="title"/>
          </p:nvPr>
        </p:nvSpPr>
        <p:spPr>
          <a:xfrm>
            <a:off x="364604"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4" name="Google Shape;224;p56"/>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25" name="Google Shape;225;p56"/>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6"/>
        <p:cNvGrpSpPr/>
        <p:nvPr/>
      </p:nvGrpSpPr>
      <p:grpSpPr>
        <a:xfrm>
          <a:off x="0" y="0"/>
          <a:ext cx="0" cy="0"/>
          <a:chOff x="0" y="0"/>
          <a:chExt cx="0" cy="0"/>
        </a:xfrm>
      </p:grpSpPr>
      <p:sp>
        <p:nvSpPr>
          <p:cNvPr id="227" name="Google Shape;227;p57"/>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8" name="Google Shape;228;p5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9" name="Google Shape;229;p5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0" name="Google Shape;230;p5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31"/>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2"/>
        <p:cNvGrpSpPr/>
        <p:nvPr/>
      </p:nvGrpSpPr>
      <p:grpSpPr>
        <a:xfrm>
          <a:off x="0" y="0"/>
          <a:ext cx="0" cy="0"/>
          <a:chOff x="0" y="0"/>
          <a:chExt cx="0" cy="0"/>
        </a:xfrm>
      </p:grpSpPr>
      <p:sp>
        <p:nvSpPr>
          <p:cNvPr id="233" name="Google Shape;233;p5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4" name="Google Shape;234;p5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5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1"/>
        <p:cNvGrpSpPr/>
        <p:nvPr/>
      </p:nvGrpSpPr>
      <p:grpSpPr>
        <a:xfrm>
          <a:off x="0" y="0"/>
          <a:ext cx="0" cy="0"/>
          <a:chOff x="0" y="0"/>
          <a:chExt cx="0" cy="0"/>
        </a:xfrm>
      </p:grpSpPr>
      <p:sp>
        <p:nvSpPr>
          <p:cNvPr id="242" name="Google Shape;242;p61"/>
          <p:cNvSpPr txBox="1">
            <a:spLocks noGrp="1"/>
          </p:cNvSpPr>
          <p:nvPr>
            <p:ph type="title"/>
          </p:nvPr>
        </p:nvSpPr>
        <p:spPr>
          <a:xfrm>
            <a:off x="1078447" y="19077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200"/>
              <a:buFont typeface="Twentieth Century"/>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3" name="Google Shape;243;p61"/>
          <p:cNvSpPr txBox="1">
            <a:spLocks noGrp="1"/>
          </p:cNvSpPr>
          <p:nvPr>
            <p:ph type="body" idx="1"/>
          </p:nvPr>
        </p:nvSpPr>
        <p:spPr>
          <a:xfrm>
            <a:off x="815926" y="1445456"/>
            <a:ext cx="7512000" cy="43737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4"/>
        <p:cNvGrpSpPr/>
        <p:nvPr/>
      </p:nvGrpSpPr>
      <p:grpSpPr>
        <a:xfrm>
          <a:off x="0" y="0"/>
          <a:ext cx="0" cy="0"/>
          <a:chOff x="0" y="0"/>
          <a:chExt cx="0" cy="0"/>
        </a:xfrm>
      </p:grpSpPr>
      <p:sp>
        <p:nvSpPr>
          <p:cNvPr id="245" name="Google Shape;245;p6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600"/>
              <a:buFont typeface="Twentieth Century"/>
              <a:buNone/>
              <a:defRPr sz="3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6" name="Google Shape;246;p6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560"/>
              </a:spcBef>
              <a:spcAft>
                <a:spcPts val="0"/>
              </a:spcAft>
              <a:buSzPts val="2800"/>
              <a:buNone/>
              <a:defRPr sz="2800">
                <a:solidFill>
                  <a:schemeClr val="accent6"/>
                </a:solidFill>
              </a:defRPr>
            </a:lvl1pPr>
            <a:lvl2pPr lvl="1" algn="ctr" rtl="0">
              <a:spcBef>
                <a:spcPts val="560"/>
              </a:spcBef>
              <a:spcAft>
                <a:spcPts val="0"/>
              </a:spcAft>
              <a:buSzPts val="2800"/>
              <a:buNone/>
              <a:defRPr>
                <a:solidFill>
                  <a:srgbClr val="8F97C0"/>
                </a:solidFill>
              </a:defRPr>
            </a:lvl2pPr>
            <a:lvl3pPr lvl="2" algn="ctr" rtl="0">
              <a:spcBef>
                <a:spcPts val="480"/>
              </a:spcBef>
              <a:spcAft>
                <a:spcPts val="0"/>
              </a:spcAft>
              <a:buSzPts val="2400"/>
              <a:buNone/>
              <a:defRPr>
                <a:solidFill>
                  <a:srgbClr val="8F97C0"/>
                </a:solidFill>
              </a:defRPr>
            </a:lvl3pPr>
            <a:lvl4pPr lvl="3" algn="ctr" rtl="0">
              <a:spcBef>
                <a:spcPts val="400"/>
              </a:spcBef>
              <a:spcAft>
                <a:spcPts val="0"/>
              </a:spcAft>
              <a:buClr>
                <a:srgbClr val="8F97C0"/>
              </a:buClr>
              <a:buSzPts val="2000"/>
              <a:buNone/>
              <a:defRPr>
                <a:solidFill>
                  <a:srgbClr val="8F97C0"/>
                </a:solidFill>
              </a:defRPr>
            </a:lvl4pPr>
            <a:lvl5pPr lvl="4" algn="ctr" rtl="0">
              <a:spcBef>
                <a:spcPts val="400"/>
              </a:spcBef>
              <a:spcAft>
                <a:spcPts val="0"/>
              </a:spcAft>
              <a:buClr>
                <a:srgbClr val="8F97C0"/>
              </a:buClr>
              <a:buSzPts val="2000"/>
              <a:buNone/>
              <a:defRPr>
                <a:solidFill>
                  <a:srgbClr val="8F97C0"/>
                </a:solidFill>
              </a:defRPr>
            </a:lvl5pPr>
            <a:lvl6pPr lvl="5" algn="ctr" rtl="0">
              <a:spcBef>
                <a:spcPts val="400"/>
              </a:spcBef>
              <a:spcAft>
                <a:spcPts val="0"/>
              </a:spcAft>
              <a:buClr>
                <a:srgbClr val="8F97C0"/>
              </a:buClr>
              <a:buSzPts val="2000"/>
              <a:buNone/>
              <a:defRPr>
                <a:solidFill>
                  <a:srgbClr val="8F97C0"/>
                </a:solidFill>
              </a:defRPr>
            </a:lvl6pPr>
            <a:lvl7pPr lvl="6" algn="ctr" rtl="0">
              <a:spcBef>
                <a:spcPts val="400"/>
              </a:spcBef>
              <a:spcAft>
                <a:spcPts val="0"/>
              </a:spcAft>
              <a:buClr>
                <a:srgbClr val="8F97C0"/>
              </a:buClr>
              <a:buSzPts val="2000"/>
              <a:buNone/>
              <a:defRPr>
                <a:solidFill>
                  <a:srgbClr val="8F97C0"/>
                </a:solidFill>
              </a:defRPr>
            </a:lvl7pPr>
            <a:lvl8pPr lvl="7" algn="ctr" rtl="0">
              <a:spcBef>
                <a:spcPts val="400"/>
              </a:spcBef>
              <a:spcAft>
                <a:spcPts val="0"/>
              </a:spcAft>
              <a:buClr>
                <a:srgbClr val="8F97C0"/>
              </a:buClr>
              <a:buSzPts val="2000"/>
              <a:buNone/>
              <a:defRPr>
                <a:solidFill>
                  <a:srgbClr val="8F97C0"/>
                </a:solidFill>
              </a:defRPr>
            </a:lvl8pPr>
            <a:lvl9pPr lvl="8" algn="ctr" rtl="0">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7"/>
        <p:cNvGrpSpPr/>
        <p:nvPr/>
      </p:nvGrpSpPr>
      <p:grpSpPr>
        <a:xfrm>
          <a:off x="0" y="0"/>
          <a:ext cx="0" cy="0"/>
          <a:chOff x="0" y="0"/>
          <a:chExt cx="0" cy="0"/>
        </a:xfrm>
      </p:grpSpPr>
      <p:sp>
        <p:nvSpPr>
          <p:cNvPr id="248" name="Google Shape;248;p6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9" name="Google Shape;249;p6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0" name="Google Shape;250;p6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1"/>
        <p:cNvGrpSpPr/>
        <p:nvPr/>
      </p:nvGrpSpPr>
      <p:grpSpPr>
        <a:xfrm>
          <a:off x="0" y="0"/>
          <a:ext cx="0" cy="0"/>
          <a:chOff x="0" y="0"/>
          <a:chExt cx="0" cy="0"/>
        </a:xfrm>
      </p:grpSpPr>
      <p:sp>
        <p:nvSpPr>
          <p:cNvPr id="252" name="Google Shape;252;p64"/>
          <p:cNvSpPr txBox="1">
            <a:spLocks noGrp="1"/>
          </p:cNvSpPr>
          <p:nvPr>
            <p:ph type="title"/>
          </p:nvPr>
        </p:nvSpPr>
        <p:spPr>
          <a:xfrm>
            <a:off x="1078447" y="19077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200"/>
              <a:buFont typeface="Twentieth Century"/>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3" name="Google Shape;253;p64"/>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accent6"/>
              </a:buClr>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54" name="Google Shape;254;p64"/>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accent6"/>
              </a:buClr>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type="tx">
  <p:cSld name="TITLE_AND_BODY">
    <p:spTree>
      <p:nvGrpSpPr>
        <p:cNvPr id="1" name="Shape 255"/>
        <p:cNvGrpSpPr/>
        <p:nvPr/>
      </p:nvGrpSpPr>
      <p:grpSpPr>
        <a:xfrm>
          <a:off x="0" y="0"/>
          <a:ext cx="0" cy="0"/>
          <a:chOff x="0" y="0"/>
          <a:chExt cx="0" cy="0"/>
        </a:xfrm>
      </p:grpSpPr>
      <p:sp>
        <p:nvSpPr>
          <p:cNvPr id="256" name="Google Shape;256;p65"/>
          <p:cNvSpPr txBox="1">
            <a:spLocks noGrp="1"/>
          </p:cNvSpPr>
          <p:nvPr>
            <p:ph type="title"/>
          </p:nvPr>
        </p:nvSpPr>
        <p:spPr>
          <a:xfrm>
            <a:off x="1078447" y="19077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1"/>
        <p:cNvGrpSpPr/>
        <p:nvPr/>
      </p:nvGrpSpPr>
      <p:grpSpPr>
        <a:xfrm>
          <a:off x="0" y="0"/>
          <a:ext cx="0" cy="0"/>
          <a:chOff x="0" y="0"/>
          <a:chExt cx="0" cy="0"/>
        </a:xfrm>
      </p:grpSpPr>
      <p:sp>
        <p:nvSpPr>
          <p:cNvPr id="32" name="Google Shape;32;p7"/>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33" name="Google Shape;33;p7"/>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34" name="Google Shape;34;p7"/>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35" name="Google Shape;35;p7"/>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57"/>
        <p:cNvGrpSpPr/>
        <p:nvPr/>
      </p:nvGrpSpPr>
      <p:grpSpPr>
        <a:xfrm>
          <a:off x="0" y="0"/>
          <a:ext cx="0" cy="0"/>
          <a:chOff x="0" y="0"/>
          <a:chExt cx="0" cy="0"/>
        </a:xfrm>
      </p:grpSpPr>
      <p:sp>
        <p:nvSpPr>
          <p:cNvPr id="258" name="Google Shape;258;p66"/>
          <p:cNvSpPr txBox="1">
            <a:spLocks noGrp="1"/>
          </p:cNvSpPr>
          <p:nvPr>
            <p:ph type="title"/>
          </p:nvPr>
        </p:nvSpPr>
        <p:spPr>
          <a:xfrm>
            <a:off x="1078447" y="19077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200"/>
              <a:buFont typeface="Twentieth Century"/>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259"/>
        <p:cNvGrpSpPr/>
        <p:nvPr/>
      </p:nvGrpSpPr>
      <p:grpSpPr>
        <a:xfrm>
          <a:off x="0" y="0"/>
          <a:ext cx="0" cy="0"/>
          <a:chOff x="0" y="0"/>
          <a:chExt cx="0" cy="0"/>
        </a:xfrm>
      </p:grpSpPr>
      <p:sp>
        <p:nvSpPr>
          <p:cNvPr id="260" name="Google Shape;260;p6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2"/>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1" name="Google Shape;261;p6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3A54A5"/>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62"/>
        <p:cNvGrpSpPr/>
        <p:nvPr/>
      </p:nvGrpSpPr>
      <p:grpSpPr>
        <a:xfrm>
          <a:off x="0" y="0"/>
          <a:ext cx="0" cy="0"/>
          <a:chOff x="0" y="0"/>
          <a:chExt cx="0" cy="0"/>
        </a:xfrm>
      </p:grpSpPr>
      <p:sp>
        <p:nvSpPr>
          <p:cNvPr id="263" name="Google Shape;263;p68"/>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68"/>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265" name="Google Shape;265;p68"/>
          <p:cNvSpPr/>
          <p:nvPr/>
        </p:nvSpPr>
        <p:spPr>
          <a:xfrm>
            <a:off x="722313" y="-2106699"/>
            <a:ext cx="7772400" cy="7394400"/>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68"/>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4000"/>
              <a:buFont typeface="Twentieth Century"/>
              <a:buNone/>
              <a:defRPr sz="4000" b="1"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7" name="Google Shape;267;p68"/>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rgbClr val="FFFFFF"/>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268"/>
        <p:cNvGrpSpPr/>
        <p:nvPr/>
      </p:nvGrpSpPr>
      <p:grpSpPr>
        <a:xfrm>
          <a:off x="0" y="0"/>
          <a:ext cx="0" cy="0"/>
          <a:chOff x="0" y="0"/>
          <a:chExt cx="0" cy="0"/>
        </a:xfrm>
      </p:grpSpPr>
      <p:sp>
        <p:nvSpPr>
          <p:cNvPr id="269" name="Google Shape;269;p69"/>
          <p:cNvSpPr/>
          <p:nvPr/>
        </p:nvSpPr>
        <p:spPr>
          <a:xfrm>
            <a:off x="740809" y="1557077"/>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69"/>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3600"/>
              <a:buFont typeface="Twentieth Century"/>
              <a:buNone/>
              <a:defRPr sz="36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1" name="Google Shape;271;p69"/>
          <p:cNvSpPr txBox="1">
            <a:spLocks noGrp="1"/>
          </p:cNvSpPr>
          <p:nvPr>
            <p:ph type="body" idx="1"/>
          </p:nvPr>
        </p:nvSpPr>
        <p:spPr>
          <a:xfrm>
            <a:off x="1515875" y="5550271"/>
            <a:ext cx="43164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chemeClr val="dk1"/>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
        <p:nvSpPr>
          <p:cNvPr id="272" name="Google Shape;272;p69"/>
          <p:cNvSpPr/>
          <p:nvPr/>
        </p:nvSpPr>
        <p:spPr>
          <a:xfrm>
            <a:off x="924307" y="1479300"/>
            <a:ext cx="5185800" cy="487530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3"/>
        <p:cNvGrpSpPr/>
        <p:nvPr/>
      </p:nvGrpSpPr>
      <p:grpSpPr>
        <a:xfrm>
          <a:off x="0" y="0"/>
          <a:ext cx="0" cy="0"/>
          <a:chOff x="0" y="0"/>
          <a:chExt cx="0" cy="0"/>
        </a:xfrm>
      </p:grpSpPr>
      <p:sp>
        <p:nvSpPr>
          <p:cNvPr id="274" name="Google Shape;274;p70"/>
          <p:cNvSpPr txBox="1">
            <a:spLocks noGrp="1"/>
          </p:cNvSpPr>
          <p:nvPr>
            <p:ph type="title"/>
          </p:nvPr>
        </p:nvSpPr>
        <p:spPr>
          <a:xfrm>
            <a:off x="1256680" y="194057"/>
            <a:ext cx="72978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200"/>
              <a:buFont typeface="Twentieth Century"/>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5" name="Google Shape;275;p70"/>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solidFill>
                  <a:schemeClr val="accent6"/>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76" name="Google Shape;276;p70"/>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accent6"/>
              </a:buClr>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77" name="Google Shape;277;p70"/>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solidFill>
                  <a:schemeClr val="accent6"/>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78" name="Google Shape;278;p70"/>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accent6"/>
              </a:buClr>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4"/>
        <p:cNvGrpSpPr/>
        <p:nvPr/>
      </p:nvGrpSpPr>
      <p:grpSpPr>
        <a:xfrm>
          <a:off x="0" y="0"/>
          <a:ext cx="0" cy="0"/>
          <a:chOff x="0" y="0"/>
          <a:chExt cx="0" cy="0"/>
        </a:xfrm>
      </p:grpSpPr>
      <p:sp>
        <p:nvSpPr>
          <p:cNvPr id="285" name="Google Shape;285;p72"/>
          <p:cNvSpPr txBox="1">
            <a:spLocks noGrp="1"/>
          </p:cNvSpPr>
          <p:nvPr>
            <p:ph type="title"/>
          </p:nvPr>
        </p:nvSpPr>
        <p:spPr>
          <a:xfrm>
            <a:off x="1078447" y="19077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200"/>
              <a:buFont typeface="Twentieth Century"/>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72"/>
          <p:cNvSpPr txBox="1">
            <a:spLocks noGrp="1"/>
          </p:cNvSpPr>
          <p:nvPr>
            <p:ph type="body" idx="1"/>
          </p:nvPr>
        </p:nvSpPr>
        <p:spPr>
          <a:xfrm>
            <a:off x="815926" y="1445456"/>
            <a:ext cx="7512000" cy="43737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7"/>
        <p:cNvGrpSpPr/>
        <p:nvPr/>
      </p:nvGrpSpPr>
      <p:grpSpPr>
        <a:xfrm>
          <a:off x="0" y="0"/>
          <a:ext cx="0" cy="0"/>
          <a:chOff x="0" y="0"/>
          <a:chExt cx="0" cy="0"/>
        </a:xfrm>
      </p:grpSpPr>
      <p:sp>
        <p:nvSpPr>
          <p:cNvPr id="288" name="Google Shape;288;p73"/>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600"/>
              <a:buFont typeface="Twentieth Century"/>
              <a:buNone/>
              <a:defRPr sz="3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9" name="Google Shape;289;p7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560"/>
              </a:spcBef>
              <a:spcAft>
                <a:spcPts val="0"/>
              </a:spcAft>
              <a:buSzPts val="2800"/>
              <a:buNone/>
              <a:defRPr sz="2800">
                <a:solidFill>
                  <a:schemeClr val="accent6"/>
                </a:solidFill>
              </a:defRPr>
            </a:lvl1pPr>
            <a:lvl2pPr lvl="1" algn="ctr" rtl="0">
              <a:spcBef>
                <a:spcPts val="560"/>
              </a:spcBef>
              <a:spcAft>
                <a:spcPts val="0"/>
              </a:spcAft>
              <a:buSzPts val="2800"/>
              <a:buNone/>
              <a:defRPr>
                <a:solidFill>
                  <a:srgbClr val="8F97C0"/>
                </a:solidFill>
              </a:defRPr>
            </a:lvl2pPr>
            <a:lvl3pPr lvl="2" algn="ctr" rtl="0">
              <a:spcBef>
                <a:spcPts val="480"/>
              </a:spcBef>
              <a:spcAft>
                <a:spcPts val="0"/>
              </a:spcAft>
              <a:buSzPts val="2400"/>
              <a:buNone/>
              <a:defRPr>
                <a:solidFill>
                  <a:srgbClr val="8F97C0"/>
                </a:solidFill>
              </a:defRPr>
            </a:lvl3pPr>
            <a:lvl4pPr lvl="3" algn="ctr" rtl="0">
              <a:spcBef>
                <a:spcPts val="400"/>
              </a:spcBef>
              <a:spcAft>
                <a:spcPts val="0"/>
              </a:spcAft>
              <a:buClr>
                <a:srgbClr val="8F97C0"/>
              </a:buClr>
              <a:buSzPts val="2000"/>
              <a:buNone/>
              <a:defRPr>
                <a:solidFill>
                  <a:srgbClr val="8F97C0"/>
                </a:solidFill>
              </a:defRPr>
            </a:lvl4pPr>
            <a:lvl5pPr lvl="4" algn="ctr" rtl="0">
              <a:spcBef>
                <a:spcPts val="400"/>
              </a:spcBef>
              <a:spcAft>
                <a:spcPts val="0"/>
              </a:spcAft>
              <a:buClr>
                <a:srgbClr val="8F97C0"/>
              </a:buClr>
              <a:buSzPts val="2000"/>
              <a:buNone/>
              <a:defRPr>
                <a:solidFill>
                  <a:srgbClr val="8F97C0"/>
                </a:solidFill>
              </a:defRPr>
            </a:lvl5pPr>
            <a:lvl6pPr lvl="5" algn="ctr" rtl="0">
              <a:spcBef>
                <a:spcPts val="400"/>
              </a:spcBef>
              <a:spcAft>
                <a:spcPts val="0"/>
              </a:spcAft>
              <a:buClr>
                <a:srgbClr val="8F97C0"/>
              </a:buClr>
              <a:buSzPts val="2000"/>
              <a:buNone/>
              <a:defRPr>
                <a:solidFill>
                  <a:srgbClr val="8F97C0"/>
                </a:solidFill>
              </a:defRPr>
            </a:lvl6pPr>
            <a:lvl7pPr lvl="6" algn="ctr" rtl="0">
              <a:spcBef>
                <a:spcPts val="400"/>
              </a:spcBef>
              <a:spcAft>
                <a:spcPts val="0"/>
              </a:spcAft>
              <a:buClr>
                <a:srgbClr val="8F97C0"/>
              </a:buClr>
              <a:buSzPts val="2000"/>
              <a:buNone/>
              <a:defRPr>
                <a:solidFill>
                  <a:srgbClr val="8F97C0"/>
                </a:solidFill>
              </a:defRPr>
            </a:lvl7pPr>
            <a:lvl8pPr lvl="7" algn="ctr" rtl="0">
              <a:spcBef>
                <a:spcPts val="400"/>
              </a:spcBef>
              <a:spcAft>
                <a:spcPts val="0"/>
              </a:spcAft>
              <a:buClr>
                <a:srgbClr val="8F97C0"/>
              </a:buClr>
              <a:buSzPts val="2000"/>
              <a:buNone/>
              <a:defRPr>
                <a:solidFill>
                  <a:srgbClr val="8F97C0"/>
                </a:solidFill>
              </a:defRPr>
            </a:lvl8pPr>
            <a:lvl9pPr lvl="8" algn="ctr" rtl="0">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0"/>
        <p:cNvGrpSpPr/>
        <p:nvPr/>
      </p:nvGrpSpPr>
      <p:grpSpPr>
        <a:xfrm>
          <a:off x="0" y="0"/>
          <a:ext cx="0" cy="0"/>
          <a:chOff x="0" y="0"/>
          <a:chExt cx="0" cy="0"/>
        </a:xfrm>
      </p:grpSpPr>
      <p:sp>
        <p:nvSpPr>
          <p:cNvPr id="291" name="Google Shape;291;p7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2" name="Google Shape;292;p7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3" name="Google Shape;293;p7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4"/>
        <p:cNvGrpSpPr/>
        <p:nvPr/>
      </p:nvGrpSpPr>
      <p:grpSpPr>
        <a:xfrm>
          <a:off x="0" y="0"/>
          <a:ext cx="0" cy="0"/>
          <a:chOff x="0" y="0"/>
          <a:chExt cx="0" cy="0"/>
        </a:xfrm>
      </p:grpSpPr>
      <p:sp>
        <p:nvSpPr>
          <p:cNvPr id="295" name="Google Shape;295;p75"/>
          <p:cNvSpPr txBox="1">
            <a:spLocks noGrp="1"/>
          </p:cNvSpPr>
          <p:nvPr>
            <p:ph type="title"/>
          </p:nvPr>
        </p:nvSpPr>
        <p:spPr>
          <a:xfrm>
            <a:off x="1256680" y="194057"/>
            <a:ext cx="72978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200"/>
              <a:buFont typeface="Twentieth Century"/>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75"/>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solidFill>
                  <a:schemeClr val="accent6"/>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97" name="Google Shape;297;p75"/>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accent6"/>
              </a:buClr>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98" name="Google Shape;298;p75"/>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solidFill>
                  <a:schemeClr val="accent6"/>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99" name="Google Shape;299;p75"/>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accent6"/>
              </a:buClr>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00"/>
        <p:cNvGrpSpPr/>
        <p:nvPr/>
      </p:nvGrpSpPr>
      <p:grpSpPr>
        <a:xfrm>
          <a:off x="0" y="0"/>
          <a:ext cx="0" cy="0"/>
          <a:chOff x="0" y="0"/>
          <a:chExt cx="0" cy="0"/>
        </a:xfrm>
      </p:grpSpPr>
      <p:sp>
        <p:nvSpPr>
          <p:cNvPr id="301" name="Google Shape;301;p76"/>
          <p:cNvSpPr txBox="1">
            <a:spLocks noGrp="1"/>
          </p:cNvSpPr>
          <p:nvPr>
            <p:ph type="title"/>
          </p:nvPr>
        </p:nvSpPr>
        <p:spPr>
          <a:xfrm>
            <a:off x="1078447" y="19077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200"/>
              <a:buFont typeface="Twentieth Century"/>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7"/>
        <p:cNvGrpSpPr/>
        <p:nvPr/>
      </p:nvGrpSpPr>
      <p:grpSpPr>
        <a:xfrm>
          <a:off x="0" y="0"/>
          <a:ext cx="0" cy="0"/>
          <a:chOff x="0" y="0"/>
          <a:chExt cx="0" cy="0"/>
        </a:xfrm>
      </p:grpSpPr>
      <p:sp>
        <p:nvSpPr>
          <p:cNvPr id="38" name="Google Shape;38;p8"/>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39" name="Google Shape;39;p8"/>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8"/>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302"/>
        <p:cNvGrpSpPr/>
        <p:nvPr/>
      </p:nvGrpSpPr>
      <p:grpSpPr>
        <a:xfrm>
          <a:off x="0" y="0"/>
          <a:ext cx="0" cy="0"/>
          <a:chOff x="0" y="0"/>
          <a:chExt cx="0" cy="0"/>
        </a:xfrm>
      </p:grpSpPr>
      <p:sp>
        <p:nvSpPr>
          <p:cNvPr id="303" name="Google Shape;303;p7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2"/>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4" name="Google Shape;304;p7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3A54A5"/>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05"/>
        <p:cNvGrpSpPr/>
        <p:nvPr/>
      </p:nvGrpSpPr>
      <p:grpSpPr>
        <a:xfrm>
          <a:off x="0" y="0"/>
          <a:ext cx="0" cy="0"/>
          <a:chOff x="0" y="0"/>
          <a:chExt cx="0" cy="0"/>
        </a:xfrm>
      </p:grpSpPr>
      <p:sp>
        <p:nvSpPr>
          <p:cNvPr id="306" name="Google Shape;306;p78"/>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78"/>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308" name="Google Shape;308;p78"/>
          <p:cNvSpPr/>
          <p:nvPr/>
        </p:nvSpPr>
        <p:spPr>
          <a:xfrm>
            <a:off x="722313" y="-2106699"/>
            <a:ext cx="7772400" cy="7394400"/>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78"/>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4000"/>
              <a:buFont typeface="Twentieth Century"/>
              <a:buNone/>
              <a:defRPr sz="4000" b="1"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0" name="Google Shape;310;p78"/>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rgbClr val="FFFFFF"/>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11"/>
        <p:cNvGrpSpPr/>
        <p:nvPr/>
      </p:nvGrpSpPr>
      <p:grpSpPr>
        <a:xfrm>
          <a:off x="0" y="0"/>
          <a:ext cx="0" cy="0"/>
          <a:chOff x="0" y="0"/>
          <a:chExt cx="0" cy="0"/>
        </a:xfrm>
      </p:grpSpPr>
      <p:sp>
        <p:nvSpPr>
          <p:cNvPr id="312" name="Google Shape;312;p79"/>
          <p:cNvSpPr/>
          <p:nvPr/>
        </p:nvSpPr>
        <p:spPr>
          <a:xfrm>
            <a:off x="740809" y="1557077"/>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79"/>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3600"/>
              <a:buFont typeface="Twentieth Century"/>
              <a:buNone/>
              <a:defRPr sz="36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4" name="Google Shape;314;p79"/>
          <p:cNvSpPr txBox="1">
            <a:spLocks noGrp="1"/>
          </p:cNvSpPr>
          <p:nvPr>
            <p:ph type="body" idx="1"/>
          </p:nvPr>
        </p:nvSpPr>
        <p:spPr>
          <a:xfrm>
            <a:off x="1515875" y="5550271"/>
            <a:ext cx="43164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chemeClr val="dk1"/>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
        <p:nvSpPr>
          <p:cNvPr id="315" name="Google Shape;315;p79"/>
          <p:cNvSpPr/>
          <p:nvPr/>
        </p:nvSpPr>
        <p:spPr>
          <a:xfrm>
            <a:off x="924307" y="1479300"/>
            <a:ext cx="5185800" cy="487530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6"/>
        <p:cNvGrpSpPr/>
        <p:nvPr/>
      </p:nvGrpSpPr>
      <p:grpSpPr>
        <a:xfrm>
          <a:off x="0" y="0"/>
          <a:ext cx="0" cy="0"/>
          <a:chOff x="0" y="0"/>
          <a:chExt cx="0" cy="0"/>
        </a:xfrm>
      </p:grpSpPr>
      <p:sp>
        <p:nvSpPr>
          <p:cNvPr id="317" name="Google Shape;317;p80"/>
          <p:cNvSpPr txBox="1">
            <a:spLocks noGrp="1"/>
          </p:cNvSpPr>
          <p:nvPr>
            <p:ph type="title"/>
          </p:nvPr>
        </p:nvSpPr>
        <p:spPr>
          <a:xfrm>
            <a:off x="1078447" y="19077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200"/>
              <a:buFont typeface="Twentieth Century"/>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8" name="Google Shape;318;p80"/>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accent6"/>
              </a:buClr>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19" name="Google Shape;319;p80"/>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accent6"/>
              </a:buClr>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5"/>
        <p:cNvGrpSpPr/>
        <p:nvPr/>
      </p:nvGrpSpPr>
      <p:grpSpPr>
        <a:xfrm>
          <a:off x="0" y="0"/>
          <a:ext cx="0" cy="0"/>
          <a:chOff x="0" y="0"/>
          <a:chExt cx="0" cy="0"/>
        </a:xfrm>
      </p:grpSpPr>
      <p:sp>
        <p:nvSpPr>
          <p:cNvPr id="326" name="Google Shape;326;p8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7" name="Google Shape;327;p8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SzPts val="3200"/>
              <a:buNone/>
              <a:defRPr>
                <a:solidFill>
                  <a:srgbClr val="3366FF"/>
                </a:solidFill>
              </a:defRPr>
            </a:lvl1pPr>
            <a:lvl2pPr lvl="1" algn="ctr" rtl="0">
              <a:spcBef>
                <a:spcPts val="560"/>
              </a:spcBef>
              <a:spcAft>
                <a:spcPts val="0"/>
              </a:spcAft>
              <a:buSzPts val="2800"/>
              <a:buNone/>
              <a:defRPr>
                <a:solidFill>
                  <a:srgbClr val="8F97C0"/>
                </a:solidFill>
              </a:defRPr>
            </a:lvl2pPr>
            <a:lvl3pPr lvl="2" algn="ctr" rtl="0">
              <a:spcBef>
                <a:spcPts val="480"/>
              </a:spcBef>
              <a:spcAft>
                <a:spcPts val="0"/>
              </a:spcAft>
              <a:buSzPts val="2400"/>
              <a:buNone/>
              <a:defRPr>
                <a:solidFill>
                  <a:srgbClr val="8F97C0"/>
                </a:solidFill>
              </a:defRPr>
            </a:lvl3pPr>
            <a:lvl4pPr lvl="3" algn="ctr" rtl="0">
              <a:spcBef>
                <a:spcPts val="400"/>
              </a:spcBef>
              <a:spcAft>
                <a:spcPts val="0"/>
              </a:spcAft>
              <a:buClr>
                <a:srgbClr val="8F97C0"/>
              </a:buClr>
              <a:buSzPts val="2000"/>
              <a:buNone/>
              <a:defRPr>
                <a:solidFill>
                  <a:srgbClr val="8F97C0"/>
                </a:solidFill>
              </a:defRPr>
            </a:lvl4pPr>
            <a:lvl5pPr lvl="4" algn="ctr" rtl="0">
              <a:spcBef>
                <a:spcPts val="400"/>
              </a:spcBef>
              <a:spcAft>
                <a:spcPts val="0"/>
              </a:spcAft>
              <a:buClr>
                <a:srgbClr val="8F97C0"/>
              </a:buClr>
              <a:buSzPts val="2000"/>
              <a:buNone/>
              <a:defRPr>
                <a:solidFill>
                  <a:srgbClr val="8F97C0"/>
                </a:solidFill>
              </a:defRPr>
            </a:lvl5pPr>
            <a:lvl6pPr lvl="5" algn="ctr" rtl="0">
              <a:spcBef>
                <a:spcPts val="400"/>
              </a:spcBef>
              <a:spcAft>
                <a:spcPts val="0"/>
              </a:spcAft>
              <a:buClr>
                <a:srgbClr val="8F97C0"/>
              </a:buClr>
              <a:buSzPts val="2000"/>
              <a:buNone/>
              <a:defRPr>
                <a:solidFill>
                  <a:srgbClr val="8F97C0"/>
                </a:solidFill>
              </a:defRPr>
            </a:lvl6pPr>
            <a:lvl7pPr lvl="6" algn="ctr" rtl="0">
              <a:spcBef>
                <a:spcPts val="400"/>
              </a:spcBef>
              <a:spcAft>
                <a:spcPts val="0"/>
              </a:spcAft>
              <a:buClr>
                <a:srgbClr val="8F97C0"/>
              </a:buClr>
              <a:buSzPts val="2000"/>
              <a:buNone/>
              <a:defRPr>
                <a:solidFill>
                  <a:srgbClr val="8F97C0"/>
                </a:solidFill>
              </a:defRPr>
            </a:lvl7pPr>
            <a:lvl8pPr lvl="7" algn="ctr" rtl="0">
              <a:spcBef>
                <a:spcPts val="400"/>
              </a:spcBef>
              <a:spcAft>
                <a:spcPts val="0"/>
              </a:spcAft>
              <a:buClr>
                <a:srgbClr val="8F97C0"/>
              </a:buClr>
              <a:buSzPts val="2000"/>
              <a:buNone/>
              <a:defRPr>
                <a:solidFill>
                  <a:srgbClr val="8F97C0"/>
                </a:solidFill>
              </a:defRPr>
            </a:lvl8pPr>
            <a:lvl9pPr lvl="8" algn="ctr" rtl="0">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8"/>
        <p:cNvGrpSpPr/>
        <p:nvPr/>
      </p:nvGrpSpPr>
      <p:grpSpPr>
        <a:xfrm>
          <a:off x="0" y="0"/>
          <a:ext cx="0" cy="0"/>
          <a:chOff x="0" y="0"/>
          <a:chExt cx="0" cy="0"/>
        </a:xfrm>
      </p:grpSpPr>
      <p:sp>
        <p:nvSpPr>
          <p:cNvPr id="329" name="Google Shape;329;p83"/>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0" name="Google Shape;330;p83"/>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31"/>
        <p:cNvGrpSpPr/>
        <p:nvPr/>
      </p:nvGrpSpPr>
      <p:grpSpPr>
        <a:xfrm>
          <a:off x="0" y="0"/>
          <a:ext cx="0" cy="0"/>
          <a:chOff x="0" y="0"/>
          <a:chExt cx="0" cy="0"/>
        </a:xfrm>
      </p:grpSpPr>
      <p:sp>
        <p:nvSpPr>
          <p:cNvPr id="332" name="Google Shape;332;p84"/>
          <p:cNvSpPr txBox="1">
            <a:spLocks noGrp="1"/>
          </p:cNvSpPr>
          <p:nvPr>
            <p:ph type="title"/>
          </p:nvPr>
        </p:nvSpPr>
        <p:spPr>
          <a:xfrm>
            <a:off x="352155" y="377391"/>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3"/>
        <p:cNvGrpSpPr/>
        <p:nvPr/>
      </p:nvGrpSpPr>
      <p:grpSpPr>
        <a:xfrm>
          <a:off x="0" y="0"/>
          <a:ext cx="0" cy="0"/>
          <a:chOff x="0" y="0"/>
          <a:chExt cx="0" cy="0"/>
        </a:xfrm>
      </p:grpSpPr>
      <p:sp>
        <p:nvSpPr>
          <p:cNvPr id="334" name="Google Shape;334;p85"/>
          <p:cNvSpPr txBox="1">
            <a:spLocks noGrp="1"/>
          </p:cNvSpPr>
          <p:nvPr>
            <p:ph type="title"/>
          </p:nvPr>
        </p:nvSpPr>
        <p:spPr>
          <a:xfrm>
            <a:off x="324920" y="502281"/>
            <a:ext cx="72978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4400"/>
              <a:buFont typeface="Twentieth Century"/>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5" name="Google Shape;335;p85"/>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36" name="Google Shape;336;p85"/>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37" name="Google Shape;337;p85"/>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38" name="Google Shape;338;p85"/>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339"/>
        <p:cNvGrpSpPr/>
        <p:nvPr/>
      </p:nvGrpSpPr>
      <p:grpSpPr>
        <a:xfrm>
          <a:off x="0" y="0"/>
          <a:ext cx="0" cy="0"/>
          <a:chOff x="0" y="0"/>
          <a:chExt cx="0" cy="0"/>
        </a:xfrm>
      </p:grpSpPr>
      <p:sp>
        <p:nvSpPr>
          <p:cNvPr id="340" name="Google Shape;340;p86"/>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2"/>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1" name="Google Shape;341;p8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3A54A5"/>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42"/>
        <p:cNvGrpSpPr/>
        <p:nvPr/>
      </p:nvGrpSpPr>
      <p:grpSpPr>
        <a:xfrm>
          <a:off x="0" y="0"/>
          <a:ext cx="0" cy="0"/>
          <a:chOff x="0" y="0"/>
          <a:chExt cx="0" cy="0"/>
        </a:xfrm>
      </p:grpSpPr>
      <p:sp>
        <p:nvSpPr>
          <p:cNvPr id="343" name="Google Shape;343;p87"/>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344" name="Google Shape;344;p87"/>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345" name="Google Shape;345;p87"/>
          <p:cNvSpPr/>
          <p:nvPr/>
        </p:nvSpPr>
        <p:spPr>
          <a:xfrm>
            <a:off x="722313" y="-2106699"/>
            <a:ext cx="7772400" cy="7394400"/>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346" name="Google Shape;346;p87"/>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4000"/>
              <a:buFont typeface="Twentieth Century"/>
              <a:buNone/>
              <a:defRPr sz="4000" b="1"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87"/>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rgbClr val="FFFFFF"/>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9"/>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9"/>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48"/>
        <p:cNvGrpSpPr/>
        <p:nvPr/>
      </p:nvGrpSpPr>
      <p:grpSpPr>
        <a:xfrm>
          <a:off x="0" y="0"/>
          <a:ext cx="0" cy="0"/>
          <a:chOff x="0" y="0"/>
          <a:chExt cx="0" cy="0"/>
        </a:xfrm>
      </p:grpSpPr>
      <p:sp>
        <p:nvSpPr>
          <p:cNvPr id="349" name="Google Shape;349;p88"/>
          <p:cNvSpPr/>
          <p:nvPr/>
        </p:nvSpPr>
        <p:spPr>
          <a:xfrm>
            <a:off x="740809" y="705949"/>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350" name="Google Shape;350;p88"/>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3366FF"/>
              </a:buClr>
              <a:buSzPts val="4000"/>
              <a:buFont typeface="Twentieth Century"/>
              <a:buNone/>
              <a:defRPr sz="4000" b="1" cap="none">
                <a:solidFill>
                  <a:srgbClr val="3366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1" name="Google Shape;351;p88"/>
          <p:cNvSpPr/>
          <p:nvPr/>
        </p:nvSpPr>
        <p:spPr>
          <a:xfrm>
            <a:off x="924307" y="844331"/>
            <a:ext cx="5185800" cy="487530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2"/>
        <p:cNvGrpSpPr/>
        <p:nvPr/>
      </p:nvGrpSpPr>
      <p:grpSpPr>
        <a:xfrm>
          <a:off x="0" y="0"/>
          <a:ext cx="0" cy="0"/>
          <a:chOff x="0" y="0"/>
          <a:chExt cx="0" cy="0"/>
        </a:xfrm>
      </p:grpSpPr>
      <p:sp>
        <p:nvSpPr>
          <p:cNvPr id="353" name="Google Shape;353;p89"/>
          <p:cNvSpPr txBox="1">
            <a:spLocks noGrp="1"/>
          </p:cNvSpPr>
          <p:nvPr>
            <p:ph type="title"/>
          </p:nvPr>
        </p:nvSpPr>
        <p:spPr>
          <a:xfrm>
            <a:off x="364604"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4" name="Google Shape;354;p89"/>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55" name="Google Shape;355;p89"/>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6"/>
        <p:cNvGrpSpPr/>
        <p:nvPr/>
      </p:nvGrpSpPr>
      <p:grpSpPr>
        <a:xfrm>
          <a:off x="0" y="0"/>
          <a:ext cx="0" cy="0"/>
          <a:chOff x="0" y="0"/>
          <a:chExt cx="0" cy="0"/>
        </a:xfrm>
      </p:grpSpPr>
      <p:sp>
        <p:nvSpPr>
          <p:cNvPr id="357" name="Google Shape;357;p90"/>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8" name="Google Shape;358;p9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9" name="Google Shape;359;p9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0" name="Google Shape;360;p9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61"/>
        <p:cNvGrpSpPr/>
        <p:nvPr/>
      </p:nvGrpSpPr>
      <p:grpSpPr>
        <a:xfrm>
          <a:off x="0" y="0"/>
          <a:ext cx="0" cy="0"/>
          <a:chOff x="0" y="0"/>
          <a:chExt cx="0" cy="0"/>
        </a:xfrm>
      </p:grpSpPr>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7"/>
        <p:cNvGrpSpPr/>
        <p:nvPr/>
      </p:nvGrpSpPr>
      <p:grpSpPr>
        <a:xfrm>
          <a:off x="0" y="0"/>
          <a:ext cx="0" cy="0"/>
          <a:chOff x="0" y="0"/>
          <a:chExt cx="0" cy="0"/>
        </a:xfrm>
      </p:grpSpPr>
      <p:sp>
        <p:nvSpPr>
          <p:cNvPr id="368" name="Google Shape;368;p93"/>
          <p:cNvSpPr txBox="1">
            <a:spLocks noGrp="1"/>
          </p:cNvSpPr>
          <p:nvPr>
            <p:ph type="title"/>
          </p:nvPr>
        </p:nvSpPr>
        <p:spPr>
          <a:xfrm>
            <a:off x="1078447" y="19077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200"/>
              <a:buFont typeface="Twentieth Century"/>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9" name="Google Shape;369;p93"/>
          <p:cNvSpPr txBox="1">
            <a:spLocks noGrp="1"/>
          </p:cNvSpPr>
          <p:nvPr>
            <p:ph type="body" idx="1"/>
          </p:nvPr>
        </p:nvSpPr>
        <p:spPr>
          <a:xfrm>
            <a:off x="815926" y="1445456"/>
            <a:ext cx="7512000" cy="43737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0"/>
        <p:cNvGrpSpPr/>
        <p:nvPr/>
      </p:nvGrpSpPr>
      <p:grpSpPr>
        <a:xfrm>
          <a:off x="0" y="0"/>
          <a:ext cx="0" cy="0"/>
          <a:chOff x="0" y="0"/>
          <a:chExt cx="0" cy="0"/>
        </a:xfrm>
      </p:grpSpPr>
      <p:sp>
        <p:nvSpPr>
          <p:cNvPr id="371" name="Google Shape;371;p9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600"/>
              <a:buFont typeface="Twentieth Century"/>
              <a:buNone/>
              <a:defRPr sz="3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9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560"/>
              </a:spcBef>
              <a:spcAft>
                <a:spcPts val="0"/>
              </a:spcAft>
              <a:buSzPts val="2800"/>
              <a:buNone/>
              <a:defRPr sz="2800">
                <a:solidFill>
                  <a:schemeClr val="accent6"/>
                </a:solidFill>
              </a:defRPr>
            </a:lvl1pPr>
            <a:lvl2pPr lvl="1" algn="ctr" rtl="0">
              <a:spcBef>
                <a:spcPts val="560"/>
              </a:spcBef>
              <a:spcAft>
                <a:spcPts val="0"/>
              </a:spcAft>
              <a:buSzPts val="2800"/>
              <a:buNone/>
              <a:defRPr>
                <a:solidFill>
                  <a:srgbClr val="8F97C0"/>
                </a:solidFill>
              </a:defRPr>
            </a:lvl2pPr>
            <a:lvl3pPr lvl="2" algn="ctr" rtl="0">
              <a:spcBef>
                <a:spcPts val="480"/>
              </a:spcBef>
              <a:spcAft>
                <a:spcPts val="0"/>
              </a:spcAft>
              <a:buSzPts val="2400"/>
              <a:buNone/>
              <a:defRPr>
                <a:solidFill>
                  <a:srgbClr val="8F97C0"/>
                </a:solidFill>
              </a:defRPr>
            </a:lvl3pPr>
            <a:lvl4pPr lvl="3" algn="ctr" rtl="0">
              <a:spcBef>
                <a:spcPts val="400"/>
              </a:spcBef>
              <a:spcAft>
                <a:spcPts val="0"/>
              </a:spcAft>
              <a:buClr>
                <a:srgbClr val="8F97C0"/>
              </a:buClr>
              <a:buSzPts val="2000"/>
              <a:buNone/>
              <a:defRPr>
                <a:solidFill>
                  <a:srgbClr val="8F97C0"/>
                </a:solidFill>
              </a:defRPr>
            </a:lvl4pPr>
            <a:lvl5pPr lvl="4" algn="ctr" rtl="0">
              <a:spcBef>
                <a:spcPts val="400"/>
              </a:spcBef>
              <a:spcAft>
                <a:spcPts val="0"/>
              </a:spcAft>
              <a:buClr>
                <a:srgbClr val="8F97C0"/>
              </a:buClr>
              <a:buSzPts val="2000"/>
              <a:buNone/>
              <a:defRPr>
                <a:solidFill>
                  <a:srgbClr val="8F97C0"/>
                </a:solidFill>
              </a:defRPr>
            </a:lvl5pPr>
            <a:lvl6pPr lvl="5" algn="ctr" rtl="0">
              <a:spcBef>
                <a:spcPts val="400"/>
              </a:spcBef>
              <a:spcAft>
                <a:spcPts val="0"/>
              </a:spcAft>
              <a:buClr>
                <a:srgbClr val="8F97C0"/>
              </a:buClr>
              <a:buSzPts val="2000"/>
              <a:buNone/>
              <a:defRPr>
                <a:solidFill>
                  <a:srgbClr val="8F97C0"/>
                </a:solidFill>
              </a:defRPr>
            </a:lvl6pPr>
            <a:lvl7pPr lvl="6" algn="ctr" rtl="0">
              <a:spcBef>
                <a:spcPts val="400"/>
              </a:spcBef>
              <a:spcAft>
                <a:spcPts val="0"/>
              </a:spcAft>
              <a:buClr>
                <a:srgbClr val="8F97C0"/>
              </a:buClr>
              <a:buSzPts val="2000"/>
              <a:buNone/>
              <a:defRPr>
                <a:solidFill>
                  <a:srgbClr val="8F97C0"/>
                </a:solidFill>
              </a:defRPr>
            </a:lvl7pPr>
            <a:lvl8pPr lvl="7" algn="ctr" rtl="0">
              <a:spcBef>
                <a:spcPts val="400"/>
              </a:spcBef>
              <a:spcAft>
                <a:spcPts val="0"/>
              </a:spcAft>
              <a:buClr>
                <a:srgbClr val="8F97C0"/>
              </a:buClr>
              <a:buSzPts val="2000"/>
              <a:buNone/>
              <a:defRPr>
                <a:solidFill>
                  <a:srgbClr val="8F97C0"/>
                </a:solidFill>
              </a:defRPr>
            </a:lvl8pPr>
            <a:lvl9pPr lvl="8" algn="ctr" rtl="0">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3"/>
        <p:cNvGrpSpPr/>
        <p:nvPr/>
      </p:nvGrpSpPr>
      <p:grpSpPr>
        <a:xfrm>
          <a:off x="0" y="0"/>
          <a:ext cx="0" cy="0"/>
          <a:chOff x="0" y="0"/>
          <a:chExt cx="0" cy="0"/>
        </a:xfrm>
      </p:grpSpPr>
      <p:sp>
        <p:nvSpPr>
          <p:cNvPr id="374" name="Google Shape;374;p9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5" name="Google Shape;375;p9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6" name="Google Shape;376;p9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7"/>
        <p:cNvGrpSpPr/>
        <p:nvPr/>
      </p:nvGrpSpPr>
      <p:grpSpPr>
        <a:xfrm>
          <a:off x="0" y="0"/>
          <a:ext cx="0" cy="0"/>
          <a:chOff x="0" y="0"/>
          <a:chExt cx="0" cy="0"/>
        </a:xfrm>
      </p:grpSpPr>
      <p:sp>
        <p:nvSpPr>
          <p:cNvPr id="378" name="Google Shape;378;p96"/>
          <p:cNvSpPr txBox="1">
            <a:spLocks noGrp="1"/>
          </p:cNvSpPr>
          <p:nvPr>
            <p:ph type="title"/>
          </p:nvPr>
        </p:nvSpPr>
        <p:spPr>
          <a:xfrm>
            <a:off x="1078447" y="19077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200"/>
              <a:buFont typeface="Twentieth Century"/>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379"/>
        <p:cNvGrpSpPr/>
        <p:nvPr/>
      </p:nvGrpSpPr>
      <p:grpSpPr>
        <a:xfrm>
          <a:off x="0" y="0"/>
          <a:ext cx="0" cy="0"/>
          <a:chOff x="0" y="0"/>
          <a:chExt cx="0" cy="0"/>
        </a:xfrm>
      </p:grpSpPr>
      <p:sp>
        <p:nvSpPr>
          <p:cNvPr id="380" name="Google Shape;380;p9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2"/>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1" name="Google Shape;381;p9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3A54A5"/>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82"/>
        <p:cNvGrpSpPr/>
        <p:nvPr/>
      </p:nvGrpSpPr>
      <p:grpSpPr>
        <a:xfrm>
          <a:off x="0" y="0"/>
          <a:ext cx="0" cy="0"/>
          <a:chOff x="0" y="0"/>
          <a:chExt cx="0" cy="0"/>
        </a:xfrm>
      </p:grpSpPr>
      <p:sp>
        <p:nvSpPr>
          <p:cNvPr id="383" name="Google Shape;383;p98"/>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98"/>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385" name="Google Shape;385;p98"/>
          <p:cNvSpPr/>
          <p:nvPr/>
        </p:nvSpPr>
        <p:spPr>
          <a:xfrm>
            <a:off x="722313" y="-2106699"/>
            <a:ext cx="7772400" cy="7394400"/>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98"/>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4000"/>
              <a:buFont typeface="Twentieth Century"/>
              <a:buNone/>
              <a:defRPr sz="4000" b="1"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7" name="Google Shape;387;p98"/>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rgbClr val="FFFFFF"/>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88"/>
        <p:cNvGrpSpPr/>
        <p:nvPr/>
      </p:nvGrpSpPr>
      <p:grpSpPr>
        <a:xfrm>
          <a:off x="0" y="0"/>
          <a:ext cx="0" cy="0"/>
          <a:chOff x="0" y="0"/>
          <a:chExt cx="0" cy="0"/>
        </a:xfrm>
      </p:grpSpPr>
      <p:sp>
        <p:nvSpPr>
          <p:cNvPr id="389" name="Google Shape;389;p99"/>
          <p:cNvSpPr/>
          <p:nvPr/>
        </p:nvSpPr>
        <p:spPr>
          <a:xfrm>
            <a:off x="740809" y="1557077"/>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99"/>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3600"/>
              <a:buFont typeface="Twentieth Century"/>
              <a:buNone/>
              <a:defRPr sz="36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1" name="Google Shape;391;p99"/>
          <p:cNvSpPr txBox="1">
            <a:spLocks noGrp="1"/>
          </p:cNvSpPr>
          <p:nvPr>
            <p:ph type="body" idx="1"/>
          </p:nvPr>
        </p:nvSpPr>
        <p:spPr>
          <a:xfrm>
            <a:off x="1515875" y="5550271"/>
            <a:ext cx="43164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chemeClr val="dk1"/>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
        <p:nvSpPr>
          <p:cNvPr id="392" name="Google Shape;392;p99"/>
          <p:cNvSpPr/>
          <p:nvPr/>
        </p:nvSpPr>
        <p:spPr>
          <a:xfrm>
            <a:off x="924307" y="1479300"/>
            <a:ext cx="5185800" cy="487530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3"/>
        <p:cNvGrpSpPr/>
        <p:nvPr/>
      </p:nvGrpSpPr>
      <p:grpSpPr>
        <a:xfrm>
          <a:off x="0" y="0"/>
          <a:ext cx="0" cy="0"/>
          <a:chOff x="0" y="0"/>
          <a:chExt cx="0" cy="0"/>
        </a:xfrm>
      </p:grpSpPr>
      <p:sp>
        <p:nvSpPr>
          <p:cNvPr id="394" name="Google Shape;394;p100"/>
          <p:cNvSpPr txBox="1">
            <a:spLocks noGrp="1"/>
          </p:cNvSpPr>
          <p:nvPr>
            <p:ph type="title"/>
          </p:nvPr>
        </p:nvSpPr>
        <p:spPr>
          <a:xfrm>
            <a:off x="1078447" y="19077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200"/>
              <a:buFont typeface="Twentieth Century"/>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5" name="Google Shape;395;p100"/>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accent6"/>
              </a:buClr>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96" name="Google Shape;396;p100"/>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accent6"/>
              </a:buClr>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7"/>
        <p:cNvGrpSpPr/>
        <p:nvPr/>
      </p:nvGrpSpPr>
      <p:grpSpPr>
        <a:xfrm>
          <a:off x="0" y="0"/>
          <a:ext cx="0" cy="0"/>
          <a:chOff x="0" y="0"/>
          <a:chExt cx="0" cy="0"/>
        </a:xfrm>
      </p:grpSpPr>
      <p:sp>
        <p:nvSpPr>
          <p:cNvPr id="398" name="Google Shape;398;p101"/>
          <p:cNvSpPr txBox="1">
            <a:spLocks noGrp="1"/>
          </p:cNvSpPr>
          <p:nvPr>
            <p:ph type="title"/>
          </p:nvPr>
        </p:nvSpPr>
        <p:spPr>
          <a:xfrm>
            <a:off x="1256680" y="194057"/>
            <a:ext cx="72978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200"/>
              <a:buFont typeface="Twentieth Century"/>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9" name="Google Shape;399;p101"/>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solidFill>
                  <a:schemeClr val="accent6"/>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400" name="Google Shape;400;p101"/>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accent6"/>
              </a:buClr>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401" name="Google Shape;401;p101"/>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solidFill>
                  <a:schemeClr val="accent6"/>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402" name="Google Shape;402;p101"/>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accent6"/>
              </a:buClr>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8"/>
        <p:cNvGrpSpPr/>
        <p:nvPr/>
      </p:nvGrpSpPr>
      <p:grpSpPr>
        <a:xfrm>
          <a:off x="0" y="0"/>
          <a:ext cx="0" cy="0"/>
          <a:chOff x="0" y="0"/>
          <a:chExt cx="0" cy="0"/>
        </a:xfrm>
      </p:grpSpPr>
      <p:sp>
        <p:nvSpPr>
          <p:cNvPr id="409" name="Google Shape;409;p103"/>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0" name="Google Shape;410;p10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640"/>
              </a:spcBef>
              <a:spcAft>
                <a:spcPts val="0"/>
              </a:spcAft>
              <a:buSzPts val="3200"/>
              <a:buNone/>
              <a:defRPr>
                <a:solidFill>
                  <a:srgbClr val="3366FF"/>
                </a:solidFill>
              </a:defRPr>
            </a:lvl1pPr>
            <a:lvl2pPr lvl="1" algn="ctr" rtl="0">
              <a:lnSpc>
                <a:spcPct val="100000"/>
              </a:lnSpc>
              <a:spcBef>
                <a:spcPts val="560"/>
              </a:spcBef>
              <a:spcAft>
                <a:spcPts val="0"/>
              </a:spcAft>
              <a:buSzPts val="2800"/>
              <a:buNone/>
              <a:defRPr>
                <a:solidFill>
                  <a:srgbClr val="8F97C0"/>
                </a:solidFill>
              </a:defRPr>
            </a:lvl2pPr>
            <a:lvl3pPr lvl="2" algn="ctr" rtl="0">
              <a:lnSpc>
                <a:spcPct val="100000"/>
              </a:lnSpc>
              <a:spcBef>
                <a:spcPts val="480"/>
              </a:spcBef>
              <a:spcAft>
                <a:spcPts val="0"/>
              </a:spcAft>
              <a:buSzPts val="2400"/>
              <a:buNone/>
              <a:defRPr>
                <a:solidFill>
                  <a:srgbClr val="8F97C0"/>
                </a:solidFill>
              </a:defRPr>
            </a:lvl3pPr>
            <a:lvl4pPr lvl="3" algn="ctr" rtl="0">
              <a:lnSpc>
                <a:spcPct val="100000"/>
              </a:lnSpc>
              <a:spcBef>
                <a:spcPts val="400"/>
              </a:spcBef>
              <a:spcAft>
                <a:spcPts val="0"/>
              </a:spcAft>
              <a:buClr>
                <a:srgbClr val="8F97C0"/>
              </a:buClr>
              <a:buSzPts val="2000"/>
              <a:buNone/>
              <a:defRPr>
                <a:solidFill>
                  <a:srgbClr val="8F97C0"/>
                </a:solidFill>
              </a:defRPr>
            </a:lvl4pPr>
            <a:lvl5pPr lvl="4" algn="ctr" rtl="0">
              <a:lnSpc>
                <a:spcPct val="100000"/>
              </a:lnSpc>
              <a:spcBef>
                <a:spcPts val="400"/>
              </a:spcBef>
              <a:spcAft>
                <a:spcPts val="0"/>
              </a:spcAft>
              <a:buClr>
                <a:srgbClr val="8F97C0"/>
              </a:buClr>
              <a:buSzPts val="2000"/>
              <a:buNone/>
              <a:defRPr>
                <a:solidFill>
                  <a:srgbClr val="8F97C0"/>
                </a:solidFill>
              </a:defRPr>
            </a:lvl5pPr>
            <a:lvl6pPr lvl="5" algn="ctr" rtl="0">
              <a:lnSpc>
                <a:spcPct val="100000"/>
              </a:lnSpc>
              <a:spcBef>
                <a:spcPts val="400"/>
              </a:spcBef>
              <a:spcAft>
                <a:spcPts val="0"/>
              </a:spcAft>
              <a:buClr>
                <a:srgbClr val="8F97C0"/>
              </a:buClr>
              <a:buSzPts val="2000"/>
              <a:buNone/>
              <a:defRPr>
                <a:solidFill>
                  <a:srgbClr val="8F97C0"/>
                </a:solidFill>
              </a:defRPr>
            </a:lvl6pPr>
            <a:lvl7pPr lvl="6" algn="ctr" rtl="0">
              <a:lnSpc>
                <a:spcPct val="100000"/>
              </a:lnSpc>
              <a:spcBef>
                <a:spcPts val="400"/>
              </a:spcBef>
              <a:spcAft>
                <a:spcPts val="0"/>
              </a:spcAft>
              <a:buClr>
                <a:srgbClr val="8F97C0"/>
              </a:buClr>
              <a:buSzPts val="2000"/>
              <a:buNone/>
              <a:defRPr>
                <a:solidFill>
                  <a:srgbClr val="8F97C0"/>
                </a:solidFill>
              </a:defRPr>
            </a:lvl7pPr>
            <a:lvl8pPr lvl="7" algn="ctr" rtl="0">
              <a:lnSpc>
                <a:spcPct val="100000"/>
              </a:lnSpc>
              <a:spcBef>
                <a:spcPts val="400"/>
              </a:spcBef>
              <a:spcAft>
                <a:spcPts val="0"/>
              </a:spcAft>
              <a:buClr>
                <a:srgbClr val="8F97C0"/>
              </a:buClr>
              <a:buSzPts val="2000"/>
              <a:buNone/>
              <a:defRPr>
                <a:solidFill>
                  <a:srgbClr val="8F97C0"/>
                </a:solidFill>
              </a:defRPr>
            </a:lvl8pPr>
            <a:lvl9pPr lvl="8" algn="ctr" rtl="0">
              <a:lnSpc>
                <a:spcPct val="100000"/>
              </a:lnSpc>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1"/>
        <p:cNvGrpSpPr/>
        <p:nvPr/>
      </p:nvGrpSpPr>
      <p:grpSpPr>
        <a:xfrm>
          <a:off x="0" y="0"/>
          <a:ext cx="0" cy="0"/>
          <a:chOff x="0" y="0"/>
          <a:chExt cx="0" cy="0"/>
        </a:xfrm>
      </p:grpSpPr>
      <p:sp>
        <p:nvSpPr>
          <p:cNvPr id="412" name="Google Shape;412;p104"/>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3" name="Google Shape;413;p104"/>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Clr>
                <a:schemeClr val="dk2"/>
              </a:buClr>
              <a:buSzPts val="1800"/>
              <a:buChar char="•"/>
              <a:defRPr/>
            </a:lvl4pPr>
            <a:lvl5pPr marL="2286000" lvl="4" indent="-342900" algn="l" rtl="0">
              <a:lnSpc>
                <a:spcPct val="100000"/>
              </a:lnSpc>
              <a:spcBef>
                <a:spcPts val="360"/>
              </a:spcBef>
              <a:spcAft>
                <a:spcPts val="0"/>
              </a:spcAft>
              <a:buClr>
                <a:schemeClr val="dk2"/>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14"/>
        <p:cNvGrpSpPr/>
        <p:nvPr/>
      </p:nvGrpSpPr>
      <p:grpSpPr>
        <a:xfrm>
          <a:off x="0" y="0"/>
          <a:ext cx="0" cy="0"/>
          <a:chOff x="0" y="0"/>
          <a:chExt cx="0" cy="0"/>
        </a:xfrm>
      </p:grpSpPr>
      <p:sp>
        <p:nvSpPr>
          <p:cNvPr id="415" name="Google Shape;415;p105"/>
          <p:cNvSpPr txBox="1">
            <a:spLocks noGrp="1"/>
          </p:cNvSpPr>
          <p:nvPr>
            <p:ph type="title"/>
          </p:nvPr>
        </p:nvSpPr>
        <p:spPr>
          <a:xfrm>
            <a:off x="352155" y="377391"/>
            <a:ext cx="6987000" cy="9153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6"/>
        <p:cNvGrpSpPr/>
        <p:nvPr/>
      </p:nvGrpSpPr>
      <p:grpSpPr>
        <a:xfrm>
          <a:off x="0" y="0"/>
          <a:ext cx="0" cy="0"/>
          <a:chOff x="0" y="0"/>
          <a:chExt cx="0" cy="0"/>
        </a:xfrm>
      </p:grpSpPr>
      <p:sp>
        <p:nvSpPr>
          <p:cNvPr id="417" name="Google Shape;417;p106"/>
          <p:cNvSpPr txBox="1">
            <a:spLocks noGrp="1"/>
          </p:cNvSpPr>
          <p:nvPr>
            <p:ph type="dt" idx="10"/>
          </p:nvPr>
        </p:nvSpPr>
        <p:spPr>
          <a:xfrm>
            <a:off x="628650" y="6356351"/>
            <a:ext cx="2057400" cy="3651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18" name="Google Shape;418;p106"/>
          <p:cNvSpPr txBox="1">
            <a:spLocks noGrp="1"/>
          </p:cNvSpPr>
          <p:nvPr>
            <p:ph type="ftr" idx="11"/>
          </p:nvPr>
        </p:nvSpPr>
        <p:spPr>
          <a:xfrm>
            <a:off x="3028950" y="6356351"/>
            <a:ext cx="3086100" cy="3651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19" name="Google Shape;419;p106"/>
          <p:cNvSpPr txBox="1">
            <a:spLocks noGrp="1"/>
          </p:cNvSpPr>
          <p:nvPr>
            <p:ph type="sldNum" idx="12"/>
          </p:nvPr>
        </p:nvSpPr>
        <p:spPr>
          <a:xfrm>
            <a:off x="6457950" y="6356351"/>
            <a:ext cx="20574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0"/>
        <p:cNvGrpSpPr/>
        <p:nvPr/>
      </p:nvGrpSpPr>
      <p:grpSpPr>
        <a:xfrm>
          <a:off x="0" y="0"/>
          <a:ext cx="0" cy="0"/>
          <a:chOff x="0" y="0"/>
          <a:chExt cx="0" cy="0"/>
        </a:xfrm>
      </p:grpSpPr>
      <p:sp>
        <p:nvSpPr>
          <p:cNvPr id="421" name="Google Shape;421;p107"/>
          <p:cNvSpPr txBox="1">
            <a:spLocks noGrp="1"/>
          </p:cNvSpPr>
          <p:nvPr>
            <p:ph type="title"/>
          </p:nvPr>
        </p:nvSpPr>
        <p:spPr>
          <a:xfrm>
            <a:off x="364604" y="350815"/>
            <a:ext cx="6987000" cy="9153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2" name="Google Shape;422;p107"/>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SzPts val="2800"/>
              <a:buChar char="▪"/>
              <a:defRPr sz="2800"/>
            </a:lvl1pPr>
            <a:lvl2pPr marL="914400" lvl="1" indent="-381000" algn="l" rtl="0">
              <a:lnSpc>
                <a:spcPct val="100000"/>
              </a:lnSpc>
              <a:spcBef>
                <a:spcPts val="480"/>
              </a:spcBef>
              <a:spcAft>
                <a:spcPts val="0"/>
              </a:spcAft>
              <a:buSzPts val="2400"/>
              <a:buChar char="▪"/>
              <a:defRPr sz="2400"/>
            </a:lvl2pPr>
            <a:lvl3pPr marL="1371600" lvl="2" indent="-355600" algn="l" rtl="0">
              <a:lnSpc>
                <a:spcPct val="100000"/>
              </a:lnSpc>
              <a:spcBef>
                <a:spcPts val="400"/>
              </a:spcBef>
              <a:spcAft>
                <a:spcPts val="0"/>
              </a:spcAft>
              <a:buSzPts val="2000"/>
              <a:buChar char="▪"/>
              <a:defRPr sz="2000"/>
            </a:lvl3pPr>
            <a:lvl4pPr marL="1828800" lvl="3" indent="-342900" algn="l" rtl="0">
              <a:lnSpc>
                <a:spcPct val="100000"/>
              </a:lnSpc>
              <a:spcBef>
                <a:spcPts val="360"/>
              </a:spcBef>
              <a:spcAft>
                <a:spcPts val="0"/>
              </a:spcAft>
              <a:buClr>
                <a:schemeClr val="dk2"/>
              </a:buClr>
              <a:buSzPts val="1800"/>
              <a:buChar char="•"/>
              <a:defRPr sz="1800"/>
            </a:lvl4pPr>
            <a:lvl5pPr marL="2286000" lvl="4" indent="-342900" algn="l" rtl="0">
              <a:lnSpc>
                <a:spcPct val="100000"/>
              </a:lnSpc>
              <a:spcBef>
                <a:spcPts val="360"/>
              </a:spcBef>
              <a:spcAft>
                <a:spcPts val="0"/>
              </a:spcAft>
              <a:buClr>
                <a:schemeClr val="dk2"/>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423" name="Google Shape;423;p107"/>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SzPts val="2800"/>
              <a:buChar char="▪"/>
              <a:defRPr sz="2800"/>
            </a:lvl1pPr>
            <a:lvl2pPr marL="914400" lvl="1" indent="-381000" algn="l" rtl="0">
              <a:lnSpc>
                <a:spcPct val="100000"/>
              </a:lnSpc>
              <a:spcBef>
                <a:spcPts val="480"/>
              </a:spcBef>
              <a:spcAft>
                <a:spcPts val="0"/>
              </a:spcAft>
              <a:buSzPts val="2400"/>
              <a:buChar char="▪"/>
              <a:defRPr sz="2400"/>
            </a:lvl2pPr>
            <a:lvl3pPr marL="1371600" lvl="2" indent="-355600" algn="l" rtl="0">
              <a:lnSpc>
                <a:spcPct val="100000"/>
              </a:lnSpc>
              <a:spcBef>
                <a:spcPts val="400"/>
              </a:spcBef>
              <a:spcAft>
                <a:spcPts val="0"/>
              </a:spcAft>
              <a:buSzPts val="2000"/>
              <a:buChar char="▪"/>
              <a:defRPr sz="2000"/>
            </a:lvl3pPr>
            <a:lvl4pPr marL="1828800" lvl="3" indent="-342900" algn="l" rtl="0">
              <a:lnSpc>
                <a:spcPct val="100000"/>
              </a:lnSpc>
              <a:spcBef>
                <a:spcPts val="360"/>
              </a:spcBef>
              <a:spcAft>
                <a:spcPts val="0"/>
              </a:spcAft>
              <a:buClr>
                <a:schemeClr val="dk2"/>
              </a:buClr>
              <a:buSzPts val="1800"/>
              <a:buChar char="•"/>
              <a:defRPr sz="1800"/>
            </a:lvl4pPr>
            <a:lvl5pPr marL="2286000" lvl="4" indent="-342900" algn="l" rtl="0">
              <a:lnSpc>
                <a:spcPct val="100000"/>
              </a:lnSpc>
              <a:spcBef>
                <a:spcPts val="360"/>
              </a:spcBef>
              <a:spcAft>
                <a:spcPts val="0"/>
              </a:spcAft>
              <a:buClr>
                <a:schemeClr val="dk2"/>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4"/>
        <p:cNvGrpSpPr/>
        <p:nvPr/>
      </p:nvGrpSpPr>
      <p:grpSpPr>
        <a:xfrm>
          <a:off x="0" y="0"/>
          <a:ext cx="0" cy="0"/>
          <a:chOff x="0" y="0"/>
          <a:chExt cx="0" cy="0"/>
        </a:xfrm>
      </p:grpSpPr>
      <p:sp>
        <p:nvSpPr>
          <p:cNvPr id="425" name="Google Shape;425;p108"/>
          <p:cNvSpPr txBox="1">
            <a:spLocks noGrp="1"/>
          </p:cNvSpPr>
          <p:nvPr>
            <p:ph type="title"/>
          </p:nvPr>
        </p:nvSpPr>
        <p:spPr>
          <a:xfrm>
            <a:off x="457200" y="274637"/>
            <a:ext cx="8229600" cy="11433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426" name="Google Shape;426;p108"/>
          <p:cNvSpPr txBox="1">
            <a:spLocks noGrp="1"/>
          </p:cNvSpPr>
          <p:nvPr>
            <p:ph type="body" idx="1"/>
          </p:nvPr>
        </p:nvSpPr>
        <p:spPr>
          <a:xfrm>
            <a:off x="457200" y="1600200"/>
            <a:ext cx="3994500" cy="4967700"/>
          </a:xfrm>
          <a:prstGeom prst="rect">
            <a:avLst/>
          </a:prstGeom>
          <a:noFill/>
          <a:ln>
            <a:noFill/>
          </a:ln>
        </p:spPr>
        <p:txBody>
          <a:bodyPr spcFirstLastPara="1" wrap="square" lIns="91425" tIns="91425" rIns="91425" bIns="91425" anchor="t" anchorCtr="0">
            <a:noAutofit/>
          </a:bodyPr>
          <a:lstStyle>
            <a:lvl1pPr marL="457200" lvl="0" indent="-419100" algn="l" rtl="0">
              <a:lnSpc>
                <a:spcPct val="100000"/>
              </a:lnSpc>
              <a:spcBef>
                <a:spcPts val="600"/>
              </a:spcBef>
              <a:spcAft>
                <a:spcPts val="0"/>
              </a:spcAft>
              <a:buSzPts val="3000"/>
              <a:buChar char="●"/>
              <a:defRPr/>
            </a:lvl1pPr>
            <a:lvl2pPr marL="914400" lvl="1" indent="-381000" algn="l" rtl="0">
              <a:lnSpc>
                <a:spcPct val="100000"/>
              </a:lnSpc>
              <a:spcBef>
                <a:spcPts val="0"/>
              </a:spcBef>
              <a:spcAft>
                <a:spcPts val="0"/>
              </a:spcAft>
              <a:buSzPts val="2400"/>
              <a:buChar char="○"/>
              <a:defRPr/>
            </a:lvl2pPr>
            <a:lvl3pPr marL="1371600" lvl="2" indent="-381000" algn="l" rtl="0">
              <a:lnSpc>
                <a:spcPct val="100000"/>
              </a:lnSpc>
              <a:spcBef>
                <a:spcPts val="0"/>
              </a:spcBef>
              <a:spcAft>
                <a:spcPts val="0"/>
              </a:spcAft>
              <a:buSzPts val="24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342900" algn="l" rtl="0">
              <a:lnSpc>
                <a:spcPct val="100000"/>
              </a:lnSpc>
              <a:spcBef>
                <a:spcPts val="0"/>
              </a:spcBef>
              <a:spcAft>
                <a:spcPts val="0"/>
              </a:spcAft>
              <a:buSzPts val="1800"/>
              <a:buChar char="■"/>
              <a:defRPr/>
            </a:lvl6pPr>
            <a:lvl7pPr marL="3200400" lvl="6" indent="-342900" algn="l" rtl="0">
              <a:lnSpc>
                <a:spcPct val="100000"/>
              </a:lnSpc>
              <a:spcBef>
                <a:spcPts val="0"/>
              </a:spcBef>
              <a:spcAft>
                <a:spcPts val="0"/>
              </a:spcAft>
              <a:buSzPts val="1800"/>
              <a:buChar char="●"/>
              <a:defRPr/>
            </a:lvl7pPr>
            <a:lvl8pPr marL="3657600" lvl="7" indent="-342900" algn="l" rtl="0">
              <a:lnSpc>
                <a:spcPct val="100000"/>
              </a:lnSpc>
              <a:spcBef>
                <a:spcPts val="0"/>
              </a:spcBef>
              <a:spcAft>
                <a:spcPts val="0"/>
              </a:spcAft>
              <a:buSzPts val="1800"/>
              <a:buChar char="○"/>
              <a:defRPr/>
            </a:lvl8pPr>
            <a:lvl9pPr marL="4114800" lvl="8" indent="-342900" algn="l" rtl="0">
              <a:lnSpc>
                <a:spcPct val="100000"/>
              </a:lnSpc>
              <a:spcBef>
                <a:spcPts val="0"/>
              </a:spcBef>
              <a:spcAft>
                <a:spcPts val="0"/>
              </a:spcAft>
              <a:buSzPts val="1800"/>
              <a:buChar char="■"/>
              <a:defRPr/>
            </a:lvl9pPr>
          </a:lstStyle>
          <a:p>
            <a:endParaRPr/>
          </a:p>
        </p:txBody>
      </p:sp>
      <p:sp>
        <p:nvSpPr>
          <p:cNvPr id="427" name="Google Shape;427;p108"/>
          <p:cNvSpPr txBox="1">
            <a:spLocks noGrp="1"/>
          </p:cNvSpPr>
          <p:nvPr>
            <p:ph type="body" idx="2"/>
          </p:nvPr>
        </p:nvSpPr>
        <p:spPr>
          <a:xfrm>
            <a:off x="4692274" y="1600200"/>
            <a:ext cx="3994500" cy="4967700"/>
          </a:xfrm>
          <a:prstGeom prst="rect">
            <a:avLst/>
          </a:prstGeom>
          <a:noFill/>
          <a:ln>
            <a:noFill/>
          </a:ln>
        </p:spPr>
        <p:txBody>
          <a:bodyPr spcFirstLastPara="1" wrap="square" lIns="91425" tIns="91425" rIns="91425" bIns="91425" anchor="t" anchorCtr="0">
            <a:noAutofit/>
          </a:bodyPr>
          <a:lstStyle>
            <a:lvl1pPr marL="457200" lvl="0" indent="-419100" algn="l" rtl="0">
              <a:lnSpc>
                <a:spcPct val="100000"/>
              </a:lnSpc>
              <a:spcBef>
                <a:spcPts val="600"/>
              </a:spcBef>
              <a:spcAft>
                <a:spcPts val="0"/>
              </a:spcAft>
              <a:buSzPts val="3000"/>
              <a:buChar char="●"/>
              <a:defRPr/>
            </a:lvl1pPr>
            <a:lvl2pPr marL="914400" lvl="1" indent="-381000" algn="l" rtl="0">
              <a:lnSpc>
                <a:spcPct val="100000"/>
              </a:lnSpc>
              <a:spcBef>
                <a:spcPts val="0"/>
              </a:spcBef>
              <a:spcAft>
                <a:spcPts val="0"/>
              </a:spcAft>
              <a:buSzPts val="2400"/>
              <a:buChar char="○"/>
              <a:defRPr/>
            </a:lvl2pPr>
            <a:lvl3pPr marL="1371600" lvl="2" indent="-381000" algn="l" rtl="0">
              <a:lnSpc>
                <a:spcPct val="100000"/>
              </a:lnSpc>
              <a:spcBef>
                <a:spcPts val="0"/>
              </a:spcBef>
              <a:spcAft>
                <a:spcPts val="0"/>
              </a:spcAft>
              <a:buSzPts val="24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342900" algn="l" rtl="0">
              <a:lnSpc>
                <a:spcPct val="100000"/>
              </a:lnSpc>
              <a:spcBef>
                <a:spcPts val="0"/>
              </a:spcBef>
              <a:spcAft>
                <a:spcPts val="0"/>
              </a:spcAft>
              <a:buSzPts val="1800"/>
              <a:buChar char="■"/>
              <a:defRPr/>
            </a:lvl6pPr>
            <a:lvl7pPr marL="3200400" lvl="6" indent="-342900" algn="l" rtl="0">
              <a:lnSpc>
                <a:spcPct val="100000"/>
              </a:lnSpc>
              <a:spcBef>
                <a:spcPts val="0"/>
              </a:spcBef>
              <a:spcAft>
                <a:spcPts val="0"/>
              </a:spcAft>
              <a:buSzPts val="1800"/>
              <a:buChar char="●"/>
              <a:defRPr/>
            </a:lvl7pPr>
            <a:lvl8pPr marL="3657600" lvl="7" indent="-342900" algn="l" rtl="0">
              <a:lnSpc>
                <a:spcPct val="100000"/>
              </a:lnSpc>
              <a:spcBef>
                <a:spcPts val="0"/>
              </a:spcBef>
              <a:spcAft>
                <a:spcPts val="0"/>
              </a:spcAft>
              <a:buSzPts val="1800"/>
              <a:buChar char="○"/>
              <a:defRPr/>
            </a:lvl8pPr>
            <a:lvl9pPr marL="4114800" lvl="8" indent="-342900" algn="l" rtl="0">
              <a:lnSpc>
                <a:spcPct val="100000"/>
              </a:lnSpc>
              <a:spcBef>
                <a:spcPts val="0"/>
              </a:spcBef>
              <a:spcAft>
                <a:spcPts val="0"/>
              </a:spcAft>
              <a:buSzPts val="1800"/>
              <a:buChar char="■"/>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8"/>
        <p:cNvGrpSpPr/>
        <p:nvPr/>
      </p:nvGrpSpPr>
      <p:grpSpPr>
        <a:xfrm>
          <a:off x="0" y="0"/>
          <a:ext cx="0" cy="0"/>
          <a:chOff x="0" y="0"/>
          <a:chExt cx="0" cy="0"/>
        </a:xfrm>
      </p:grpSpPr>
      <p:sp>
        <p:nvSpPr>
          <p:cNvPr id="429" name="Google Shape;429;p109"/>
          <p:cNvSpPr txBox="1">
            <a:spLocks noGrp="1"/>
          </p:cNvSpPr>
          <p:nvPr>
            <p:ph type="title"/>
          </p:nvPr>
        </p:nvSpPr>
        <p:spPr>
          <a:xfrm>
            <a:off x="629841" y="457200"/>
            <a:ext cx="2949000" cy="16005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dk1"/>
              </a:buClr>
              <a:buSzPts val="1100"/>
              <a:buFont typeface="Calibri"/>
              <a:buNone/>
              <a:defRPr sz="2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430" name="Google Shape;430;p109"/>
          <p:cNvSpPr txBox="1">
            <a:spLocks noGrp="1"/>
          </p:cNvSpPr>
          <p:nvPr>
            <p:ph type="body" idx="1"/>
          </p:nvPr>
        </p:nvSpPr>
        <p:spPr>
          <a:xfrm>
            <a:off x="3887391" y="987425"/>
            <a:ext cx="4629300" cy="4873500"/>
          </a:xfrm>
          <a:prstGeom prst="rect">
            <a:avLst/>
          </a:prstGeom>
          <a:noFill/>
          <a:ln>
            <a:noFill/>
          </a:ln>
        </p:spPr>
        <p:txBody>
          <a:bodyPr spcFirstLastPara="1" wrap="square" lIns="68575" tIns="68575" rIns="68575" bIns="6857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31" name="Google Shape;431;p109"/>
          <p:cNvSpPr txBox="1">
            <a:spLocks noGrp="1"/>
          </p:cNvSpPr>
          <p:nvPr>
            <p:ph type="body" idx="2"/>
          </p:nvPr>
        </p:nvSpPr>
        <p:spPr>
          <a:xfrm>
            <a:off x="629841" y="2057400"/>
            <a:ext cx="2949000" cy="38115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432" name="Google Shape;432;p109"/>
          <p:cNvSpPr txBox="1">
            <a:spLocks noGrp="1"/>
          </p:cNvSpPr>
          <p:nvPr>
            <p:ph type="dt" idx="10"/>
          </p:nvPr>
        </p:nvSpPr>
        <p:spPr>
          <a:xfrm>
            <a:off x="628650" y="6356351"/>
            <a:ext cx="2057400" cy="3651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33" name="Google Shape;433;p109"/>
          <p:cNvSpPr txBox="1">
            <a:spLocks noGrp="1"/>
          </p:cNvSpPr>
          <p:nvPr>
            <p:ph type="ftr" idx="11"/>
          </p:nvPr>
        </p:nvSpPr>
        <p:spPr>
          <a:xfrm>
            <a:off x="3028950" y="6356351"/>
            <a:ext cx="3086100" cy="3651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34" name="Google Shape;434;p109"/>
          <p:cNvSpPr txBox="1">
            <a:spLocks noGrp="1"/>
          </p:cNvSpPr>
          <p:nvPr>
            <p:ph type="sldNum" idx="12"/>
          </p:nvPr>
        </p:nvSpPr>
        <p:spPr>
          <a:xfrm>
            <a:off x="6457950" y="6356351"/>
            <a:ext cx="20574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image" Target="../media/image1.jp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10.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jp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jp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2.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6.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2.png"/><Relationship Id="rId5" Type="http://schemas.openxmlformats.org/officeDocument/2006/relationships/slideLayout" Target="../slideLayouts/slideLayout69.xml"/><Relationship Id="rId10" Type="http://schemas.openxmlformats.org/officeDocument/2006/relationships/theme" Target="../theme/theme7.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image" Target="../media/image1.jp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theme" Target="../theme/theme8.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2.png"/><Relationship Id="rId5" Type="http://schemas.openxmlformats.org/officeDocument/2006/relationships/slideLayout" Target="../slideLayouts/slideLayout88.xml"/><Relationship Id="rId10" Type="http://schemas.openxmlformats.org/officeDocument/2006/relationships/theme" Target="../theme/theme9.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2816626" y="6113850"/>
            <a:ext cx="48144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a:solidFill>
                  <a:srgbClr val="3A53A5"/>
                </a:solidFill>
                <a:latin typeface="Twentieth Century"/>
                <a:ea typeface="Twentieth Century"/>
                <a:cs typeface="Twentieth Century"/>
                <a:sym typeface="Twentieth Century"/>
              </a:rPr>
              <a:t>Day 4: Response to Behavior in the Classroom (TFI 1.6 &amp; 1.8)</a:t>
            </a:r>
            <a:endParaRPr sz="1400" b="0" i="0" u="none" strike="noStrike" cap="none">
              <a:solidFill>
                <a:srgbClr val="3A53A5"/>
              </a:solidFill>
              <a:latin typeface="Twentieth Century"/>
              <a:ea typeface="Twentieth Century"/>
              <a:cs typeface="Twentieth Century"/>
              <a:sym typeface="Twentieth Century"/>
            </a:endParaRPr>
          </a:p>
        </p:txBody>
      </p:sp>
      <p:pic>
        <p:nvPicPr>
          <p:cNvPr id="13" name="Google Shape;13;p1" descr="Minnesota PBIS Logo (4).jpg"/>
          <p:cNvPicPr preferRelativeResize="0"/>
          <p:nvPr/>
        </p:nvPicPr>
        <p:blipFill rotWithShape="1">
          <a:blip r:embed="rId13">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3"/>
        <p:cNvGrpSpPr/>
        <p:nvPr/>
      </p:nvGrpSpPr>
      <p:grpSpPr>
        <a:xfrm>
          <a:off x="0" y="0"/>
          <a:ext cx="0" cy="0"/>
          <a:chOff x="0" y="0"/>
          <a:chExt cx="0" cy="0"/>
        </a:xfrm>
      </p:grpSpPr>
      <p:sp>
        <p:nvSpPr>
          <p:cNvPr id="404" name="Google Shape;404;p102"/>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5" name="Google Shape;405;p102"/>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lnSpc>
                <a:spcPct val="100000"/>
              </a:lnSpc>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6" name="Google Shape;406;p102"/>
          <p:cNvSpPr/>
          <p:nvPr/>
        </p:nvSpPr>
        <p:spPr>
          <a:xfrm>
            <a:off x="2763224" y="6113850"/>
            <a:ext cx="48678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3A53A5"/>
                </a:solidFill>
                <a:latin typeface="Twentieth Century"/>
                <a:ea typeface="Twentieth Century"/>
                <a:cs typeface="Twentieth Century"/>
                <a:sym typeface="Twentieth Century"/>
              </a:rPr>
              <a:t> </a:t>
            </a:r>
            <a:r>
              <a:rPr lang="en-US">
                <a:solidFill>
                  <a:srgbClr val="3A53A5"/>
                </a:solidFill>
                <a:latin typeface="Twentieth Century"/>
                <a:ea typeface="Twentieth Century"/>
                <a:cs typeface="Twentieth Century"/>
                <a:sym typeface="Twentieth Century"/>
              </a:rPr>
              <a:t>Day 4: Response to Behavior in the Classroom (TFI 1.6 &amp; 1.8)</a:t>
            </a:r>
            <a:endParaRPr sz="1400" b="0" i="0" u="none" strike="noStrike" cap="none">
              <a:solidFill>
                <a:srgbClr val="3A53A5"/>
              </a:solidFill>
              <a:latin typeface="Twentieth Century"/>
              <a:ea typeface="Twentieth Century"/>
              <a:cs typeface="Twentieth Century"/>
              <a:sym typeface="Twentieth Century"/>
            </a:endParaRPr>
          </a:p>
        </p:txBody>
      </p:sp>
      <p:pic>
        <p:nvPicPr>
          <p:cNvPr id="407" name="Google Shape;407;p102" descr="Minnesota PBIS Logo (4).jpg"/>
          <p:cNvPicPr preferRelativeResize="0"/>
          <p:nvPr/>
        </p:nvPicPr>
        <p:blipFill rotWithShape="1">
          <a:blip r:embed="rId16">
            <a:alphaModFix/>
          </a:blip>
          <a:srcRect/>
          <a:stretch/>
        </p:blipFill>
        <p:spPr>
          <a:xfrm>
            <a:off x="7852304" y="6291268"/>
            <a:ext cx="1291694"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4"/>
        <p:cNvGrpSpPr/>
        <p:nvPr/>
      </p:nvGrpSpPr>
      <p:grpSpPr>
        <a:xfrm>
          <a:off x="0" y="0"/>
          <a:ext cx="0" cy="0"/>
          <a:chOff x="0" y="0"/>
          <a:chExt cx="0" cy="0"/>
        </a:xfrm>
      </p:grpSpPr>
      <p:sp>
        <p:nvSpPr>
          <p:cNvPr id="465" name="Google Shape;465;p117"/>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6" name="Google Shape;466;p117"/>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7" name="Google Shape;467;p117"/>
          <p:cNvSpPr/>
          <p:nvPr/>
        </p:nvSpPr>
        <p:spPr>
          <a:xfrm>
            <a:off x="1364031" y="6009808"/>
            <a:ext cx="5650745"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rgbClr val="3A53A5"/>
                </a:solidFill>
                <a:latin typeface="Twentieth Century"/>
                <a:ea typeface="Twentieth Century"/>
                <a:cs typeface="Twentieth Century"/>
                <a:sym typeface="Twentieth Century"/>
              </a:rPr>
              <a:t>Day 4:</a:t>
            </a:r>
            <a:r>
              <a:rPr lang="en-US" sz="1800">
                <a:solidFill>
                  <a:srgbClr val="3A53A5"/>
                </a:solidFill>
                <a:latin typeface="Twentieth Century"/>
                <a:ea typeface="Twentieth Century"/>
                <a:cs typeface="Twentieth Century"/>
                <a:sym typeface="Twentieth Century"/>
              </a:rPr>
              <a:t> </a:t>
            </a:r>
            <a:r>
              <a:rPr lang="en-US">
                <a:solidFill>
                  <a:srgbClr val="3A53A5"/>
                </a:solidFill>
                <a:latin typeface="Twentieth Century"/>
                <a:ea typeface="Twentieth Century"/>
                <a:cs typeface="Twentieth Century"/>
                <a:sym typeface="Twentieth Century"/>
              </a:rPr>
              <a:t>Response to Behavior in the Classroom (TFI 1.6 &amp; 1.8)</a:t>
            </a:r>
            <a:endParaRPr sz="1400" b="0" i="0" u="none" strike="noStrike" cap="none">
              <a:solidFill>
                <a:srgbClr val="3A53A5"/>
              </a:solidFill>
              <a:latin typeface="Twentieth Century"/>
              <a:ea typeface="Twentieth Century"/>
              <a:cs typeface="Twentieth Century"/>
              <a:sym typeface="Twentieth Century"/>
            </a:endParaRPr>
          </a:p>
        </p:txBody>
      </p:sp>
      <p:pic>
        <p:nvPicPr>
          <p:cNvPr id="468" name="Google Shape;468;p117" descr="Minnesota PBIS Logo.jpg"/>
          <p:cNvPicPr preferRelativeResize="0"/>
          <p:nvPr/>
        </p:nvPicPr>
        <p:blipFill rotWithShape="1">
          <a:blip r:embed="rId13">
            <a:alphaModFix/>
          </a:blip>
          <a:srcRect/>
          <a:stretch/>
        </p:blipFill>
        <p:spPr>
          <a:xfrm>
            <a:off x="7337542" y="6065416"/>
            <a:ext cx="1806457" cy="79258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1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13"/>
          <p:cNvSpPr/>
          <p:nvPr/>
        </p:nvSpPr>
        <p:spPr>
          <a:xfrm>
            <a:off x="2607746" y="6113854"/>
            <a:ext cx="5023299"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a:solidFill>
                  <a:srgbClr val="3A53A5"/>
                </a:solidFill>
                <a:latin typeface="Twentieth Century"/>
                <a:ea typeface="Twentieth Century"/>
                <a:cs typeface="Twentieth Century"/>
                <a:sym typeface="Twentieth Century"/>
              </a:rPr>
              <a:t>Day </a:t>
            </a:r>
            <a:r>
              <a:rPr lang="en-US">
                <a:solidFill>
                  <a:srgbClr val="3A53A5"/>
                </a:solidFill>
                <a:latin typeface="Twentieth Century"/>
                <a:ea typeface="Twentieth Century"/>
                <a:cs typeface="Twentieth Century"/>
                <a:sym typeface="Twentieth Century"/>
              </a:rPr>
              <a:t>4: Response to Behavior in the Classroom</a:t>
            </a:r>
            <a:r>
              <a:rPr lang="en-US" sz="1400">
                <a:solidFill>
                  <a:srgbClr val="3A53A5"/>
                </a:solidFill>
                <a:latin typeface="Twentieth Century"/>
                <a:ea typeface="Twentieth Century"/>
                <a:cs typeface="Twentieth Century"/>
                <a:sym typeface="Twentieth Century"/>
              </a:rPr>
              <a:t> (TFI 1.</a:t>
            </a:r>
            <a:r>
              <a:rPr lang="en-US">
                <a:solidFill>
                  <a:srgbClr val="3A53A5"/>
                </a:solidFill>
                <a:latin typeface="Twentieth Century"/>
                <a:ea typeface="Twentieth Century"/>
                <a:cs typeface="Twentieth Century"/>
                <a:sym typeface="Twentieth Century"/>
              </a:rPr>
              <a:t>6</a:t>
            </a:r>
            <a:r>
              <a:rPr lang="en-US" sz="1400">
                <a:solidFill>
                  <a:srgbClr val="3A53A5"/>
                </a:solidFill>
                <a:latin typeface="Twentieth Century"/>
                <a:ea typeface="Twentieth Century"/>
                <a:cs typeface="Twentieth Century"/>
                <a:sym typeface="Twentieth Century"/>
              </a:rPr>
              <a:t> &amp; 1.</a:t>
            </a:r>
            <a:r>
              <a:rPr lang="en-US">
                <a:solidFill>
                  <a:srgbClr val="3A53A5"/>
                </a:solidFill>
                <a:latin typeface="Twentieth Century"/>
                <a:ea typeface="Twentieth Century"/>
                <a:cs typeface="Twentieth Century"/>
                <a:sym typeface="Twentieth Century"/>
              </a:rPr>
              <a:t>8</a:t>
            </a:r>
            <a:r>
              <a:rPr lang="en-US" sz="1400">
                <a:solidFill>
                  <a:srgbClr val="3A53A5"/>
                </a:solidFill>
                <a:latin typeface="Twentieth Century"/>
                <a:ea typeface="Twentieth Century"/>
                <a:cs typeface="Twentieth Century"/>
                <a:sym typeface="Twentieth Century"/>
              </a:rPr>
              <a:t>)  </a:t>
            </a:r>
            <a:endParaRPr sz="1400">
              <a:solidFill>
                <a:srgbClr val="3A53A5"/>
              </a:solidFill>
              <a:latin typeface="Twentieth Century"/>
              <a:ea typeface="Twentieth Century"/>
              <a:cs typeface="Twentieth Century"/>
              <a:sym typeface="Twentieth Century"/>
            </a:endParaRPr>
          </a:p>
        </p:txBody>
      </p:sp>
      <p:pic>
        <p:nvPicPr>
          <p:cNvPr id="59" name="Google Shape;59;p13" descr="Minnesota PBIS Logo (4).jpg"/>
          <p:cNvPicPr preferRelativeResize="0"/>
          <p:nvPr/>
        </p:nvPicPr>
        <p:blipFill rotWithShape="1">
          <a:blip r:embed="rId12">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7"/>
        <p:cNvGrpSpPr/>
        <p:nvPr/>
      </p:nvGrpSpPr>
      <p:grpSpPr>
        <a:xfrm>
          <a:off x="0" y="0"/>
          <a:ext cx="0" cy="0"/>
          <a:chOff x="0" y="0"/>
          <a:chExt cx="0" cy="0"/>
        </a:xfrm>
      </p:grpSpPr>
      <p:sp>
        <p:nvSpPr>
          <p:cNvPr id="98" name="Google Shape;98;p24"/>
          <p:cNvSpPr txBox="1">
            <a:spLocks noGrp="1"/>
          </p:cNvSpPr>
          <p:nvPr>
            <p:ph type="title"/>
          </p:nvPr>
        </p:nvSpPr>
        <p:spPr>
          <a:xfrm>
            <a:off x="1635760" y="350815"/>
            <a:ext cx="6987000" cy="9153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9" name="Google Shape;99;p24"/>
          <p:cNvSpPr txBox="1">
            <a:spLocks noGrp="1"/>
          </p:cNvSpPr>
          <p:nvPr>
            <p:ph type="body" idx="1"/>
          </p:nvPr>
        </p:nvSpPr>
        <p:spPr>
          <a:xfrm>
            <a:off x="365298" y="1600200"/>
            <a:ext cx="8257500" cy="4373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24"/>
          <p:cNvSpPr txBox="1"/>
          <p:nvPr/>
        </p:nvSpPr>
        <p:spPr>
          <a:xfrm>
            <a:off x="2376100" y="6307975"/>
            <a:ext cx="5019000" cy="3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latin typeface="Questrial"/>
                <a:ea typeface="Questrial"/>
                <a:cs typeface="Questrial"/>
                <a:sym typeface="Questrial"/>
              </a:rPr>
              <a:t>Day 4: Response to Behavior in the Classroom (TFI 1.6 &amp; 1.8)</a:t>
            </a:r>
            <a:endParaRPr>
              <a:solidFill>
                <a:schemeClr val="dk1"/>
              </a:solidFill>
              <a:latin typeface="Questrial"/>
              <a:ea typeface="Questrial"/>
              <a:cs typeface="Questrial"/>
              <a:sym typeface="Questrial"/>
            </a:endParaRPr>
          </a:p>
        </p:txBody>
      </p:sp>
      <p:pic>
        <p:nvPicPr>
          <p:cNvPr id="101" name="Google Shape;101;p24"/>
          <p:cNvPicPr preferRelativeResize="0"/>
          <p:nvPr/>
        </p:nvPicPr>
        <p:blipFill>
          <a:blip r:embed="rId13">
            <a:alphaModFix/>
          </a:blip>
          <a:stretch>
            <a:fillRect/>
          </a:stretch>
        </p:blipFill>
        <p:spPr>
          <a:xfrm>
            <a:off x="7500475" y="6087100"/>
            <a:ext cx="1549425" cy="671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4"/>
        <p:cNvGrpSpPr/>
        <p:nvPr/>
      </p:nvGrpSpPr>
      <p:grpSpPr>
        <a:xfrm>
          <a:off x="0" y="0"/>
          <a:ext cx="0" cy="0"/>
          <a:chOff x="0" y="0"/>
          <a:chExt cx="0" cy="0"/>
        </a:xfrm>
      </p:grpSpPr>
      <p:sp>
        <p:nvSpPr>
          <p:cNvPr id="145" name="Google Shape;145;p36"/>
          <p:cNvSpPr txBox="1">
            <a:spLocks noGrp="1"/>
          </p:cNvSpPr>
          <p:nvPr>
            <p:ph type="title"/>
          </p:nvPr>
        </p:nvSpPr>
        <p:spPr>
          <a:xfrm>
            <a:off x="1635760" y="350815"/>
            <a:ext cx="6987000" cy="915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6" name="Google Shape;146;p36"/>
          <p:cNvSpPr txBox="1">
            <a:spLocks noGrp="1"/>
          </p:cNvSpPr>
          <p:nvPr>
            <p:ph type="body" idx="1"/>
          </p:nvPr>
        </p:nvSpPr>
        <p:spPr>
          <a:xfrm>
            <a:off x="365298" y="1600200"/>
            <a:ext cx="8257500" cy="4373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7" name="Google Shape;147;p36"/>
          <p:cNvSpPr/>
          <p:nvPr/>
        </p:nvSpPr>
        <p:spPr>
          <a:xfrm>
            <a:off x="1364031" y="6009808"/>
            <a:ext cx="56508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Day 4</a:t>
            </a:r>
            <a:r>
              <a:rPr lang="en-US">
                <a:solidFill>
                  <a:srgbClr val="3A53A5"/>
                </a:solidFill>
                <a:latin typeface="Twentieth Century"/>
                <a:ea typeface="Twentieth Century"/>
                <a:cs typeface="Twentieth Century"/>
                <a:sym typeface="Twentieth Century"/>
              </a:rPr>
              <a:t>: Response to Behavior in the Classroom </a:t>
            </a:r>
            <a:r>
              <a:rPr lang="en-US" sz="1400" b="0" i="0" u="none" strike="noStrike" cap="none">
                <a:solidFill>
                  <a:srgbClr val="3A53A5"/>
                </a:solidFill>
                <a:latin typeface="Twentieth Century"/>
                <a:ea typeface="Twentieth Century"/>
                <a:cs typeface="Twentieth Century"/>
                <a:sym typeface="Twentieth Century"/>
              </a:rPr>
              <a:t> (TFI 1.</a:t>
            </a:r>
            <a:r>
              <a:rPr lang="en-US">
                <a:solidFill>
                  <a:srgbClr val="3A53A5"/>
                </a:solidFill>
                <a:latin typeface="Twentieth Century"/>
                <a:ea typeface="Twentieth Century"/>
                <a:cs typeface="Twentieth Century"/>
                <a:sym typeface="Twentieth Century"/>
              </a:rPr>
              <a:t>6</a:t>
            </a:r>
            <a:r>
              <a:rPr lang="en-US" sz="1400" b="0" i="0" u="none" strike="noStrike" cap="none">
                <a:solidFill>
                  <a:srgbClr val="3A53A5"/>
                </a:solidFill>
                <a:latin typeface="Twentieth Century"/>
                <a:ea typeface="Twentieth Century"/>
                <a:cs typeface="Twentieth Century"/>
                <a:sym typeface="Twentieth Century"/>
              </a:rPr>
              <a:t> &amp; 1.</a:t>
            </a:r>
            <a:r>
              <a:rPr lang="en-US">
                <a:solidFill>
                  <a:srgbClr val="3A53A5"/>
                </a:solidFill>
                <a:latin typeface="Twentieth Century"/>
                <a:ea typeface="Twentieth Century"/>
                <a:cs typeface="Twentieth Century"/>
                <a:sym typeface="Twentieth Century"/>
              </a:rPr>
              <a:t>8)</a:t>
            </a:r>
            <a:endParaRPr sz="1400" b="0" i="0" u="none" strike="noStrike" cap="none">
              <a:solidFill>
                <a:srgbClr val="3A53A5"/>
              </a:solidFill>
              <a:latin typeface="Twentieth Century"/>
              <a:ea typeface="Twentieth Century"/>
              <a:cs typeface="Twentieth Century"/>
              <a:sym typeface="Twentieth Century"/>
            </a:endParaRPr>
          </a:p>
        </p:txBody>
      </p:sp>
      <p:pic>
        <p:nvPicPr>
          <p:cNvPr id="148" name="Google Shape;148;p36" descr="Minnesota PBIS Logo.jpg"/>
          <p:cNvPicPr preferRelativeResize="0"/>
          <p:nvPr/>
        </p:nvPicPr>
        <p:blipFill rotWithShape="1">
          <a:blip r:embed="rId13">
            <a:alphaModFix/>
          </a:blip>
          <a:srcRect/>
          <a:stretch/>
        </p:blipFill>
        <p:spPr>
          <a:xfrm>
            <a:off x="7337542" y="6065416"/>
            <a:ext cx="1806458" cy="79258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0"/>
        <p:cNvGrpSpPr/>
        <p:nvPr/>
      </p:nvGrpSpPr>
      <p:grpSpPr>
        <a:xfrm>
          <a:off x="0" y="0"/>
          <a:ext cx="0" cy="0"/>
          <a:chOff x="0" y="0"/>
          <a:chExt cx="0" cy="0"/>
        </a:xfrm>
      </p:grpSpPr>
      <p:sp>
        <p:nvSpPr>
          <p:cNvPr id="191" name="Google Shape;191;p48"/>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2" name="Google Shape;192;p48"/>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3" name="Google Shape;193;p48"/>
          <p:cNvSpPr/>
          <p:nvPr/>
        </p:nvSpPr>
        <p:spPr>
          <a:xfrm>
            <a:off x="3317483" y="6113854"/>
            <a:ext cx="43137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a:solidFill>
                  <a:srgbClr val="3A53A5"/>
                </a:solidFill>
                <a:latin typeface="Twentieth Century"/>
                <a:ea typeface="Twentieth Century"/>
                <a:cs typeface="Twentieth Century"/>
                <a:sym typeface="Twentieth Century"/>
              </a:rPr>
              <a:t>4B</a:t>
            </a:r>
            <a:r>
              <a:rPr lang="en-US" sz="1400" b="0" i="0" u="none" strike="noStrike" cap="none">
                <a:solidFill>
                  <a:srgbClr val="3A53A5"/>
                </a:solidFill>
                <a:latin typeface="Twentieth Century"/>
                <a:ea typeface="Twentieth Century"/>
                <a:cs typeface="Twentieth Century"/>
                <a:sym typeface="Twentieth Century"/>
              </a:rPr>
              <a:t> </a:t>
            </a:r>
            <a:r>
              <a:rPr lang="en-US">
                <a:solidFill>
                  <a:srgbClr val="3A53A5"/>
                </a:solidFill>
                <a:latin typeface="Twentieth Century"/>
                <a:ea typeface="Twentieth Century"/>
                <a:cs typeface="Twentieth Century"/>
                <a:sym typeface="Twentieth Century"/>
              </a:rPr>
              <a:t>Responding to Behavior</a:t>
            </a:r>
            <a:endParaRPr sz="1400" b="0" i="0" u="none" strike="noStrike" cap="none">
              <a:solidFill>
                <a:srgbClr val="3A53A5"/>
              </a:solidFill>
              <a:latin typeface="Twentieth Century"/>
              <a:ea typeface="Twentieth Century"/>
              <a:cs typeface="Twentieth Century"/>
              <a:sym typeface="Twentieth Century"/>
            </a:endParaRPr>
          </a:p>
        </p:txBody>
      </p:sp>
      <p:pic>
        <p:nvPicPr>
          <p:cNvPr id="194" name="Google Shape;194;p48" descr="Minnesota PBIS Logo (4).jpg"/>
          <p:cNvPicPr preferRelativeResize="0"/>
          <p:nvPr/>
        </p:nvPicPr>
        <p:blipFill rotWithShape="1">
          <a:blip r:embed="rId13">
            <a:alphaModFix/>
          </a:blip>
          <a:srcRect/>
          <a:stretch/>
        </p:blipFill>
        <p:spPr>
          <a:xfrm>
            <a:off x="7852304" y="6291268"/>
            <a:ext cx="1291694"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6"/>
        <p:cNvGrpSpPr/>
        <p:nvPr/>
      </p:nvGrpSpPr>
      <p:grpSpPr>
        <a:xfrm>
          <a:off x="0" y="0"/>
          <a:ext cx="0" cy="0"/>
          <a:chOff x="0" y="0"/>
          <a:chExt cx="0" cy="0"/>
        </a:xfrm>
      </p:grpSpPr>
      <p:sp>
        <p:nvSpPr>
          <p:cNvPr id="237" name="Google Shape;237;p60"/>
          <p:cNvSpPr txBox="1">
            <a:spLocks noGrp="1"/>
          </p:cNvSpPr>
          <p:nvPr>
            <p:ph type="title"/>
          </p:nvPr>
        </p:nvSpPr>
        <p:spPr>
          <a:xfrm>
            <a:off x="1078447" y="190775"/>
            <a:ext cx="6987000" cy="915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3200"/>
              <a:buFont typeface="Twentieth Century"/>
              <a:buNone/>
              <a:defRPr sz="3200" b="0" i="0" u="none" strike="noStrike" cap="none">
                <a:solidFill>
                  <a:schemeClr val="dk2"/>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8" name="Google Shape;238;p60"/>
          <p:cNvSpPr txBox="1">
            <a:spLocks noGrp="1"/>
          </p:cNvSpPr>
          <p:nvPr>
            <p:ph type="body" idx="1"/>
          </p:nvPr>
        </p:nvSpPr>
        <p:spPr>
          <a:xfrm>
            <a:off x="819073" y="1431738"/>
            <a:ext cx="7436700" cy="4373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Noto Sans Symbols"/>
              <a:buNone/>
              <a:defRPr sz="24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9" name="Google Shape;239;p60"/>
          <p:cNvSpPr/>
          <p:nvPr/>
        </p:nvSpPr>
        <p:spPr>
          <a:xfrm>
            <a:off x="2719450" y="6131125"/>
            <a:ext cx="4858800" cy="523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rgbClr val="3A53A5"/>
                </a:solidFill>
                <a:latin typeface="Twentieth Century"/>
                <a:ea typeface="Twentieth Century"/>
                <a:cs typeface="Twentieth Century"/>
                <a:sym typeface="Twentieth Century"/>
              </a:rPr>
              <a:t>Day 4: Response to Behavior in the Classroom (TFI 1.6 &amp; 1.8)</a:t>
            </a:r>
            <a:endParaRPr sz="1400" b="0" i="0" u="none" strike="noStrike" cap="none">
              <a:solidFill>
                <a:srgbClr val="3A53A5"/>
              </a:solidFill>
              <a:latin typeface="Twentieth Century"/>
              <a:ea typeface="Twentieth Century"/>
              <a:cs typeface="Twentieth Century"/>
              <a:sym typeface="Twentieth Century"/>
            </a:endParaRPr>
          </a:p>
        </p:txBody>
      </p:sp>
      <p:pic>
        <p:nvPicPr>
          <p:cNvPr id="240" name="Google Shape;240;p60"/>
          <p:cNvPicPr preferRelativeResize="0"/>
          <p:nvPr/>
        </p:nvPicPr>
        <p:blipFill>
          <a:blip r:embed="rId12">
            <a:alphaModFix/>
          </a:blip>
          <a:stretch>
            <a:fillRect/>
          </a:stretch>
        </p:blipFill>
        <p:spPr>
          <a:xfrm>
            <a:off x="7778465" y="6209200"/>
            <a:ext cx="1206385" cy="523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9"/>
        <p:cNvGrpSpPr/>
        <p:nvPr/>
      </p:nvGrpSpPr>
      <p:grpSpPr>
        <a:xfrm>
          <a:off x="0" y="0"/>
          <a:ext cx="0" cy="0"/>
          <a:chOff x="0" y="0"/>
          <a:chExt cx="0" cy="0"/>
        </a:xfrm>
      </p:grpSpPr>
      <p:sp>
        <p:nvSpPr>
          <p:cNvPr id="280" name="Google Shape;280;p71"/>
          <p:cNvSpPr txBox="1">
            <a:spLocks noGrp="1"/>
          </p:cNvSpPr>
          <p:nvPr>
            <p:ph type="title"/>
          </p:nvPr>
        </p:nvSpPr>
        <p:spPr>
          <a:xfrm>
            <a:off x="1078447" y="190775"/>
            <a:ext cx="6987000" cy="915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3200"/>
              <a:buFont typeface="Twentieth Century"/>
              <a:buNone/>
              <a:defRPr sz="3200" b="0" i="0" u="none" strike="noStrike" cap="none">
                <a:solidFill>
                  <a:schemeClr val="dk2"/>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1" name="Google Shape;281;p71"/>
          <p:cNvSpPr txBox="1">
            <a:spLocks noGrp="1"/>
          </p:cNvSpPr>
          <p:nvPr>
            <p:ph type="body" idx="1"/>
          </p:nvPr>
        </p:nvSpPr>
        <p:spPr>
          <a:xfrm>
            <a:off x="819073" y="1431738"/>
            <a:ext cx="7436700" cy="4373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Noto Sans Symbols"/>
              <a:buNone/>
              <a:defRPr sz="24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2" name="Google Shape;282;p71"/>
          <p:cNvSpPr/>
          <p:nvPr/>
        </p:nvSpPr>
        <p:spPr>
          <a:xfrm>
            <a:off x="2803250" y="6131125"/>
            <a:ext cx="4936500" cy="7386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rgbClr val="3A53A5"/>
                </a:solidFill>
                <a:latin typeface="Twentieth Century"/>
                <a:ea typeface="Twentieth Century"/>
                <a:cs typeface="Twentieth Century"/>
                <a:sym typeface="Twentieth Century"/>
              </a:rPr>
              <a:t>Day 4: Response to Behavior in the Classroom (TFI 1.6 &amp; 1.8)</a:t>
            </a:r>
            <a:endParaRPr sz="1400" b="0" i="0" u="none" strike="noStrike" cap="none">
              <a:solidFill>
                <a:srgbClr val="3A53A5"/>
              </a:solidFill>
              <a:latin typeface="Twentieth Century"/>
              <a:ea typeface="Twentieth Century"/>
              <a:cs typeface="Twentieth Century"/>
              <a:sym typeface="Twentieth Century"/>
            </a:endParaRPr>
          </a:p>
        </p:txBody>
      </p:sp>
      <p:pic>
        <p:nvPicPr>
          <p:cNvPr id="283" name="Google Shape;283;p71"/>
          <p:cNvPicPr preferRelativeResize="0"/>
          <p:nvPr/>
        </p:nvPicPr>
        <p:blipFill>
          <a:blip r:embed="rId11">
            <a:alphaModFix/>
          </a:blip>
          <a:stretch>
            <a:fillRect/>
          </a:stretch>
        </p:blipFill>
        <p:spPr>
          <a:xfrm>
            <a:off x="7906425" y="6184600"/>
            <a:ext cx="1118475" cy="4850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0"/>
        <p:cNvGrpSpPr/>
        <p:nvPr/>
      </p:nvGrpSpPr>
      <p:grpSpPr>
        <a:xfrm>
          <a:off x="0" y="0"/>
          <a:ext cx="0" cy="0"/>
          <a:chOff x="0" y="0"/>
          <a:chExt cx="0" cy="0"/>
        </a:xfrm>
      </p:grpSpPr>
      <p:sp>
        <p:nvSpPr>
          <p:cNvPr id="321" name="Google Shape;321;p81"/>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2" name="Google Shape;322;p81"/>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3" name="Google Shape;323;p81"/>
          <p:cNvSpPr/>
          <p:nvPr/>
        </p:nvSpPr>
        <p:spPr>
          <a:xfrm>
            <a:off x="3317483" y="6113854"/>
            <a:ext cx="43137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 5A Classroom (TFI 1.8)</a:t>
            </a:r>
            <a:endParaRPr sz="1400" b="0" i="0" u="none" strike="noStrike" cap="none">
              <a:solidFill>
                <a:srgbClr val="3A53A5"/>
              </a:solidFill>
              <a:latin typeface="Twentieth Century"/>
              <a:ea typeface="Twentieth Century"/>
              <a:cs typeface="Twentieth Century"/>
              <a:sym typeface="Twentieth Century"/>
            </a:endParaRPr>
          </a:p>
        </p:txBody>
      </p:sp>
      <p:pic>
        <p:nvPicPr>
          <p:cNvPr id="324" name="Google Shape;324;p81" descr="Minnesota PBIS Logo (4).jpg"/>
          <p:cNvPicPr preferRelativeResize="0"/>
          <p:nvPr/>
        </p:nvPicPr>
        <p:blipFill rotWithShape="1">
          <a:blip r:embed="rId12">
            <a:alphaModFix/>
          </a:blip>
          <a:srcRect/>
          <a:stretch/>
        </p:blipFill>
        <p:spPr>
          <a:xfrm>
            <a:off x="7852304" y="6291268"/>
            <a:ext cx="1291694"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2"/>
        <p:cNvGrpSpPr/>
        <p:nvPr/>
      </p:nvGrpSpPr>
      <p:grpSpPr>
        <a:xfrm>
          <a:off x="0" y="0"/>
          <a:ext cx="0" cy="0"/>
          <a:chOff x="0" y="0"/>
          <a:chExt cx="0" cy="0"/>
        </a:xfrm>
      </p:grpSpPr>
      <p:sp>
        <p:nvSpPr>
          <p:cNvPr id="363" name="Google Shape;363;p92"/>
          <p:cNvSpPr txBox="1">
            <a:spLocks noGrp="1"/>
          </p:cNvSpPr>
          <p:nvPr>
            <p:ph type="title"/>
          </p:nvPr>
        </p:nvSpPr>
        <p:spPr>
          <a:xfrm>
            <a:off x="1078447" y="190775"/>
            <a:ext cx="6987000" cy="915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3200"/>
              <a:buFont typeface="Twentieth Century"/>
              <a:buNone/>
              <a:defRPr sz="3200" b="0" i="0" u="none" strike="noStrike" cap="none">
                <a:solidFill>
                  <a:schemeClr val="dk2"/>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4" name="Google Shape;364;p92"/>
          <p:cNvSpPr txBox="1">
            <a:spLocks noGrp="1"/>
          </p:cNvSpPr>
          <p:nvPr>
            <p:ph type="body" idx="1"/>
          </p:nvPr>
        </p:nvSpPr>
        <p:spPr>
          <a:xfrm>
            <a:off x="819073" y="1431738"/>
            <a:ext cx="7436700" cy="4373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Noto Sans Symbols"/>
              <a:buNone/>
              <a:defRPr sz="24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5" name="Google Shape;365;p92"/>
          <p:cNvSpPr/>
          <p:nvPr/>
        </p:nvSpPr>
        <p:spPr>
          <a:xfrm>
            <a:off x="2442849" y="6131125"/>
            <a:ext cx="5118600" cy="523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rgbClr val="3A53A5"/>
                </a:solidFill>
                <a:latin typeface="Twentieth Century"/>
                <a:ea typeface="Twentieth Century"/>
                <a:cs typeface="Twentieth Century"/>
                <a:sym typeface="Twentieth Century"/>
              </a:rPr>
              <a:t>Day 4: Response to Behavior in the Classroom (TFI 1.6 &amp; 1.8)</a:t>
            </a:r>
            <a:endParaRPr sz="1400" b="0" i="0" u="none" strike="noStrike" cap="none">
              <a:solidFill>
                <a:srgbClr val="3A53A5"/>
              </a:solidFill>
              <a:latin typeface="Twentieth Century"/>
              <a:ea typeface="Twentieth Century"/>
              <a:cs typeface="Twentieth Century"/>
              <a:sym typeface="Twentieth Century"/>
            </a:endParaRPr>
          </a:p>
        </p:txBody>
      </p:sp>
      <p:pic>
        <p:nvPicPr>
          <p:cNvPr id="366" name="Google Shape;366;p92"/>
          <p:cNvPicPr preferRelativeResize="0"/>
          <p:nvPr/>
        </p:nvPicPr>
        <p:blipFill>
          <a:blip r:embed="rId11">
            <a:alphaModFix/>
          </a:blip>
          <a:stretch>
            <a:fillRect/>
          </a:stretch>
        </p:blipFill>
        <p:spPr>
          <a:xfrm>
            <a:off x="7756698" y="6131125"/>
            <a:ext cx="1206378" cy="523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9.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9.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9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5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yUjhSBjxuXA"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84.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94.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www.laspdg.org/files/Classroom%20Walkthrough%20Examples.pdf" TargetMode="External"/><Relationship Id="rId5" Type="http://schemas.openxmlformats.org/officeDocument/2006/relationships/image" Target="../media/image34.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75.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75.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8" Type="http://schemas.openxmlformats.org/officeDocument/2006/relationships/hyperlink" Target="http://www.pbis.org/resource/1016/supporting-and-responding-to-behavior" TargetMode="External"/><Relationship Id="rId3" Type="http://schemas.openxmlformats.org/officeDocument/2006/relationships/hyperlink" Target="http://www.pbis.org/school/pbis-in-the-classroom" TargetMode="External"/><Relationship Id="rId7" Type="http://schemas.openxmlformats.org/officeDocument/2006/relationships/hyperlink" Target="https://www.pbis.org/resource/192/classroom-checklists-effective-classroom-plan-environmental-inventory-checklist"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www.midatlanticpbis.org/materials-1/classroom" TargetMode="External"/><Relationship Id="rId5" Type="http://schemas.openxmlformats.org/officeDocument/2006/relationships/hyperlink" Target="http://www.livebinders.com/play/play?id=2295063" TargetMode="External"/><Relationship Id="rId4" Type="http://schemas.openxmlformats.org/officeDocument/2006/relationships/hyperlink" Target="http://www.midwestpbis.org/materials/classroom-management" TargetMode="External"/><Relationship Id="rId9" Type="http://schemas.openxmlformats.org/officeDocument/2006/relationships/image" Target="../media/image3.png"/></Relationships>
</file>

<file path=ppt/slides/_rels/slide4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g"/><Relationship Id="rId7" Type="http://schemas.openxmlformats.org/officeDocument/2006/relationships/image" Target="../media/image42.jpg"/><Relationship Id="rId12"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41.jpg"/><Relationship Id="rId11" Type="http://schemas.openxmlformats.org/officeDocument/2006/relationships/image" Target="../media/image46.png"/><Relationship Id="rId5" Type="http://schemas.openxmlformats.org/officeDocument/2006/relationships/image" Target="../media/image40.jp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3.xml"/><Relationship Id="rId5" Type="http://schemas.openxmlformats.org/officeDocument/2006/relationships/image" Target="../media/image11.png"/><Relationship Id="rId4" Type="http://schemas.openxmlformats.org/officeDocument/2006/relationships/hyperlink" Target="http://www.youtube.com/watch?v=Oq8nYgnE93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29"/>
          <p:cNvSpPr/>
          <p:nvPr/>
        </p:nvSpPr>
        <p:spPr>
          <a:xfrm>
            <a:off x="1274041" y="4335307"/>
            <a:ext cx="67590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0" u="none" strike="noStrike" cap="none" dirty="0">
                <a:solidFill>
                  <a:srgbClr val="DD8047"/>
                </a:solidFill>
                <a:latin typeface="Twentieth Century"/>
                <a:ea typeface="Twentieth Century"/>
                <a:cs typeface="Twentieth Century"/>
                <a:sym typeface="Twentieth Century"/>
              </a:rPr>
              <a:t>PBIS in the Classroom (TFI 1.8)</a:t>
            </a:r>
            <a:endParaRPr sz="3600" b="1" i="0" u="none" strike="noStrike" cap="none" dirty="0">
              <a:solidFill>
                <a:srgbClr val="DD8047"/>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en-US" sz="3600" b="1" dirty="0">
                <a:solidFill>
                  <a:srgbClr val="DD8047"/>
                </a:solidFill>
                <a:latin typeface="Twentieth Century"/>
                <a:ea typeface="Twentieth Century"/>
                <a:cs typeface="Twentieth Century"/>
                <a:sym typeface="Twentieth Century"/>
              </a:rPr>
              <a:t>Responding to Behavior (TFI 1.6)</a:t>
            </a:r>
            <a:endParaRPr sz="3600" b="1" dirty="0">
              <a:solidFill>
                <a:srgbClr val="DD8047"/>
              </a:solidFill>
              <a:latin typeface="Twentieth Century"/>
              <a:ea typeface="Twentieth Century"/>
              <a:cs typeface="Twentieth Century"/>
              <a:sym typeface="Twentieth Century"/>
            </a:endParaRPr>
          </a:p>
        </p:txBody>
      </p:sp>
      <p:pic>
        <p:nvPicPr>
          <p:cNvPr id="515" name="Google Shape;515;p129"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1957293" y="424366"/>
            <a:ext cx="5827059" cy="2556622"/>
          </a:xfrm>
          <a:prstGeom prst="rect">
            <a:avLst/>
          </a:prstGeom>
          <a:noFill/>
          <a:ln>
            <a:noFill/>
          </a:ln>
        </p:spPr>
      </p:pic>
      <p:sp>
        <p:nvSpPr>
          <p:cNvPr id="516" name="Google Shape;516;p129"/>
          <p:cNvSpPr txBox="1">
            <a:spLocks noGrp="1"/>
          </p:cNvSpPr>
          <p:nvPr>
            <p:ph type="ctrTitle"/>
          </p:nvPr>
        </p:nvSpPr>
        <p:spPr>
          <a:xfrm>
            <a:off x="767338" y="3218474"/>
            <a:ext cx="7772400" cy="147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dirty="0"/>
              <a:t>PBIS Team Training</a:t>
            </a:r>
            <a:br>
              <a:rPr lang="en-US" sz="3959" dirty="0"/>
            </a:br>
            <a:r>
              <a:rPr lang="en-US" sz="3959" dirty="0"/>
              <a:t>4C</a:t>
            </a:r>
            <a:br>
              <a:rPr lang="en-US" sz="3959" dirty="0"/>
            </a:br>
            <a:endParaRPr sz="3959" dirty="0">
              <a:solidFill>
                <a:srgbClr val="DD804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38"/>
          <p:cNvSpPr txBox="1">
            <a:spLocks noGrp="1"/>
          </p:cNvSpPr>
          <p:nvPr>
            <p:ph type="title"/>
          </p:nvPr>
        </p:nvSpPr>
        <p:spPr>
          <a:xfrm>
            <a:off x="463138" y="190775"/>
            <a:ext cx="82176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wentieth Century"/>
              <a:buNone/>
            </a:pPr>
            <a:r>
              <a:rPr lang="en-US"/>
              <a:t>Class and School-wide Strategies to Encourage Appropriate Behavior</a:t>
            </a:r>
            <a:endParaRPr/>
          </a:p>
        </p:txBody>
      </p:sp>
      <p:grpSp>
        <p:nvGrpSpPr>
          <p:cNvPr id="610" name="Google Shape;610;p138" descr="Teach behavior/routines: a written plan for teaching and practicing expectations, rule or procedures.  Preventative prompts: prompting expected behavior just prior to when it is needed.  Behavior specific praise: &quot;Diane, awesome! You are showing listening to the speaker by leaning in, that's being respectful.&quot; Individual reinforcers: tiger tokens, bulldog bucks, table points, etc.  Group contingencies: After 20 tiger tokens are earned among the group, everyone gets a 5-10 minute social reward. "/>
          <p:cNvGrpSpPr/>
          <p:nvPr/>
        </p:nvGrpSpPr>
        <p:grpSpPr>
          <a:xfrm>
            <a:off x="702757" y="1484412"/>
            <a:ext cx="7738451" cy="4904486"/>
            <a:chOff x="0" y="225629"/>
            <a:chExt cx="7738451" cy="4904486"/>
          </a:xfrm>
        </p:grpSpPr>
        <p:sp>
          <p:nvSpPr>
            <p:cNvPr id="611" name="Google Shape;611;p138"/>
            <p:cNvSpPr/>
            <p:nvPr/>
          </p:nvSpPr>
          <p:spPr>
            <a:xfrm>
              <a:off x="0" y="225629"/>
              <a:ext cx="5958600" cy="923400"/>
            </a:xfrm>
            <a:prstGeom prst="roundRect">
              <a:avLst>
                <a:gd name="adj" fmla="val 10000"/>
              </a:avLst>
            </a:prstGeom>
            <a:solidFill>
              <a:srgbClr val="FFFFFF"/>
            </a:solidFill>
            <a:ln w="25400" cap="flat" cmpd="sng">
              <a:solidFill>
                <a:srgbClr val="314A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8"/>
            <p:cNvSpPr txBox="1"/>
            <p:nvPr/>
          </p:nvSpPr>
          <p:spPr>
            <a:xfrm>
              <a:off x="27046" y="252675"/>
              <a:ext cx="4854000" cy="8694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accent6"/>
                </a:buClr>
                <a:buSzPts val="1800"/>
                <a:buFont typeface="Calibri"/>
                <a:buNone/>
              </a:pPr>
              <a:r>
                <a:rPr lang="en-US" sz="1800" b="1">
                  <a:solidFill>
                    <a:schemeClr val="accent6"/>
                  </a:solidFill>
                  <a:latin typeface="Calibri"/>
                  <a:ea typeface="Calibri"/>
                  <a:cs typeface="Calibri"/>
                  <a:sym typeface="Calibri"/>
                </a:rPr>
                <a:t>Teach Behavior/ Routines</a:t>
              </a:r>
              <a:endParaRPr/>
            </a:p>
            <a:p>
              <a:pPr marL="171450" marR="0" lvl="1" indent="-171450" algn="l" rtl="0">
                <a:lnSpc>
                  <a:spcPct val="90000"/>
                </a:lnSpc>
                <a:spcBef>
                  <a:spcPts val="63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A written plan/schedule for teaching and practicing expectations, rules, or procedures</a:t>
              </a:r>
              <a:endParaRPr/>
            </a:p>
          </p:txBody>
        </p:sp>
        <p:sp>
          <p:nvSpPr>
            <p:cNvPr id="613" name="Google Shape;613;p138"/>
            <p:cNvSpPr/>
            <p:nvPr/>
          </p:nvSpPr>
          <p:spPr>
            <a:xfrm>
              <a:off x="444962" y="1209852"/>
              <a:ext cx="5958600" cy="1058400"/>
            </a:xfrm>
            <a:prstGeom prst="roundRect">
              <a:avLst>
                <a:gd name="adj" fmla="val 10000"/>
              </a:avLst>
            </a:prstGeom>
            <a:solidFill>
              <a:srgbClr val="FFFFFF"/>
            </a:solidFill>
            <a:ln w="25400" cap="flat" cmpd="sng">
              <a:solidFill>
                <a:srgbClr val="314A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8"/>
            <p:cNvSpPr txBox="1"/>
            <p:nvPr/>
          </p:nvSpPr>
          <p:spPr>
            <a:xfrm>
              <a:off x="475960" y="1240850"/>
              <a:ext cx="4851300" cy="9963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accent6"/>
                </a:buClr>
                <a:buSzPts val="1800"/>
                <a:buFont typeface="Calibri"/>
                <a:buNone/>
              </a:pPr>
              <a:r>
                <a:rPr lang="en-US" sz="1800" b="1">
                  <a:solidFill>
                    <a:schemeClr val="accent6"/>
                  </a:solidFill>
                  <a:latin typeface="Calibri"/>
                  <a:ea typeface="Calibri"/>
                  <a:cs typeface="Calibri"/>
                  <a:sym typeface="Calibri"/>
                </a:rPr>
                <a:t>Preventative Prompts	</a:t>
              </a:r>
              <a:endParaRPr/>
            </a:p>
            <a:p>
              <a:pPr marL="171450" marR="0" lvl="1" indent="-171450" algn="l" rtl="0">
                <a:lnSpc>
                  <a:spcPct val="90000"/>
                </a:lnSpc>
                <a:spcBef>
                  <a:spcPts val="63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Prompting expected behavior just prior to when it is needed. “Before we transition to group work, remember showing respect looks like…”</a:t>
              </a:r>
              <a:endParaRPr/>
            </a:p>
          </p:txBody>
        </p:sp>
        <p:sp>
          <p:nvSpPr>
            <p:cNvPr id="615" name="Google Shape;615;p138"/>
            <p:cNvSpPr/>
            <p:nvPr/>
          </p:nvSpPr>
          <p:spPr>
            <a:xfrm>
              <a:off x="889925" y="2328987"/>
              <a:ext cx="5958600" cy="923400"/>
            </a:xfrm>
            <a:prstGeom prst="roundRect">
              <a:avLst>
                <a:gd name="adj" fmla="val 10000"/>
              </a:avLst>
            </a:prstGeom>
            <a:noFill/>
            <a:ln w="25400" cap="flat" cmpd="sng">
              <a:solidFill>
                <a:srgbClr val="314A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8"/>
            <p:cNvSpPr txBox="1"/>
            <p:nvPr/>
          </p:nvSpPr>
          <p:spPr>
            <a:xfrm>
              <a:off x="916971" y="2356033"/>
              <a:ext cx="4859400" cy="8694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accent6"/>
                </a:buClr>
                <a:buSzPts val="1800"/>
                <a:buFont typeface="Calibri"/>
                <a:buNone/>
              </a:pPr>
              <a:r>
                <a:rPr lang="en-US" sz="1800" b="1">
                  <a:solidFill>
                    <a:schemeClr val="accent6"/>
                  </a:solidFill>
                  <a:latin typeface="Calibri"/>
                  <a:ea typeface="Calibri"/>
                  <a:cs typeface="Calibri"/>
                  <a:sym typeface="Calibri"/>
                </a:rPr>
                <a:t>Behavior Specific Praise</a:t>
              </a:r>
              <a:endParaRPr/>
            </a:p>
            <a:p>
              <a:pPr marL="171450" marR="0" lvl="1" indent="-171450" algn="l" rtl="0">
                <a:lnSpc>
                  <a:spcPct val="90000"/>
                </a:lnSpc>
                <a:spcBef>
                  <a:spcPts val="63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“Diane, Awesome! You are showing Listening to the speaker by leaning in, that's being respectful.”</a:t>
              </a:r>
              <a:endParaRPr/>
            </a:p>
          </p:txBody>
        </p:sp>
        <p:sp>
          <p:nvSpPr>
            <p:cNvPr id="617" name="Google Shape;617;p138"/>
            <p:cNvSpPr/>
            <p:nvPr/>
          </p:nvSpPr>
          <p:spPr>
            <a:xfrm>
              <a:off x="1334888" y="3326512"/>
              <a:ext cx="5958600" cy="818100"/>
            </a:xfrm>
            <a:prstGeom prst="roundRect">
              <a:avLst>
                <a:gd name="adj" fmla="val 10000"/>
              </a:avLst>
            </a:prstGeom>
            <a:solidFill>
              <a:srgbClr val="FFFFFF"/>
            </a:solidFill>
            <a:ln w="25400" cap="flat" cmpd="sng">
              <a:solidFill>
                <a:srgbClr val="314A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8"/>
            <p:cNvSpPr txBox="1"/>
            <p:nvPr/>
          </p:nvSpPr>
          <p:spPr>
            <a:xfrm>
              <a:off x="1358846" y="3350470"/>
              <a:ext cx="4865400" cy="7701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accent6"/>
                </a:buClr>
                <a:buSzPts val="1800"/>
                <a:buFont typeface="Calibri"/>
                <a:buNone/>
              </a:pPr>
              <a:r>
                <a:rPr lang="en-US" sz="1800" b="1">
                  <a:solidFill>
                    <a:schemeClr val="accent6"/>
                  </a:solidFill>
                  <a:latin typeface="Calibri"/>
                  <a:ea typeface="Calibri"/>
                  <a:cs typeface="Calibri"/>
                  <a:sym typeface="Calibri"/>
                </a:rPr>
                <a:t>Individual Reinforcers</a:t>
              </a:r>
              <a:endParaRPr/>
            </a:p>
            <a:p>
              <a:pPr marL="171450" marR="0" lvl="1" indent="-171450" algn="l" rtl="0">
                <a:lnSpc>
                  <a:spcPct val="90000"/>
                </a:lnSpc>
                <a:spcBef>
                  <a:spcPts val="63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Tiger tokens, bulldog bucks, table points, etc. </a:t>
              </a:r>
              <a:endParaRPr/>
            </a:p>
          </p:txBody>
        </p:sp>
        <p:sp>
          <p:nvSpPr>
            <p:cNvPr id="619" name="Google Shape;619;p138"/>
            <p:cNvSpPr/>
            <p:nvPr/>
          </p:nvSpPr>
          <p:spPr>
            <a:xfrm>
              <a:off x="1779851" y="4206715"/>
              <a:ext cx="5958600" cy="923400"/>
            </a:xfrm>
            <a:prstGeom prst="roundRect">
              <a:avLst>
                <a:gd name="adj" fmla="val 10000"/>
              </a:avLst>
            </a:prstGeom>
            <a:solidFill>
              <a:srgbClr val="FFFFFF"/>
            </a:solidFill>
            <a:ln w="25400" cap="flat" cmpd="sng">
              <a:solidFill>
                <a:srgbClr val="314A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8"/>
            <p:cNvSpPr txBox="1"/>
            <p:nvPr/>
          </p:nvSpPr>
          <p:spPr>
            <a:xfrm>
              <a:off x="1806897" y="4233761"/>
              <a:ext cx="4859400" cy="8694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accent6"/>
                </a:buClr>
                <a:buSzPts val="1800"/>
                <a:buFont typeface="Calibri"/>
                <a:buNone/>
              </a:pPr>
              <a:r>
                <a:rPr lang="en-US" sz="1800" b="1">
                  <a:solidFill>
                    <a:schemeClr val="accent6"/>
                  </a:solidFill>
                  <a:latin typeface="Calibri"/>
                  <a:ea typeface="Calibri"/>
                  <a:cs typeface="Calibri"/>
                  <a:sym typeface="Calibri"/>
                </a:rPr>
                <a:t>Group Contingencies</a:t>
              </a:r>
              <a:endParaRPr/>
            </a:p>
            <a:p>
              <a:pPr marL="171450" marR="0" lvl="1" indent="-171450" algn="l" rtl="0">
                <a:lnSpc>
                  <a:spcPct val="90000"/>
                </a:lnSpc>
                <a:spcBef>
                  <a:spcPts val="63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After 20 Tiger Tokens are earned among the group, everyone gets a 5-10 min social reward</a:t>
              </a:r>
              <a:endParaRPr/>
            </a:p>
          </p:txBody>
        </p:sp>
        <p:sp>
          <p:nvSpPr>
            <p:cNvPr id="621" name="Google Shape;621;p138"/>
            <p:cNvSpPr/>
            <p:nvPr/>
          </p:nvSpPr>
          <p:spPr>
            <a:xfrm>
              <a:off x="5358406" y="900190"/>
              <a:ext cx="600300" cy="600300"/>
            </a:xfrm>
            <a:prstGeom prst="downArrow">
              <a:avLst>
                <a:gd name="adj1" fmla="val 55000"/>
                <a:gd name="adj2" fmla="val 45000"/>
              </a:avLst>
            </a:prstGeom>
            <a:solidFill>
              <a:srgbClr val="F3E2CA">
                <a:alpha val="89800"/>
              </a:srgbClr>
            </a:solidFill>
            <a:ln w="25400" cap="flat" cmpd="sng">
              <a:solidFill>
                <a:srgbClr val="3754A5">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8"/>
            <p:cNvSpPr txBox="1"/>
            <p:nvPr/>
          </p:nvSpPr>
          <p:spPr>
            <a:xfrm>
              <a:off x="5493457" y="900190"/>
              <a:ext cx="330000" cy="4518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p:txBody>
        </p:sp>
        <p:sp>
          <p:nvSpPr>
            <p:cNvPr id="623" name="Google Shape;623;p138"/>
            <p:cNvSpPr/>
            <p:nvPr/>
          </p:nvSpPr>
          <p:spPr>
            <a:xfrm>
              <a:off x="5803369" y="1951869"/>
              <a:ext cx="600300" cy="600300"/>
            </a:xfrm>
            <a:prstGeom prst="downArrow">
              <a:avLst>
                <a:gd name="adj1" fmla="val 55000"/>
                <a:gd name="adj2" fmla="val 45000"/>
              </a:avLst>
            </a:prstGeom>
            <a:solidFill>
              <a:srgbClr val="F3E2CA">
                <a:alpha val="89800"/>
              </a:srgbClr>
            </a:solidFill>
            <a:ln w="25400" cap="flat" cmpd="sng">
              <a:solidFill>
                <a:srgbClr val="3754A5">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8"/>
            <p:cNvSpPr txBox="1"/>
            <p:nvPr/>
          </p:nvSpPr>
          <p:spPr>
            <a:xfrm>
              <a:off x="5938420" y="1951869"/>
              <a:ext cx="330000" cy="4518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p:txBody>
        </p:sp>
        <p:sp>
          <p:nvSpPr>
            <p:cNvPr id="625" name="Google Shape;625;p138"/>
            <p:cNvSpPr/>
            <p:nvPr/>
          </p:nvSpPr>
          <p:spPr>
            <a:xfrm>
              <a:off x="6248332" y="2988158"/>
              <a:ext cx="600300" cy="600300"/>
            </a:xfrm>
            <a:prstGeom prst="downArrow">
              <a:avLst>
                <a:gd name="adj1" fmla="val 55000"/>
                <a:gd name="adj2" fmla="val 45000"/>
              </a:avLst>
            </a:prstGeom>
            <a:solidFill>
              <a:srgbClr val="F3E2CA">
                <a:alpha val="89800"/>
              </a:srgbClr>
            </a:solidFill>
            <a:ln w="25400" cap="flat" cmpd="sng">
              <a:solidFill>
                <a:srgbClr val="3754A5">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8"/>
            <p:cNvSpPr txBox="1"/>
            <p:nvPr/>
          </p:nvSpPr>
          <p:spPr>
            <a:xfrm>
              <a:off x="6383383" y="2988158"/>
              <a:ext cx="330000" cy="4518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p:txBody>
        </p:sp>
        <p:sp>
          <p:nvSpPr>
            <p:cNvPr id="627" name="Google Shape;627;p138"/>
            <p:cNvSpPr/>
            <p:nvPr/>
          </p:nvSpPr>
          <p:spPr>
            <a:xfrm>
              <a:off x="6693295" y="3872010"/>
              <a:ext cx="600300" cy="600300"/>
            </a:xfrm>
            <a:prstGeom prst="downArrow">
              <a:avLst>
                <a:gd name="adj1" fmla="val 55000"/>
                <a:gd name="adj2" fmla="val 45000"/>
              </a:avLst>
            </a:prstGeom>
            <a:solidFill>
              <a:srgbClr val="F3E2CA">
                <a:alpha val="89800"/>
              </a:srgbClr>
            </a:solidFill>
            <a:ln w="25400" cap="flat" cmpd="sng">
              <a:solidFill>
                <a:srgbClr val="3754A5">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8"/>
            <p:cNvSpPr txBox="1"/>
            <p:nvPr/>
          </p:nvSpPr>
          <p:spPr>
            <a:xfrm>
              <a:off x="6828346" y="3872010"/>
              <a:ext cx="330000" cy="4518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39"/>
          <p:cNvSpPr txBox="1">
            <a:spLocks noGrp="1"/>
          </p:cNvSpPr>
          <p:nvPr>
            <p:ph type="title"/>
          </p:nvPr>
        </p:nvSpPr>
        <p:spPr>
          <a:xfrm>
            <a:off x="946299" y="312580"/>
            <a:ext cx="7394400" cy="68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Twentieth Century"/>
              <a:buNone/>
            </a:pPr>
            <a:r>
              <a:rPr lang="en-US" sz="2400"/>
              <a:t>These Strategies to Encourage Appropriate Behavior</a:t>
            </a:r>
            <a:br>
              <a:rPr lang="en-US" sz="2400"/>
            </a:br>
            <a:r>
              <a:rPr lang="en-US" sz="2400">
                <a:solidFill>
                  <a:srgbClr val="DD8047"/>
                </a:solidFill>
              </a:rPr>
              <a:t>are also trauma informed because</a:t>
            </a:r>
            <a:endParaRPr/>
          </a:p>
        </p:txBody>
      </p:sp>
      <p:sp>
        <p:nvSpPr>
          <p:cNvPr id="635" name="Google Shape;635;p139"/>
          <p:cNvSpPr txBox="1">
            <a:spLocks noGrp="1"/>
          </p:cNvSpPr>
          <p:nvPr>
            <p:ph type="body" idx="1"/>
          </p:nvPr>
        </p:nvSpPr>
        <p:spPr>
          <a:xfrm>
            <a:off x="740229" y="1349830"/>
            <a:ext cx="8048700" cy="4847700"/>
          </a:xfrm>
          <a:prstGeom prst="rect">
            <a:avLst/>
          </a:prstGeom>
          <a:noFill/>
          <a:ln>
            <a:noFill/>
          </a:ln>
        </p:spPr>
        <p:txBody>
          <a:bodyPr spcFirstLastPara="1" wrap="square" lIns="91425" tIns="45700" rIns="91425" bIns="45700" anchor="t" anchorCtr="0">
            <a:noAutofit/>
          </a:bodyPr>
          <a:lstStyle/>
          <a:p>
            <a:pPr marL="50800" lvl="0" indent="0" algn="l" rtl="0">
              <a:spcBef>
                <a:spcPts val="0"/>
              </a:spcBef>
              <a:spcAft>
                <a:spcPts val="0"/>
              </a:spcAft>
              <a:buSzPts val="1800"/>
              <a:buNone/>
            </a:pPr>
            <a:r>
              <a:rPr lang="en-US" sz="1800">
                <a:latin typeface="Twentieth Century"/>
                <a:ea typeface="Twentieth Century"/>
                <a:cs typeface="Twentieth Century"/>
                <a:sym typeface="Twentieth Century"/>
              </a:rPr>
              <a:t>These strategies (Behavior lesson plans, preventative prompts, specific praise, individual reinforcers, and group contingencies) teach and increase use of desired social-emotional competencies (e.g.: sense of self, emotional regulation) often underdeveloped in students impacted by trauma.  </a:t>
            </a:r>
            <a:endParaRPr/>
          </a:p>
          <a:p>
            <a:pPr marL="457200" lvl="0" indent="-292100" algn="l" rtl="0">
              <a:spcBef>
                <a:spcPts val="0"/>
              </a:spcBef>
              <a:spcAft>
                <a:spcPts val="0"/>
              </a:spcAft>
              <a:buSzPts val="1800"/>
              <a:buFont typeface="Arial"/>
              <a:buNone/>
            </a:pPr>
            <a:endParaRPr sz="1800"/>
          </a:p>
          <a:p>
            <a:pPr marL="457200" lvl="0" indent="-406400" algn="l" rtl="0">
              <a:spcBef>
                <a:spcPts val="0"/>
              </a:spcBef>
              <a:spcAft>
                <a:spcPts val="0"/>
              </a:spcAft>
              <a:buSzPts val="1800"/>
              <a:buFont typeface="Arial"/>
              <a:buChar char="•"/>
            </a:pPr>
            <a:r>
              <a:rPr lang="en-US" sz="1800">
                <a:solidFill>
                  <a:schemeClr val="dk1"/>
                </a:solidFill>
              </a:rPr>
              <a:t>Specific Praise also:</a:t>
            </a:r>
            <a:endParaRPr/>
          </a:p>
          <a:p>
            <a:pPr marL="865187" lvl="1" indent="-374650" algn="l" rtl="0">
              <a:spcBef>
                <a:spcPts val="0"/>
              </a:spcBef>
              <a:spcAft>
                <a:spcPts val="0"/>
              </a:spcAft>
              <a:buSzPts val="1800"/>
              <a:buFont typeface="Arial"/>
              <a:buChar char="•"/>
            </a:pPr>
            <a:r>
              <a:rPr lang="en-US" sz="1800"/>
              <a:t>Building positive sense of self for student</a:t>
            </a:r>
            <a:endParaRPr/>
          </a:p>
          <a:p>
            <a:pPr marL="865187" lvl="1" indent="-374650" algn="l" rtl="0">
              <a:spcBef>
                <a:spcPts val="0"/>
              </a:spcBef>
              <a:spcAft>
                <a:spcPts val="0"/>
              </a:spcAft>
              <a:buSzPts val="1800"/>
              <a:buFont typeface="Arial"/>
              <a:buChar char="•"/>
            </a:pPr>
            <a:r>
              <a:rPr lang="en-US" sz="1800"/>
              <a:t>Teaches new skills</a:t>
            </a:r>
            <a:endParaRPr/>
          </a:p>
          <a:p>
            <a:pPr marL="865187" lvl="1" indent="-374650" algn="l" rtl="0">
              <a:spcBef>
                <a:spcPts val="0"/>
              </a:spcBef>
              <a:spcAft>
                <a:spcPts val="0"/>
              </a:spcAft>
              <a:buSzPts val="1800"/>
              <a:buFont typeface="Arial"/>
              <a:buChar char="•"/>
            </a:pPr>
            <a:r>
              <a:rPr lang="en-US" sz="1800"/>
              <a:t>Allows for sense of control </a:t>
            </a:r>
            <a:endParaRPr/>
          </a:p>
          <a:p>
            <a:pPr marL="865187" lvl="1" indent="-374650" algn="l" rtl="0">
              <a:spcBef>
                <a:spcPts val="0"/>
              </a:spcBef>
              <a:spcAft>
                <a:spcPts val="0"/>
              </a:spcAft>
              <a:buSzPts val="1800"/>
              <a:buFont typeface="Arial"/>
              <a:buChar char="•"/>
            </a:pPr>
            <a:r>
              <a:rPr lang="en-US" sz="1800"/>
              <a:t>Promotes brain development</a:t>
            </a:r>
            <a:endParaRPr/>
          </a:p>
          <a:p>
            <a:pPr marL="865187" lvl="1" indent="-374650" algn="l" rtl="0">
              <a:spcBef>
                <a:spcPts val="0"/>
              </a:spcBef>
              <a:spcAft>
                <a:spcPts val="0"/>
              </a:spcAft>
              <a:buSzPts val="1800"/>
              <a:buFont typeface="Arial"/>
              <a:buChar char="•"/>
            </a:pPr>
            <a:r>
              <a:rPr lang="en-US" sz="1800"/>
              <a:t>Creates predictability</a:t>
            </a:r>
            <a:endParaRPr/>
          </a:p>
          <a:p>
            <a:pPr marL="457200" lvl="0" indent="-406400" algn="l" rtl="0">
              <a:spcBef>
                <a:spcPts val="0"/>
              </a:spcBef>
              <a:spcAft>
                <a:spcPts val="0"/>
              </a:spcAft>
              <a:buSzPts val="1800"/>
              <a:buFont typeface="Arial"/>
              <a:buChar char="•"/>
            </a:pPr>
            <a:r>
              <a:rPr lang="en-US" sz="1800">
                <a:solidFill>
                  <a:schemeClr val="dk1"/>
                </a:solidFill>
              </a:rPr>
              <a:t>Group Contingencies also:</a:t>
            </a:r>
            <a:endParaRPr/>
          </a:p>
          <a:p>
            <a:pPr marL="865187" lvl="1" indent="-374650" algn="l" rtl="0">
              <a:spcBef>
                <a:spcPts val="0"/>
              </a:spcBef>
              <a:spcAft>
                <a:spcPts val="0"/>
              </a:spcAft>
              <a:buSzPts val="1800"/>
              <a:buFont typeface="Arial"/>
              <a:buChar char="•"/>
            </a:pPr>
            <a:r>
              <a:rPr lang="en-US" sz="1800"/>
              <a:t>Establish and maintain expectations and positive </a:t>
            </a:r>
            <a:br>
              <a:rPr lang="en-US" sz="1800"/>
            </a:br>
            <a:r>
              <a:rPr lang="en-US" sz="1800"/>
              <a:t>climate</a:t>
            </a:r>
            <a:endParaRPr/>
          </a:p>
          <a:p>
            <a:pPr marL="865187" lvl="1" indent="-374650" algn="l" rtl="0">
              <a:spcBef>
                <a:spcPts val="0"/>
              </a:spcBef>
              <a:spcAft>
                <a:spcPts val="0"/>
              </a:spcAft>
              <a:buSzPts val="1800"/>
              <a:buFont typeface="Arial"/>
              <a:buChar char="•"/>
            </a:pPr>
            <a:r>
              <a:rPr lang="en-US" sz="1800"/>
              <a:t>Provides limit setting and predictability</a:t>
            </a:r>
            <a:endParaRPr/>
          </a:p>
          <a:p>
            <a:pPr marL="865187" lvl="1" indent="-374650" algn="l" rtl="0">
              <a:spcBef>
                <a:spcPts val="0"/>
              </a:spcBef>
              <a:spcAft>
                <a:spcPts val="0"/>
              </a:spcAft>
              <a:buSzPts val="1800"/>
              <a:buFont typeface="Arial"/>
              <a:buChar char="•"/>
            </a:pPr>
            <a:r>
              <a:rPr lang="en-US" sz="1800"/>
              <a:t>Strengthen sense of community in classroom</a:t>
            </a:r>
            <a:endParaRPr/>
          </a:p>
          <a:p>
            <a:pPr marL="865187" lvl="1" indent="-374650" algn="l" rtl="0">
              <a:spcBef>
                <a:spcPts val="0"/>
              </a:spcBef>
              <a:spcAft>
                <a:spcPts val="0"/>
              </a:spcAft>
              <a:buSzPts val="1800"/>
              <a:buFont typeface="Arial"/>
              <a:buChar char="•"/>
            </a:pPr>
            <a:r>
              <a:rPr lang="en-US" sz="1800"/>
              <a:t>Increases dosage of behavior specific praise</a:t>
            </a:r>
            <a:endParaRPr/>
          </a:p>
          <a:p>
            <a:pPr marL="0" lvl="0" indent="0" algn="l" rtl="0">
              <a:spcBef>
                <a:spcPts val="360"/>
              </a:spcBef>
              <a:spcAft>
                <a:spcPts val="0"/>
              </a:spcAft>
              <a:buSzPts val="1800"/>
              <a:buNone/>
            </a:pPr>
            <a:endParaRPr sz="1800"/>
          </a:p>
        </p:txBody>
      </p:sp>
      <p:pic>
        <p:nvPicPr>
          <p:cNvPr id="636" name="Google Shape;636;p139" descr="Adverse experiences triangle from the top down: cognition, social/emotional, regulation, survival.   "/>
          <p:cNvPicPr preferRelativeResize="0"/>
          <p:nvPr/>
        </p:nvPicPr>
        <p:blipFill rotWithShape="1">
          <a:blip r:embed="rId3">
            <a:alphaModFix/>
          </a:blip>
          <a:srcRect/>
          <a:stretch/>
        </p:blipFill>
        <p:spPr>
          <a:xfrm>
            <a:off x="6270075" y="4020457"/>
            <a:ext cx="2329303" cy="1702481"/>
          </a:xfrm>
          <a:prstGeom prst="rect">
            <a:avLst/>
          </a:prstGeom>
          <a:noFill/>
          <a:ln>
            <a:noFill/>
          </a:ln>
        </p:spPr>
      </p:pic>
      <p:sp>
        <p:nvSpPr>
          <p:cNvPr id="637" name="Google Shape;637;p139"/>
          <p:cNvSpPr txBox="1"/>
          <p:nvPr/>
        </p:nvSpPr>
        <p:spPr>
          <a:xfrm>
            <a:off x="5953659" y="2746277"/>
            <a:ext cx="28353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i="1">
                <a:solidFill>
                  <a:schemeClr val="dk1"/>
                </a:solidFill>
                <a:latin typeface="Calibri"/>
                <a:ea typeface="Calibri"/>
                <a:cs typeface="Calibri"/>
                <a:sym typeface="Calibri"/>
              </a:rPr>
              <a:t>Recommended ratio of BSPS for students with trauma even higher - </a:t>
            </a:r>
            <a:r>
              <a:rPr lang="en-US" sz="1800" i="1">
                <a:solidFill>
                  <a:srgbClr val="DD8047"/>
                </a:solidFill>
                <a:latin typeface="Calibri"/>
                <a:ea typeface="Calibri"/>
                <a:cs typeface="Calibri"/>
                <a:sym typeface="Calibri"/>
              </a:rPr>
              <a:t>at least 6:1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5" name="Title 4" hidden="1">
            <a:extLst>
              <a:ext uri="{FF2B5EF4-FFF2-40B4-BE49-F238E27FC236}">
                <a16:creationId xmlns:a16="http://schemas.microsoft.com/office/drawing/2014/main" id="{C2260E71-85F8-6B41-BB7C-5DDC88DBD847}"/>
              </a:ext>
            </a:extLst>
          </p:cNvPr>
          <p:cNvSpPr>
            <a:spLocks noGrp="1"/>
          </p:cNvSpPr>
          <p:nvPr>
            <p:ph type="title"/>
          </p:nvPr>
        </p:nvSpPr>
        <p:spPr/>
        <p:txBody>
          <a:bodyPr/>
          <a:lstStyle/>
          <a:p>
            <a:r>
              <a:rPr lang="en-US" dirty="0"/>
              <a:t>Teach and prompt</a:t>
            </a:r>
          </a:p>
        </p:txBody>
      </p:sp>
      <p:sp>
        <p:nvSpPr>
          <p:cNvPr id="643" name="Google Shape;643;p140"/>
          <p:cNvSpPr txBox="1">
            <a:spLocks noGrp="1"/>
          </p:cNvSpPr>
          <p:nvPr>
            <p:ph type="body" idx="4294967295"/>
          </p:nvPr>
        </p:nvSpPr>
        <p:spPr>
          <a:xfrm>
            <a:off x="0" y="1958975"/>
            <a:ext cx="3944938" cy="4373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en-US" sz="2000" dirty="0">
                <a:solidFill>
                  <a:schemeClr val="accent6"/>
                </a:solidFill>
              </a:rPr>
              <a:t>Remember to include the following in your teaching plan:</a:t>
            </a:r>
            <a:endParaRPr dirty="0"/>
          </a:p>
          <a:p>
            <a:pPr marL="309562" lvl="1" indent="-284162" algn="l" rtl="0">
              <a:spcBef>
                <a:spcPts val="360"/>
              </a:spcBef>
              <a:spcAft>
                <a:spcPts val="0"/>
              </a:spcAft>
              <a:buSzPts val="1800"/>
              <a:buChar char="▪"/>
            </a:pPr>
            <a:r>
              <a:rPr lang="en-US" sz="1800" dirty="0"/>
              <a:t>Introduce the expectation during a neutral time and provide a rationale</a:t>
            </a:r>
            <a:endParaRPr dirty="0"/>
          </a:p>
          <a:p>
            <a:pPr marL="309562" lvl="1" indent="-284162" algn="l" rtl="0">
              <a:spcBef>
                <a:spcPts val="360"/>
              </a:spcBef>
              <a:spcAft>
                <a:spcPts val="0"/>
              </a:spcAft>
              <a:buSzPts val="1800"/>
              <a:buChar char="▪"/>
            </a:pPr>
            <a:r>
              <a:rPr lang="en-US" sz="1800" dirty="0"/>
              <a:t>Embed rules into daily lessons and activities</a:t>
            </a:r>
            <a:endParaRPr dirty="0"/>
          </a:p>
          <a:p>
            <a:pPr marL="309562" lvl="1" indent="-284162" algn="l" rtl="0">
              <a:spcBef>
                <a:spcPts val="360"/>
              </a:spcBef>
              <a:spcAft>
                <a:spcPts val="0"/>
              </a:spcAft>
              <a:buSzPts val="1800"/>
              <a:buChar char="▪"/>
            </a:pPr>
            <a:r>
              <a:rPr lang="en-US" sz="1800" dirty="0"/>
              <a:t>Post the rules (with large font) and refer to it often</a:t>
            </a:r>
            <a:endParaRPr dirty="0"/>
          </a:p>
          <a:p>
            <a:pPr marL="309562" lvl="1" indent="-284162" algn="l" rtl="0">
              <a:spcBef>
                <a:spcPts val="360"/>
              </a:spcBef>
              <a:spcAft>
                <a:spcPts val="0"/>
              </a:spcAft>
              <a:buSzPts val="1800"/>
              <a:buChar char="▪"/>
            </a:pPr>
            <a:r>
              <a:rPr lang="en-US" sz="1800" dirty="0"/>
              <a:t>Model what the expectation looks like and discuss non-examples </a:t>
            </a:r>
            <a:endParaRPr dirty="0"/>
          </a:p>
          <a:p>
            <a:pPr marL="309562" lvl="1" indent="-284162" algn="l" rtl="0">
              <a:spcBef>
                <a:spcPts val="360"/>
              </a:spcBef>
              <a:spcAft>
                <a:spcPts val="0"/>
              </a:spcAft>
              <a:buSzPts val="1800"/>
              <a:buChar char="▪"/>
            </a:pPr>
            <a:r>
              <a:rPr lang="en-US" sz="1800" dirty="0"/>
              <a:t>Practice with the students and provide specific feedback</a:t>
            </a:r>
            <a:endParaRPr dirty="0"/>
          </a:p>
          <a:p>
            <a:pPr marL="309562" lvl="1" indent="-284162" algn="l" rtl="0">
              <a:spcBef>
                <a:spcPts val="360"/>
              </a:spcBef>
              <a:spcAft>
                <a:spcPts val="0"/>
              </a:spcAft>
              <a:buSzPts val="1800"/>
              <a:buChar char="▪"/>
            </a:pPr>
            <a:r>
              <a:rPr lang="en-US" sz="1800" dirty="0"/>
              <a:t>Acknowledge students who demonstrate the expected behavior</a:t>
            </a:r>
            <a:endParaRPr dirty="0"/>
          </a:p>
          <a:p>
            <a:pPr marL="309562" lvl="1" indent="-284162" algn="l" rtl="0">
              <a:spcBef>
                <a:spcPts val="360"/>
              </a:spcBef>
              <a:spcAft>
                <a:spcPts val="0"/>
              </a:spcAft>
              <a:buSzPts val="1800"/>
              <a:buChar char="▪"/>
            </a:pPr>
            <a:r>
              <a:rPr lang="en-US" sz="1800" dirty="0"/>
              <a:t>Prompt, pre-correct and review as often as necessary</a:t>
            </a:r>
            <a:endParaRPr dirty="0"/>
          </a:p>
          <a:p>
            <a:pPr marL="0" lvl="0" indent="0" algn="l" rtl="0">
              <a:spcBef>
                <a:spcPts val="320"/>
              </a:spcBef>
              <a:spcAft>
                <a:spcPts val="0"/>
              </a:spcAft>
              <a:buSzPts val="1600"/>
              <a:buNone/>
            </a:pPr>
            <a:endParaRPr sz="1600" dirty="0"/>
          </a:p>
        </p:txBody>
      </p:sp>
      <p:grpSp>
        <p:nvGrpSpPr>
          <p:cNvPr id="644" name="Google Shape;644;p140" descr="Instructional sequence: Define/Tell - simplify; Model/Show; Practice - in setting; Monitor; Adjust/Reteach - for efficiency (back to Define/Tell)."/>
          <p:cNvGrpSpPr/>
          <p:nvPr/>
        </p:nvGrpSpPr>
        <p:grpSpPr>
          <a:xfrm>
            <a:off x="4695474" y="2132962"/>
            <a:ext cx="4258743" cy="4111078"/>
            <a:chOff x="529" y="123409"/>
            <a:chExt cx="4258743" cy="4111078"/>
          </a:xfrm>
        </p:grpSpPr>
        <p:sp>
          <p:nvSpPr>
            <p:cNvPr id="645" name="Google Shape;645;p140"/>
            <p:cNvSpPr/>
            <p:nvPr/>
          </p:nvSpPr>
          <p:spPr>
            <a:xfrm>
              <a:off x="1509050" y="123409"/>
              <a:ext cx="1241700" cy="1241700"/>
            </a:xfrm>
            <a:prstGeom prst="ellipse">
              <a:avLst/>
            </a:prstGeom>
            <a:gradFill>
              <a:gsLst>
                <a:gs pos="0">
                  <a:srgbClr val="A0B2E9"/>
                </a:gs>
                <a:gs pos="100000">
                  <a:srgbClr val="BAD0FF"/>
                </a:gs>
              </a:gsLst>
              <a:lin ang="16200038" scaled="0"/>
            </a:gradFill>
            <a:ln w="28575" cap="flat" cmpd="sng">
              <a:solidFill>
                <a:srgbClr val="1D2A5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0"/>
            <p:cNvSpPr txBox="1"/>
            <p:nvPr/>
          </p:nvSpPr>
          <p:spPr>
            <a:xfrm>
              <a:off x="1690903" y="305262"/>
              <a:ext cx="878100" cy="878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1D2A53"/>
                </a:buClr>
                <a:buSzPts val="1800"/>
                <a:buFont typeface="Calibri"/>
                <a:buNone/>
              </a:pPr>
              <a:r>
                <a:rPr lang="en-US" sz="1800" dirty="0">
                  <a:solidFill>
                    <a:srgbClr val="1D2A53"/>
                  </a:solidFill>
                  <a:latin typeface="Calibri"/>
                  <a:ea typeface="Calibri"/>
                  <a:cs typeface="Calibri"/>
                  <a:sym typeface="Calibri"/>
                </a:rPr>
                <a:t>DEFINE</a:t>
              </a:r>
              <a:endParaRPr dirty="0"/>
            </a:p>
            <a:p>
              <a:pPr marL="0" marR="0" lvl="0" indent="0" algn="ctr" rtl="0">
                <a:lnSpc>
                  <a:spcPct val="90000"/>
                </a:lnSpc>
                <a:spcBef>
                  <a:spcPts val="630"/>
                </a:spcBef>
                <a:spcAft>
                  <a:spcPts val="0"/>
                </a:spcAft>
                <a:buClr>
                  <a:srgbClr val="1D2A53"/>
                </a:buClr>
                <a:buSzPts val="1800"/>
                <a:buFont typeface="Calibri"/>
                <a:buNone/>
              </a:pPr>
              <a:r>
                <a:rPr lang="en-US" sz="1800" dirty="0">
                  <a:solidFill>
                    <a:srgbClr val="1D2A53"/>
                  </a:solidFill>
                  <a:latin typeface="Calibri"/>
                  <a:ea typeface="Calibri"/>
                  <a:cs typeface="Calibri"/>
                  <a:sym typeface="Calibri"/>
                </a:rPr>
                <a:t>(TELL)</a:t>
              </a:r>
              <a:endParaRPr sz="1600" dirty="0">
                <a:solidFill>
                  <a:srgbClr val="1D2A53"/>
                </a:solidFill>
                <a:latin typeface="Twentieth Century"/>
                <a:ea typeface="Twentieth Century"/>
                <a:cs typeface="Twentieth Century"/>
                <a:sym typeface="Twentieth Century"/>
              </a:endParaRPr>
            </a:p>
            <a:p>
              <a:pPr marL="0" marR="0" lvl="0" indent="0" algn="ctr" rtl="0">
                <a:lnSpc>
                  <a:spcPct val="90000"/>
                </a:lnSpc>
                <a:spcBef>
                  <a:spcPts val="630"/>
                </a:spcBef>
                <a:spcAft>
                  <a:spcPts val="0"/>
                </a:spcAft>
                <a:buClr>
                  <a:srgbClr val="1D2A53"/>
                </a:buClr>
                <a:buSzPts val="1600"/>
                <a:buFont typeface="Twentieth Century"/>
                <a:buNone/>
              </a:pPr>
              <a:r>
                <a:rPr lang="en-US" sz="1600" dirty="0">
                  <a:solidFill>
                    <a:srgbClr val="1D2A53"/>
                  </a:solidFill>
                  <a:latin typeface="Twentieth Century"/>
                  <a:ea typeface="Twentieth Century"/>
                  <a:cs typeface="Twentieth Century"/>
                  <a:sym typeface="Twentieth Century"/>
                </a:rPr>
                <a:t>Simplify</a:t>
              </a:r>
              <a:endParaRPr dirty="0"/>
            </a:p>
          </p:txBody>
        </p:sp>
        <p:sp>
          <p:nvSpPr>
            <p:cNvPr id="647" name="Google Shape;647;p140"/>
            <p:cNvSpPr/>
            <p:nvPr/>
          </p:nvSpPr>
          <p:spPr>
            <a:xfrm rot="2160953">
              <a:off x="2711573" y="1077293"/>
              <a:ext cx="330097" cy="419028"/>
            </a:xfrm>
            <a:prstGeom prst="rightArrow">
              <a:avLst>
                <a:gd name="adj1" fmla="val 60000"/>
                <a:gd name="adj2" fmla="val 50000"/>
              </a:avLst>
            </a:prstGeom>
            <a:solidFill>
              <a:srgbClr val="B85B22"/>
            </a:solidFill>
            <a:ln w="28575" cap="flat" cmpd="sng">
              <a:solidFill>
                <a:srgbClr val="1D2A5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0"/>
            <p:cNvSpPr txBox="1"/>
            <p:nvPr/>
          </p:nvSpPr>
          <p:spPr>
            <a:xfrm rot="2161314">
              <a:off x="2720961" y="1131974"/>
              <a:ext cx="231085" cy="25148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49" name="Google Shape;649;p140"/>
            <p:cNvSpPr/>
            <p:nvPr/>
          </p:nvSpPr>
          <p:spPr>
            <a:xfrm>
              <a:off x="3017572" y="1219414"/>
              <a:ext cx="1241700" cy="1241700"/>
            </a:xfrm>
            <a:prstGeom prst="ellipse">
              <a:avLst/>
            </a:prstGeom>
            <a:gradFill>
              <a:gsLst>
                <a:gs pos="0">
                  <a:srgbClr val="A0B2E9"/>
                </a:gs>
                <a:gs pos="100000">
                  <a:srgbClr val="BAD0FF"/>
                </a:gs>
              </a:gsLst>
              <a:lin ang="16200038" scaled="0"/>
            </a:gradFill>
            <a:ln w="28575" cap="flat" cmpd="sng">
              <a:solidFill>
                <a:srgbClr val="1D2A5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0"/>
            <p:cNvSpPr txBox="1"/>
            <p:nvPr/>
          </p:nvSpPr>
          <p:spPr>
            <a:xfrm>
              <a:off x="3199425" y="1401267"/>
              <a:ext cx="878100" cy="878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MODEL</a:t>
              </a:r>
              <a:endParaRPr/>
            </a:p>
            <a:p>
              <a:pPr marL="0" marR="0" lvl="0" indent="0" algn="ctr" rtl="0">
                <a:lnSpc>
                  <a:spcPct val="90000"/>
                </a:lnSpc>
                <a:spcBef>
                  <a:spcPts val="56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(SHOW)</a:t>
              </a:r>
              <a:endParaRPr/>
            </a:p>
          </p:txBody>
        </p:sp>
        <p:sp>
          <p:nvSpPr>
            <p:cNvPr id="651" name="Google Shape;651;p140"/>
            <p:cNvSpPr/>
            <p:nvPr/>
          </p:nvSpPr>
          <p:spPr>
            <a:xfrm rot="6479433">
              <a:off x="3188067" y="2508505"/>
              <a:ext cx="330247" cy="419235"/>
            </a:xfrm>
            <a:prstGeom prst="rightArrow">
              <a:avLst>
                <a:gd name="adj1" fmla="val 60000"/>
                <a:gd name="adj2" fmla="val 50000"/>
              </a:avLst>
            </a:prstGeom>
            <a:solidFill>
              <a:srgbClr val="B95B22"/>
            </a:solidFill>
            <a:ln w="28575" cap="flat" cmpd="sng">
              <a:solidFill>
                <a:srgbClr val="1D2A5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0"/>
            <p:cNvSpPr txBox="1"/>
            <p:nvPr/>
          </p:nvSpPr>
          <p:spPr>
            <a:xfrm rot="-4320705">
              <a:off x="3252913" y="2545235"/>
              <a:ext cx="231201" cy="2514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53" name="Google Shape;653;p140"/>
            <p:cNvSpPr/>
            <p:nvPr/>
          </p:nvSpPr>
          <p:spPr>
            <a:xfrm>
              <a:off x="2441368" y="2992787"/>
              <a:ext cx="1241700" cy="1241700"/>
            </a:xfrm>
            <a:prstGeom prst="ellipse">
              <a:avLst/>
            </a:prstGeom>
            <a:gradFill>
              <a:gsLst>
                <a:gs pos="0">
                  <a:srgbClr val="A0B2E9"/>
                </a:gs>
                <a:gs pos="100000">
                  <a:srgbClr val="BAD0FF"/>
                </a:gs>
              </a:gsLst>
              <a:lin ang="16200038" scaled="0"/>
            </a:gradFill>
            <a:ln w="28575" cap="flat" cmpd="sng">
              <a:solidFill>
                <a:srgbClr val="1D2A5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0"/>
            <p:cNvSpPr txBox="1"/>
            <p:nvPr/>
          </p:nvSpPr>
          <p:spPr>
            <a:xfrm>
              <a:off x="2623221" y="3174640"/>
              <a:ext cx="878100" cy="878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PRACTICE</a:t>
              </a:r>
              <a:endParaRPr/>
            </a:p>
            <a:p>
              <a:pPr marL="0" marR="0" lvl="0" indent="0" algn="ctr" rtl="0">
                <a:lnSpc>
                  <a:spcPct val="90000"/>
                </a:lnSpc>
                <a:spcBef>
                  <a:spcPts val="56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In setting</a:t>
              </a:r>
              <a:endParaRPr/>
            </a:p>
          </p:txBody>
        </p:sp>
        <p:sp>
          <p:nvSpPr>
            <p:cNvPr id="655" name="Google Shape;655;p140"/>
            <p:cNvSpPr/>
            <p:nvPr/>
          </p:nvSpPr>
          <p:spPr>
            <a:xfrm rot="10800000">
              <a:off x="1974337" y="3404120"/>
              <a:ext cx="330000" cy="419100"/>
            </a:xfrm>
            <a:prstGeom prst="rightArrow">
              <a:avLst>
                <a:gd name="adj1" fmla="val 60000"/>
                <a:gd name="adj2" fmla="val 50000"/>
              </a:avLst>
            </a:prstGeom>
            <a:solidFill>
              <a:srgbClr val="B95B22"/>
            </a:solidFill>
            <a:ln w="28575" cap="flat" cmpd="sng">
              <a:solidFill>
                <a:srgbClr val="1D2A5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0"/>
            <p:cNvSpPr txBox="1"/>
            <p:nvPr/>
          </p:nvSpPr>
          <p:spPr>
            <a:xfrm>
              <a:off x="2073254" y="3487942"/>
              <a:ext cx="231000" cy="251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57" name="Google Shape;657;p140"/>
            <p:cNvSpPr/>
            <p:nvPr/>
          </p:nvSpPr>
          <p:spPr>
            <a:xfrm>
              <a:off x="576733" y="2992787"/>
              <a:ext cx="1241700" cy="1241700"/>
            </a:xfrm>
            <a:prstGeom prst="ellipse">
              <a:avLst/>
            </a:prstGeom>
            <a:gradFill>
              <a:gsLst>
                <a:gs pos="0">
                  <a:srgbClr val="A0B2E9"/>
                </a:gs>
                <a:gs pos="100000">
                  <a:srgbClr val="BAD0FF"/>
                </a:gs>
              </a:gsLst>
              <a:lin ang="16200038" scaled="0"/>
            </a:gradFill>
            <a:ln w="28575" cap="flat" cmpd="sng">
              <a:solidFill>
                <a:srgbClr val="1D2A5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0"/>
            <p:cNvSpPr txBox="1"/>
            <p:nvPr/>
          </p:nvSpPr>
          <p:spPr>
            <a:xfrm>
              <a:off x="758586" y="3174640"/>
              <a:ext cx="878100" cy="878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1D2A53"/>
                </a:buClr>
                <a:buSzPts val="1600"/>
                <a:buFont typeface="Twentieth Century"/>
                <a:buNone/>
              </a:pPr>
              <a:r>
                <a:rPr lang="en-US" sz="1600">
                  <a:solidFill>
                    <a:srgbClr val="1D2A53"/>
                  </a:solidFill>
                  <a:latin typeface="Twentieth Century"/>
                  <a:ea typeface="Twentieth Century"/>
                  <a:cs typeface="Twentieth Century"/>
                  <a:sym typeface="Twentieth Century"/>
                </a:rPr>
                <a:t>MONITOR</a:t>
              </a:r>
              <a:endParaRPr/>
            </a:p>
          </p:txBody>
        </p:sp>
        <p:sp>
          <p:nvSpPr>
            <p:cNvPr id="659" name="Google Shape;659;p140"/>
            <p:cNvSpPr/>
            <p:nvPr/>
          </p:nvSpPr>
          <p:spPr>
            <a:xfrm rot="-6479433">
              <a:off x="747343" y="2526138"/>
              <a:ext cx="330247" cy="419235"/>
            </a:xfrm>
            <a:prstGeom prst="rightArrow">
              <a:avLst>
                <a:gd name="adj1" fmla="val 60000"/>
                <a:gd name="adj2" fmla="val 50000"/>
              </a:avLst>
            </a:prstGeom>
            <a:solidFill>
              <a:srgbClr val="B95B22"/>
            </a:solidFill>
            <a:ln w="28575" cap="flat" cmpd="sng">
              <a:solidFill>
                <a:schemeClr val="dk2"/>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0"/>
            <p:cNvSpPr txBox="1"/>
            <p:nvPr/>
          </p:nvSpPr>
          <p:spPr>
            <a:xfrm rot="4320705">
              <a:off x="812126" y="2657321"/>
              <a:ext cx="231201" cy="2514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61" name="Google Shape;661;p140"/>
            <p:cNvSpPr/>
            <p:nvPr/>
          </p:nvSpPr>
          <p:spPr>
            <a:xfrm>
              <a:off x="529" y="1219414"/>
              <a:ext cx="1241700" cy="1241700"/>
            </a:xfrm>
            <a:prstGeom prst="ellipse">
              <a:avLst/>
            </a:prstGeom>
            <a:gradFill>
              <a:gsLst>
                <a:gs pos="0">
                  <a:srgbClr val="A0B2E9"/>
                </a:gs>
                <a:gs pos="100000">
                  <a:srgbClr val="BAD0FF"/>
                </a:gs>
              </a:gsLst>
              <a:lin ang="16200038" scaled="0"/>
            </a:gradFill>
            <a:ln w="28575" cap="flat" cmpd="sng">
              <a:solidFill>
                <a:srgbClr val="1D2A5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0"/>
            <p:cNvSpPr txBox="1"/>
            <p:nvPr/>
          </p:nvSpPr>
          <p:spPr>
            <a:xfrm>
              <a:off x="182382" y="1401267"/>
              <a:ext cx="878100" cy="8781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1D2A53"/>
                </a:buClr>
                <a:buSzPts val="1400"/>
                <a:buFont typeface="Twentieth Century"/>
                <a:buNone/>
              </a:pPr>
              <a:r>
                <a:rPr lang="en-US" sz="1400">
                  <a:solidFill>
                    <a:srgbClr val="1D2A53"/>
                  </a:solidFill>
                  <a:latin typeface="Twentieth Century"/>
                  <a:ea typeface="Twentieth Century"/>
                  <a:cs typeface="Twentieth Century"/>
                  <a:sym typeface="Twentieth Century"/>
                </a:rPr>
                <a:t>ADJUST</a:t>
              </a:r>
              <a:endParaRPr/>
            </a:p>
            <a:p>
              <a:pPr marL="0" marR="0" lvl="0" indent="0" algn="ctr" rtl="0">
                <a:lnSpc>
                  <a:spcPct val="90000"/>
                </a:lnSpc>
                <a:spcBef>
                  <a:spcPts val="490"/>
                </a:spcBef>
                <a:spcAft>
                  <a:spcPts val="0"/>
                </a:spcAft>
                <a:buClr>
                  <a:srgbClr val="1D2A53"/>
                </a:buClr>
                <a:buSzPts val="1400"/>
                <a:buFont typeface="Twentieth Century"/>
                <a:buNone/>
              </a:pPr>
              <a:r>
                <a:rPr lang="en-US" sz="1400">
                  <a:solidFill>
                    <a:srgbClr val="1D2A53"/>
                  </a:solidFill>
                  <a:latin typeface="Twentieth Century"/>
                  <a:ea typeface="Twentieth Century"/>
                  <a:cs typeface="Twentieth Century"/>
                  <a:sym typeface="Twentieth Century"/>
                </a:rPr>
                <a:t>(RETEACH)</a:t>
              </a:r>
              <a:endParaRPr/>
            </a:p>
            <a:p>
              <a:pPr marL="0" marR="0" lvl="0" indent="0" algn="ctr" rtl="0">
                <a:lnSpc>
                  <a:spcPct val="90000"/>
                </a:lnSpc>
                <a:spcBef>
                  <a:spcPts val="490"/>
                </a:spcBef>
                <a:spcAft>
                  <a:spcPts val="0"/>
                </a:spcAft>
                <a:buClr>
                  <a:srgbClr val="1D2A53"/>
                </a:buClr>
                <a:buSzPts val="1400"/>
                <a:buFont typeface="Twentieth Century"/>
                <a:buNone/>
              </a:pPr>
              <a:r>
                <a:rPr lang="en-US" sz="1400">
                  <a:solidFill>
                    <a:srgbClr val="1D2A53"/>
                  </a:solidFill>
                  <a:latin typeface="Twentieth Century"/>
                  <a:ea typeface="Twentieth Century"/>
                  <a:cs typeface="Twentieth Century"/>
                  <a:sym typeface="Twentieth Century"/>
                </a:rPr>
                <a:t>For </a:t>
              </a:r>
              <a:endParaRPr/>
            </a:p>
            <a:p>
              <a:pPr marL="0" marR="0" lvl="0" indent="0" algn="ctr" rtl="0">
                <a:lnSpc>
                  <a:spcPct val="90000"/>
                </a:lnSpc>
                <a:spcBef>
                  <a:spcPts val="490"/>
                </a:spcBef>
                <a:spcAft>
                  <a:spcPts val="0"/>
                </a:spcAft>
                <a:buClr>
                  <a:srgbClr val="1D2A53"/>
                </a:buClr>
                <a:buSzPts val="1400"/>
                <a:buFont typeface="Twentieth Century"/>
                <a:buNone/>
              </a:pPr>
              <a:r>
                <a:rPr lang="en-US" sz="1400">
                  <a:solidFill>
                    <a:srgbClr val="1D2A53"/>
                  </a:solidFill>
                  <a:latin typeface="Twentieth Century"/>
                  <a:ea typeface="Twentieth Century"/>
                  <a:cs typeface="Twentieth Century"/>
                  <a:sym typeface="Twentieth Century"/>
                </a:rPr>
                <a:t>efficienc</a:t>
              </a:r>
              <a:r>
                <a:rPr lang="en-US" sz="1400">
                  <a:solidFill>
                    <a:srgbClr val="1D2A53"/>
                  </a:solidFill>
                  <a:latin typeface="Calibri"/>
                  <a:ea typeface="Calibri"/>
                  <a:cs typeface="Calibri"/>
                  <a:sym typeface="Calibri"/>
                </a:rPr>
                <a:t>y</a:t>
              </a:r>
              <a:endParaRPr/>
            </a:p>
          </p:txBody>
        </p:sp>
        <p:sp>
          <p:nvSpPr>
            <p:cNvPr id="663" name="Google Shape;663;p140"/>
            <p:cNvSpPr/>
            <p:nvPr/>
          </p:nvSpPr>
          <p:spPr>
            <a:xfrm rot="-2160953">
              <a:off x="1203012" y="1088215"/>
              <a:ext cx="330097" cy="419028"/>
            </a:xfrm>
            <a:prstGeom prst="rightArrow">
              <a:avLst>
                <a:gd name="adj1" fmla="val 60000"/>
                <a:gd name="adj2" fmla="val 50000"/>
              </a:avLst>
            </a:prstGeom>
            <a:solidFill>
              <a:srgbClr val="B95B22"/>
            </a:solidFill>
            <a:ln w="28575" cap="flat" cmpd="sng">
              <a:solidFill>
                <a:srgbClr val="1D2A5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0"/>
            <p:cNvSpPr txBox="1"/>
            <p:nvPr/>
          </p:nvSpPr>
          <p:spPr>
            <a:xfrm rot="-2161314">
              <a:off x="1212535" y="1201096"/>
              <a:ext cx="231085" cy="25148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pic>
        <p:nvPicPr>
          <p:cNvPr id="665" name="Google Shape;665;p140" descr="Teach behavior/routines - a written plan for teaching and practicing expectations, rules or procedures.  Preventative prompts - prompting expected behavior just prior to when it is needed. "/>
          <p:cNvPicPr preferRelativeResize="0"/>
          <p:nvPr/>
        </p:nvPicPr>
        <p:blipFill>
          <a:blip r:embed="rId3">
            <a:alphaModFix/>
          </a:blip>
          <a:stretch>
            <a:fillRect/>
          </a:stretch>
        </p:blipFill>
        <p:spPr>
          <a:xfrm>
            <a:off x="1714575" y="105425"/>
            <a:ext cx="5235026" cy="1799975"/>
          </a:xfrm>
          <a:prstGeom prst="rect">
            <a:avLst/>
          </a:prstGeom>
          <a:noFill/>
          <a:ln>
            <a:noFill/>
          </a:ln>
        </p:spPr>
      </p:pic>
      <p:sp>
        <p:nvSpPr>
          <p:cNvPr id="666" name="Google Shape;666;p140">
            <a:extLst>
              <a:ext uri="{C183D7F6-B498-43B3-948B-1728B52AA6E4}">
                <adec:decorative xmlns:adec="http://schemas.microsoft.com/office/drawing/2017/decorative" val="1"/>
              </a:ext>
            </a:extLst>
          </p:cNvPr>
          <p:cNvSpPr/>
          <p:nvPr/>
        </p:nvSpPr>
        <p:spPr>
          <a:xfrm>
            <a:off x="1524525" y="148000"/>
            <a:ext cx="2806800" cy="436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0">
            <a:extLst>
              <a:ext uri="{C183D7F6-B498-43B3-948B-1728B52AA6E4}">
                <adec:decorative xmlns:adec="http://schemas.microsoft.com/office/drawing/2017/decorative" val="1"/>
              </a:ext>
            </a:extLst>
          </p:cNvPr>
          <p:cNvSpPr/>
          <p:nvPr/>
        </p:nvSpPr>
        <p:spPr>
          <a:xfrm>
            <a:off x="1888675" y="972625"/>
            <a:ext cx="2806800" cy="436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41"/>
          <p:cNvSpPr txBox="1">
            <a:spLocks noGrp="1"/>
          </p:cNvSpPr>
          <p:nvPr>
            <p:ph type="title" idx="4294967295"/>
          </p:nvPr>
        </p:nvSpPr>
        <p:spPr>
          <a:xfrm>
            <a:off x="109250" y="1285375"/>
            <a:ext cx="7516800" cy="10536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dk2"/>
              </a:buClr>
              <a:buSzPts val="4000"/>
              <a:buFont typeface="Twentieth Century"/>
              <a:buNone/>
            </a:pPr>
            <a:r>
              <a:rPr lang="en-US" sz="4000" b="0" i="0" u="none" strike="noStrike" cap="none">
                <a:solidFill>
                  <a:schemeClr val="dk2"/>
                </a:solidFill>
                <a:latin typeface="Twentieth Century"/>
                <a:ea typeface="Twentieth Century"/>
                <a:cs typeface="Twentieth Century"/>
                <a:sym typeface="Twentieth Century"/>
              </a:rPr>
              <a:t> Quickest Way to Change Behavior </a:t>
            </a:r>
            <a:br>
              <a:rPr lang="en-US" sz="4000" b="0" i="0" u="none" strike="noStrike" cap="none">
                <a:solidFill>
                  <a:schemeClr val="dk2"/>
                </a:solidFill>
                <a:latin typeface="Twentieth Century"/>
                <a:ea typeface="Twentieth Century"/>
                <a:cs typeface="Twentieth Century"/>
                <a:sym typeface="Twentieth Century"/>
              </a:rPr>
            </a:br>
            <a:r>
              <a:rPr lang="en-US" sz="4000" b="0" i="0" u="none" strike="noStrike" cap="none">
                <a:solidFill>
                  <a:schemeClr val="dk2"/>
                </a:solidFill>
                <a:latin typeface="Twentieth Century"/>
                <a:ea typeface="Twentieth Century"/>
                <a:cs typeface="Twentieth Century"/>
                <a:sym typeface="Twentieth Century"/>
              </a:rPr>
              <a:t>in Anyone is to…</a:t>
            </a:r>
            <a:endParaRPr sz="4000" b="0" i="0" u="none" strike="noStrike" cap="none">
              <a:solidFill>
                <a:schemeClr val="dk2"/>
              </a:solidFill>
              <a:latin typeface="Twentieth Century"/>
              <a:ea typeface="Twentieth Century"/>
              <a:cs typeface="Twentieth Century"/>
              <a:sym typeface="Twentieth Century"/>
            </a:endParaRPr>
          </a:p>
        </p:txBody>
      </p:sp>
      <p:pic>
        <p:nvPicPr>
          <p:cNvPr id="673" name="Google Shape;673;p14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38600" y="3266250"/>
            <a:ext cx="1974850" cy="2008189"/>
          </a:xfrm>
          <a:prstGeom prst="rect">
            <a:avLst/>
          </a:prstGeom>
          <a:noFill/>
          <a:ln>
            <a:noFill/>
          </a:ln>
        </p:spPr>
      </p:pic>
      <p:sp>
        <p:nvSpPr>
          <p:cNvPr id="674" name="Google Shape;674;p141"/>
          <p:cNvSpPr/>
          <p:nvPr/>
        </p:nvSpPr>
        <p:spPr>
          <a:xfrm>
            <a:off x="3048000" y="2967333"/>
            <a:ext cx="4800600" cy="1985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4524" b="1">
                <a:solidFill>
                  <a:srgbClr val="BCD2FA"/>
                </a:solidFill>
                <a:latin typeface="Twentieth Century"/>
                <a:ea typeface="Twentieth Century"/>
                <a:cs typeface="Twentieth Century"/>
                <a:sym typeface="Twentieth Century"/>
              </a:rPr>
              <a:t>Point out what they’re </a:t>
            </a:r>
            <a:endParaRPr sz="1508">
              <a:solidFill>
                <a:schemeClr val="dk1"/>
              </a:solidFill>
              <a:latin typeface="Twentieth Century"/>
              <a:ea typeface="Twentieth Century"/>
              <a:cs typeface="Twentieth Century"/>
              <a:sym typeface="Twentieth Century"/>
            </a:endParaRPr>
          </a:p>
          <a:p>
            <a:pPr marL="0" marR="0" lvl="0" indent="0" algn="ctr" rtl="0">
              <a:lnSpc>
                <a:spcPct val="90000"/>
              </a:lnSpc>
              <a:spcBef>
                <a:spcPts val="0"/>
              </a:spcBef>
              <a:spcAft>
                <a:spcPts val="0"/>
              </a:spcAft>
              <a:buNone/>
            </a:pPr>
            <a:r>
              <a:rPr lang="en-US" sz="4524" b="1">
                <a:solidFill>
                  <a:srgbClr val="BCD2FA"/>
                </a:solidFill>
                <a:latin typeface="Twentieth Century"/>
                <a:ea typeface="Twentieth Century"/>
                <a:cs typeface="Twentieth Century"/>
                <a:sym typeface="Twentieth Century"/>
              </a:rPr>
              <a:t>doing right!</a:t>
            </a:r>
            <a:endParaRPr/>
          </a:p>
        </p:txBody>
      </p:sp>
      <p:grpSp>
        <p:nvGrpSpPr>
          <p:cNvPr id="675" name="Google Shape;675;p141" descr="Research indicates that you can improve behavior by 80 percent just by pointing out what someone is doing correctly. Laura Riffel OSEP"/>
          <p:cNvGrpSpPr/>
          <p:nvPr/>
        </p:nvGrpSpPr>
        <p:grpSpPr>
          <a:xfrm>
            <a:off x="3192539" y="2392207"/>
            <a:ext cx="4433506" cy="3689904"/>
            <a:chOff x="482431" y="-668412"/>
            <a:chExt cx="6172220" cy="6263629"/>
          </a:xfrm>
        </p:grpSpPr>
        <p:sp>
          <p:nvSpPr>
            <p:cNvPr id="676" name="Google Shape;676;p141"/>
            <p:cNvSpPr/>
            <p:nvPr/>
          </p:nvSpPr>
          <p:spPr>
            <a:xfrm>
              <a:off x="482431" y="-668412"/>
              <a:ext cx="6172220" cy="6263629"/>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D3EC"/>
            </a:solidFill>
            <a:ln w="28575" cap="flat" cmpd="sng">
              <a:solidFill>
                <a:srgbClr val="1D2A53"/>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77" name="Google Shape;677;p141"/>
            <p:cNvSpPr/>
            <p:nvPr/>
          </p:nvSpPr>
          <p:spPr>
            <a:xfrm>
              <a:off x="1165163" y="996033"/>
              <a:ext cx="4998600" cy="3134700"/>
            </a:xfrm>
            <a:prstGeom prst="rect">
              <a:avLst/>
            </a:prstGeom>
            <a:solidFill>
              <a:srgbClr val="CBD3EC"/>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400" b="1">
                  <a:solidFill>
                    <a:schemeClr val="dk2"/>
                  </a:solidFill>
                  <a:latin typeface="Twentieth Century"/>
                  <a:ea typeface="Twentieth Century"/>
                  <a:cs typeface="Twentieth Century"/>
                  <a:sym typeface="Twentieth Century"/>
                </a:rPr>
                <a:t>Research indicates that you </a:t>
              </a:r>
              <a:endParaRPr/>
            </a:p>
            <a:p>
              <a:pPr marL="0" marR="0" lvl="0" indent="0" algn="ctr" rtl="0">
                <a:spcBef>
                  <a:spcPts val="0"/>
                </a:spcBef>
                <a:spcAft>
                  <a:spcPts val="0"/>
                </a:spcAft>
                <a:buNone/>
              </a:pPr>
              <a:r>
                <a:rPr lang="en-US" sz="2400" b="1">
                  <a:solidFill>
                    <a:schemeClr val="dk2"/>
                  </a:solidFill>
                  <a:latin typeface="Twentieth Century"/>
                  <a:ea typeface="Twentieth Century"/>
                  <a:cs typeface="Twentieth Century"/>
                  <a:sym typeface="Twentieth Century"/>
                </a:rPr>
                <a:t>can improve behavior </a:t>
              </a:r>
              <a:endParaRPr/>
            </a:p>
            <a:p>
              <a:pPr marL="0" marR="0" lvl="0" indent="0" algn="ctr" rtl="0">
                <a:spcBef>
                  <a:spcPts val="0"/>
                </a:spcBef>
                <a:spcAft>
                  <a:spcPts val="0"/>
                </a:spcAft>
                <a:buNone/>
              </a:pPr>
              <a:r>
                <a:rPr lang="en-US" sz="2400" b="1">
                  <a:solidFill>
                    <a:schemeClr val="dk2"/>
                  </a:solidFill>
                  <a:latin typeface="Twentieth Century"/>
                  <a:ea typeface="Twentieth Century"/>
                  <a:cs typeface="Twentieth Century"/>
                  <a:sym typeface="Twentieth Century"/>
                </a:rPr>
                <a:t>by 80% just by pointing out </a:t>
              </a:r>
              <a:endParaRPr/>
            </a:p>
            <a:p>
              <a:pPr marL="0" marR="0" lvl="0" indent="0" algn="ctr" rtl="0">
                <a:spcBef>
                  <a:spcPts val="0"/>
                </a:spcBef>
                <a:spcAft>
                  <a:spcPts val="0"/>
                </a:spcAft>
                <a:buNone/>
              </a:pPr>
              <a:r>
                <a:rPr lang="en-US" sz="2400" b="1">
                  <a:solidFill>
                    <a:schemeClr val="dk2"/>
                  </a:solidFill>
                  <a:latin typeface="Twentieth Century"/>
                  <a:ea typeface="Twentieth Century"/>
                  <a:cs typeface="Twentieth Century"/>
                  <a:sym typeface="Twentieth Century"/>
                </a:rPr>
                <a:t>what someone is doing </a:t>
              </a:r>
              <a:endParaRPr/>
            </a:p>
            <a:p>
              <a:pPr marL="0" marR="0" lvl="0" indent="0" algn="ctr" rtl="0">
                <a:spcBef>
                  <a:spcPts val="0"/>
                </a:spcBef>
                <a:spcAft>
                  <a:spcPts val="0"/>
                </a:spcAft>
                <a:buNone/>
              </a:pPr>
              <a:r>
                <a:rPr lang="en-US" sz="2400" b="1">
                  <a:solidFill>
                    <a:schemeClr val="dk2"/>
                  </a:solidFill>
                  <a:latin typeface="Twentieth Century"/>
                  <a:ea typeface="Twentieth Century"/>
                  <a:cs typeface="Twentieth Century"/>
                  <a:sym typeface="Twentieth Century"/>
                </a:rPr>
                <a:t>correctly.</a:t>
              </a:r>
              <a:endParaRPr/>
            </a:p>
          </p:txBody>
        </p:sp>
      </p:grpSp>
      <p:sp>
        <p:nvSpPr>
          <p:cNvPr id="678" name="Google Shape;678;p141"/>
          <p:cNvSpPr/>
          <p:nvPr/>
        </p:nvSpPr>
        <p:spPr>
          <a:xfrm>
            <a:off x="1146672" y="5299482"/>
            <a:ext cx="7473000" cy="5541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1800">
                <a:solidFill>
                  <a:srgbClr val="1D2A53"/>
                </a:solidFill>
                <a:latin typeface="Twentieth Century"/>
                <a:ea typeface="Twentieth Century"/>
                <a:cs typeface="Twentieth Century"/>
                <a:sym typeface="Twentieth Century"/>
              </a:rPr>
              <a:t>												Laura Riffel, OSEP</a:t>
            </a:r>
            <a:endParaRPr/>
          </a:p>
        </p:txBody>
      </p:sp>
      <p:pic>
        <p:nvPicPr>
          <p:cNvPr id="679" name="Google Shape;679;p141" descr="Behavior specific praise - &quot;Diane, awesome!  You are showing listening to the speaker by leaning in, that's being respectful.&quot;"/>
          <p:cNvPicPr preferRelativeResize="0"/>
          <p:nvPr/>
        </p:nvPicPr>
        <p:blipFill>
          <a:blip r:embed="rId4">
            <a:alphaModFix/>
          </a:blip>
          <a:stretch>
            <a:fillRect/>
          </a:stretch>
        </p:blipFill>
        <p:spPr>
          <a:xfrm>
            <a:off x="1146675" y="38825"/>
            <a:ext cx="6705600" cy="1143000"/>
          </a:xfrm>
          <a:prstGeom prst="rect">
            <a:avLst/>
          </a:prstGeom>
          <a:noFill/>
          <a:ln>
            <a:noFill/>
          </a:ln>
        </p:spPr>
      </p:pic>
      <p:sp>
        <p:nvSpPr>
          <p:cNvPr id="680" name="Google Shape;680;p141">
            <a:extLst>
              <a:ext uri="{C183D7F6-B498-43B3-948B-1728B52AA6E4}">
                <adec:decorative xmlns:adec="http://schemas.microsoft.com/office/drawing/2017/decorative" val="1"/>
              </a:ext>
            </a:extLst>
          </p:cNvPr>
          <p:cNvSpPr/>
          <p:nvPr/>
        </p:nvSpPr>
        <p:spPr>
          <a:xfrm>
            <a:off x="1099950" y="130300"/>
            <a:ext cx="2806800" cy="436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74"/>
                                        </p:tgtEl>
                                        <p:attrNameLst>
                                          <p:attrName>style.visibility</p:attrName>
                                        </p:attrNameLst>
                                      </p:cBhvr>
                                      <p:to>
                                        <p:strVal val="visible"/>
                                      </p:to>
                                    </p:set>
                                    <p:anim calcmode="lin" valueType="num">
                                      <p:cBhvr additive="base">
                                        <p:cTn id="7" dur="500"/>
                                        <p:tgtEl>
                                          <p:spTgt spid="67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5"/>
                                        </p:tgtEl>
                                        <p:attrNameLst>
                                          <p:attrName>style.visibility</p:attrName>
                                        </p:attrNameLst>
                                      </p:cBhvr>
                                      <p:to>
                                        <p:strVal val="visible"/>
                                      </p:to>
                                    </p:set>
                                    <p:animEffect transition="in" filter="fade">
                                      <p:cBhvr>
                                        <p:cTn id="12" dur="500"/>
                                        <p:tgtEl>
                                          <p:spTgt spid="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42"/>
          <p:cNvSpPr txBox="1">
            <a:spLocks noGrp="1"/>
          </p:cNvSpPr>
          <p:nvPr>
            <p:ph type="title"/>
          </p:nvPr>
        </p:nvSpPr>
        <p:spPr>
          <a:xfrm>
            <a:off x="1463638" y="290177"/>
            <a:ext cx="6987000" cy="594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Twentieth Century"/>
              <a:buNone/>
            </a:pPr>
            <a:r>
              <a:rPr lang="en-US" sz="2800"/>
              <a:t>Rationale for Using Behavior Specific Praise</a:t>
            </a:r>
            <a:endParaRPr/>
          </a:p>
        </p:txBody>
      </p:sp>
      <p:sp>
        <p:nvSpPr>
          <p:cNvPr id="687" name="Google Shape;687;p142"/>
          <p:cNvSpPr txBox="1">
            <a:spLocks noGrp="1"/>
          </p:cNvSpPr>
          <p:nvPr>
            <p:ph type="body" idx="1"/>
          </p:nvPr>
        </p:nvSpPr>
        <p:spPr>
          <a:xfrm>
            <a:off x="365298" y="1600200"/>
            <a:ext cx="8257500" cy="49749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chemeClr val="accent6"/>
              </a:buClr>
              <a:buSzPts val="2220"/>
              <a:buFont typeface="Arial"/>
              <a:buChar char="•"/>
            </a:pPr>
            <a:r>
              <a:rPr lang="en-US" sz="2220"/>
              <a:t>Create </a:t>
            </a:r>
            <a:r>
              <a:rPr lang="en-US" sz="2220" b="1">
                <a:solidFill>
                  <a:schemeClr val="accent6"/>
                </a:solidFill>
              </a:rPr>
              <a:t>positive climate,</a:t>
            </a:r>
            <a:r>
              <a:rPr lang="en-US" sz="2220"/>
              <a:t> interactions, rapport, and relationships with students by focusing the adults and students on positive social behaviors and actions.</a:t>
            </a:r>
            <a:endParaRPr/>
          </a:p>
          <a:p>
            <a:pPr marL="457200" lvl="0" indent="-457200" algn="l" rtl="0">
              <a:lnSpc>
                <a:spcPct val="90000"/>
              </a:lnSpc>
              <a:spcBef>
                <a:spcPts val="444"/>
              </a:spcBef>
              <a:spcAft>
                <a:spcPts val="0"/>
              </a:spcAft>
              <a:buClr>
                <a:schemeClr val="accent6"/>
              </a:buClr>
              <a:buSzPts val="2220"/>
              <a:buFont typeface="Arial"/>
              <a:buChar char="•"/>
            </a:pPr>
            <a:r>
              <a:rPr lang="en-US" sz="2220"/>
              <a:t>It makes that behavior more likely to occur in the future, and is one of the most powerful tools for shaping or changing behavior.</a:t>
            </a:r>
            <a:endParaRPr/>
          </a:p>
          <a:p>
            <a:pPr marL="457200" lvl="0" indent="-457200" algn="l" rtl="0">
              <a:lnSpc>
                <a:spcPct val="90000"/>
              </a:lnSpc>
              <a:spcBef>
                <a:spcPts val="444"/>
              </a:spcBef>
              <a:spcAft>
                <a:spcPts val="0"/>
              </a:spcAft>
              <a:buClr>
                <a:schemeClr val="accent6"/>
              </a:buClr>
              <a:buSzPts val="2220"/>
              <a:buFont typeface="Arial"/>
              <a:buChar char="•"/>
            </a:pPr>
            <a:r>
              <a:rPr lang="en-US" sz="2220"/>
              <a:t>Spending time on acknowledgements focus the attention on positive behaviors, minimizes attention to negative behaviors, and reinforces a </a:t>
            </a:r>
            <a:r>
              <a:rPr lang="en-US" sz="2220" b="1">
                <a:solidFill>
                  <a:schemeClr val="accent6"/>
                </a:solidFill>
              </a:rPr>
              <a:t>growth mindset </a:t>
            </a:r>
            <a:r>
              <a:rPr lang="en-US" sz="2220"/>
              <a:t>toward learning</a:t>
            </a:r>
            <a:endParaRPr/>
          </a:p>
          <a:p>
            <a:pPr marL="457200" lvl="0" indent="-457200" algn="l" rtl="0">
              <a:lnSpc>
                <a:spcPct val="90000"/>
              </a:lnSpc>
              <a:spcBef>
                <a:spcPts val="444"/>
              </a:spcBef>
              <a:spcAft>
                <a:spcPts val="0"/>
              </a:spcAft>
              <a:buClr>
                <a:schemeClr val="accent6"/>
              </a:buClr>
              <a:buSzPts val="2220"/>
              <a:buFont typeface="Arial"/>
              <a:buChar char="•"/>
            </a:pPr>
            <a:r>
              <a:rPr lang="en-US" sz="2220"/>
              <a:t>It increases instructional time, and minimizes time students are out of the classroom.</a:t>
            </a:r>
            <a:endParaRPr/>
          </a:p>
          <a:p>
            <a:pPr marL="457200" lvl="0" indent="-457200" algn="l" rtl="0">
              <a:lnSpc>
                <a:spcPct val="90000"/>
              </a:lnSpc>
              <a:spcBef>
                <a:spcPts val="444"/>
              </a:spcBef>
              <a:spcAft>
                <a:spcPts val="0"/>
              </a:spcAft>
              <a:buClr>
                <a:schemeClr val="accent6"/>
              </a:buClr>
              <a:buSzPts val="2220"/>
              <a:buFont typeface="Arial"/>
              <a:buChar char="•"/>
            </a:pPr>
            <a:r>
              <a:rPr lang="en-US" sz="2220"/>
              <a:t>Decreases inappropriate behavior and therefore, reduces the need for correction.</a:t>
            </a:r>
            <a:endParaRPr/>
          </a:p>
          <a:p>
            <a:pPr marL="457200" lvl="0" indent="-457200" algn="l" rtl="0">
              <a:lnSpc>
                <a:spcPct val="90000"/>
              </a:lnSpc>
              <a:spcBef>
                <a:spcPts val="444"/>
              </a:spcBef>
              <a:spcAft>
                <a:spcPts val="0"/>
              </a:spcAft>
              <a:buClr>
                <a:schemeClr val="accent6"/>
              </a:buClr>
              <a:buSzPts val="2220"/>
              <a:buFont typeface="Arial"/>
              <a:buChar char="•"/>
            </a:pPr>
            <a:r>
              <a:rPr lang="en-US" sz="2220"/>
              <a:t>Enhances understanding of self, and helps build internal focus of control.</a:t>
            </a:r>
            <a:endParaRPr/>
          </a:p>
        </p:txBody>
      </p:sp>
      <p:sp>
        <p:nvSpPr>
          <p:cNvPr id="688" name="Google Shape;688;p142"/>
          <p:cNvSpPr/>
          <p:nvPr/>
        </p:nvSpPr>
        <p:spPr>
          <a:xfrm>
            <a:off x="1888177" y="2113806"/>
            <a:ext cx="5363700" cy="3016200"/>
          </a:xfrm>
          <a:prstGeom prst="rect">
            <a:avLst/>
          </a:prstGeom>
          <a:solidFill>
            <a:srgbClr val="FFFFFF">
              <a:alpha val="80000"/>
            </a:srgbClr>
          </a:solidFill>
          <a:ln>
            <a:noFill/>
          </a:ln>
        </p:spPr>
        <p:txBody>
          <a:bodyPr spcFirstLastPara="1" wrap="square" lIns="91425" tIns="45700" rIns="91425" bIns="45700" anchor="t" anchorCtr="0">
            <a:noAutofit/>
          </a:bodyPr>
          <a:lstStyle/>
          <a:p>
            <a:pPr marL="403225" marR="0" lvl="0" indent="-403225" algn="ctr" rtl="0">
              <a:lnSpc>
                <a:spcPct val="95000"/>
              </a:lnSpc>
              <a:spcBef>
                <a:spcPts val="0"/>
              </a:spcBef>
              <a:spcAft>
                <a:spcPts val="0"/>
              </a:spcAft>
              <a:buClr>
                <a:srgbClr val="000000"/>
              </a:buClr>
              <a:buSzPts val="4000"/>
              <a:buFont typeface="Calibri"/>
              <a:buNone/>
            </a:pPr>
            <a:r>
              <a:rPr lang="en-US" sz="4000" b="1" i="1">
                <a:solidFill>
                  <a:schemeClr val="accent2"/>
                </a:solidFill>
                <a:latin typeface="Calibri"/>
                <a:ea typeface="Calibri"/>
                <a:cs typeface="Calibri"/>
                <a:sym typeface="Calibri"/>
              </a:rPr>
              <a:t>Every time any adult interacts with any student, </a:t>
            </a:r>
            <a:br>
              <a:rPr lang="en-US" sz="4000" b="1" i="1">
                <a:solidFill>
                  <a:schemeClr val="accent2"/>
                </a:solidFill>
                <a:latin typeface="Calibri"/>
                <a:ea typeface="Calibri"/>
                <a:cs typeface="Calibri"/>
                <a:sym typeface="Calibri"/>
              </a:rPr>
            </a:br>
            <a:r>
              <a:rPr lang="en-US" sz="4000" b="1" i="1">
                <a:solidFill>
                  <a:schemeClr val="accent2"/>
                </a:solidFill>
                <a:latin typeface="Calibri"/>
                <a:ea typeface="Calibri"/>
                <a:cs typeface="Calibri"/>
                <a:sym typeface="Calibri"/>
              </a:rPr>
              <a:t>it is an instructional moment.</a:t>
            </a:r>
            <a:endParaRPr/>
          </a:p>
        </p:txBody>
      </p:sp>
      <p:sp>
        <p:nvSpPr>
          <p:cNvPr id="689" name="Google Shape;689;p142"/>
          <p:cNvSpPr txBox="1"/>
          <p:nvPr/>
        </p:nvSpPr>
        <p:spPr>
          <a:xfrm>
            <a:off x="5227252" y="6000747"/>
            <a:ext cx="2996400" cy="430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100">
                <a:solidFill>
                  <a:srgbClr val="1D2A53"/>
                </a:solidFill>
                <a:latin typeface="Calibri"/>
                <a:ea typeface="Calibri"/>
                <a:cs typeface="Calibri"/>
                <a:sym typeface="Calibri"/>
              </a:rPr>
              <a:t>(Cameron, 2002; Cameron &amp; Pierce, 1994, 2001; </a:t>
            </a:r>
            <a:endParaRPr/>
          </a:p>
          <a:p>
            <a:pPr marL="0" marR="0" lvl="0" indent="0" algn="r" rtl="0">
              <a:spcBef>
                <a:spcPts val="0"/>
              </a:spcBef>
              <a:spcAft>
                <a:spcPts val="0"/>
              </a:spcAft>
              <a:buNone/>
            </a:pPr>
            <a:r>
              <a:rPr lang="en-US" sz="1100">
                <a:solidFill>
                  <a:srgbClr val="1D2A53"/>
                </a:solidFill>
                <a:latin typeface="Calibri"/>
                <a:ea typeface="Calibri"/>
                <a:cs typeface="Calibri"/>
                <a:sym typeface="Calibri"/>
              </a:rPr>
              <a:t>Cameron, Banko, &amp; Pierce, 2001)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8"/>
                                        </p:tgtEl>
                                        <p:attrNameLst>
                                          <p:attrName>style.visibility</p:attrName>
                                        </p:attrNameLst>
                                      </p:cBhvr>
                                      <p:to>
                                        <p:strVal val="visible"/>
                                      </p:to>
                                    </p:set>
                                    <p:animEffect transition="in" filter="fade">
                                      <p:cBhvr>
                                        <p:cTn id="7" dur="500"/>
                                        <p:tgtEl>
                                          <p:spTgt spid="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143"/>
          <p:cNvSpPr/>
          <p:nvPr/>
        </p:nvSpPr>
        <p:spPr>
          <a:xfrm>
            <a:off x="2983801" y="3149218"/>
            <a:ext cx="4089900" cy="3242100"/>
          </a:xfrm>
          <a:prstGeom prst="star7">
            <a:avLst>
              <a:gd name="adj" fmla="val 29621"/>
              <a:gd name="hf" fmla="val 102572"/>
              <a:gd name="vf" fmla="val 105210"/>
            </a:avLst>
          </a:prstGeom>
          <a:solidFill>
            <a:srgbClr val="EDEFF8"/>
          </a:solidFill>
          <a:ln w="9525" cap="flat" cmpd="sng">
            <a:solidFill>
              <a:srgbClr val="A4B1DC"/>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11112" marR="0" lvl="0" indent="0" algn="ctr" rtl="0">
              <a:spcBef>
                <a:spcPts val="0"/>
              </a:spcBef>
              <a:spcAft>
                <a:spcPts val="0"/>
              </a:spcAft>
              <a:buNone/>
            </a:pPr>
            <a:endParaRPr sz="1800" b="1">
              <a:solidFill>
                <a:schemeClr val="dk2"/>
              </a:solidFill>
              <a:latin typeface="Calibri"/>
              <a:ea typeface="Calibri"/>
              <a:cs typeface="Calibri"/>
              <a:sym typeface="Calibri"/>
            </a:endParaRPr>
          </a:p>
          <a:p>
            <a:pPr marL="11112" marR="0" lvl="0" indent="0" algn="ctr" rtl="0">
              <a:spcBef>
                <a:spcPts val="0"/>
              </a:spcBef>
              <a:spcAft>
                <a:spcPts val="0"/>
              </a:spcAft>
              <a:buNone/>
            </a:pPr>
            <a:r>
              <a:rPr lang="en-US" sz="1800" b="1">
                <a:solidFill>
                  <a:schemeClr val="dk2"/>
                </a:solidFill>
                <a:latin typeface="Calibri"/>
                <a:ea typeface="Calibri"/>
                <a:cs typeface="Calibri"/>
                <a:sym typeface="Calibri"/>
              </a:rPr>
              <a:t>Remember</a:t>
            </a:r>
            <a:r>
              <a:rPr lang="en-US" sz="1800">
                <a:solidFill>
                  <a:schemeClr val="dk2"/>
                </a:solidFill>
                <a:latin typeface="Calibri"/>
                <a:ea typeface="Calibri"/>
                <a:cs typeface="Calibri"/>
                <a:sym typeface="Calibri"/>
              </a:rPr>
              <a:t>: Digital tokens, given without specific praise, do not teach or shape behavior</a:t>
            </a:r>
            <a:endParaRPr/>
          </a:p>
        </p:txBody>
      </p:sp>
      <p:pic>
        <p:nvPicPr>
          <p:cNvPr id="696" name="Google Shape;696;p143" descr="Perry passport.  This student has earned Passport points for having PORT sway by being prepared, being on task, being repectful or trying hard.  Area choices are class, hall, cafeteria, bathroom. This is an electronic form which has a submit button on the bottom. "/>
          <p:cNvPicPr preferRelativeResize="0"/>
          <p:nvPr/>
        </p:nvPicPr>
        <p:blipFill rotWithShape="1">
          <a:blip r:embed="rId3">
            <a:alphaModFix/>
          </a:blip>
          <a:srcRect/>
          <a:stretch/>
        </p:blipFill>
        <p:spPr>
          <a:xfrm>
            <a:off x="6539026" y="141766"/>
            <a:ext cx="2069804" cy="6716234"/>
          </a:xfrm>
          <a:prstGeom prst="rect">
            <a:avLst/>
          </a:prstGeom>
          <a:noFill/>
          <a:ln>
            <a:noFill/>
          </a:ln>
          <a:effectLst>
            <a:outerShdw blurRad="292100" dist="139700" dir="2700000" algn="tl" rotWithShape="0">
              <a:srgbClr val="333333">
                <a:alpha val="64709"/>
              </a:srgbClr>
            </a:outerShdw>
          </a:effectLst>
        </p:spPr>
      </p:pic>
      <p:pic>
        <p:nvPicPr>
          <p:cNvPr id="697" name="Google Shape;697;p143" descr="Perry Passport paper version.  Has the same information as the electronic version. "/>
          <p:cNvPicPr preferRelativeResize="0"/>
          <p:nvPr/>
        </p:nvPicPr>
        <p:blipFill rotWithShape="1">
          <a:blip r:embed="rId4">
            <a:alphaModFix/>
          </a:blip>
          <a:srcRect/>
          <a:stretch/>
        </p:blipFill>
        <p:spPr>
          <a:xfrm rot="-351615">
            <a:off x="470161" y="2716981"/>
            <a:ext cx="2033660" cy="3615011"/>
          </a:xfrm>
          <a:prstGeom prst="rect">
            <a:avLst/>
          </a:prstGeom>
          <a:noFill/>
          <a:ln>
            <a:noFill/>
          </a:ln>
          <a:effectLst>
            <a:outerShdw blurRad="292100" dist="139700" dir="2700000" algn="tl" rotWithShape="0">
              <a:srgbClr val="333333">
                <a:alpha val="64709"/>
              </a:srgbClr>
            </a:outerShdw>
          </a:effectLst>
        </p:spPr>
      </p:pic>
      <p:sp>
        <p:nvSpPr>
          <p:cNvPr id="698" name="Google Shape;698;p143"/>
          <p:cNvSpPr txBox="1"/>
          <p:nvPr/>
        </p:nvSpPr>
        <p:spPr>
          <a:xfrm>
            <a:off x="290925" y="1184342"/>
            <a:ext cx="20202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Tangible Reward, delivered with Behavior Specific Praise</a:t>
            </a:r>
            <a:endParaRPr/>
          </a:p>
        </p:txBody>
      </p:sp>
      <p:sp>
        <p:nvSpPr>
          <p:cNvPr id="699" name="Google Shape;699;p143"/>
          <p:cNvSpPr txBox="1"/>
          <p:nvPr/>
        </p:nvSpPr>
        <p:spPr>
          <a:xfrm>
            <a:off x="3434123" y="1199437"/>
            <a:ext cx="3105000" cy="230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Lustria"/>
                <a:ea typeface="Lustria"/>
                <a:cs typeface="Lustria"/>
                <a:sym typeface="Lustria"/>
              </a:rPr>
              <a:t>Teacher digital entry form of tangibles given:</a:t>
            </a:r>
            <a:br>
              <a:rPr lang="en-US" sz="1800" b="1">
                <a:solidFill>
                  <a:schemeClr val="dk1"/>
                </a:solidFill>
                <a:latin typeface="Lustria"/>
                <a:ea typeface="Lustria"/>
                <a:cs typeface="Lustria"/>
                <a:sym typeface="Lustria"/>
              </a:rPr>
            </a:br>
            <a:r>
              <a:rPr lang="en-US" sz="1800">
                <a:solidFill>
                  <a:schemeClr val="dk1"/>
                </a:solidFill>
                <a:latin typeface="Lustria"/>
                <a:ea typeface="Lustria"/>
                <a:cs typeface="Lustria"/>
                <a:sym typeface="Lustria"/>
              </a:rPr>
              <a:t> </a:t>
            </a:r>
            <a:endParaRPr/>
          </a:p>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Lustria"/>
                <a:ea typeface="Lustria"/>
                <a:cs typeface="Lustria"/>
                <a:sym typeface="Lustria"/>
              </a:rPr>
              <a:t>Efficient reward drawings,</a:t>
            </a:r>
            <a:endParaRPr/>
          </a:p>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Lustria"/>
                <a:ea typeface="Lustria"/>
                <a:cs typeface="Lustria"/>
                <a:sym typeface="Lustria"/>
              </a:rPr>
              <a:t>Fidelity progress monitoring,</a:t>
            </a:r>
            <a:endParaRPr/>
          </a:p>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Lustria"/>
                <a:ea typeface="Lustria"/>
                <a:cs typeface="Lustria"/>
                <a:sym typeface="Lustria"/>
              </a:rPr>
              <a:t>Tier 1 Data-based decision making.</a:t>
            </a:r>
            <a:endParaRPr/>
          </a:p>
        </p:txBody>
      </p:sp>
      <p:cxnSp>
        <p:nvCxnSpPr>
          <p:cNvPr id="700" name="Google Shape;700;p143">
            <a:extLst>
              <a:ext uri="{C183D7F6-B498-43B3-948B-1728B52AA6E4}">
                <adec:decorative xmlns:adec="http://schemas.microsoft.com/office/drawing/2017/decorative" val="1"/>
              </a:ext>
            </a:extLst>
          </p:cNvPr>
          <p:cNvCxnSpPr/>
          <p:nvPr/>
        </p:nvCxnSpPr>
        <p:spPr>
          <a:xfrm>
            <a:off x="1041990" y="2223750"/>
            <a:ext cx="258900" cy="424200"/>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0"/>
              </a:srgbClr>
            </a:outerShdw>
          </a:effectLst>
        </p:spPr>
      </p:cxnSp>
      <p:cxnSp>
        <p:nvCxnSpPr>
          <p:cNvPr id="701" name="Google Shape;701;p143">
            <a:extLst>
              <a:ext uri="{C183D7F6-B498-43B3-948B-1728B52AA6E4}">
                <adec:decorative xmlns:adec="http://schemas.microsoft.com/office/drawing/2017/decorative" val="1"/>
              </a:ext>
            </a:extLst>
          </p:cNvPr>
          <p:cNvCxnSpPr/>
          <p:nvPr/>
        </p:nvCxnSpPr>
        <p:spPr>
          <a:xfrm rot="10800000" flipH="1">
            <a:off x="5982586" y="559837"/>
            <a:ext cx="758400" cy="639600"/>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0"/>
              </a:srgbClr>
            </a:outerShdw>
          </a:effectLst>
        </p:spPr>
      </p:cxnSp>
      <p:sp>
        <p:nvSpPr>
          <p:cNvPr id="702" name="Google Shape;702;p143"/>
          <p:cNvSpPr txBox="1"/>
          <p:nvPr/>
        </p:nvSpPr>
        <p:spPr>
          <a:xfrm>
            <a:off x="2289249" y="6283642"/>
            <a:ext cx="20169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i="1">
                <a:solidFill>
                  <a:schemeClr val="accent6"/>
                </a:solidFill>
                <a:latin typeface="Calibri"/>
                <a:ea typeface="Calibri"/>
                <a:cs typeface="Calibri"/>
                <a:sym typeface="Calibri"/>
              </a:rPr>
              <a:t>Shared courtesy of: </a:t>
            </a:r>
            <a:r>
              <a:rPr lang="en-US" sz="1200" b="1" i="1">
                <a:solidFill>
                  <a:schemeClr val="accent6"/>
                </a:solidFill>
                <a:latin typeface="Calibri"/>
                <a:ea typeface="Calibri"/>
                <a:cs typeface="Calibri"/>
                <a:sym typeface="Calibri"/>
              </a:rPr>
              <a:t>Perry High School </a:t>
            </a:r>
            <a:r>
              <a:rPr lang="en-US" sz="1200" i="1">
                <a:solidFill>
                  <a:schemeClr val="accent6"/>
                </a:solidFill>
                <a:latin typeface="Calibri"/>
                <a:ea typeface="Calibri"/>
                <a:cs typeface="Calibri"/>
                <a:sym typeface="Calibri"/>
              </a:rPr>
              <a:t>Pittsburgh, PA</a:t>
            </a:r>
            <a:endParaRPr/>
          </a:p>
        </p:txBody>
      </p:sp>
      <p:pic>
        <p:nvPicPr>
          <p:cNvPr id="703" name="Google Shape;703;p143" descr="Individual reinforcers - tiger tokens, bulldog buck, table points etc. "/>
          <p:cNvPicPr preferRelativeResize="0"/>
          <p:nvPr/>
        </p:nvPicPr>
        <p:blipFill>
          <a:blip r:embed="rId5">
            <a:alphaModFix/>
          </a:blip>
          <a:stretch>
            <a:fillRect/>
          </a:stretch>
        </p:blipFill>
        <p:spPr>
          <a:xfrm>
            <a:off x="-52275" y="117300"/>
            <a:ext cx="6591300" cy="1009650"/>
          </a:xfrm>
          <a:prstGeom prst="rect">
            <a:avLst/>
          </a:prstGeom>
          <a:noFill/>
          <a:ln>
            <a:noFill/>
          </a:ln>
        </p:spPr>
      </p:pic>
      <p:sp>
        <p:nvSpPr>
          <p:cNvPr id="704" name="Google Shape;704;p143">
            <a:extLst>
              <a:ext uri="{C183D7F6-B498-43B3-948B-1728B52AA6E4}">
                <adec:decorative xmlns:adec="http://schemas.microsoft.com/office/drawing/2017/decorative" val="1"/>
              </a:ext>
            </a:extLst>
          </p:cNvPr>
          <p:cNvSpPr/>
          <p:nvPr/>
        </p:nvSpPr>
        <p:spPr>
          <a:xfrm>
            <a:off x="-102375" y="282700"/>
            <a:ext cx="2806800" cy="436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hidden="1">
            <a:extLst>
              <a:ext uri="{FF2B5EF4-FFF2-40B4-BE49-F238E27FC236}">
                <a16:creationId xmlns:a16="http://schemas.microsoft.com/office/drawing/2014/main" id="{1285D3A0-A116-4248-ADC2-39620C7024E7}"/>
              </a:ext>
            </a:extLst>
          </p:cNvPr>
          <p:cNvSpPr>
            <a:spLocks noGrp="1"/>
          </p:cNvSpPr>
          <p:nvPr>
            <p:ph type="title"/>
          </p:nvPr>
        </p:nvSpPr>
        <p:spPr/>
        <p:txBody>
          <a:bodyPr/>
          <a:lstStyle/>
          <a:p>
            <a:r>
              <a:rPr lang="en-US" dirty="0"/>
              <a:t>Examples of individual reinforcers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5"/>
                                        </p:tgtEl>
                                        <p:attrNameLst>
                                          <p:attrName>style.visibility</p:attrName>
                                        </p:attrNameLst>
                                      </p:cBhvr>
                                      <p:to>
                                        <p:strVal val="visible"/>
                                      </p:to>
                                    </p:set>
                                    <p:animEffect transition="in" filter="fade">
                                      <p:cBhvr>
                                        <p:cTn id="7" dur="500"/>
                                        <p:tgtEl>
                                          <p:spTgt spid="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44" descr="What is it? identify target behavior (positive example); set collective goal for group celebration; layer larger/less frequent rewards on top for bigger celebrations.  Why? Keeps a focus on growth mindset; use the benefits of social rewards to emphasize desired behaviors, build relationships and build community.  Whole classroom, small group and school-wide examples are given.  "/>
          <p:cNvSpPr/>
          <p:nvPr/>
        </p:nvSpPr>
        <p:spPr>
          <a:xfrm>
            <a:off x="0" y="0"/>
            <a:ext cx="9144000" cy="6858000"/>
          </a:xfrm>
          <a:prstGeom prst="rect">
            <a:avLst/>
          </a:prstGeom>
          <a:gradFill>
            <a:gsLst>
              <a:gs pos="0">
                <a:srgbClr val="FFFFFF"/>
              </a:gs>
              <a:gs pos="79000">
                <a:srgbClr val="FFFFFF"/>
              </a:gs>
              <a:gs pos="100000">
                <a:schemeClr val="accent1"/>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1" name="Google Shape;711;p144"/>
          <p:cNvSpPr/>
          <p:nvPr/>
        </p:nvSpPr>
        <p:spPr>
          <a:xfrm>
            <a:off x="4284919" y="916765"/>
            <a:ext cx="4637100" cy="1185000"/>
          </a:xfrm>
          <a:prstGeom prst="rect">
            <a:avLst/>
          </a:prstGeom>
          <a:solidFill>
            <a:srgbClr val="FFFFFF"/>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B85B22"/>
                </a:solidFill>
                <a:latin typeface="Twentieth Century"/>
                <a:ea typeface="Twentieth Century"/>
                <a:cs typeface="Twentieth Century"/>
                <a:sym typeface="Twentieth Century"/>
              </a:rPr>
              <a:t>Whole Classroom Example:</a:t>
            </a:r>
            <a:endParaRPr/>
          </a:p>
          <a:p>
            <a:pPr marL="0" marR="0" lvl="0" indent="0" algn="l" rtl="0">
              <a:spcBef>
                <a:spcPts val="600"/>
              </a:spcBef>
              <a:spcAft>
                <a:spcPts val="0"/>
              </a:spcAft>
              <a:buNone/>
            </a:pPr>
            <a:r>
              <a:rPr lang="en-US" sz="1600">
                <a:solidFill>
                  <a:schemeClr val="dk1"/>
                </a:solidFill>
                <a:latin typeface="Twentieth Century"/>
                <a:ea typeface="Twentieth Century"/>
                <a:cs typeface="Twentieth Century"/>
                <a:sym typeface="Twentieth Century"/>
              </a:rPr>
              <a:t>After 10 “PAWs” are earned by individuals within the group for</a:t>
            </a:r>
            <a:r>
              <a:rPr lang="en-US" sz="1600" u="sng">
                <a:solidFill>
                  <a:schemeClr val="dk1"/>
                </a:solidFill>
                <a:latin typeface="Twentieth Century"/>
                <a:ea typeface="Twentieth Century"/>
                <a:cs typeface="Twentieth Century"/>
                <a:sym typeface="Twentieth Century"/>
              </a:rPr>
              <a:t> Be Respectful</a:t>
            </a:r>
            <a:r>
              <a:rPr lang="en-US" sz="1600">
                <a:solidFill>
                  <a:schemeClr val="dk1"/>
                </a:solidFill>
                <a:latin typeface="Twentieth Century"/>
                <a:ea typeface="Twentieth Century"/>
                <a:cs typeface="Twentieth Century"/>
                <a:sym typeface="Twentieth Century"/>
              </a:rPr>
              <a:t> by </a:t>
            </a:r>
            <a:r>
              <a:rPr lang="en-US" sz="1600" i="1">
                <a:solidFill>
                  <a:schemeClr val="dk1"/>
                </a:solidFill>
                <a:latin typeface="Twentieth Century"/>
                <a:ea typeface="Twentieth Century"/>
                <a:cs typeface="Twentieth Century"/>
                <a:sym typeface="Twentieth Century"/>
              </a:rPr>
              <a:t>Using Kind Words</a:t>
            </a:r>
            <a:r>
              <a:rPr lang="en-US" sz="1600">
                <a:solidFill>
                  <a:schemeClr val="dk1"/>
                </a:solidFill>
                <a:latin typeface="Twentieth Century"/>
                <a:ea typeface="Twentieth Century"/>
                <a:cs typeface="Twentieth Century"/>
                <a:sym typeface="Twentieth Century"/>
              </a:rPr>
              <a:t>, everyone gets a 5-10 min social reward.</a:t>
            </a:r>
            <a:r>
              <a:rPr lang="en-US" sz="1600">
                <a:solidFill>
                  <a:schemeClr val="dk1"/>
                </a:solidFill>
                <a:latin typeface="Calibri"/>
                <a:ea typeface="Calibri"/>
                <a:cs typeface="Calibri"/>
                <a:sym typeface="Calibri"/>
              </a:rPr>
              <a:t> </a:t>
            </a:r>
            <a:endParaRPr/>
          </a:p>
        </p:txBody>
      </p:sp>
      <p:sp>
        <p:nvSpPr>
          <p:cNvPr id="712" name="Google Shape;712;p144"/>
          <p:cNvSpPr/>
          <p:nvPr/>
        </p:nvSpPr>
        <p:spPr>
          <a:xfrm>
            <a:off x="341970" y="3200754"/>
            <a:ext cx="3815400" cy="1554300"/>
          </a:xfrm>
          <a:prstGeom prst="rect">
            <a:avLst/>
          </a:prstGeom>
          <a:solidFill>
            <a:srgbClr val="FFFFFF"/>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B85B22"/>
                </a:solidFill>
                <a:latin typeface="Twentieth Century"/>
                <a:ea typeface="Twentieth Century"/>
                <a:cs typeface="Twentieth Century"/>
                <a:sym typeface="Twentieth Century"/>
              </a:rPr>
              <a:t>Why?</a:t>
            </a:r>
            <a:endParaRPr/>
          </a:p>
          <a:p>
            <a:pPr marL="285750" marR="0" lvl="0" indent="-285750" algn="l" rtl="0">
              <a:spcBef>
                <a:spcPts val="600"/>
              </a:spcBef>
              <a:spcAft>
                <a:spcPts val="0"/>
              </a:spcAft>
              <a:buClr>
                <a:srgbClr val="000000"/>
              </a:buClr>
              <a:buSzPts val="1800"/>
              <a:buFont typeface="Noto Sans Symbols"/>
              <a:buChar char="✔"/>
            </a:pPr>
            <a:r>
              <a:rPr lang="en-US" sz="1800">
                <a:solidFill>
                  <a:srgbClr val="000000"/>
                </a:solidFill>
                <a:latin typeface="Twentieth Century"/>
                <a:ea typeface="Twentieth Century"/>
                <a:cs typeface="Twentieth Century"/>
                <a:sym typeface="Twentieth Century"/>
              </a:rPr>
              <a:t>Keeps a focus on growth mindset. </a:t>
            </a:r>
            <a:endParaRPr/>
          </a:p>
          <a:p>
            <a:pPr marL="285750" marR="0" lvl="0" indent="-285750" algn="l" rtl="0">
              <a:spcBef>
                <a:spcPts val="0"/>
              </a:spcBef>
              <a:spcAft>
                <a:spcPts val="0"/>
              </a:spcAft>
              <a:buClr>
                <a:srgbClr val="000000"/>
              </a:buClr>
              <a:buSzPts val="1800"/>
              <a:buFont typeface="Noto Sans Symbols"/>
              <a:buChar char="✔"/>
            </a:pPr>
            <a:r>
              <a:rPr lang="en-US" sz="1800">
                <a:solidFill>
                  <a:srgbClr val="000000"/>
                </a:solidFill>
                <a:latin typeface="Twentieth Century"/>
                <a:ea typeface="Twentieth Century"/>
                <a:cs typeface="Twentieth Century"/>
                <a:sym typeface="Twentieth Century"/>
              </a:rPr>
              <a:t>Use the benefits of social rewards to emphasize desired behaviors, build relationships, and build community.</a:t>
            </a:r>
            <a:r>
              <a:rPr lang="en-US" sz="1800">
                <a:solidFill>
                  <a:schemeClr val="dk1"/>
                </a:solidFill>
                <a:latin typeface="Calibri"/>
                <a:ea typeface="Calibri"/>
                <a:cs typeface="Calibri"/>
                <a:sym typeface="Calibri"/>
              </a:rPr>
              <a:t> </a:t>
            </a:r>
            <a:endParaRPr/>
          </a:p>
        </p:txBody>
      </p:sp>
      <p:sp>
        <p:nvSpPr>
          <p:cNvPr id="713" name="Google Shape;713;p144"/>
          <p:cNvSpPr/>
          <p:nvPr/>
        </p:nvSpPr>
        <p:spPr>
          <a:xfrm>
            <a:off x="341970" y="916765"/>
            <a:ext cx="3815400" cy="2108400"/>
          </a:xfrm>
          <a:prstGeom prst="rect">
            <a:avLst/>
          </a:prstGeom>
          <a:solidFill>
            <a:srgbClr val="FFFFFF"/>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B85B22"/>
                </a:solidFill>
                <a:latin typeface="Twentieth Century"/>
                <a:ea typeface="Twentieth Century"/>
                <a:cs typeface="Twentieth Century"/>
                <a:sym typeface="Twentieth Century"/>
              </a:rPr>
              <a:t>What is it?</a:t>
            </a:r>
            <a:endParaRPr/>
          </a:p>
          <a:p>
            <a:pPr marL="342900" marR="0" lvl="0" indent="-342900" algn="l" rtl="0">
              <a:spcBef>
                <a:spcPts val="600"/>
              </a:spcBef>
              <a:spcAft>
                <a:spcPts val="0"/>
              </a:spcAft>
              <a:buClr>
                <a:srgbClr val="000000"/>
              </a:buClr>
              <a:buSzPts val="1800"/>
              <a:buFont typeface="Calibri"/>
              <a:buAutoNum type="arabicPeriod"/>
            </a:pPr>
            <a:r>
              <a:rPr lang="en-US" sz="1800">
                <a:solidFill>
                  <a:srgbClr val="000000"/>
                </a:solidFill>
                <a:latin typeface="Twentieth Century"/>
                <a:ea typeface="Twentieth Century"/>
                <a:cs typeface="Twentieth Century"/>
                <a:sym typeface="Twentieth Century"/>
              </a:rPr>
              <a:t>Identify target behavior (positive example)</a:t>
            </a:r>
            <a:endParaRPr/>
          </a:p>
          <a:p>
            <a:pPr marL="342900" marR="0" lvl="0" indent="-342900" algn="l" rtl="0">
              <a:spcBef>
                <a:spcPts val="0"/>
              </a:spcBef>
              <a:spcAft>
                <a:spcPts val="0"/>
              </a:spcAft>
              <a:buClr>
                <a:srgbClr val="000000"/>
              </a:buClr>
              <a:buSzPts val="1800"/>
              <a:buFont typeface="Calibri"/>
              <a:buAutoNum type="arabicPeriod"/>
            </a:pPr>
            <a:r>
              <a:rPr lang="en-US" sz="1800">
                <a:solidFill>
                  <a:srgbClr val="000000"/>
                </a:solidFill>
                <a:latin typeface="Twentieth Century"/>
                <a:ea typeface="Twentieth Century"/>
                <a:cs typeface="Twentieth Century"/>
                <a:sym typeface="Twentieth Century"/>
              </a:rPr>
              <a:t>Set collective goal for group celebration. </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800"/>
              <a:buFont typeface="Calibri"/>
              <a:buAutoNum type="arabicPeriod"/>
            </a:pPr>
            <a:r>
              <a:rPr lang="en-US" sz="1800">
                <a:solidFill>
                  <a:srgbClr val="000000"/>
                </a:solidFill>
                <a:latin typeface="Twentieth Century"/>
                <a:ea typeface="Twentieth Century"/>
                <a:cs typeface="Twentieth Century"/>
                <a:sym typeface="Twentieth Century"/>
              </a:rPr>
              <a:t>Layer larger/less-frequent rewards on top for bigger celebrations.</a:t>
            </a:r>
            <a:r>
              <a:rPr lang="en-US" sz="1800">
                <a:solidFill>
                  <a:schemeClr val="dk1"/>
                </a:solidFill>
                <a:latin typeface="Calibri"/>
                <a:ea typeface="Calibri"/>
                <a:cs typeface="Calibri"/>
                <a:sym typeface="Calibri"/>
              </a:rPr>
              <a:t> </a:t>
            </a:r>
            <a:endParaRPr/>
          </a:p>
        </p:txBody>
      </p:sp>
      <p:sp>
        <p:nvSpPr>
          <p:cNvPr id="714" name="Google Shape;714;p144"/>
          <p:cNvSpPr/>
          <p:nvPr/>
        </p:nvSpPr>
        <p:spPr>
          <a:xfrm>
            <a:off x="3062179" y="5010567"/>
            <a:ext cx="5881200" cy="1677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B85B22"/>
                </a:solidFill>
                <a:latin typeface="Twentieth Century"/>
                <a:ea typeface="Twentieth Century"/>
                <a:cs typeface="Twentieth Century"/>
                <a:sym typeface="Twentieth Century"/>
              </a:rPr>
              <a:t>	Tips:</a:t>
            </a:r>
            <a:endParaRPr/>
          </a:p>
          <a:p>
            <a:pPr marL="176212" marR="0" lvl="0" indent="-176212" algn="l" rtl="0">
              <a:spcBef>
                <a:spcPts val="600"/>
              </a:spcBef>
              <a:spcAft>
                <a:spcPts val="0"/>
              </a:spcAft>
              <a:buClr>
                <a:srgbClr val="000000"/>
              </a:buClr>
              <a:buSzPts val="1600"/>
              <a:buFont typeface="Noto Sans Symbols"/>
              <a:buChar char="∙"/>
            </a:pPr>
            <a:r>
              <a:rPr lang="en-US" sz="1600">
                <a:solidFill>
                  <a:srgbClr val="000000"/>
                </a:solidFill>
                <a:latin typeface="Twentieth Century"/>
                <a:ea typeface="Twentieth Century"/>
                <a:cs typeface="Twentieth Century"/>
                <a:sym typeface="Twentieth Century"/>
              </a:rPr>
              <a:t>Get student input on a menu of short/long term rewards in advance.</a:t>
            </a:r>
            <a:endParaRPr sz="1600">
              <a:solidFill>
                <a:schemeClr val="dk1"/>
              </a:solidFill>
              <a:latin typeface="Calibri"/>
              <a:ea typeface="Calibri"/>
              <a:cs typeface="Calibri"/>
              <a:sym typeface="Calibri"/>
            </a:endParaRPr>
          </a:p>
          <a:p>
            <a:pPr marL="176212" marR="0" lvl="0" indent="-176212" algn="l" rtl="0">
              <a:spcBef>
                <a:spcPts val="0"/>
              </a:spcBef>
              <a:spcAft>
                <a:spcPts val="0"/>
              </a:spcAft>
              <a:buClr>
                <a:srgbClr val="000000"/>
              </a:buClr>
              <a:buSzPts val="1600"/>
              <a:buFont typeface="Noto Sans Symbols"/>
              <a:buChar char="∙"/>
            </a:pPr>
            <a:r>
              <a:rPr lang="en-US" sz="1600">
                <a:solidFill>
                  <a:srgbClr val="000000"/>
                </a:solidFill>
                <a:latin typeface="Twentieth Century"/>
                <a:ea typeface="Twentieth Century"/>
                <a:cs typeface="Twentieth Century"/>
                <a:sym typeface="Twentieth Century"/>
              </a:rPr>
              <a:t>Everyone is included in group celebrations</a:t>
            </a:r>
            <a:endParaRPr sz="1600">
              <a:solidFill>
                <a:schemeClr val="dk1"/>
              </a:solidFill>
              <a:latin typeface="Calibri"/>
              <a:ea typeface="Calibri"/>
              <a:cs typeface="Calibri"/>
              <a:sym typeface="Calibri"/>
            </a:endParaRPr>
          </a:p>
          <a:p>
            <a:pPr marL="176212" marR="0" lvl="0" indent="-176212" algn="l" rtl="0">
              <a:spcBef>
                <a:spcPts val="0"/>
              </a:spcBef>
              <a:spcAft>
                <a:spcPts val="0"/>
              </a:spcAft>
              <a:buClr>
                <a:srgbClr val="000000"/>
              </a:buClr>
              <a:buSzPts val="1600"/>
              <a:buFont typeface="Noto Sans Symbols"/>
              <a:buChar char="∙"/>
            </a:pPr>
            <a:r>
              <a:rPr lang="en-US" sz="1600">
                <a:solidFill>
                  <a:srgbClr val="000000"/>
                </a:solidFill>
                <a:latin typeface="Twentieth Century"/>
                <a:ea typeface="Twentieth Century"/>
                <a:cs typeface="Twentieth Century"/>
                <a:sym typeface="Twentieth Century"/>
              </a:rPr>
              <a:t>Once earned, acknowledgements/rewards are never taken away</a:t>
            </a:r>
            <a:endParaRPr/>
          </a:p>
          <a:p>
            <a:pPr marL="176212" marR="0" lvl="0" indent="-176212" algn="l" rtl="0">
              <a:spcBef>
                <a:spcPts val="0"/>
              </a:spcBef>
              <a:spcAft>
                <a:spcPts val="0"/>
              </a:spcAft>
              <a:buClr>
                <a:srgbClr val="000000"/>
              </a:buClr>
              <a:buSzPts val="1600"/>
              <a:buFont typeface="Noto Sans Symbols"/>
              <a:buChar char="∙"/>
            </a:pPr>
            <a:r>
              <a:rPr lang="en-US" sz="1600">
                <a:solidFill>
                  <a:srgbClr val="000000"/>
                </a:solidFill>
                <a:latin typeface="Twentieth Century"/>
                <a:ea typeface="Twentieth Century"/>
                <a:cs typeface="Twentieth Century"/>
                <a:sym typeface="Twentieth Century"/>
              </a:rPr>
              <a:t>Address inappropriate behaviors using continuum of strategies</a:t>
            </a:r>
            <a:endParaRPr/>
          </a:p>
          <a:p>
            <a:pPr marL="176212" marR="0" lvl="0" indent="-176212" algn="l" rtl="0">
              <a:spcBef>
                <a:spcPts val="0"/>
              </a:spcBef>
              <a:spcAft>
                <a:spcPts val="0"/>
              </a:spcAft>
              <a:buClr>
                <a:srgbClr val="000000"/>
              </a:buClr>
              <a:buSzPts val="1600"/>
              <a:buFont typeface="Noto Sans Symbols"/>
              <a:buChar char="∙"/>
            </a:pPr>
            <a:r>
              <a:rPr lang="en-US" sz="1600">
                <a:solidFill>
                  <a:srgbClr val="000000"/>
                </a:solidFill>
                <a:latin typeface="Twentieth Century"/>
                <a:ea typeface="Twentieth Century"/>
                <a:cs typeface="Twentieth Century"/>
                <a:sym typeface="Twentieth Century"/>
              </a:rPr>
              <a:t>Deliver reward as quickly as possible.</a:t>
            </a:r>
            <a:r>
              <a:rPr lang="en-US" sz="16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pic>
        <p:nvPicPr>
          <p:cNvPr id="715" name="Google Shape;715;p144" descr="Picture shows students playing rock, paper, scissors. "/>
          <p:cNvPicPr preferRelativeResize="0"/>
          <p:nvPr/>
        </p:nvPicPr>
        <p:blipFill rotWithShape="1">
          <a:blip r:embed="rId3">
            <a:alphaModFix/>
          </a:blip>
          <a:srcRect l="8864" t="17502" r="5320" b="9812"/>
          <a:stretch/>
        </p:blipFill>
        <p:spPr>
          <a:xfrm>
            <a:off x="448297" y="5095631"/>
            <a:ext cx="2501700" cy="1422000"/>
          </a:xfrm>
          <a:prstGeom prst="roundRect">
            <a:avLst>
              <a:gd name="adj" fmla="val 8594"/>
            </a:avLst>
          </a:prstGeom>
          <a:solidFill>
            <a:srgbClr val="ECECEC"/>
          </a:solidFill>
          <a:ln>
            <a:noFill/>
          </a:ln>
          <a:effectLst>
            <a:reflection stA="38000" endPos="28000" dist="5000" dir="5400000" fadeDir="5400012" sy="-100000" algn="bl" rotWithShape="0"/>
          </a:effectLst>
        </p:spPr>
      </p:pic>
      <p:sp>
        <p:nvSpPr>
          <p:cNvPr id="716" name="Google Shape;716;p144"/>
          <p:cNvSpPr/>
          <p:nvPr/>
        </p:nvSpPr>
        <p:spPr>
          <a:xfrm>
            <a:off x="4284919" y="2243425"/>
            <a:ext cx="4637100" cy="1185000"/>
          </a:xfrm>
          <a:prstGeom prst="rect">
            <a:avLst/>
          </a:prstGeom>
          <a:solidFill>
            <a:srgbClr val="FFFFFF"/>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B85B22"/>
                </a:solidFill>
                <a:latin typeface="Twentieth Century"/>
                <a:ea typeface="Twentieth Century"/>
                <a:cs typeface="Twentieth Century"/>
                <a:sym typeface="Twentieth Century"/>
              </a:rPr>
              <a:t>Small Groups Example:</a:t>
            </a:r>
            <a:endParaRPr/>
          </a:p>
          <a:p>
            <a:pPr marL="0" marR="0" lvl="0" indent="0" algn="l" rtl="0">
              <a:spcBef>
                <a:spcPts val="600"/>
              </a:spcBef>
              <a:spcAft>
                <a:spcPts val="0"/>
              </a:spcAft>
              <a:buNone/>
            </a:pPr>
            <a:r>
              <a:rPr lang="en-US" sz="1600">
                <a:solidFill>
                  <a:schemeClr val="dk1"/>
                </a:solidFill>
                <a:latin typeface="Twentieth Century"/>
                <a:ea typeface="Twentieth Century"/>
                <a:cs typeface="Twentieth Century"/>
                <a:sym typeface="Twentieth Century"/>
              </a:rPr>
              <a:t>Table points are earned for demonstrating </a:t>
            </a:r>
            <a:r>
              <a:rPr lang="en-US" sz="1600" u="sng">
                <a:solidFill>
                  <a:schemeClr val="dk1"/>
                </a:solidFill>
                <a:latin typeface="Twentieth Century"/>
                <a:ea typeface="Twentieth Century"/>
                <a:cs typeface="Twentieth Century"/>
                <a:sym typeface="Twentieth Century"/>
              </a:rPr>
              <a:t>Responsibility</a:t>
            </a:r>
            <a:r>
              <a:rPr lang="en-US" sz="1600">
                <a:solidFill>
                  <a:schemeClr val="dk1"/>
                </a:solidFill>
                <a:latin typeface="Twentieth Century"/>
                <a:ea typeface="Twentieth Century"/>
                <a:cs typeface="Twentieth Century"/>
                <a:sym typeface="Twentieth Century"/>
              </a:rPr>
              <a:t> by </a:t>
            </a:r>
            <a:r>
              <a:rPr lang="en-US" sz="1600" i="1">
                <a:solidFill>
                  <a:schemeClr val="dk1"/>
                </a:solidFill>
                <a:latin typeface="Twentieth Century"/>
                <a:ea typeface="Twentieth Century"/>
                <a:cs typeface="Twentieth Century"/>
                <a:sym typeface="Twentieth Century"/>
              </a:rPr>
              <a:t>Staying on Task</a:t>
            </a:r>
            <a:r>
              <a:rPr lang="en-US" sz="1600">
                <a:solidFill>
                  <a:schemeClr val="dk1"/>
                </a:solidFill>
                <a:latin typeface="Twentieth Century"/>
                <a:ea typeface="Twentieth Century"/>
                <a:cs typeface="Twentieth Century"/>
                <a:sym typeface="Twentieth Century"/>
              </a:rPr>
              <a:t>. First group to earn 5 points picks the reward for the whole class. </a:t>
            </a:r>
            <a:endParaRPr sz="1600">
              <a:solidFill>
                <a:schemeClr val="dk1"/>
              </a:solidFill>
              <a:latin typeface="Calibri"/>
              <a:ea typeface="Calibri"/>
              <a:cs typeface="Calibri"/>
              <a:sym typeface="Calibri"/>
            </a:endParaRPr>
          </a:p>
        </p:txBody>
      </p:sp>
      <p:sp>
        <p:nvSpPr>
          <p:cNvPr id="717" name="Google Shape;717;p144"/>
          <p:cNvSpPr txBox="1"/>
          <p:nvPr/>
        </p:nvSpPr>
        <p:spPr>
          <a:xfrm rot="-835606">
            <a:off x="3789513" y="4864515"/>
            <a:ext cx="1447140" cy="4617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Talk it out</a:t>
            </a:r>
            <a:endParaRPr/>
          </a:p>
        </p:txBody>
      </p:sp>
      <p:sp>
        <p:nvSpPr>
          <p:cNvPr id="718" name="Google Shape;718;p144"/>
          <p:cNvSpPr/>
          <p:nvPr/>
        </p:nvSpPr>
        <p:spPr>
          <a:xfrm>
            <a:off x="4284919" y="3570086"/>
            <a:ext cx="4637100" cy="1185000"/>
          </a:xfrm>
          <a:prstGeom prst="rect">
            <a:avLst/>
          </a:prstGeom>
          <a:solidFill>
            <a:srgbClr val="FFFFFF"/>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B85B22"/>
                </a:solidFill>
                <a:latin typeface="Twentieth Century"/>
                <a:ea typeface="Twentieth Century"/>
                <a:cs typeface="Twentieth Century"/>
                <a:sym typeface="Twentieth Century"/>
              </a:rPr>
              <a:t>School-wide Example:</a:t>
            </a:r>
            <a:endParaRPr/>
          </a:p>
          <a:p>
            <a:pPr marL="0" marR="0" lvl="0" indent="0" algn="l" rtl="0">
              <a:spcBef>
                <a:spcPts val="600"/>
              </a:spcBef>
              <a:spcAft>
                <a:spcPts val="0"/>
              </a:spcAft>
              <a:buNone/>
            </a:pPr>
            <a:r>
              <a:rPr lang="en-US" sz="1600">
                <a:solidFill>
                  <a:schemeClr val="dk1"/>
                </a:solidFill>
                <a:latin typeface="Twentieth Century"/>
                <a:ea typeface="Twentieth Century"/>
                <a:cs typeface="Twentieth Century"/>
                <a:sym typeface="Twentieth Century"/>
              </a:rPr>
              <a:t>Once 150 “PAWs” are earned school-wide for </a:t>
            </a:r>
            <a:r>
              <a:rPr lang="en-US" sz="1600" u="sng">
                <a:solidFill>
                  <a:schemeClr val="dk1"/>
                </a:solidFill>
                <a:latin typeface="Twentieth Century"/>
                <a:ea typeface="Twentieth Century"/>
                <a:cs typeface="Twentieth Century"/>
                <a:sym typeface="Twentieth Century"/>
              </a:rPr>
              <a:t>Be Respectful</a:t>
            </a:r>
            <a:r>
              <a:rPr lang="en-US" sz="1600">
                <a:solidFill>
                  <a:schemeClr val="dk1"/>
                </a:solidFill>
                <a:latin typeface="Twentieth Century"/>
                <a:ea typeface="Twentieth Century"/>
                <a:cs typeface="Twentieth Century"/>
                <a:sym typeface="Twentieth Century"/>
              </a:rPr>
              <a:t>, PE teachers will lead the whole community in a before-school yoga session in the yard. </a:t>
            </a:r>
            <a:endParaRPr sz="1600">
              <a:solidFill>
                <a:schemeClr val="dk1"/>
              </a:solidFill>
              <a:latin typeface="Calibri"/>
              <a:ea typeface="Calibri"/>
              <a:cs typeface="Calibri"/>
              <a:sym typeface="Calibri"/>
            </a:endParaRPr>
          </a:p>
        </p:txBody>
      </p:sp>
      <p:sp>
        <p:nvSpPr>
          <p:cNvPr id="719" name="Google Shape;719;p144"/>
          <p:cNvSpPr txBox="1"/>
          <p:nvPr/>
        </p:nvSpPr>
        <p:spPr>
          <a:xfrm>
            <a:off x="2632549" y="240575"/>
            <a:ext cx="6310800" cy="676200"/>
          </a:xfrm>
          <a:prstGeom prst="rect">
            <a:avLst/>
          </a:prstGeom>
          <a:noFill/>
          <a:ln>
            <a:noFill/>
          </a:ln>
        </p:spPr>
        <p:txBody>
          <a:bodyPr spcFirstLastPara="1" wrap="square" lIns="91425" tIns="45700" rIns="91425" bIns="45700" anchor="ctr" anchorCtr="0">
            <a:noAutofit/>
          </a:bodyPr>
          <a:lstStyle/>
          <a:p>
            <a:pPr marL="457200" marR="0" lvl="0" indent="0" algn="r" rtl="0">
              <a:lnSpc>
                <a:spcPct val="90000"/>
              </a:lnSpc>
              <a:spcBef>
                <a:spcPts val="0"/>
              </a:spcBef>
              <a:spcAft>
                <a:spcPts val="0"/>
              </a:spcAft>
              <a:buNone/>
            </a:pPr>
            <a:r>
              <a:rPr lang="en-US" sz="1800" b="1">
                <a:solidFill>
                  <a:schemeClr val="dk1"/>
                </a:solidFill>
                <a:latin typeface="Calibri"/>
                <a:ea typeface="Calibri"/>
                <a:cs typeface="Calibri"/>
                <a:sym typeface="Calibri"/>
              </a:rPr>
              <a:t>Examples of Group Contingencies</a:t>
            </a:r>
            <a:endParaRPr sz="1800" b="1"/>
          </a:p>
        </p:txBody>
      </p:sp>
      <p:pic>
        <p:nvPicPr>
          <p:cNvPr id="720" name="Google Shape;720;p144" descr="Group contingencies - after 20 tiger tokens are earned among the group, everyone gets a 5-10 minute social reward. "/>
          <p:cNvPicPr preferRelativeResize="0"/>
          <p:nvPr/>
        </p:nvPicPr>
        <p:blipFill>
          <a:blip r:embed="rId4">
            <a:alphaModFix/>
          </a:blip>
          <a:stretch>
            <a:fillRect/>
          </a:stretch>
        </p:blipFill>
        <p:spPr>
          <a:xfrm>
            <a:off x="0" y="0"/>
            <a:ext cx="5407419" cy="916775"/>
          </a:xfrm>
          <a:prstGeom prst="rect">
            <a:avLst/>
          </a:prstGeom>
          <a:noFill/>
          <a:ln>
            <a:noFill/>
          </a:ln>
        </p:spPr>
      </p:pic>
      <p:sp>
        <p:nvSpPr>
          <p:cNvPr id="721" name="Google Shape;721;p144">
            <a:extLst>
              <a:ext uri="{C183D7F6-B498-43B3-948B-1728B52AA6E4}">
                <adec:decorative xmlns:adec="http://schemas.microsoft.com/office/drawing/2017/decorative" val="1"/>
              </a:ext>
            </a:extLst>
          </p:cNvPr>
          <p:cNvSpPr/>
          <p:nvPr/>
        </p:nvSpPr>
        <p:spPr>
          <a:xfrm>
            <a:off x="0" y="59550"/>
            <a:ext cx="1975500" cy="436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hidden="1">
            <a:extLst>
              <a:ext uri="{FF2B5EF4-FFF2-40B4-BE49-F238E27FC236}">
                <a16:creationId xmlns:a16="http://schemas.microsoft.com/office/drawing/2014/main" id="{F0A2892E-CBAE-4948-8F90-F1B16DA264F5}"/>
              </a:ext>
            </a:extLst>
          </p:cNvPr>
          <p:cNvSpPr>
            <a:spLocks noGrp="1"/>
          </p:cNvSpPr>
          <p:nvPr>
            <p:ph type="title"/>
          </p:nvPr>
        </p:nvSpPr>
        <p:spPr/>
        <p:txBody>
          <a:bodyPr/>
          <a:lstStyle/>
          <a:p>
            <a:r>
              <a:rPr lang="en-US" dirty="0"/>
              <a:t>Examples of group contingencies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1"/>
                                        </p:tgtEl>
                                        <p:attrNameLst>
                                          <p:attrName>style.visibility</p:attrName>
                                        </p:attrNameLst>
                                      </p:cBhvr>
                                      <p:to>
                                        <p:strVal val="visible"/>
                                      </p:to>
                                    </p:set>
                                    <p:animEffect transition="in" filter="fade">
                                      <p:cBhvr>
                                        <p:cTn id="7" dur="500"/>
                                        <p:tgtEl>
                                          <p:spTgt spid="7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
                                        </p:tgtEl>
                                        <p:attrNameLst>
                                          <p:attrName>style.visibility</p:attrName>
                                        </p:attrNameLst>
                                      </p:cBhvr>
                                      <p:to>
                                        <p:strVal val="visible"/>
                                      </p:to>
                                    </p:set>
                                    <p:animEffect transition="in" filter="fade">
                                      <p:cBhvr>
                                        <p:cTn id="12" dur="500"/>
                                        <p:tgtEl>
                                          <p:spTgt spid="7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8"/>
                                        </p:tgtEl>
                                        <p:attrNameLst>
                                          <p:attrName>style.visibility</p:attrName>
                                        </p:attrNameLst>
                                      </p:cBhvr>
                                      <p:to>
                                        <p:strVal val="visible"/>
                                      </p:to>
                                    </p:set>
                                    <p:animEffect transition="in" filter="fade">
                                      <p:cBhvr>
                                        <p:cTn id="17" dur="500"/>
                                        <p:tgtEl>
                                          <p:spTgt spid="7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4"/>
                                        </p:tgtEl>
                                        <p:attrNameLst>
                                          <p:attrName>style.visibility</p:attrName>
                                        </p:attrNameLst>
                                      </p:cBhvr>
                                      <p:to>
                                        <p:strVal val="visible"/>
                                      </p:to>
                                    </p:set>
                                    <p:animEffect transition="in" filter="fade">
                                      <p:cBhvr>
                                        <p:cTn id="22" dur="500"/>
                                        <p:tgtEl>
                                          <p:spTgt spid="714"/>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717"/>
                                        </p:tgtEl>
                                        <p:attrNameLst>
                                          <p:attrName>style.visibility</p:attrName>
                                        </p:attrNameLst>
                                      </p:cBhvr>
                                      <p:to>
                                        <p:strVal val="visible"/>
                                      </p:to>
                                    </p:set>
                                    <p:animEffect transition="in" filter="fade">
                                      <p:cBhvr>
                                        <p:cTn id="26" dur="1000"/>
                                        <p:tgtEl>
                                          <p:spTgt spid="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145"/>
          <p:cNvSpPr txBox="1">
            <a:spLocks noGrp="1"/>
          </p:cNvSpPr>
          <p:nvPr>
            <p:ph type="title"/>
          </p:nvPr>
        </p:nvSpPr>
        <p:spPr>
          <a:xfrm>
            <a:off x="1078447" y="455109"/>
            <a:ext cx="7827660"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2"/>
              </a:buClr>
              <a:buSzPts val="3600"/>
              <a:buFont typeface="Twentieth Century"/>
              <a:buNone/>
            </a:pPr>
            <a:r>
              <a:rPr lang="en-US" sz="3600">
                <a:solidFill>
                  <a:schemeClr val="accent2"/>
                </a:solidFill>
              </a:rPr>
              <a:t>Reflecting on your Classroom Management System </a:t>
            </a:r>
            <a:br>
              <a:rPr lang="en-US" sz="3600"/>
            </a:br>
            <a:endParaRPr sz="3600"/>
          </a:p>
        </p:txBody>
      </p:sp>
      <p:sp>
        <p:nvSpPr>
          <p:cNvPr id="727" name="Google Shape;727;p145"/>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Clr>
                <a:schemeClr val="dk1"/>
              </a:buClr>
              <a:buSzPts val="2400"/>
              <a:buChar char="▪"/>
            </a:pPr>
            <a:r>
              <a:rPr lang="en-US" sz="2400"/>
              <a:t>Pro-active or reactive?</a:t>
            </a:r>
            <a:endParaRPr/>
          </a:p>
          <a:p>
            <a:pPr marL="742950" lvl="1" indent="-285750" algn="l" rtl="0">
              <a:spcBef>
                <a:spcPts val="480"/>
              </a:spcBef>
              <a:spcAft>
                <a:spcPts val="0"/>
              </a:spcAft>
              <a:buClr>
                <a:schemeClr val="dk1"/>
              </a:buClr>
              <a:buSzPts val="2400"/>
              <a:buChar char="▪"/>
            </a:pPr>
            <a:r>
              <a:rPr lang="en-US" sz="2400"/>
              <a:t>Does your system include teaching, pre-correcting, subtle re-directs before consequence?</a:t>
            </a:r>
            <a:endParaRPr/>
          </a:p>
          <a:p>
            <a:pPr marL="742950" lvl="1" indent="-285750" algn="l" rtl="0">
              <a:spcBef>
                <a:spcPts val="480"/>
              </a:spcBef>
              <a:spcAft>
                <a:spcPts val="0"/>
              </a:spcAft>
              <a:buClr>
                <a:schemeClr val="dk1"/>
              </a:buClr>
              <a:buSzPts val="2400"/>
              <a:buChar char="▪"/>
            </a:pPr>
            <a:r>
              <a:rPr lang="en-US" sz="2400"/>
              <a:t>Does your system include re-teaching as part of consequence?</a:t>
            </a:r>
            <a:endParaRPr/>
          </a:p>
          <a:p>
            <a:pPr marL="742950" lvl="1" indent="-285750" algn="l" rtl="0">
              <a:spcBef>
                <a:spcPts val="480"/>
              </a:spcBef>
              <a:spcAft>
                <a:spcPts val="0"/>
              </a:spcAft>
              <a:buClr>
                <a:schemeClr val="dk1"/>
              </a:buClr>
              <a:buSzPts val="2400"/>
              <a:buChar char="▪"/>
            </a:pPr>
            <a:r>
              <a:rPr lang="en-US" sz="2400"/>
              <a:t>Does your system acknowledge students when they are displaying appropriate behaviors?</a:t>
            </a:r>
            <a:endParaRPr/>
          </a:p>
          <a:p>
            <a:pPr marL="742950" lvl="1" indent="-285750" algn="l" rtl="0">
              <a:spcBef>
                <a:spcPts val="480"/>
              </a:spcBef>
              <a:spcAft>
                <a:spcPts val="0"/>
              </a:spcAft>
              <a:buClr>
                <a:schemeClr val="dk1"/>
              </a:buClr>
              <a:buSzPts val="2400"/>
              <a:buChar char="▪"/>
            </a:pPr>
            <a:r>
              <a:rPr lang="en-US" sz="2400"/>
              <a:t>Do you take acknowledgments away once they are earned?</a:t>
            </a:r>
            <a:endParaRPr/>
          </a:p>
          <a:p>
            <a:pPr marL="742950" lvl="1" indent="-285750" algn="l" rtl="0">
              <a:spcBef>
                <a:spcPts val="480"/>
              </a:spcBef>
              <a:spcAft>
                <a:spcPts val="0"/>
              </a:spcAft>
              <a:buClr>
                <a:schemeClr val="dk1"/>
              </a:buClr>
              <a:buSzPts val="2400"/>
              <a:buChar char="▪"/>
            </a:pPr>
            <a:r>
              <a:rPr lang="en-US" sz="2400"/>
              <a:t>Does your system publicly shame students for negative behavior?</a:t>
            </a:r>
            <a:endParaRPr/>
          </a:p>
          <a:p>
            <a:pPr marL="342900" lvl="0" indent="-139700" algn="l" rtl="0">
              <a:spcBef>
                <a:spcPts val="640"/>
              </a:spcBef>
              <a:spcAft>
                <a:spcPts val="0"/>
              </a:spcAft>
              <a:buSzPts val="3200"/>
              <a:buNone/>
            </a:pPr>
            <a:endParaRPr/>
          </a:p>
        </p:txBody>
      </p:sp>
      <p:pic>
        <p:nvPicPr>
          <p:cNvPr id="728" name="Google Shape;728;p145"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46"/>
          <p:cNvSpPr txBox="1">
            <a:spLocks noGrp="1"/>
          </p:cNvSpPr>
          <p:nvPr>
            <p:ph type="title"/>
          </p:nvPr>
        </p:nvSpPr>
        <p:spPr>
          <a:xfrm>
            <a:off x="910765" y="126927"/>
            <a:ext cx="5654700" cy="915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Twentieth Century"/>
              <a:buNone/>
            </a:pPr>
            <a:r>
              <a:rPr lang="en-US" sz="2800">
                <a:solidFill>
                  <a:schemeClr val="accent2"/>
                </a:solidFill>
              </a:rPr>
              <a:t>Encouraging Appropriate Behavior</a:t>
            </a:r>
            <a:r>
              <a:rPr lang="en-US" sz="2800">
                <a:solidFill>
                  <a:schemeClr val="accent2"/>
                </a:solidFill>
                <a:latin typeface="Twentieth Century"/>
                <a:ea typeface="Twentieth Century"/>
                <a:cs typeface="Twentieth Century"/>
                <a:sym typeface="Twentieth Century"/>
              </a:rPr>
              <a:t> - Turn &amp; Talk</a:t>
            </a:r>
            <a:endParaRPr sz="2800">
              <a:solidFill>
                <a:schemeClr val="accent2"/>
              </a:solidFill>
              <a:latin typeface="Twentieth Century"/>
              <a:ea typeface="Twentieth Century"/>
              <a:cs typeface="Twentieth Century"/>
              <a:sym typeface="Twentieth Century"/>
            </a:endParaRPr>
          </a:p>
        </p:txBody>
      </p:sp>
      <p:sp>
        <p:nvSpPr>
          <p:cNvPr id="734" name="Google Shape;734;p146"/>
          <p:cNvSpPr txBox="1"/>
          <p:nvPr/>
        </p:nvSpPr>
        <p:spPr>
          <a:xfrm>
            <a:off x="753725" y="2536400"/>
            <a:ext cx="7824000" cy="2485500"/>
          </a:xfrm>
          <a:prstGeom prst="rect">
            <a:avLst/>
          </a:prstGeom>
          <a:solidFill>
            <a:srgbClr val="A4C2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a:solidFill>
                  <a:schemeClr val="dk1"/>
                </a:solidFill>
                <a:latin typeface="Twentieth Century"/>
                <a:ea typeface="Twentieth Century"/>
                <a:cs typeface="Twentieth Century"/>
                <a:sym typeface="Twentieth Century"/>
              </a:rPr>
              <a:t>With your team, pinpoint 2 key learnings about Encouraging Appropriate Behavior that need to be brought back to your entire staff.</a:t>
            </a:r>
            <a:endParaRPr sz="36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pic>
        <p:nvPicPr>
          <p:cNvPr id="735" name="Google Shape;735;p146" title="Core Content Icon"/>
          <p:cNvPicPr preferRelativeResize="0"/>
          <p:nvPr/>
        </p:nvPicPr>
        <p:blipFill rotWithShape="1">
          <a:blip r:embed="rId3">
            <a:alphaModFix/>
          </a:blip>
          <a:srcRect/>
          <a:stretch/>
        </p:blipFill>
        <p:spPr>
          <a:xfrm>
            <a:off x="100584" y="274638"/>
            <a:ext cx="713232" cy="713232"/>
          </a:xfrm>
          <a:prstGeom prst="rect">
            <a:avLst/>
          </a:prstGeom>
          <a:noFill/>
          <a:ln>
            <a:noFill/>
          </a:ln>
          <a:effectLst>
            <a:outerShdw blurRad="50800" dist="38100" dir="2700000" algn="tl" rotWithShape="0">
              <a:srgbClr val="000000">
                <a:alpha val="42350"/>
              </a:srgbClr>
            </a:outerShdw>
          </a:effectLst>
        </p:spPr>
      </p:pic>
      <p:pic>
        <p:nvPicPr>
          <p:cNvPr id="736" name="Google Shape;736;p146" descr="Stopwatch shows two minutes. "/>
          <p:cNvPicPr preferRelativeResize="0"/>
          <p:nvPr/>
        </p:nvPicPr>
        <p:blipFill>
          <a:blip r:embed="rId4">
            <a:alphaModFix/>
          </a:blip>
          <a:stretch>
            <a:fillRect/>
          </a:stretch>
        </p:blipFill>
        <p:spPr>
          <a:xfrm>
            <a:off x="6717865" y="152400"/>
            <a:ext cx="2143125" cy="2143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pic>
        <p:nvPicPr>
          <p:cNvPr id="742" name="Google Shape;742;p147" descr="Continuum of response strategies for inappropriate behaviors: praise other students/groups; specific error correction. "/>
          <p:cNvPicPr preferRelativeResize="0"/>
          <p:nvPr/>
        </p:nvPicPr>
        <p:blipFill rotWithShape="1">
          <a:blip r:embed="rId3">
            <a:alphaModFix/>
          </a:blip>
          <a:srcRect/>
          <a:stretch/>
        </p:blipFill>
        <p:spPr>
          <a:xfrm>
            <a:off x="-195926" y="-117296"/>
            <a:ext cx="9339926" cy="7241708"/>
          </a:xfrm>
          <a:prstGeom prst="rect">
            <a:avLst/>
          </a:prstGeom>
          <a:noFill/>
          <a:ln>
            <a:noFill/>
          </a:ln>
        </p:spPr>
      </p:pic>
      <p:sp>
        <p:nvSpPr>
          <p:cNvPr id="2" name="Title 1">
            <a:extLst>
              <a:ext uri="{FF2B5EF4-FFF2-40B4-BE49-F238E27FC236}">
                <a16:creationId xmlns:a16="http://schemas.microsoft.com/office/drawing/2014/main" id="{B2960A0D-F4C4-5D4C-BA04-EAEB487F181D}"/>
              </a:ext>
            </a:extLst>
          </p:cNvPr>
          <p:cNvSpPr>
            <a:spLocks noGrp="1"/>
          </p:cNvSpPr>
          <p:nvPr>
            <p:ph type="title"/>
          </p:nvPr>
        </p:nvSpPr>
        <p:spPr>
          <a:xfrm>
            <a:off x="352155" y="377391"/>
            <a:ext cx="2375547" cy="915300"/>
          </a:xfrm>
        </p:spPr>
        <p:txBody>
          <a:bodyPr/>
          <a:lstStyle/>
          <a:p>
            <a:r>
              <a:rPr lang="en-US" sz="2800" dirty="0">
                <a:solidFill>
                  <a:srgbClr val="1D2A53"/>
                </a:solidFill>
              </a:rPr>
              <a:t>Classroom </a:t>
            </a:r>
            <a:br>
              <a:rPr lang="en-US" sz="2800" dirty="0">
                <a:solidFill>
                  <a:srgbClr val="1D2A53"/>
                </a:solidFill>
              </a:rPr>
            </a:br>
            <a:r>
              <a:rPr lang="en-US" sz="2800" dirty="0">
                <a:solidFill>
                  <a:srgbClr val="1D2A53"/>
                </a:solidFill>
              </a:rPr>
              <a:t>Management</a:t>
            </a:r>
            <a:br>
              <a:rPr lang="en-US" sz="2800" dirty="0">
                <a:solidFill>
                  <a:srgbClr val="1D2A53"/>
                </a:solidFill>
              </a:rPr>
            </a:br>
            <a:r>
              <a:rPr lang="en-US" sz="2800" dirty="0">
                <a:solidFill>
                  <a:srgbClr val="1D2A53"/>
                </a:solidFill>
              </a:rPr>
              <a:t>Practices</a:t>
            </a:r>
            <a:br>
              <a:rPr lang="en-US" sz="1600" dirty="0">
                <a:solidFill>
                  <a:schemeClr val="dk1"/>
                </a:solidFill>
                <a:latin typeface="Calibri"/>
                <a:ea typeface="Calibri"/>
                <a:cs typeface="Calibri"/>
                <a:sym typeface="Calibri"/>
              </a:rPr>
            </a:br>
            <a:endParaRPr lang="en-US" sz="2800" dirty="0"/>
          </a:p>
        </p:txBody>
      </p:sp>
      <p:sp>
        <p:nvSpPr>
          <p:cNvPr id="743" name="Google Shape;743;p147"/>
          <p:cNvSpPr txBox="1">
            <a:spLocks noGrp="1"/>
          </p:cNvSpPr>
          <p:nvPr>
            <p:ph type="body" idx="4294967295"/>
          </p:nvPr>
        </p:nvSpPr>
        <p:spPr>
          <a:xfrm>
            <a:off x="6237288" y="420688"/>
            <a:ext cx="2906712" cy="6437312"/>
          </a:xfrm>
          <a:prstGeom prst="rect">
            <a:avLst/>
          </a:prstGeom>
          <a:solidFill>
            <a:srgbClr val="FFFFFF">
              <a:alpha val="69800"/>
            </a:srgbClr>
          </a:solidFill>
          <a:ln>
            <a:noFill/>
          </a:ln>
        </p:spPr>
        <p:txBody>
          <a:bodyPr spcFirstLastPara="1" wrap="square" lIns="91425" tIns="45700" rIns="91425" bIns="45700" anchor="t" anchorCtr="0">
            <a:noAutofit/>
          </a:bodyPr>
          <a:lstStyle/>
          <a:p>
            <a:pPr marL="0" lvl="0" indent="0" algn="ctr" rtl="0">
              <a:spcBef>
                <a:spcPts val="0"/>
              </a:spcBef>
              <a:spcAft>
                <a:spcPts val="0"/>
              </a:spcAft>
              <a:buSzPts val="2000"/>
              <a:buNone/>
            </a:pPr>
            <a:r>
              <a:rPr lang="en-US" sz="2000" b="1" dirty="0">
                <a:solidFill>
                  <a:srgbClr val="B85B22"/>
                </a:solidFill>
              </a:rPr>
              <a:t>6 Classroom Practices</a:t>
            </a:r>
            <a:endParaRPr dirty="0"/>
          </a:p>
          <a:p>
            <a:pPr marL="287337" lvl="0" indent="-287337" algn="l" rtl="0">
              <a:spcBef>
                <a:spcPts val="1800"/>
              </a:spcBef>
              <a:spcAft>
                <a:spcPts val="0"/>
              </a:spcAft>
              <a:buClr>
                <a:schemeClr val="dk2"/>
              </a:buClr>
              <a:buSzPts val="1600"/>
              <a:buAutoNum type="arabicPeriod"/>
            </a:pPr>
            <a:r>
              <a:rPr lang="en-US" sz="1600" dirty="0"/>
              <a:t>Physical environment</a:t>
            </a:r>
            <a:endParaRPr dirty="0"/>
          </a:p>
          <a:p>
            <a:pPr marL="287337" lvl="0" indent="-287337" algn="l" rtl="0">
              <a:spcBef>
                <a:spcPts val="900"/>
              </a:spcBef>
              <a:spcAft>
                <a:spcPts val="0"/>
              </a:spcAft>
              <a:buClr>
                <a:schemeClr val="dk2"/>
              </a:buClr>
              <a:buSzPts val="1600"/>
              <a:buAutoNum type="arabicPeriod"/>
            </a:pPr>
            <a:r>
              <a:rPr lang="en-US" sz="1600" dirty="0"/>
              <a:t>Classroom Teaching Matrix (Expectations, Rules, Routines)</a:t>
            </a:r>
            <a:endParaRPr dirty="0"/>
          </a:p>
          <a:p>
            <a:pPr marL="287337" lvl="0" indent="-287337" algn="l" rtl="0">
              <a:spcBef>
                <a:spcPts val="900"/>
              </a:spcBef>
              <a:spcAft>
                <a:spcPts val="0"/>
              </a:spcAft>
              <a:buClr>
                <a:schemeClr val="dk2"/>
              </a:buClr>
              <a:buSzPts val="1600"/>
              <a:buFont typeface="Noto Sans Symbols"/>
              <a:buAutoNum type="arabicPeriod"/>
            </a:pPr>
            <a:r>
              <a:rPr lang="en-US" sz="1600" dirty="0">
                <a:solidFill>
                  <a:srgbClr val="1D2A53"/>
                </a:solidFill>
              </a:rPr>
              <a:t>Active Supervision</a:t>
            </a:r>
            <a:endParaRPr dirty="0"/>
          </a:p>
          <a:p>
            <a:pPr marL="287337" lvl="0" indent="-287337" algn="l" rtl="0">
              <a:spcBef>
                <a:spcPts val="900"/>
              </a:spcBef>
              <a:spcAft>
                <a:spcPts val="0"/>
              </a:spcAft>
              <a:buClr>
                <a:schemeClr val="dk2"/>
              </a:buClr>
              <a:buSzPts val="1600"/>
              <a:buAutoNum type="arabicPeriod"/>
            </a:pPr>
            <a:r>
              <a:rPr lang="en-US" sz="1600" dirty="0"/>
              <a:t>Encouraging Appropriate Behavior</a:t>
            </a:r>
            <a:endParaRPr dirty="0"/>
          </a:p>
          <a:p>
            <a:pPr marL="463550" lvl="1" indent="-174625" algn="l" rtl="0">
              <a:spcBef>
                <a:spcPts val="0"/>
              </a:spcBef>
              <a:spcAft>
                <a:spcPts val="0"/>
              </a:spcAft>
              <a:buClr>
                <a:schemeClr val="dk2"/>
              </a:buClr>
              <a:buSzPts val="1400"/>
              <a:buChar char="▪"/>
            </a:pPr>
            <a:r>
              <a:rPr lang="en-US" sz="1400" dirty="0">
                <a:solidFill>
                  <a:srgbClr val="B85B22"/>
                </a:solidFill>
              </a:rPr>
              <a:t>Direct instruction of expectations, rules, routines</a:t>
            </a:r>
            <a:endParaRPr dirty="0"/>
          </a:p>
          <a:p>
            <a:pPr marL="463550" lvl="1" indent="-174625" algn="l" rtl="0">
              <a:spcBef>
                <a:spcPts val="0"/>
              </a:spcBef>
              <a:spcAft>
                <a:spcPts val="0"/>
              </a:spcAft>
              <a:buClr>
                <a:schemeClr val="dk2"/>
              </a:buClr>
              <a:buSzPts val="1400"/>
              <a:buChar char="▪"/>
            </a:pPr>
            <a:r>
              <a:rPr lang="en-US" sz="1400" dirty="0">
                <a:solidFill>
                  <a:srgbClr val="B85B22"/>
                </a:solidFill>
              </a:rPr>
              <a:t>Preventative Prompts</a:t>
            </a:r>
            <a:endParaRPr dirty="0"/>
          </a:p>
          <a:p>
            <a:pPr marL="463550" lvl="1" indent="-174625" algn="l" rtl="0">
              <a:spcBef>
                <a:spcPts val="0"/>
              </a:spcBef>
              <a:spcAft>
                <a:spcPts val="0"/>
              </a:spcAft>
              <a:buClr>
                <a:schemeClr val="dk2"/>
              </a:buClr>
              <a:buSzPts val="1400"/>
              <a:buChar char="▪"/>
            </a:pPr>
            <a:r>
              <a:rPr lang="en-US" sz="1400" dirty="0">
                <a:solidFill>
                  <a:srgbClr val="B85B22"/>
                </a:solidFill>
              </a:rPr>
              <a:t>Specific Praise for Behavior</a:t>
            </a:r>
            <a:endParaRPr dirty="0"/>
          </a:p>
          <a:p>
            <a:pPr marL="463550" lvl="1" indent="-174625" algn="l" rtl="0">
              <a:spcBef>
                <a:spcPts val="0"/>
              </a:spcBef>
              <a:spcAft>
                <a:spcPts val="0"/>
              </a:spcAft>
              <a:buClr>
                <a:schemeClr val="dk2"/>
              </a:buClr>
              <a:buSzPts val="1400"/>
              <a:buChar char="▪"/>
            </a:pPr>
            <a:r>
              <a:rPr lang="en-US" sz="1400" dirty="0">
                <a:solidFill>
                  <a:srgbClr val="B85B22"/>
                </a:solidFill>
              </a:rPr>
              <a:t>Individual Reinforcers</a:t>
            </a:r>
            <a:endParaRPr dirty="0"/>
          </a:p>
          <a:p>
            <a:pPr marL="463550" lvl="1" indent="-174625" algn="l" rtl="0">
              <a:spcBef>
                <a:spcPts val="0"/>
              </a:spcBef>
              <a:spcAft>
                <a:spcPts val="0"/>
              </a:spcAft>
              <a:buClr>
                <a:schemeClr val="dk2"/>
              </a:buClr>
              <a:buSzPts val="1400"/>
              <a:buChar char="▪"/>
            </a:pPr>
            <a:r>
              <a:rPr lang="en-US" sz="1400" dirty="0">
                <a:solidFill>
                  <a:srgbClr val="B85B22"/>
                </a:solidFill>
              </a:rPr>
              <a:t>Class-Wide Group Contingency</a:t>
            </a:r>
            <a:endParaRPr dirty="0"/>
          </a:p>
          <a:p>
            <a:pPr marL="287337" lvl="0" indent="-287337" algn="l" rtl="0">
              <a:spcBef>
                <a:spcPts val="900"/>
              </a:spcBef>
              <a:spcAft>
                <a:spcPts val="0"/>
              </a:spcAft>
              <a:buClr>
                <a:schemeClr val="dk2"/>
              </a:buClr>
              <a:buSzPts val="1600"/>
              <a:buFont typeface="Noto Sans Symbols"/>
              <a:buAutoNum type="arabicPeriod"/>
            </a:pPr>
            <a:r>
              <a:rPr lang="en-US" sz="1600" dirty="0">
                <a:highlight>
                  <a:srgbClr val="FFFF00"/>
                </a:highlight>
              </a:rPr>
              <a:t>Continuum of Response Strategies for Inappropriate Behaviors</a:t>
            </a:r>
            <a:endParaRPr sz="1400" dirty="0">
              <a:solidFill>
                <a:srgbClr val="DD8047"/>
              </a:solidFill>
              <a:highlight>
                <a:srgbClr val="FFFF00"/>
              </a:highlight>
            </a:endParaRPr>
          </a:p>
          <a:p>
            <a:pPr marL="463550" lvl="1" indent="-174625" algn="l" rtl="0">
              <a:spcBef>
                <a:spcPts val="0"/>
              </a:spcBef>
              <a:spcAft>
                <a:spcPts val="0"/>
              </a:spcAft>
              <a:buClr>
                <a:schemeClr val="dk2"/>
              </a:buClr>
              <a:buSzPts val="1400"/>
              <a:buFont typeface="Arial"/>
              <a:buChar char="•"/>
            </a:pPr>
            <a:r>
              <a:rPr lang="en-US" sz="1400" dirty="0">
                <a:solidFill>
                  <a:srgbClr val="B85B22"/>
                </a:solidFill>
              </a:rPr>
              <a:t>Praise other students/groups</a:t>
            </a:r>
            <a:endParaRPr dirty="0"/>
          </a:p>
          <a:p>
            <a:pPr marL="463550" lvl="1" indent="-174625" algn="l" rtl="0">
              <a:spcBef>
                <a:spcPts val="0"/>
              </a:spcBef>
              <a:spcAft>
                <a:spcPts val="0"/>
              </a:spcAft>
              <a:buClr>
                <a:schemeClr val="dk2"/>
              </a:buClr>
              <a:buSzPts val="1400"/>
              <a:buFont typeface="Arial"/>
              <a:buChar char="•"/>
            </a:pPr>
            <a:r>
              <a:rPr lang="en-US" sz="1400" dirty="0">
                <a:solidFill>
                  <a:srgbClr val="B85B22"/>
                </a:solidFill>
              </a:rPr>
              <a:t>Specific Error Correction</a:t>
            </a:r>
            <a:endParaRPr dirty="0"/>
          </a:p>
          <a:p>
            <a:pPr marL="463550" lvl="1" indent="-174625" algn="l" rtl="0">
              <a:spcBef>
                <a:spcPts val="0"/>
              </a:spcBef>
              <a:spcAft>
                <a:spcPts val="0"/>
              </a:spcAft>
              <a:buClr>
                <a:schemeClr val="dk2"/>
              </a:buClr>
              <a:buSzPts val="1400"/>
              <a:buFont typeface="Arial"/>
              <a:buChar char="•"/>
            </a:pPr>
            <a:r>
              <a:rPr lang="en-US" sz="1400" dirty="0">
                <a:solidFill>
                  <a:srgbClr val="B85B22"/>
                </a:solidFill>
              </a:rPr>
              <a:t>Etc.</a:t>
            </a:r>
            <a:endParaRPr dirty="0"/>
          </a:p>
          <a:p>
            <a:pPr marL="342900" lvl="0" indent="0" algn="l" rtl="0">
              <a:spcBef>
                <a:spcPts val="900"/>
              </a:spcBef>
              <a:spcAft>
                <a:spcPts val="0"/>
              </a:spcAft>
              <a:buNone/>
            </a:pPr>
            <a:r>
              <a:rPr lang="en-US" sz="1600" dirty="0"/>
              <a:t>6. Engagement &amp; Opportunities to Respond</a:t>
            </a:r>
            <a:endParaRPr dirty="0"/>
          </a:p>
        </p:txBody>
      </p:sp>
      <p:sp>
        <p:nvSpPr>
          <p:cNvPr id="747" name="Google Shape;747;p147"/>
          <p:cNvSpPr txBox="1">
            <a:spLocks noGrp="1"/>
          </p:cNvSpPr>
          <p:nvPr>
            <p:ph type="body" idx="4294967295"/>
          </p:nvPr>
        </p:nvSpPr>
        <p:spPr>
          <a:xfrm>
            <a:off x="0" y="2522538"/>
            <a:ext cx="5776913" cy="28717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800"/>
              <a:buNone/>
            </a:pPr>
            <a:r>
              <a:rPr lang="en-US" sz="1800" b="1"/>
              <a:t>Purpose: </a:t>
            </a:r>
            <a:endParaRPr sz="1800" b="1"/>
          </a:p>
          <a:p>
            <a:pPr marL="0" lvl="0" indent="0" algn="l" rtl="0">
              <a:spcBef>
                <a:spcPts val="560"/>
              </a:spcBef>
              <a:spcAft>
                <a:spcPts val="0"/>
              </a:spcAft>
              <a:buSzPts val="2800"/>
              <a:buNone/>
            </a:pPr>
            <a:r>
              <a:rPr lang="en-US" sz="1800" b="1">
                <a:latin typeface="Times New Roman"/>
                <a:ea typeface="Times New Roman"/>
                <a:cs typeface="Times New Roman"/>
                <a:sym typeface="Times New Roman"/>
              </a:rPr>
              <a:t>Identify </a:t>
            </a:r>
            <a:r>
              <a:rPr lang="en-US" sz="1800" b="1">
                <a:solidFill>
                  <a:schemeClr val="folHlink"/>
                </a:solidFill>
                <a:latin typeface="Times New Roman"/>
                <a:ea typeface="Times New Roman"/>
                <a:cs typeface="Times New Roman"/>
                <a:sym typeface="Times New Roman"/>
              </a:rPr>
              <a:t>actions for a school-wide team</a:t>
            </a:r>
            <a:r>
              <a:rPr lang="en-US" sz="1800" b="1">
                <a:latin typeface="Times New Roman"/>
                <a:ea typeface="Times New Roman"/>
                <a:cs typeface="Times New Roman"/>
                <a:sym typeface="Times New Roman"/>
              </a:rPr>
              <a:t> to improve the quality of classroom management throughout the school</a:t>
            </a:r>
            <a:endParaRPr sz="1800" b="1"/>
          </a:p>
          <a:p>
            <a:pPr marL="0" lvl="0" indent="0" algn="l" rtl="0">
              <a:spcBef>
                <a:spcPts val="560"/>
              </a:spcBef>
              <a:spcAft>
                <a:spcPts val="0"/>
              </a:spcAft>
              <a:buSzPts val="2800"/>
              <a:buNone/>
            </a:pPr>
            <a:endParaRPr sz="1800" b="1"/>
          </a:p>
          <a:p>
            <a:pPr marL="0" lvl="0" indent="0" algn="l" rtl="0">
              <a:spcBef>
                <a:spcPts val="560"/>
              </a:spcBef>
              <a:spcAft>
                <a:spcPts val="0"/>
              </a:spcAft>
              <a:buSzPts val="2800"/>
              <a:buNone/>
            </a:pPr>
            <a:r>
              <a:rPr lang="en-US" sz="1800" b="1"/>
              <a:t>Outcomes:</a:t>
            </a:r>
            <a:endParaRPr sz="1800" b="1"/>
          </a:p>
          <a:p>
            <a:pPr marL="0" lvl="0" indent="0" algn="l" rtl="0">
              <a:spcBef>
                <a:spcPts val="400"/>
              </a:spcBef>
              <a:spcAft>
                <a:spcPts val="0"/>
              </a:spcAft>
              <a:buSzPts val="2000"/>
              <a:buNone/>
            </a:pPr>
            <a:r>
              <a:rPr lang="en-US" sz="1800" b="1">
                <a:latin typeface="Times New Roman"/>
                <a:ea typeface="Times New Roman"/>
                <a:cs typeface="Times New Roman"/>
                <a:sym typeface="Times New Roman"/>
              </a:rPr>
              <a:t>Tier I features are implemented within classrooms and are consistent with school-wide systems. (TFI 1.8)</a:t>
            </a:r>
            <a:endParaRPr sz="1800" b="1"/>
          </a:p>
        </p:txBody>
      </p:sp>
      <p:sp>
        <p:nvSpPr>
          <p:cNvPr id="744" name="Google Shape;744;p147"/>
          <p:cNvSpPr txBox="1"/>
          <p:nvPr/>
        </p:nvSpPr>
        <p:spPr>
          <a:xfrm>
            <a:off x="-1" y="6280919"/>
            <a:ext cx="6054600" cy="5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1"/>
                </a:solidFill>
                <a:latin typeface="Twentieth Century"/>
                <a:ea typeface="Twentieth Century"/>
                <a:cs typeface="Twentieth Century"/>
                <a:sym typeface="Twentieth Century"/>
              </a:rPr>
              <a:t>Rev 3-16-19. Midwest PBIS Network. Developed through the ongoing research and shared knowledge of many partners, including the National TA Center on PBIS, Midwest PBIS Network, Mid-Atlantic PBIS Network, Missouri PBIS, Lincoln Public Schools, Brandi Simonsen (UConn) &amp; Diane Myers (Texas Women’s University).</a:t>
            </a:r>
            <a:endParaRPr/>
          </a:p>
        </p:txBody>
      </p:sp>
      <p:pic>
        <p:nvPicPr>
          <p:cNvPr id="745" name="Google Shape;745;p147" descr="Midwest PBIS network logo"/>
          <p:cNvPicPr preferRelativeResize="0"/>
          <p:nvPr/>
        </p:nvPicPr>
        <p:blipFill rotWithShape="1">
          <a:blip r:embed="rId4">
            <a:alphaModFix/>
          </a:blip>
          <a:srcRect/>
          <a:stretch/>
        </p:blipFill>
        <p:spPr>
          <a:xfrm>
            <a:off x="-78877" y="5764699"/>
            <a:ext cx="516225" cy="516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graphicFrame>
        <p:nvGraphicFramePr>
          <p:cNvPr id="522" name="Google Shape;522;p130" descr="1. Arrange orderly physical environment; 2. Define, teach, acknowledge rules and expectations; 3. Define, teach classroom routines; 4. Employ active supervision; 5. Provide specific praise for behavior; 6. Continuum of response strategies for inappropriate behaviors; 7. Class-wide group contingency; 8. Provide multiple opportunities to respond" title="Classroom management practices"/>
          <p:cNvGraphicFramePr/>
          <p:nvPr/>
        </p:nvGraphicFramePr>
        <p:xfrm>
          <a:off x="4460241" y="3026834"/>
          <a:ext cx="3000000" cy="3000000"/>
        </p:xfrm>
        <a:graphic>
          <a:graphicData uri="http://schemas.openxmlformats.org/drawingml/2006/table">
            <a:tbl>
              <a:tblPr firstRow="1" bandRow="1">
                <a:noFill/>
                <a:tableStyleId>{83127C54-17C6-4414-9D44-490185328375}</a:tableStyleId>
              </a:tblPr>
              <a:tblGrid>
                <a:gridCol w="273450">
                  <a:extLst>
                    <a:ext uri="{9D8B030D-6E8A-4147-A177-3AD203B41FA5}">
                      <a16:colId xmlns:a16="http://schemas.microsoft.com/office/drawing/2014/main" val="20000"/>
                    </a:ext>
                  </a:extLst>
                </a:gridCol>
                <a:gridCol w="3785850">
                  <a:extLst>
                    <a:ext uri="{9D8B030D-6E8A-4147-A177-3AD203B41FA5}">
                      <a16:colId xmlns:a16="http://schemas.microsoft.com/office/drawing/2014/main" val="20001"/>
                    </a:ext>
                  </a:extLst>
                </a:gridCol>
              </a:tblGrid>
              <a:tr h="445775">
                <a:tc gridSpan="2">
                  <a:txBody>
                    <a:bodyPr/>
                    <a:lstStyle/>
                    <a:p>
                      <a:pPr marL="0" marR="0" lvl="0" indent="0" algn="ctr" rtl="0">
                        <a:spcBef>
                          <a:spcPts val="0"/>
                        </a:spcBef>
                        <a:spcAft>
                          <a:spcPts val="0"/>
                        </a:spcAft>
                        <a:buNone/>
                      </a:pPr>
                      <a:r>
                        <a:rPr lang="en-US" sz="1800">
                          <a:solidFill>
                            <a:schemeClr val="dk2"/>
                          </a:solidFill>
                        </a:rPr>
                        <a:t>6</a:t>
                      </a:r>
                      <a:r>
                        <a:rPr lang="en-US" sz="1800" u="none" strike="noStrike" cap="none">
                          <a:solidFill>
                            <a:schemeClr val="dk2"/>
                          </a:solidFill>
                        </a:rPr>
                        <a:t> Classroom Management Practices</a:t>
                      </a:r>
                      <a:endParaRPr sz="1800" u="none" strike="noStrike" cap="none">
                        <a:solidFill>
                          <a:schemeClr val="dk2"/>
                        </a:solidFill>
                        <a:latin typeface="Twentieth Century"/>
                        <a:ea typeface="Twentieth Century"/>
                        <a:cs typeface="Twentieth Century"/>
                        <a:sym typeface="Twentieth Century"/>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900">
                <a:tc>
                  <a:txBody>
                    <a:bodyPr/>
                    <a:lstStyle/>
                    <a:p>
                      <a:pPr marL="0" marR="0" lvl="0" indent="0" algn="l" rtl="0">
                        <a:spcBef>
                          <a:spcPts val="0"/>
                        </a:spcBef>
                        <a:spcAft>
                          <a:spcPts val="0"/>
                        </a:spcAft>
                        <a:buNone/>
                      </a:pPr>
                      <a:r>
                        <a:rPr lang="en-US" sz="1500" u="none" strike="noStrike" cap="none">
                          <a:solidFill>
                            <a:schemeClr val="dk2"/>
                          </a:solidFill>
                        </a:rPr>
                        <a:t>1</a:t>
                      </a:r>
                      <a:endParaRPr sz="1500">
                        <a:solidFill>
                          <a:schemeClr val="dk2"/>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Physical Environment</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1"/>
                  </a:ext>
                </a:extLst>
              </a:tr>
              <a:tr h="491825">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2</a:t>
                      </a:r>
                      <a:endParaRPr sz="1500">
                        <a:solidFill>
                          <a:schemeClr val="dk2"/>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Classroom Teaching Matrix (Expectations, Routines and Procedures)</a:t>
                      </a:r>
                      <a:endParaRPr sz="1500">
                        <a:solidFill>
                          <a:schemeClr val="dk2"/>
                        </a:solidFill>
                      </a:endParaRPr>
                    </a:p>
                  </a:txBody>
                  <a:tcPr marL="91450" marR="91450" marT="45725" marB="45725">
                    <a:solidFill>
                      <a:srgbClr val="FFFFFF"/>
                    </a:solidFill>
                  </a:tcPr>
                </a:tc>
                <a:extLst>
                  <a:ext uri="{0D108BD9-81ED-4DB2-BD59-A6C34878D82A}">
                    <a16:rowId xmlns:a16="http://schemas.microsoft.com/office/drawing/2014/main" val="10002"/>
                  </a:ext>
                </a:extLst>
              </a:tr>
              <a:tr h="286900">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3</a:t>
                      </a:r>
                      <a:endParaRPr sz="1500">
                        <a:solidFill>
                          <a:schemeClr val="dk2"/>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Active Supervision</a:t>
                      </a:r>
                      <a:endParaRPr sz="1500">
                        <a:solidFill>
                          <a:schemeClr val="dk2"/>
                        </a:solidFill>
                      </a:endParaRPr>
                    </a:p>
                  </a:txBody>
                  <a:tcPr marL="91450" marR="91450" marT="45725" marB="45725">
                    <a:solidFill>
                      <a:srgbClr val="FFFFFF"/>
                    </a:solidFill>
                  </a:tcPr>
                </a:tc>
                <a:extLst>
                  <a:ext uri="{0D108BD9-81ED-4DB2-BD59-A6C34878D82A}">
                    <a16:rowId xmlns:a16="http://schemas.microsoft.com/office/drawing/2014/main" val="10003"/>
                  </a:ext>
                </a:extLst>
              </a:tr>
              <a:tr h="286900">
                <a:tc>
                  <a:txBody>
                    <a:bodyPr/>
                    <a:lstStyle/>
                    <a:p>
                      <a:pPr marL="0" marR="0" lvl="0" indent="0" algn="l" rtl="0">
                        <a:lnSpc>
                          <a:spcPct val="100000"/>
                        </a:lnSpc>
                        <a:spcBef>
                          <a:spcPts val="0"/>
                        </a:spcBef>
                        <a:spcAft>
                          <a:spcPts val="0"/>
                        </a:spcAft>
                        <a:buNone/>
                      </a:pPr>
                      <a:r>
                        <a:rPr lang="en-US" sz="1600">
                          <a:solidFill>
                            <a:schemeClr val="dk2"/>
                          </a:solidFill>
                        </a:rPr>
                        <a:t>4</a:t>
                      </a:r>
                      <a:endParaRPr sz="1600">
                        <a:solidFill>
                          <a:schemeClr val="dk2"/>
                        </a:solidFill>
                      </a:endParaRPr>
                    </a:p>
                  </a:txBody>
                  <a:tcPr marL="91450" marR="91450" marT="45725" marB="45725">
                    <a:solidFill>
                      <a:srgbClr val="F9CB9C"/>
                    </a:solidFill>
                  </a:tcPr>
                </a:tc>
                <a:tc>
                  <a:txBody>
                    <a:bodyPr/>
                    <a:lstStyle/>
                    <a:p>
                      <a:pPr marL="0" marR="0" lvl="0" indent="0" algn="l" rtl="0">
                        <a:lnSpc>
                          <a:spcPct val="100000"/>
                        </a:lnSpc>
                        <a:spcBef>
                          <a:spcPts val="0"/>
                        </a:spcBef>
                        <a:spcAft>
                          <a:spcPts val="0"/>
                        </a:spcAft>
                        <a:buClr>
                          <a:srgbClr val="000000"/>
                        </a:buClr>
                        <a:buFont typeface="Arial"/>
                        <a:buNone/>
                      </a:pPr>
                      <a:r>
                        <a:rPr lang="en-US" sz="1600">
                          <a:solidFill>
                            <a:schemeClr val="dk2"/>
                          </a:solidFill>
                        </a:rPr>
                        <a:t>Encouraging Appropriate Behavior </a:t>
                      </a:r>
                      <a:endParaRPr sz="1600">
                        <a:solidFill>
                          <a:schemeClr val="dk2"/>
                        </a:solidFill>
                      </a:endParaRPr>
                    </a:p>
                  </a:txBody>
                  <a:tcPr marL="91450" marR="91450" marT="45725" marB="45725">
                    <a:solidFill>
                      <a:srgbClr val="F9CB9C"/>
                    </a:solidFill>
                  </a:tcPr>
                </a:tc>
                <a:extLst>
                  <a:ext uri="{0D108BD9-81ED-4DB2-BD59-A6C34878D82A}">
                    <a16:rowId xmlns:a16="http://schemas.microsoft.com/office/drawing/2014/main" val="10004"/>
                  </a:ext>
                </a:extLst>
              </a:tr>
              <a:tr h="491825">
                <a:tc>
                  <a:txBody>
                    <a:bodyPr/>
                    <a:lstStyle/>
                    <a:p>
                      <a:pPr marL="0" marR="0" lvl="0" indent="0" algn="l" rtl="0">
                        <a:lnSpc>
                          <a:spcPct val="100000"/>
                        </a:lnSpc>
                        <a:spcBef>
                          <a:spcPts val="0"/>
                        </a:spcBef>
                        <a:spcAft>
                          <a:spcPts val="0"/>
                        </a:spcAft>
                        <a:buClr>
                          <a:srgbClr val="000000"/>
                        </a:buClr>
                        <a:buFont typeface="Arial"/>
                        <a:buNone/>
                      </a:pPr>
                      <a:r>
                        <a:rPr lang="en-US" sz="1600">
                          <a:solidFill>
                            <a:schemeClr val="dk2"/>
                          </a:solidFill>
                        </a:rPr>
                        <a:t>5</a:t>
                      </a:r>
                      <a:endParaRPr sz="1600">
                        <a:solidFill>
                          <a:schemeClr val="dk2"/>
                        </a:solidFill>
                      </a:endParaRPr>
                    </a:p>
                  </a:txBody>
                  <a:tcPr marL="91450" marR="91450" marT="45725" marB="45725">
                    <a:solidFill>
                      <a:srgbClr val="F9CB9C"/>
                    </a:solidFill>
                  </a:tcPr>
                </a:tc>
                <a:tc>
                  <a:txBody>
                    <a:bodyPr/>
                    <a:lstStyle/>
                    <a:p>
                      <a:pPr marL="0" marR="0" lvl="0" indent="0" algn="l" rtl="0">
                        <a:lnSpc>
                          <a:spcPct val="100000"/>
                        </a:lnSpc>
                        <a:spcBef>
                          <a:spcPts val="0"/>
                        </a:spcBef>
                        <a:spcAft>
                          <a:spcPts val="0"/>
                        </a:spcAft>
                        <a:buClr>
                          <a:srgbClr val="000000"/>
                        </a:buClr>
                        <a:buFont typeface="Arial"/>
                        <a:buNone/>
                      </a:pPr>
                      <a:r>
                        <a:rPr lang="en-US" sz="1600">
                          <a:solidFill>
                            <a:schemeClr val="dk2"/>
                          </a:solidFill>
                        </a:rPr>
                        <a:t>Continuum of Response Strategies for Inappropriate Behaviors</a:t>
                      </a:r>
                      <a:endParaRPr sz="1600">
                        <a:solidFill>
                          <a:schemeClr val="dk2"/>
                        </a:solidFill>
                      </a:endParaRPr>
                    </a:p>
                  </a:txBody>
                  <a:tcPr marL="91450" marR="91450" marT="45725" marB="45725">
                    <a:solidFill>
                      <a:srgbClr val="F9CB9C"/>
                    </a:solidFill>
                  </a:tcPr>
                </a:tc>
                <a:extLst>
                  <a:ext uri="{0D108BD9-81ED-4DB2-BD59-A6C34878D82A}">
                    <a16:rowId xmlns:a16="http://schemas.microsoft.com/office/drawing/2014/main" val="10005"/>
                  </a:ext>
                </a:extLst>
              </a:tr>
              <a:tr h="286900">
                <a:tc>
                  <a:txBody>
                    <a:bodyPr/>
                    <a:lstStyle/>
                    <a:p>
                      <a:pPr marL="0" marR="0" lvl="0" indent="0" algn="l" rtl="0">
                        <a:lnSpc>
                          <a:spcPct val="100000"/>
                        </a:lnSpc>
                        <a:spcBef>
                          <a:spcPts val="0"/>
                        </a:spcBef>
                        <a:spcAft>
                          <a:spcPts val="0"/>
                        </a:spcAft>
                        <a:buNone/>
                      </a:pPr>
                      <a:r>
                        <a:rPr lang="en-US" sz="1600">
                          <a:solidFill>
                            <a:schemeClr val="dk2"/>
                          </a:solidFill>
                        </a:rPr>
                        <a:t>6</a:t>
                      </a:r>
                      <a:endParaRPr sz="1600">
                        <a:solidFill>
                          <a:schemeClr val="dk2"/>
                        </a:solidFill>
                      </a:endParaRPr>
                    </a:p>
                  </a:txBody>
                  <a:tcPr marL="91450" marR="91450" marT="45725" marB="45725">
                    <a:solidFill>
                      <a:srgbClr val="F9CB9C"/>
                    </a:solidFill>
                  </a:tcPr>
                </a:tc>
                <a:tc>
                  <a:txBody>
                    <a:bodyPr/>
                    <a:lstStyle/>
                    <a:p>
                      <a:pPr marL="0" marR="0" lvl="0" indent="0" algn="l" rtl="0">
                        <a:lnSpc>
                          <a:spcPct val="100000"/>
                        </a:lnSpc>
                        <a:spcBef>
                          <a:spcPts val="0"/>
                        </a:spcBef>
                        <a:spcAft>
                          <a:spcPts val="0"/>
                        </a:spcAft>
                        <a:buClr>
                          <a:srgbClr val="000000"/>
                        </a:buClr>
                        <a:buFont typeface="Arial"/>
                        <a:buNone/>
                      </a:pPr>
                      <a:r>
                        <a:rPr lang="en-US" sz="1600">
                          <a:solidFill>
                            <a:schemeClr val="dk2"/>
                          </a:solidFill>
                        </a:rPr>
                        <a:t>Engagement and Opportunities to Respond</a:t>
                      </a:r>
                      <a:endParaRPr sz="1600">
                        <a:solidFill>
                          <a:schemeClr val="dk2"/>
                        </a:solidFill>
                      </a:endParaRPr>
                    </a:p>
                  </a:txBody>
                  <a:tcPr marL="91450" marR="91450" marT="45725" marB="45725">
                    <a:solidFill>
                      <a:srgbClr val="F9CB9C"/>
                    </a:solidFill>
                  </a:tcPr>
                </a:tc>
                <a:extLst>
                  <a:ext uri="{0D108BD9-81ED-4DB2-BD59-A6C34878D82A}">
                    <a16:rowId xmlns:a16="http://schemas.microsoft.com/office/drawing/2014/main" val="10006"/>
                  </a:ext>
                </a:extLst>
              </a:tr>
            </a:tbl>
          </a:graphicData>
        </a:graphic>
      </p:graphicFrame>
      <p:graphicFrame>
        <p:nvGraphicFramePr>
          <p:cNvPr id="523" name="Google Shape;523;p130" descr="Following items listed: discipline data, data-based decision making, fidelity data, annual evaluation." title="TFI Sub-scale: Evaluation"/>
          <p:cNvGraphicFramePr/>
          <p:nvPr/>
        </p:nvGraphicFramePr>
        <p:xfrm>
          <a:off x="4460241" y="1229597"/>
          <a:ext cx="3000000" cy="3000000"/>
        </p:xfrm>
        <a:graphic>
          <a:graphicData uri="http://schemas.openxmlformats.org/drawingml/2006/table">
            <a:tbl>
              <a:tblPr firstRow="1" bandRow="1">
                <a:noFill/>
                <a:tableStyleId>{83127C54-17C6-4414-9D44-490185328375}</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Evaluation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a:solidFill>
                            <a:schemeClr val="dk2"/>
                          </a:solidFill>
                        </a:rPr>
                        <a:t>TFI 1.12</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chemeClr val="dk2"/>
                          </a:solidFill>
                        </a:rPr>
                        <a:t>TFI 1.13</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Data-based Decision Making</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chemeClr val="dk2"/>
                          </a:solidFill>
                        </a:rPr>
                        <a:t>TFI 1.14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Fidelity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chemeClr val="dk2"/>
                          </a:solidFill>
                        </a:rPr>
                        <a:t>TFI 1.15</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Annual Evaluation</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524" name="Google Shape;524;p130"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nvGraphicFramePr>
        <p:xfrm>
          <a:off x="724107" y="2464051"/>
          <a:ext cx="3000000" cy="3000000"/>
        </p:xfrm>
        <a:graphic>
          <a:graphicData uri="http://schemas.openxmlformats.org/drawingml/2006/table">
            <a:tbl>
              <a:tblPr firstRow="1" bandRow="1">
                <a:noFill/>
                <a:tableStyleId>{83127C54-17C6-4414-9D44-490185328375}</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Implementation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lnSpc>
                          <a:spcPct val="100000"/>
                        </a:lnSpc>
                        <a:spcBef>
                          <a:spcPts val="0"/>
                        </a:spcBef>
                        <a:spcAft>
                          <a:spcPts val="0"/>
                        </a:spcAft>
                        <a:buNone/>
                      </a:pPr>
                      <a:r>
                        <a:rPr lang="en-US" sz="1600">
                          <a:solidFill>
                            <a:schemeClr val="dk2"/>
                          </a:solidFill>
                        </a:rPr>
                        <a:t>TFI 1.3</a:t>
                      </a:r>
                      <a:endParaRPr sz="1600">
                        <a:solidFill>
                          <a:schemeClr val="dk2"/>
                        </a:solidFill>
                      </a:endParaRPr>
                    </a:p>
                  </a:txBody>
                  <a:tcPr marL="91450" marR="91450" marT="45725" marB="45725">
                    <a:solidFill>
                      <a:srgbClr val="E2E5F4"/>
                    </a:solidFill>
                  </a:tcPr>
                </a:tc>
                <a:tc>
                  <a:txBody>
                    <a:bodyPr/>
                    <a:lstStyle/>
                    <a:p>
                      <a:pPr marL="0" marR="0" lvl="0" indent="0" algn="l" rtl="0">
                        <a:lnSpc>
                          <a:spcPct val="100000"/>
                        </a:lnSpc>
                        <a:spcBef>
                          <a:spcPts val="0"/>
                        </a:spcBef>
                        <a:spcAft>
                          <a:spcPts val="0"/>
                        </a:spcAft>
                        <a:buNone/>
                      </a:pPr>
                      <a:r>
                        <a:rPr lang="en-US" sz="1600">
                          <a:solidFill>
                            <a:schemeClr val="dk2"/>
                          </a:solidFill>
                        </a:rPr>
                        <a:t>Behavioral Expectations</a:t>
                      </a:r>
                      <a:endParaRPr sz="1600">
                        <a:solidFill>
                          <a:schemeClr val="dk2"/>
                        </a:solidFill>
                      </a:endParaRPr>
                    </a:p>
                  </a:txBody>
                  <a:tcPr marL="91450" marR="91450" marT="45725" marB="45725">
                    <a:solidFill>
                      <a:srgbClr val="E2E5F4"/>
                    </a:solidFill>
                  </a:tcPr>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a:solidFill>
                            <a:schemeClr val="dk2"/>
                          </a:solidFill>
                        </a:rPr>
                        <a:t>TFI 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Teaching Expectations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chemeClr val="dk2"/>
                          </a:solidFill>
                        </a:rPr>
                        <a:t>TFI 1.5</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Problem Behavior Definitions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solidFill>
                            <a:schemeClr val="dk2"/>
                          </a:solidFill>
                        </a:rPr>
                        <a:t>TFI 1.6</a:t>
                      </a:r>
                      <a:endParaRPr sz="1600">
                        <a:solidFill>
                          <a:schemeClr val="dk2"/>
                        </a:solidFill>
                        <a:latin typeface="Calibri"/>
                        <a:ea typeface="Calibri"/>
                        <a:cs typeface="Calibri"/>
                        <a:sym typeface="Calibri"/>
                      </a:endParaRPr>
                    </a:p>
                  </a:txBody>
                  <a:tcPr marL="91450" marR="91450" marT="45725" marB="45725">
                    <a:solidFill>
                      <a:schemeClr val="accent1"/>
                    </a:solidFill>
                  </a:tcPr>
                </a:tc>
                <a:tc>
                  <a:txBody>
                    <a:bodyPr/>
                    <a:lstStyle/>
                    <a:p>
                      <a:pPr marL="0" marR="0" lvl="0" indent="0" algn="l" rtl="0">
                        <a:spcBef>
                          <a:spcPts val="0"/>
                        </a:spcBef>
                        <a:spcAft>
                          <a:spcPts val="0"/>
                        </a:spcAft>
                        <a:buNone/>
                      </a:pPr>
                      <a:r>
                        <a:rPr lang="en-US" sz="1600">
                          <a:solidFill>
                            <a:schemeClr val="dk2"/>
                          </a:solidFill>
                        </a:rPr>
                        <a:t>Discipline Policies</a:t>
                      </a:r>
                      <a:endParaRPr sz="1600">
                        <a:solidFill>
                          <a:schemeClr val="dk2"/>
                        </a:solidFill>
                        <a:latin typeface="Calibri"/>
                        <a:ea typeface="Calibri"/>
                        <a:cs typeface="Calibri"/>
                        <a:sym typeface="Calibri"/>
                      </a:endParaRPr>
                    </a:p>
                  </a:txBody>
                  <a:tcPr marL="91450" marR="91450" marT="45725" marB="45725">
                    <a:solidFill>
                      <a:srgbClr val="DCE1F2"/>
                    </a:solidFill>
                  </a:tcPr>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lnB w="12700" cap="flat" cmpd="sng">
                      <a:solidFill>
                        <a:srgbClr val="FF99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lnB w="12700" cap="flat" cmpd="sng">
                      <a:solidFill>
                        <a:srgbClr val="FF9900"/>
                      </a:solidFill>
                      <a:prstDash val="solid"/>
                      <a:round/>
                      <a:headEnd type="none" w="sm" len="sm"/>
                      <a:tailEnd type="none" w="sm" len="sm"/>
                    </a:lnB>
                  </a:tcPr>
                </a:tc>
                <a:extLst>
                  <a:ext uri="{0D108BD9-81ED-4DB2-BD59-A6C34878D82A}">
                    <a16:rowId xmlns:a16="http://schemas.microsoft.com/office/drawing/2014/main" val="10005"/>
                  </a:ext>
                </a:extLst>
              </a:tr>
              <a:tr h="291675">
                <a:tc>
                  <a:txBody>
                    <a:bodyPr/>
                    <a:lstStyle/>
                    <a:p>
                      <a:pPr marL="0" marR="0" lvl="0" indent="0" algn="l" rtl="0">
                        <a:lnSpc>
                          <a:spcPct val="100000"/>
                        </a:lnSpc>
                        <a:spcBef>
                          <a:spcPts val="0"/>
                        </a:spcBef>
                        <a:spcAft>
                          <a:spcPts val="0"/>
                        </a:spcAft>
                        <a:buNone/>
                      </a:pPr>
                      <a:r>
                        <a:rPr lang="en-US" sz="1600">
                          <a:solidFill>
                            <a:schemeClr val="dk2"/>
                          </a:solidFill>
                        </a:rPr>
                        <a:t>TFI 1.8</a:t>
                      </a:r>
                      <a:endParaRPr sz="1600">
                        <a:solidFill>
                          <a:schemeClr val="dk2"/>
                        </a:solidFill>
                      </a:endParaRPr>
                    </a:p>
                  </a:txBody>
                  <a:tcPr marL="91450" marR="91450" marT="45725" marB="45725">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9CB9C"/>
                    </a:solidFill>
                  </a:tcPr>
                </a:tc>
                <a:tc>
                  <a:txBody>
                    <a:bodyPr/>
                    <a:lstStyle/>
                    <a:p>
                      <a:pPr marL="0" marR="0" lvl="0" indent="0" algn="l" rtl="0">
                        <a:lnSpc>
                          <a:spcPct val="100000"/>
                        </a:lnSpc>
                        <a:spcBef>
                          <a:spcPts val="0"/>
                        </a:spcBef>
                        <a:spcAft>
                          <a:spcPts val="0"/>
                        </a:spcAft>
                        <a:buNone/>
                      </a:pPr>
                      <a:r>
                        <a:rPr lang="en-US" sz="1600">
                          <a:solidFill>
                            <a:schemeClr val="dk2"/>
                          </a:solidFill>
                        </a:rPr>
                        <a:t>Classroom Procedures</a:t>
                      </a:r>
                      <a:endParaRPr sz="1600">
                        <a:solidFill>
                          <a:schemeClr val="dk2"/>
                        </a:solidFill>
                      </a:endParaRPr>
                    </a:p>
                  </a:txBody>
                  <a:tcPr marL="91450" marR="91450" marT="45725" marB="45725">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9CB9C"/>
                    </a:solidFill>
                  </a:tcPr>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chemeClr val="dk2"/>
                          </a:solidFill>
                        </a:rPr>
                        <a:t>TFI 1.9</a:t>
                      </a:r>
                      <a:endParaRPr sz="1600">
                        <a:solidFill>
                          <a:schemeClr val="dk2"/>
                        </a:solidFill>
                        <a:latin typeface="Calibri"/>
                        <a:ea typeface="Calibri"/>
                        <a:cs typeface="Calibri"/>
                        <a:sym typeface="Calibri"/>
                      </a:endParaRPr>
                    </a:p>
                  </a:txBody>
                  <a:tcPr marL="91450" marR="91450" marT="45725" marB="45725">
                    <a:lnT w="12700" cap="flat" cmpd="sng">
                      <a:solidFill>
                        <a:srgbClr val="FF9900"/>
                      </a:solidFill>
                      <a:prstDash val="solid"/>
                      <a:round/>
                      <a:headEnd type="none" w="sm" len="sm"/>
                      <a:tailEnd type="none" w="sm" len="sm"/>
                    </a:lnT>
                  </a:tcPr>
                </a:tc>
                <a:tc>
                  <a:txBody>
                    <a:bodyPr/>
                    <a:lstStyle/>
                    <a:p>
                      <a:pPr marL="0" marR="0" lvl="0" indent="0" algn="l" rtl="0">
                        <a:spcBef>
                          <a:spcPts val="0"/>
                        </a:spcBef>
                        <a:spcAft>
                          <a:spcPts val="0"/>
                        </a:spcAft>
                        <a:buNone/>
                      </a:pPr>
                      <a:r>
                        <a:rPr lang="en-US" sz="1600">
                          <a:solidFill>
                            <a:schemeClr val="dk2"/>
                          </a:solidFill>
                        </a:rPr>
                        <a:t>Feedback and Acknowledgement</a:t>
                      </a:r>
                      <a:endParaRPr sz="1600">
                        <a:solidFill>
                          <a:schemeClr val="dk2"/>
                        </a:solidFill>
                        <a:latin typeface="Calibri"/>
                        <a:ea typeface="Calibri"/>
                        <a:cs typeface="Calibri"/>
                        <a:sym typeface="Calibri"/>
                      </a:endParaRPr>
                    </a:p>
                  </a:txBody>
                  <a:tcPr marL="91450" marR="91450" marT="45725" marB="45725">
                    <a:lnT w="12700" cap="flat" cmpd="sng">
                      <a:solidFill>
                        <a:srgbClr val="FF9900"/>
                      </a:solidFill>
                      <a:prstDash val="solid"/>
                      <a:round/>
                      <a:headEnd type="none" w="sm" len="sm"/>
                      <a:tailEnd type="none" w="sm" len="sm"/>
                    </a:lnT>
                  </a:tcPr>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Student/Family/Community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525" name="Google Shape;525;p130" descr="Two items listed: team composition and team operating procedures" title="TFI Sub-scale: Team"/>
          <p:cNvGraphicFramePr/>
          <p:nvPr/>
        </p:nvGraphicFramePr>
        <p:xfrm>
          <a:off x="724108" y="1229597"/>
          <a:ext cx="3000000" cy="3000000"/>
        </p:xfrm>
        <a:graphic>
          <a:graphicData uri="http://schemas.openxmlformats.org/drawingml/2006/table">
            <a:tbl>
              <a:tblPr firstRow="1" bandRow="1">
                <a:noFill/>
                <a:tableStyleId>{83127C54-17C6-4414-9D44-490185328375}</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Team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1.1</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Composition</a:t>
                      </a:r>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1.2</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Operating Procedures</a:t>
                      </a:r>
                      <a:endParaRPr/>
                    </a:p>
                  </a:txBody>
                  <a:tcPr marL="91450" marR="91450" marT="45725" marB="45725"/>
                </a:tc>
                <a:extLst>
                  <a:ext uri="{0D108BD9-81ED-4DB2-BD59-A6C34878D82A}">
                    <a16:rowId xmlns:a16="http://schemas.microsoft.com/office/drawing/2014/main" val="10002"/>
                  </a:ext>
                </a:extLst>
              </a:tr>
            </a:tbl>
          </a:graphicData>
        </a:graphic>
      </p:graphicFrame>
      <p:pic>
        <p:nvPicPr>
          <p:cNvPr id="526" name="Google Shape;526;p130"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527" name="Google Shape;527;p130"/>
          <p:cNvSpPr txBox="1">
            <a:spLocks noGrp="1"/>
          </p:cNvSpPr>
          <p:nvPr>
            <p:ph type="title"/>
          </p:nvPr>
        </p:nvSpPr>
        <p:spPr>
          <a:xfrm>
            <a:off x="1111747" y="21508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40"/>
              <a:buFont typeface="Twentieth Century"/>
              <a:buNone/>
            </a:pPr>
            <a:r>
              <a:rPr lang="en-US" sz="3240"/>
              <a:t> Tier 1: Professional Learning Roadmap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48"/>
          <p:cNvSpPr txBox="1">
            <a:spLocks noGrp="1"/>
          </p:cNvSpPr>
          <p:nvPr>
            <p:ph type="title"/>
          </p:nvPr>
        </p:nvSpPr>
        <p:spPr>
          <a:xfrm>
            <a:off x="1278313" y="201186"/>
            <a:ext cx="69870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Twentieth Century"/>
              <a:buNone/>
            </a:pPr>
            <a:r>
              <a:rPr lang="en-US" sz="2800"/>
              <a:t>Rationale for Using a Continuum of Strategies to Respond to Inappropriate Behavior</a:t>
            </a:r>
            <a:endParaRPr/>
          </a:p>
        </p:txBody>
      </p:sp>
      <p:sp>
        <p:nvSpPr>
          <p:cNvPr id="754" name="Google Shape;754;p148"/>
          <p:cNvSpPr txBox="1">
            <a:spLocks noGrp="1"/>
          </p:cNvSpPr>
          <p:nvPr>
            <p:ph type="body" idx="1"/>
          </p:nvPr>
        </p:nvSpPr>
        <p:spPr>
          <a:xfrm>
            <a:off x="831273" y="1828800"/>
            <a:ext cx="7434000" cy="4346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sz="2400"/>
              <a:t>Highly effective teachers have a toolkit of respectful strategies that diminish the frequency, intensity, and/or duration of inappropriate behaviors.  </a:t>
            </a:r>
            <a:endParaRPr/>
          </a:p>
          <a:p>
            <a:pPr marL="342900" lvl="0" indent="-342900" algn="l" rtl="0">
              <a:spcBef>
                <a:spcPts val="1200"/>
              </a:spcBef>
              <a:spcAft>
                <a:spcPts val="0"/>
              </a:spcAft>
              <a:buSzPts val="2400"/>
              <a:buFont typeface="Arial"/>
              <a:buChar char="•"/>
            </a:pPr>
            <a:r>
              <a:rPr lang="en-US" sz="2400"/>
              <a:t>A continuum is necessary because no single strategy is effective for all students or all behaviors. </a:t>
            </a:r>
            <a:endParaRPr/>
          </a:p>
          <a:p>
            <a:pPr marL="342900" lvl="0" indent="-342900" algn="l" rtl="0">
              <a:spcBef>
                <a:spcPts val="1200"/>
              </a:spcBef>
              <a:spcAft>
                <a:spcPts val="0"/>
              </a:spcAft>
              <a:buSzPts val="2400"/>
              <a:buFont typeface="Arial"/>
              <a:buChar char="•"/>
            </a:pPr>
            <a:r>
              <a:rPr lang="en-US" sz="2400"/>
              <a:t>Strategies should recognize the function of the behavior and be applied with a growth mindset toward student development.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149"/>
          <p:cNvSpPr txBox="1">
            <a:spLocks noGrp="1"/>
          </p:cNvSpPr>
          <p:nvPr>
            <p:ph type="title"/>
          </p:nvPr>
        </p:nvSpPr>
        <p:spPr>
          <a:xfrm>
            <a:off x="664984" y="430777"/>
            <a:ext cx="7941600" cy="1547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420"/>
              <a:buFont typeface="Twentieth Century"/>
              <a:buNone/>
            </a:pPr>
            <a:r>
              <a:rPr lang="en-US" sz="3420"/>
              <a:t> </a:t>
            </a:r>
            <a:r>
              <a:rPr lang="en-US" sz="3240"/>
              <a:t>Continuum of Responses</a:t>
            </a:r>
            <a:br>
              <a:rPr lang="en-US" sz="3240"/>
            </a:br>
            <a:r>
              <a:rPr lang="en-US" sz="3240"/>
              <a:t>for Inappropriate Behaviors </a:t>
            </a:r>
            <a:br>
              <a:rPr lang="en-US" sz="3240"/>
            </a:br>
            <a:r>
              <a:rPr lang="en-US" sz="2880">
                <a:solidFill>
                  <a:srgbClr val="DD8047"/>
                </a:solidFill>
              </a:rPr>
              <a:t>is also trauma informed because</a:t>
            </a:r>
            <a:endParaRPr sz="3240"/>
          </a:p>
        </p:txBody>
      </p:sp>
      <p:sp>
        <p:nvSpPr>
          <p:cNvPr id="760" name="Google Shape;760;p149"/>
          <p:cNvSpPr txBox="1">
            <a:spLocks noGrp="1"/>
          </p:cNvSpPr>
          <p:nvPr>
            <p:ph type="body" idx="4294967295"/>
          </p:nvPr>
        </p:nvSpPr>
        <p:spPr>
          <a:xfrm>
            <a:off x="893232" y="2466753"/>
            <a:ext cx="7485300" cy="3186600"/>
          </a:xfrm>
          <a:prstGeom prst="rect">
            <a:avLst/>
          </a:prstGeom>
          <a:noFill/>
          <a:ln>
            <a:noFill/>
          </a:ln>
        </p:spPr>
        <p:txBody>
          <a:bodyPr spcFirstLastPara="1" wrap="square" lIns="91425" tIns="45700" rIns="91425" bIns="45700" anchor="t" anchorCtr="0">
            <a:noAutofit/>
          </a:bodyPr>
          <a:lstStyle/>
          <a:p>
            <a:pPr marL="457200" lvl="0" indent="-406400" algn="l" rtl="0">
              <a:spcBef>
                <a:spcPts val="0"/>
              </a:spcBef>
              <a:spcAft>
                <a:spcPts val="0"/>
              </a:spcAft>
              <a:buSzPts val="2400"/>
              <a:buFont typeface="Arial"/>
              <a:buChar char="•"/>
            </a:pPr>
            <a:r>
              <a:rPr lang="en-US" sz="2400"/>
              <a:t>Empower students and teach resiliency skills</a:t>
            </a:r>
            <a:endParaRPr/>
          </a:p>
          <a:p>
            <a:pPr marL="457200" lvl="0" indent="-406400" algn="l" rtl="0">
              <a:spcBef>
                <a:spcPts val="0"/>
              </a:spcBef>
              <a:spcAft>
                <a:spcPts val="0"/>
              </a:spcAft>
              <a:buSzPts val="2400"/>
              <a:buFont typeface="Arial"/>
              <a:buChar char="•"/>
            </a:pPr>
            <a:r>
              <a:rPr lang="en-US" sz="2400"/>
              <a:t>Replace learned responses with appropriate behavior</a:t>
            </a:r>
            <a:endParaRPr/>
          </a:p>
          <a:p>
            <a:pPr marL="457200" lvl="0" indent="-406400" algn="l" rtl="0">
              <a:spcBef>
                <a:spcPts val="0"/>
              </a:spcBef>
              <a:spcAft>
                <a:spcPts val="0"/>
              </a:spcAft>
              <a:buSzPts val="2400"/>
              <a:buFont typeface="Arial"/>
              <a:buChar char="•"/>
            </a:pPr>
            <a:r>
              <a:rPr lang="en-US" sz="2400"/>
              <a:t>Helps students regulate their emotions</a:t>
            </a:r>
            <a:endParaRPr/>
          </a:p>
          <a:p>
            <a:pPr marL="457200" lvl="0" indent="-406400" algn="l" rtl="0">
              <a:spcBef>
                <a:spcPts val="0"/>
              </a:spcBef>
              <a:spcAft>
                <a:spcPts val="0"/>
              </a:spcAft>
              <a:buSzPts val="2400"/>
              <a:buFont typeface="Arial"/>
              <a:buChar char="•"/>
            </a:pPr>
            <a:r>
              <a:rPr lang="en-US" sz="2400"/>
              <a:t>Supports regulate, relate, and reason</a:t>
            </a:r>
            <a:endParaRPr/>
          </a:p>
          <a:p>
            <a:pPr marL="0" lvl="0" indent="0" algn="l" rtl="0">
              <a:spcBef>
                <a:spcPts val="480"/>
              </a:spcBef>
              <a:spcAft>
                <a:spcPts val="0"/>
              </a:spcAft>
              <a:buSzPts val="2400"/>
              <a:buNone/>
            </a:pPr>
            <a:endParaRPr/>
          </a:p>
        </p:txBody>
      </p:sp>
      <p:pic>
        <p:nvPicPr>
          <p:cNvPr id="761" name="Google Shape;761;p149" descr="Adverse experiences triangle from the top down: cognition, social/emotional, regulation, survival.   "/>
          <p:cNvPicPr preferRelativeResize="0"/>
          <p:nvPr/>
        </p:nvPicPr>
        <p:blipFill rotWithShape="1">
          <a:blip r:embed="rId3">
            <a:alphaModFix/>
          </a:blip>
          <a:srcRect/>
          <a:stretch/>
        </p:blipFill>
        <p:spPr>
          <a:xfrm>
            <a:off x="2103120" y="4277084"/>
            <a:ext cx="3105311" cy="22696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pic>
        <p:nvPicPr>
          <p:cNvPr id="767" name="Google Shape;767;p150" descr="Remember: everyone in the classroom has a story that leads to misbehavior or defiance.  Nine times out of ten, the story behind the misbehavior won't make you angry.  It will break your heart.  Annett Breaux"/>
          <p:cNvPicPr preferRelativeResize="0"/>
          <p:nvPr/>
        </p:nvPicPr>
        <p:blipFill rotWithShape="1">
          <a:blip r:embed="rId3">
            <a:alphaModFix/>
          </a:blip>
          <a:srcRect/>
          <a:stretch/>
        </p:blipFill>
        <p:spPr>
          <a:xfrm>
            <a:off x="757547" y="714008"/>
            <a:ext cx="7569200" cy="4864100"/>
          </a:xfrm>
          <a:prstGeom prst="rect">
            <a:avLst/>
          </a:prstGeom>
          <a:noFill/>
          <a:ln w="28575" cap="flat" cmpd="sng">
            <a:solidFill>
              <a:schemeClr val="dk2"/>
            </a:solidFill>
            <a:prstDash val="solid"/>
            <a:round/>
            <a:headEnd type="none" w="sm" len="sm"/>
            <a:tailEnd type="none" w="sm" len="sm"/>
          </a:ln>
        </p:spPr>
      </p:pic>
      <p:sp>
        <p:nvSpPr>
          <p:cNvPr id="2" name="Title 1" hidden="1">
            <a:extLst>
              <a:ext uri="{FF2B5EF4-FFF2-40B4-BE49-F238E27FC236}">
                <a16:creationId xmlns:a16="http://schemas.microsoft.com/office/drawing/2014/main" id="{8CD0DB89-E3C0-2048-BDC2-D62306FCAD7E}"/>
              </a:ext>
            </a:extLst>
          </p:cNvPr>
          <p:cNvSpPr>
            <a:spLocks noGrp="1"/>
          </p:cNvSpPr>
          <p:nvPr>
            <p:ph type="title"/>
          </p:nvPr>
        </p:nvSpPr>
        <p:spPr/>
        <p:txBody>
          <a:bodyPr/>
          <a:lstStyle/>
          <a:p>
            <a:r>
              <a:rPr lang="en-US" dirty="0"/>
              <a:t>Remember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51"/>
          <p:cNvSpPr txBox="1">
            <a:spLocks noGrp="1"/>
          </p:cNvSpPr>
          <p:nvPr>
            <p:ph type="title"/>
          </p:nvPr>
        </p:nvSpPr>
        <p:spPr>
          <a:xfrm>
            <a:off x="266350" y="350825"/>
            <a:ext cx="84288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Developing a Continuum of Response</a:t>
            </a:r>
            <a:endParaRPr/>
          </a:p>
        </p:txBody>
      </p:sp>
      <p:sp>
        <p:nvSpPr>
          <p:cNvPr id="774" name="Google Shape;774;p151"/>
          <p:cNvSpPr txBox="1">
            <a:spLocks noGrp="1"/>
          </p:cNvSpPr>
          <p:nvPr>
            <p:ph type="body" idx="1"/>
          </p:nvPr>
        </p:nvSpPr>
        <p:spPr>
          <a:xfrm>
            <a:off x="443248" y="1488625"/>
            <a:ext cx="8257500" cy="4691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Just like emotions have a continuum, we need to have a continuum to responding to behaviors</a:t>
            </a:r>
            <a:endParaRPr/>
          </a:p>
        </p:txBody>
      </p:sp>
      <p:pic>
        <p:nvPicPr>
          <p:cNvPr id="775" name="Google Shape;775;p151" descr="Anger often is viewed as a single emotion.  However, anger occurs in many forms on a contiuum from annoyed to enraged.  Graphic shows continuum from annoyed to frustrated to upset to irate to furious to enraged. "/>
          <p:cNvPicPr preferRelativeResize="0"/>
          <p:nvPr/>
        </p:nvPicPr>
        <p:blipFill>
          <a:blip r:embed="rId3">
            <a:alphaModFix/>
          </a:blip>
          <a:stretch>
            <a:fillRect/>
          </a:stretch>
        </p:blipFill>
        <p:spPr>
          <a:xfrm>
            <a:off x="613600" y="2788825"/>
            <a:ext cx="7734300" cy="3390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152"/>
          <p:cNvSpPr txBox="1">
            <a:spLocks noGrp="1"/>
          </p:cNvSpPr>
          <p:nvPr>
            <p:ph type="title"/>
          </p:nvPr>
        </p:nvSpPr>
        <p:spPr>
          <a:xfrm>
            <a:off x="796036" y="437442"/>
            <a:ext cx="8330132"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2"/>
              </a:buClr>
              <a:buSzPts val="2400"/>
              <a:buFont typeface="Twentieth Century"/>
              <a:buNone/>
            </a:pPr>
            <a:r>
              <a:rPr lang="en-US" sz="2400">
                <a:solidFill>
                  <a:schemeClr val="accent2"/>
                </a:solidFill>
              </a:rPr>
              <a:t>Use a Continuum of Strategies to Respond to Behavioral Errors</a:t>
            </a:r>
            <a:br>
              <a:rPr lang="en-US" sz="3600">
                <a:solidFill>
                  <a:schemeClr val="dk2"/>
                </a:solidFill>
              </a:rPr>
            </a:br>
            <a:endParaRPr sz="3600"/>
          </a:p>
        </p:txBody>
      </p:sp>
      <p:pic>
        <p:nvPicPr>
          <p:cNvPr id="782" name="Google Shape;782;p152" descr="Planned ignoring, physical proximity, signal/non-verbal cue, direct eye contact, praise the appropriate behavior in others, redirect, support for procedure/routine, re-teach, differential reinforcement, specific and contingent error correction, provide choice, conference with student" title="Hierarchy of responding to inappropriate behaviors"/>
          <p:cNvPicPr preferRelativeResize="0"/>
          <p:nvPr/>
        </p:nvPicPr>
        <p:blipFill rotWithShape="1">
          <a:blip r:embed="rId3">
            <a:alphaModFix/>
          </a:blip>
          <a:srcRect/>
          <a:stretch/>
        </p:blipFill>
        <p:spPr>
          <a:xfrm>
            <a:off x="490371" y="1245956"/>
            <a:ext cx="8196429" cy="4814686"/>
          </a:xfrm>
          <a:prstGeom prst="rect">
            <a:avLst/>
          </a:prstGeom>
          <a:noFill/>
          <a:ln>
            <a:noFill/>
          </a:ln>
        </p:spPr>
      </p:pic>
      <p:pic>
        <p:nvPicPr>
          <p:cNvPr id="783" name="Google Shape;783;p152" title="Core Content Icon"/>
          <p:cNvPicPr preferRelativeResize="0"/>
          <p:nvPr/>
        </p:nvPicPr>
        <p:blipFill rotWithShape="1">
          <a:blip r:embed="rId4">
            <a:alphaModFix/>
          </a:blip>
          <a:srcRect/>
          <a:stretch/>
        </p:blipFill>
        <p:spPr>
          <a:xfrm>
            <a:off x="228626" y="288118"/>
            <a:ext cx="713232" cy="713232"/>
          </a:xfrm>
          <a:prstGeom prst="rect">
            <a:avLst/>
          </a:prstGeom>
          <a:noFill/>
          <a:ln>
            <a:noFill/>
          </a:ln>
          <a:effectLst>
            <a:outerShdw blurRad="50800" dist="38100" dir="2700000" algn="tl" rotWithShape="0">
              <a:srgbClr val="000000">
                <a:alpha val="42745"/>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53"/>
          <p:cNvSpPr txBox="1">
            <a:spLocks noGrp="1"/>
          </p:cNvSpPr>
          <p:nvPr>
            <p:ph type="title"/>
          </p:nvPr>
        </p:nvSpPr>
        <p:spPr>
          <a:xfrm>
            <a:off x="1182533" y="317200"/>
            <a:ext cx="6987000" cy="650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1D2A53"/>
              </a:buClr>
              <a:buSzPts val="3200"/>
              <a:buFont typeface="Questrial"/>
              <a:buNone/>
            </a:pPr>
            <a:r>
              <a:rPr lang="en-US" sz="3200" b="1" i="0" u="none" strike="noStrike" cap="none">
                <a:solidFill>
                  <a:srgbClr val="1D2A53"/>
                </a:solidFill>
                <a:latin typeface="Questrial"/>
                <a:ea typeface="Questrial"/>
                <a:cs typeface="Questrial"/>
                <a:sym typeface="Questrial"/>
              </a:rPr>
              <a:t>Definitions of Strategies</a:t>
            </a:r>
            <a:endParaRPr/>
          </a:p>
        </p:txBody>
      </p:sp>
      <p:graphicFrame>
        <p:nvGraphicFramePr>
          <p:cNvPr id="789" name="Google Shape;789;p153"/>
          <p:cNvGraphicFramePr/>
          <p:nvPr>
            <p:extLst>
              <p:ext uri="{D42A27DB-BD31-4B8C-83A1-F6EECF244321}">
                <p14:modId xmlns:p14="http://schemas.microsoft.com/office/powerpoint/2010/main" val="3070574551"/>
              </p:ext>
            </p:extLst>
          </p:nvPr>
        </p:nvGraphicFramePr>
        <p:xfrm>
          <a:off x="662617" y="1679632"/>
          <a:ext cx="8026825" cy="3662740"/>
        </p:xfrm>
        <a:graphic>
          <a:graphicData uri="http://schemas.openxmlformats.org/drawingml/2006/table">
            <a:tbl>
              <a:tblPr firstRow="1" bandRow="1">
                <a:noFill/>
                <a:tableStyleId>{83127C54-17C6-4414-9D44-490185328375}</a:tableStyleId>
              </a:tblPr>
              <a:tblGrid>
                <a:gridCol w="2295275">
                  <a:extLst>
                    <a:ext uri="{9D8B030D-6E8A-4147-A177-3AD203B41FA5}">
                      <a16:colId xmlns:a16="http://schemas.microsoft.com/office/drawing/2014/main" val="20000"/>
                    </a:ext>
                  </a:extLst>
                </a:gridCol>
                <a:gridCol w="5731550">
                  <a:extLst>
                    <a:ext uri="{9D8B030D-6E8A-4147-A177-3AD203B41FA5}">
                      <a16:colId xmlns:a16="http://schemas.microsoft.com/office/drawing/2014/main" val="20001"/>
                    </a:ext>
                  </a:extLst>
                </a:gridCol>
              </a:tblGrid>
              <a:tr h="370850">
                <a:tc>
                  <a:txBody>
                    <a:bodyPr/>
                    <a:lstStyle/>
                    <a:p>
                      <a:pPr marL="0" marR="0" lvl="0" indent="0" algn="r" rtl="0">
                        <a:spcBef>
                          <a:spcPts val="0"/>
                        </a:spcBef>
                        <a:spcAft>
                          <a:spcPts val="0"/>
                        </a:spcAft>
                        <a:buNone/>
                      </a:pPr>
                      <a:r>
                        <a:rPr lang="en-US" sz="1800" b="1"/>
                        <a:t>Planned Ignoring</a:t>
                      </a:r>
                      <a:endParaRPr sz="1800" b="1"/>
                    </a:p>
                  </a:txBody>
                  <a:tcPr marL="91450" marR="91450" marT="45725" marB="45725" anchor="ctr"/>
                </a:tc>
                <a:tc>
                  <a:txBody>
                    <a:bodyPr/>
                    <a:lstStyle/>
                    <a:p>
                      <a:pPr marL="0" marR="0" lvl="0" indent="0" algn="l" rtl="0">
                        <a:lnSpc>
                          <a:spcPct val="100000"/>
                        </a:lnSpc>
                        <a:spcBef>
                          <a:spcPts val="0"/>
                        </a:spcBef>
                        <a:spcAft>
                          <a:spcPts val="0"/>
                        </a:spcAft>
                        <a:buClr>
                          <a:srgbClr val="334991"/>
                        </a:buClr>
                        <a:buSzPts val="1600"/>
                        <a:buFont typeface="Calibri"/>
                        <a:buNone/>
                      </a:pPr>
                      <a:r>
                        <a:rPr lang="en-US" sz="1600" i="0" dirty="0">
                          <a:solidFill>
                            <a:srgbClr val="334991"/>
                          </a:solidFill>
                        </a:rPr>
                        <a:t> Ignore student behaviors when their motivation is attention, and continue instruction without stopping</a:t>
                      </a:r>
                      <a:endParaRPr sz="1600" i="0" dirty="0">
                        <a:solidFill>
                          <a:srgbClr val="334991"/>
                        </a:solidFill>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r" rtl="0">
                        <a:spcBef>
                          <a:spcPts val="0"/>
                        </a:spcBef>
                        <a:spcAft>
                          <a:spcPts val="0"/>
                        </a:spcAft>
                        <a:buNone/>
                      </a:pPr>
                      <a:r>
                        <a:rPr lang="en-US" sz="1800" b="1"/>
                        <a:t>Physical Proximity </a:t>
                      </a:r>
                      <a:endParaRPr/>
                    </a:p>
                  </a:txBody>
                  <a:tcPr marL="91450" marR="91450" marT="45725" marB="45725" anchor="ctr"/>
                </a:tc>
                <a:tc>
                  <a:txBody>
                    <a:bodyPr/>
                    <a:lstStyle/>
                    <a:p>
                      <a:pPr marL="0" marR="0" lvl="0" indent="0" algn="l" rtl="0">
                        <a:lnSpc>
                          <a:spcPct val="100000"/>
                        </a:lnSpc>
                        <a:spcBef>
                          <a:spcPts val="0"/>
                        </a:spcBef>
                        <a:spcAft>
                          <a:spcPts val="0"/>
                        </a:spcAft>
                        <a:buClr>
                          <a:srgbClr val="334991"/>
                        </a:buClr>
                        <a:buSzPts val="1600"/>
                        <a:buFont typeface="Calibri"/>
                        <a:buNone/>
                      </a:pPr>
                      <a:r>
                        <a:rPr lang="en-US" sz="1600" i="0">
                          <a:solidFill>
                            <a:srgbClr val="334991"/>
                          </a:solidFill>
                        </a:rPr>
                        <a:t>Using teacher proximity to communicate teacher awareness, caring, and concern</a:t>
                      </a:r>
                      <a:endParaRPr sz="1600" i="0">
                        <a:solidFill>
                          <a:srgbClr val="334991"/>
                        </a:solidFill>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r" rtl="0">
                        <a:lnSpc>
                          <a:spcPct val="100000"/>
                        </a:lnSpc>
                        <a:spcBef>
                          <a:spcPts val="0"/>
                        </a:spcBef>
                        <a:spcAft>
                          <a:spcPts val="0"/>
                        </a:spcAft>
                        <a:buClr>
                          <a:schemeClr val="dk1"/>
                        </a:buClr>
                        <a:buSzPts val="1800"/>
                        <a:buFont typeface="Calibri"/>
                        <a:buNone/>
                      </a:pPr>
                      <a:r>
                        <a:rPr lang="en-US" sz="1800" b="1"/>
                        <a:t>Direct Eye Contact</a:t>
                      </a:r>
                      <a:endParaRPr/>
                    </a:p>
                  </a:txBody>
                  <a:tcPr marL="91450" marR="91450" marT="45725" marB="45725" anchor="ctr"/>
                </a:tc>
                <a:tc>
                  <a:txBody>
                    <a:bodyPr/>
                    <a:lstStyle/>
                    <a:p>
                      <a:pPr marL="0" marR="0" lvl="0" indent="0" algn="l" rtl="0">
                        <a:lnSpc>
                          <a:spcPct val="100000"/>
                        </a:lnSpc>
                        <a:spcBef>
                          <a:spcPts val="0"/>
                        </a:spcBef>
                        <a:spcAft>
                          <a:spcPts val="0"/>
                        </a:spcAft>
                        <a:buClr>
                          <a:srgbClr val="334991"/>
                        </a:buClr>
                        <a:buSzPts val="1600"/>
                        <a:buFont typeface="Calibri"/>
                        <a:buNone/>
                      </a:pPr>
                      <a:r>
                        <a:rPr lang="en-US" sz="1600" i="0">
                          <a:solidFill>
                            <a:srgbClr val="334991"/>
                          </a:solidFill>
                        </a:rPr>
                        <a:t>The ”teacher look” to get attention and non-verbally prompt a student</a:t>
                      </a:r>
                      <a:endParaRPr sz="1600" i="0">
                        <a:solidFill>
                          <a:srgbClr val="334991"/>
                        </a:solidFill>
                      </a:endParaRPr>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r" rtl="0">
                        <a:lnSpc>
                          <a:spcPct val="100000"/>
                        </a:lnSpc>
                        <a:spcBef>
                          <a:spcPts val="0"/>
                        </a:spcBef>
                        <a:spcAft>
                          <a:spcPts val="0"/>
                        </a:spcAft>
                        <a:buClr>
                          <a:schemeClr val="dk1"/>
                        </a:buClr>
                        <a:buSzPts val="1800"/>
                        <a:buFont typeface="Calibri"/>
                        <a:buNone/>
                      </a:pPr>
                      <a:r>
                        <a:rPr lang="en-US" sz="1800" b="1"/>
                        <a:t>Signal/Non-Verbal Cue</a:t>
                      </a:r>
                      <a:endParaRPr/>
                    </a:p>
                  </a:txBody>
                  <a:tcPr marL="91450" marR="91450" marT="45725" marB="45725" anchor="ctr"/>
                </a:tc>
                <a:tc>
                  <a:txBody>
                    <a:bodyPr/>
                    <a:lstStyle/>
                    <a:p>
                      <a:pPr marL="0" marR="0" lvl="0" indent="0" algn="l" rtl="0">
                        <a:lnSpc>
                          <a:spcPct val="100000"/>
                        </a:lnSpc>
                        <a:spcBef>
                          <a:spcPts val="0"/>
                        </a:spcBef>
                        <a:spcAft>
                          <a:spcPts val="0"/>
                        </a:spcAft>
                        <a:buClr>
                          <a:srgbClr val="334991"/>
                        </a:buClr>
                        <a:buSzPts val="1600"/>
                        <a:buFont typeface="Calibri"/>
                        <a:buNone/>
                      </a:pPr>
                      <a:r>
                        <a:rPr lang="en-US" sz="1600" i="0">
                          <a:solidFill>
                            <a:srgbClr val="334991"/>
                          </a:solidFill>
                        </a:rPr>
                        <a:t>Teacher gestures to prompt a desired behavior, response, or adherence to a classroom procedure and routine. </a:t>
                      </a:r>
                      <a:endParaRPr/>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r" rtl="0">
                        <a:spcBef>
                          <a:spcPts val="0"/>
                        </a:spcBef>
                        <a:spcAft>
                          <a:spcPts val="0"/>
                        </a:spcAft>
                        <a:buNone/>
                      </a:pPr>
                      <a:r>
                        <a:rPr lang="en-US" sz="1800" b="1"/>
                        <a:t>Praise (BSPS) the Appropriate Behavior in Others</a:t>
                      </a:r>
                      <a:endParaRPr/>
                    </a:p>
                  </a:txBody>
                  <a:tcPr marL="91450" marR="91450" marT="45725" marB="45725" anchor="ctr"/>
                </a:tc>
                <a:tc>
                  <a:txBody>
                    <a:bodyPr/>
                    <a:lstStyle/>
                    <a:p>
                      <a:pPr marL="0" marR="0" lvl="0" indent="0" algn="l" rtl="0">
                        <a:lnSpc>
                          <a:spcPct val="100000"/>
                        </a:lnSpc>
                        <a:spcBef>
                          <a:spcPts val="0"/>
                        </a:spcBef>
                        <a:spcAft>
                          <a:spcPts val="0"/>
                        </a:spcAft>
                        <a:buClr>
                          <a:srgbClr val="334991"/>
                        </a:buClr>
                        <a:buSzPts val="1600"/>
                        <a:buFont typeface="Calibri"/>
                        <a:buNone/>
                      </a:pPr>
                      <a:r>
                        <a:rPr lang="en-US" sz="1600" i="0">
                          <a:solidFill>
                            <a:srgbClr val="334991"/>
                          </a:solidFill>
                        </a:rPr>
                        <a:t>Identify the correct behavior in another student or group, and use behavior specific praise to remind all students of the rule/expectation.</a:t>
                      </a:r>
                      <a:endParaRPr sz="1600" i="0">
                        <a:solidFill>
                          <a:srgbClr val="334991"/>
                        </a:solidFill>
                      </a:endParaRPr>
                    </a:p>
                  </a:txBody>
                  <a:tcPr marL="91450" marR="91450" marT="45725" marB="45725" anchor="ctr"/>
                </a:tc>
                <a:extLst>
                  <a:ext uri="{0D108BD9-81ED-4DB2-BD59-A6C34878D82A}">
                    <a16:rowId xmlns:a16="http://schemas.microsoft.com/office/drawing/2014/main" val="10004"/>
                  </a:ext>
                </a:extLst>
              </a:tr>
              <a:tr h="370850">
                <a:tc>
                  <a:txBody>
                    <a:bodyPr/>
                    <a:lstStyle/>
                    <a:p>
                      <a:pPr marL="0" marR="0" lvl="0" indent="0" algn="r" rtl="0">
                        <a:spcBef>
                          <a:spcPts val="0"/>
                        </a:spcBef>
                        <a:spcAft>
                          <a:spcPts val="0"/>
                        </a:spcAft>
                        <a:buNone/>
                      </a:pPr>
                      <a:r>
                        <a:rPr lang="en-US" sz="1800" b="1"/>
                        <a:t>Redirect</a:t>
                      </a:r>
                      <a:endParaRPr/>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dirty="0"/>
                        <a:t>Restate the desired behavior as described on the teaching matrix</a:t>
                      </a:r>
                      <a:endParaRPr dirty="0"/>
                    </a:p>
                  </a:txBody>
                  <a:tcPr marL="91450" marR="91450" marT="45725" marB="45725" anchor="ctr">
                    <a:solidFill>
                      <a:srgbClr val="FFFFFF"/>
                    </a:solidFill>
                  </a:tcPr>
                </a:tc>
                <a:extLst>
                  <a:ext uri="{0D108BD9-81ED-4DB2-BD59-A6C34878D82A}">
                    <a16:rowId xmlns:a16="http://schemas.microsoft.com/office/drawing/2014/main" val="10005"/>
                  </a:ext>
                </a:extLst>
              </a:tr>
            </a:tbl>
          </a:graphicData>
        </a:graphic>
      </p:graphicFrame>
      <p:pic>
        <p:nvPicPr>
          <p:cNvPr id="790" name="Google Shape;790;p153" title="Core Content Icon"/>
          <p:cNvPicPr preferRelativeResize="0"/>
          <p:nvPr/>
        </p:nvPicPr>
        <p:blipFill rotWithShape="1">
          <a:blip r:embed="rId3">
            <a:alphaModFix/>
          </a:blip>
          <a:srcRect/>
          <a:stretch/>
        </p:blipFill>
        <p:spPr>
          <a:xfrm>
            <a:off x="228626"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54"/>
          <p:cNvSpPr txBox="1">
            <a:spLocks noGrp="1"/>
          </p:cNvSpPr>
          <p:nvPr>
            <p:ph type="title"/>
          </p:nvPr>
        </p:nvSpPr>
        <p:spPr>
          <a:xfrm>
            <a:off x="1381760" y="295286"/>
            <a:ext cx="6987000" cy="650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1D2A53"/>
              </a:buClr>
              <a:buSzPts val="3200"/>
              <a:buFont typeface="Questrial"/>
              <a:buNone/>
            </a:pPr>
            <a:r>
              <a:rPr lang="en-US" sz="3200" b="1" i="0" u="none" strike="noStrike" cap="none">
                <a:solidFill>
                  <a:srgbClr val="1D2A53"/>
                </a:solidFill>
                <a:latin typeface="Questrial"/>
                <a:ea typeface="Questrial"/>
                <a:cs typeface="Questrial"/>
                <a:sym typeface="Questrial"/>
              </a:rPr>
              <a:t>Definitions of Strategies (con’t)</a:t>
            </a:r>
            <a:endParaRPr/>
          </a:p>
        </p:txBody>
      </p:sp>
      <p:graphicFrame>
        <p:nvGraphicFramePr>
          <p:cNvPr id="796" name="Google Shape;796;p154"/>
          <p:cNvGraphicFramePr/>
          <p:nvPr>
            <p:extLst>
              <p:ext uri="{D42A27DB-BD31-4B8C-83A1-F6EECF244321}">
                <p14:modId xmlns:p14="http://schemas.microsoft.com/office/powerpoint/2010/main" val="1187915267"/>
              </p:ext>
            </p:extLst>
          </p:nvPr>
        </p:nvGraphicFramePr>
        <p:xfrm>
          <a:off x="322312" y="1348355"/>
          <a:ext cx="8177325" cy="4572060"/>
        </p:xfrm>
        <a:graphic>
          <a:graphicData uri="http://schemas.openxmlformats.org/drawingml/2006/table">
            <a:tbl>
              <a:tblPr firstRow="1" bandRow="1">
                <a:noFill/>
                <a:tableStyleId>{83127C54-17C6-4414-9D44-490185328375}</a:tableStyleId>
              </a:tblPr>
              <a:tblGrid>
                <a:gridCol w="2612425">
                  <a:extLst>
                    <a:ext uri="{9D8B030D-6E8A-4147-A177-3AD203B41FA5}">
                      <a16:colId xmlns:a16="http://schemas.microsoft.com/office/drawing/2014/main" val="20000"/>
                    </a:ext>
                  </a:extLst>
                </a:gridCol>
                <a:gridCol w="5564900">
                  <a:extLst>
                    <a:ext uri="{9D8B030D-6E8A-4147-A177-3AD203B41FA5}">
                      <a16:colId xmlns:a16="http://schemas.microsoft.com/office/drawing/2014/main" val="20001"/>
                    </a:ext>
                  </a:extLst>
                </a:gridCol>
              </a:tblGrid>
              <a:tr h="370850">
                <a:tc>
                  <a:txBody>
                    <a:bodyPr/>
                    <a:lstStyle/>
                    <a:p>
                      <a:pPr marL="0" marR="0" lvl="0" indent="0" algn="r" rtl="0">
                        <a:spcBef>
                          <a:spcPts val="0"/>
                        </a:spcBef>
                        <a:spcAft>
                          <a:spcPts val="0"/>
                        </a:spcAft>
                        <a:buNone/>
                      </a:pPr>
                      <a:r>
                        <a:rPr lang="en-US" sz="1800" b="1"/>
                        <a:t>Support for Procedures/ Routine</a:t>
                      </a:r>
                      <a:endParaRPr/>
                    </a:p>
                  </a:txBody>
                  <a:tcPr marL="91450" marR="91450" marT="45725" marB="45725" anchor="ctr"/>
                </a:tc>
                <a:tc>
                  <a:txBody>
                    <a:bodyPr/>
                    <a:lstStyle/>
                    <a:p>
                      <a:pPr marL="0" marR="0" lvl="0" indent="0" algn="l" rtl="0">
                        <a:lnSpc>
                          <a:spcPct val="100000"/>
                        </a:lnSpc>
                        <a:spcBef>
                          <a:spcPts val="0"/>
                        </a:spcBef>
                        <a:spcAft>
                          <a:spcPts val="0"/>
                        </a:spcAft>
                        <a:buClr>
                          <a:srgbClr val="334991"/>
                        </a:buClr>
                        <a:buSzPts val="1600"/>
                        <a:buFont typeface="Calibri"/>
                        <a:buNone/>
                      </a:pPr>
                      <a:r>
                        <a:rPr lang="en-US" sz="1600" i="0" dirty="0">
                          <a:solidFill>
                            <a:srgbClr val="334991"/>
                          </a:solidFill>
                        </a:rPr>
                        <a:t>Identify and install a classroom routine to prevent the problem behavior. Provide a booster for a routine already in place.</a:t>
                      </a:r>
                      <a:endParaRPr sz="1600" i="0" dirty="0">
                        <a:solidFill>
                          <a:srgbClr val="334991"/>
                        </a:solidFill>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r" rtl="0">
                        <a:spcBef>
                          <a:spcPts val="0"/>
                        </a:spcBef>
                        <a:spcAft>
                          <a:spcPts val="0"/>
                        </a:spcAft>
                        <a:buNone/>
                      </a:pPr>
                      <a:r>
                        <a:rPr lang="en-US" sz="1800" b="1"/>
                        <a:t>Re-teach</a:t>
                      </a:r>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a:t>State and demonstrate the matrix behavior.  Have the student demonstrate. Provide immediate feedback.</a:t>
                      </a:r>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r" rtl="0">
                        <a:lnSpc>
                          <a:spcPct val="100000"/>
                        </a:lnSpc>
                        <a:spcBef>
                          <a:spcPts val="0"/>
                        </a:spcBef>
                        <a:spcAft>
                          <a:spcPts val="0"/>
                        </a:spcAft>
                        <a:buClr>
                          <a:schemeClr val="dk1"/>
                        </a:buClr>
                        <a:buSzPts val="1800"/>
                        <a:buFont typeface="Calibri"/>
                        <a:buNone/>
                      </a:pPr>
                      <a:r>
                        <a:rPr lang="en-US" sz="1800" b="1"/>
                        <a:t>Differential Reinforcement</a:t>
                      </a:r>
                      <a:endParaRPr/>
                    </a:p>
                  </a:txBody>
                  <a:tcPr marL="91450" marR="91450" marT="45725" marB="45725" anchor="ctr"/>
                </a:tc>
                <a:tc>
                  <a:txBody>
                    <a:bodyPr/>
                    <a:lstStyle/>
                    <a:p>
                      <a:pPr marL="0" marR="0" lvl="0" indent="0" algn="l" rtl="0">
                        <a:lnSpc>
                          <a:spcPct val="100000"/>
                        </a:lnSpc>
                        <a:spcBef>
                          <a:spcPts val="0"/>
                        </a:spcBef>
                        <a:spcAft>
                          <a:spcPts val="0"/>
                        </a:spcAft>
                        <a:buClr>
                          <a:srgbClr val="334991"/>
                        </a:buClr>
                        <a:buSzPts val="1600"/>
                        <a:buFont typeface="Calibri"/>
                        <a:buNone/>
                      </a:pPr>
                      <a:r>
                        <a:rPr lang="en-US" sz="1600" i="0">
                          <a:solidFill>
                            <a:srgbClr val="334991"/>
                          </a:solidFill>
                        </a:rPr>
                        <a:t>Reinforcing one behavior and not another. For example reinforce the positive behavior while ignoring the student’s inappropriate behavior.</a:t>
                      </a:r>
                      <a:endParaRPr sz="1600" i="0">
                        <a:solidFill>
                          <a:srgbClr val="334991"/>
                        </a:solidFill>
                      </a:endParaRPr>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r" rtl="0">
                        <a:lnSpc>
                          <a:spcPct val="100000"/>
                        </a:lnSpc>
                        <a:spcBef>
                          <a:spcPts val="0"/>
                        </a:spcBef>
                        <a:spcAft>
                          <a:spcPts val="0"/>
                        </a:spcAft>
                        <a:buClr>
                          <a:schemeClr val="dk1"/>
                        </a:buClr>
                        <a:buSzPts val="1800"/>
                        <a:buFont typeface="Calibri"/>
                        <a:buNone/>
                      </a:pPr>
                      <a:r>
                        <a:rPr lang="en-US" sz="1800" b="1"/>
                        <a:t>Specific and Content Error Correction</a:t>
                      </a:r>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a:t>Specific directions that prompt or alert the student to stop the undesired behavior and to engage in the desired behavior</a:t>
                      </a:r>
                      <a:endParaRPr/>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r" rtl="0">
                        <a:spcBef>
                          <a:spcPts val="0"/>
                        </a:spcBef>
                        <a:spcAft>
                          <a:spcPts val="0"/>
                        </a:spcAft>
                        <a:buNone/>
                      </a:pPr>
                      <a:r>
                        <a:rPr lang="en-US" sz="1800" b="1"/>
                        <a:t>Provide Choice</a:t>
                      </a:r>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a:t>Give choice to accomplish task in another location, about the order of task completion, using alternate supplies to complete the task or for a different type of activity that accomplishes the same instructional objective. Choices should lead to the same outcome.</a:t>
                      </a:r>
                      <a:endParaRPr/>
                    </a:p>
                  </a:txBody>
                  <a:tcPr marL="91450" marR="91450" marT="45725" marB="45725" anchor="ctr"/>
                </a:tc>
                <a:extLst>
                  <a:ext uri="{0D108BD9-81ED-4DB2-BD59-A6C34878D82A}">
                    <a16:rowId xmlns:a16="http://schemas.microsoft.com/office/drawing/2014/main" val="10004"/>
                  </a:ext>
                </a:extLst>
              </a:tr>
              <a:tr h="370850">
                <a:tc>
                  <a:txBody>
                    <a:bodyPr/>
                    <a:lstStyle/>
                    <a:p>
                      <a:pPr marL="0" marR="0" lvl="0" indent="0" algn="r" rtl="0">
                        <a:spcBef>
                          <a:spcPts val="0"/>
                        </a:spcBef>
                        <a:spcAft>
                          <a:spcPts val="0"/>
                        </a:spcAft>
                        <a:buNone/>
                      </a:pPr>
                      <a:r>
                        <a:rPr lang="en-US" sz="1800" b="1"/>
                        <a:t>Conference with Student</a:t>
                      </a:r>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dirty="0"/>
                        <a:t>Describe the problem. Describe the alternative behavior. Tell why the alternative is better. Practice. Provide feedback.</a:t>
                      </a:r>
                      <a:endParaRPr dirty="0"/>
                    </a:p>
                  </a:txBody>
                  <a:tcPr marL="91450" marR="91450" marT="45725" marB="45725" anchor="ctr"/>
                </a:tc>
                <a:extLst>
                  <a:ext uri="{0D108BD9-81ED-4DB2-BD59-A6C34878D82A}">
                    <a16:rowId xmlns:a16="http://schemas.microsoft.com/office/drawing/2014/main" val="10005"/>
                  </a:ext>
                </a:extLst>
              </a:tr>
            </a:tbl>
          </a:graphicData>
        </a:graphic>
      </p:graphicFrame>
      <p:pic>
        <p:nvPicPr>
          <p:cNvPr id="797" name="Google Shape;797;p154" title="Core Content Icon"/>
          <p:cNvPicPr preferRelativeResize="0"/>
          <p:nvPr/>
        </p:nvPicPr>
        <p:blipFill rotWithShape="1">
          <a:blip r:embed="rId3">
            <a:alphaModFix/>
          </a:blip>
          <a:srcRect/>
          <a:stretch/>
        </p:blipFill>
        <p:spPr>
          <a:xfrm>
            <a:off x="228626"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55"/>
          <p:cNvSpPr txBox="1"/>
          <p:nvPr/>
        </p:nvSpPr>
        <p:spPr>
          <a:xfrm>
            <a:off x="512518" y="1223435"/>
            <a:ext cx="3831000" cy="412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r>
              <a:rPr lang="en-US" sz="1800">
                <a:solidFill>
                  <a:srgbClr val="334991"/>
                </a:solidFill>
                <a:latin typeface="Questrial"/>
                <a:ea typeface="Questrial"/>
                <a:cs typeface="Questrial"/>
                <a:sym typeface="Questrial"/>
              </a:rPr>
              <a:t>What effective strategies are currently in place for responding to a minor/teacher managed behavior problems in your school?</a:t>
            </a:r>
            <a:endParaRPr/>
          </a:p>
          <a:p>
            <a:pPr marL="342900" marR="0" lvl="0" indent="-342900" algn="l" rtl="0">
              <a:spcBef>
                <a:spcPts val="1560"/>
              </a:spcBef>
              <a:spcAft>
                <a:spcPts val="0"/>
              </a:spcAft>
              <a:buClr>
                <a:schemeClr val="dk1"/>
              </a:buClr>
              <a:buSzPts val="1800"/>
              <a:buFont typeface="Calibri"/>
              <a:buAutoNum type="arabicPeriod"/>
            </a:pPr>
            <a:r>
              <a:rPr lang="en-US" sz="1800">
                <a:solidFill>
                  <a:srgbClr val="334991"/>
                </a:solidFill>
                <a:latin typeface="Questrial"/>
                <a:ea typeface="Questrial"/>
                <a:cs typeface="Questrial"/>
                <a:sym typeface="Questrial"/>
              </a:rPr>
              <a:t>Identify your continuum of strategies</a:t>
            </a:r>
            <a:endParaRPr/>
          </a:p>
          <a:p>
            <a:pPr marL="520700" marR="0" lvl="1" indent="-227012" algn="l" rtl="0">
              <a:spcBef>
                <a:spcPts val="1200"/>
              </a:spcBef>
              <a:spcAft>
                <a:spcPts val="0"/>
              </a:spcAft>
              <a:buClr>
                <a:schemeClr val="lt1"/>
              </a:buClr>
              <a:buSzPts val="1600"/>
              <a:buFont typeface="Courier New"/>
              <a:buChar char="o"/>
            </a:pPr>
            <a:r>
              <a:rPr lang="en-US" sz="1600" b="0" i="0" u="none" strike="noStrike" cap="none">
                <a:solidFill>
                  <a:srgbClr val="334991"/>
                </a:solidFill>
                <a:latin typeface="Questrial"/>
                <a:ea typeface="Questrial"/>
                <a:cs typeface="Questrial"/>
                <a:sym typeface="Questrial"/>
              </a:rPr>
              <a:t>Include prevention strategies</a:t>
            </a:r>
            <a:endParaRPr/>
          </a:p>
          <a:p>
            <a:pPr marL="520700" marR="0" lvl="1" indent="-227012" algn="l" rtl="0">
              <a:spcBef>
                <a:spcPts val="600"/>
              </a:spcBef>
              <a:spcAft>
                <a:spcPts val="0"/>
              </a:spcAft>
              <a:buClr>
                <a:schemeClr val="lt1"/>
              </a:buClr>
              <a:buSzPts val="1600"/>
              <a:buFont typeface="Courier New"/>
              <a:buChar char="o"/>
            </a:pPr>
            <a:r>
              <a:rPr lang="en-US" sz="1600" b="0" i="0" u="none" strike="noStrike" cap="none">
                <a:solidFill>
                  <a:srgbClr val="334991"/>
                </a:solidFill>
                <a:latin typeface="Questrial"/>
                <a:ea typeface="Questrial"/>
                <a:cs typeface="Questrial"/>
                <a:sym typeface="Questrial"/>
              </a:rPr>
              <a:t>Include re-teaching and other classroom management practices</a:t>
            </a:r>
            <a:endParaRPr/>
          </a:p>
          <a:p>
            <a:pPr marL="342900" marR="0" lvl="0" indent="-342900" algn="l" rtl="0">
              <a:spcBef>
                <a:spcPts val="960"/>
              </a:spcBef>
              <a:spcAft>
                <a:spcPts val="0"/>
              </a:spcAft>
              <a:buClr>
                <a:schemeClr val="dk1"/>
              </a:buClr>
              <a:buSzPts val="1800"/>
              <a:buFont typeface="Calibri"/>
              <a:buAutoNum type="arabicPeriod"/>
            </a:pPr>
            <a:r>
              <a:rPr lang="en-US" sz="1800">
                <a:solidFill>
                  <a:srgbClr val="334991"/>
                </a:solidFill>
                <a:latin typeface="Questrial"/>
                <a:ea typeface="Questrial"/>
                <a:cs typeface="Questrial"/>
                <a:sym typeface="Questrial"/>
              </a:rPr>
              <a:t>Add your continuum to the flowchart to document the process for responding to behavior.</a:t>
            </a:r>
            <a:endParaRPr/>
          </a:p>
          <a:p>
            <a:pPr marL="520700" marR="0" lvl="1" indent="-227012" algn="l" rtl="0">
              <a:spcBef>
                <a:spcPts val="1200"/>
              </a:spcBef>
              <a:spcAft>
                <a:spcPts val="0"/>
              </a:spcAft>
              <a:buClr>
                <a:schemeClr val="lt1"/>
              </a:buClr>
              <a:buSzPts val="1600"/>
              <a:buFont typeface="Courier New"/>
              <a:buChar char="o"/>
            </a:pPr>
            <a:r>
              <a:rPr lang="en-US" sz="1600" b="0" i="0" u="none" strike="noStrike" cap="none">
                <a:solidFill>
                  <a:srgbClr val="334991"/>
                </a:solidFill>
                <a:latin typeface="Questrial"/>
                <a:ea typeface="Questrial"/>
                <a:cs typeface="Questrial"/>
                <a:sym typeface="Questrial"/>
              </a:rPr>
              <a:t>Avoid “3 minors equals a major” logic</a:t>
            </a:r>
            <a:endParaRPr/>
          </a:p>
          <a:p>
            <a:pPr marL="293687" marR="0" lvl="0" indent="-293687" algn="l" rtl="0">
              <a:spcBef>
                <a:spcPts val="600"/>
              </a:spcBef>
              <a:spcAft>
                <a:spcPts val="0"/>
              </a:spcAft>
              <a:buClr>
                <a:schemeClr val="dk1"/>
              </a:buClr>
              <a:buSzPts val="1800"/>
              <a:buFont typeface="Calibri"/>
              <a:buAutoNum type="arabicPeriod"/>
            </a:pPr>
            <a:r>
              <a:rPr lang="en-US" sz="1800">
                <a:solidFill>
                  <a:srgbClr val="334991"/>
                </a:solidFill>
                <a:latin typeface="Questrial"/>
                <a:ea typeface="Questrial"/>
                <a:cs typeface="Questrial"/>
                <a:sym typeface="Questrial"/>
              </a:rPr>
              <a:t>When do staff complete a minor ODR form?</a:t>
            </a:r>
            <a:endParaRPr/>
          </a:p>
        </p:txBody>
      </p:sp>
      <p:sp>
        <p:nvSpPr>
          <p:cNvPr id="805" name="Google Shape;805;p155"/>
          <p:cNvSpPr txBox="1"/>
          <p:nvPr/>
        </p:nvSpPr>
        <p:spPr>
          <a:xfrm>
            <a:off x="4520476" y="6349175"/>
            <a:ext cx="37554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accent6"/>
                </a:solidFill>
                <a:latin typeface="Questrial"/>
                <a:ea typeface="Questrial"/>
                <a:cs typeface="Questrial"/>
                <a:sym typeface="Questrial"/>
              </a:rPr>
              <a:t>Workbook Activity 3 (p.34)</a:t>
            </a:r>
            <a:endParaRPr/>
          </a:p>
        </p:txBody>
      </p:sp>
      <p:pic>
        <p:nvPicPr>
          <p:cNvPr id="806" name="Google Shape;806;p155" descr="Picture of workbook page showing activity one - Discipline process - flowchart. "/>
          <p:cNvPicPr preferRelativeResize="0"/>
          <p:nvPr/>
        </p:nvPicPr>
        <p:blipFill rotWithShape="1">
          <a:blip r:embed="rId3">
            <a:alphaModFix/>
          </a:blip>
          <a:srcRect/>
          <a:stretch/>
        </p:blipFill>
        <p:spPr>
          <a:xfrm>
            <a:off x="4520485" y="898707"/>
            <a:ext cx="4416767" cy="539346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07" name="Google Shape;807;p155">
            <a:extLst>
              <a:ext uri="{C183D7F6-B498-43B3-948B-1728B52AA6E4}">
                <adec:decorative xmlns:adec="http://schemas.microsoft.com/office/drawing/2017/decorative" val="1"/>
              </a:ext>
            </a:extLst>
          </p:cNvPr>
          <p:cNvSpPr/>
          <p:nvPr/>
        </p:nvSpPr>
        <p:spPr>
          <a:xfrm>
            <a:off x="5548776" y="2560137"/>
            <a:ext cx="2073000" cy="3086100"/>
          </a:xfrm>
          <a:prstGeom prst="ellipse">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20486955-A126-8644-B49E-9D8780FCA6D4}"/>
              </a:ext>
            </a:extLst>
          </p:cNvPr>
          <p:cNvSpPr>
            <a:spLocks noGrp="1"/>
          </p:cNvSpPr>
          <p:nvPr>
            <p:ph type="title"/>
          </p:nvPr>
        </p:nvSpPr>
        <p:spPr>
          <a:xfrm>
            <a:off x="512518" y="139525"/>
            <a:ext cx="8110242" cy="1126590"/>
          </a:xfrm>
        </p:spPr>
        <p:txBody>
          <a:bodyPr/>
          <a:lstStyle/>
          <a:p>
            <a:r>
              <a:rPr lang="en-US" sz="2000" dirty="0"/>
              <a:t>Consider a Continuum of Strategies to your Discipline Flowchart</a:t>
            </a:r>
            <a:br>
              <a:rPr lang="en-US" sz="2000" dirty="0"/>
            </a:b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56"/>
          <p:cNvSpPr txBox="1">
            <a:spLocks noGrp="1"/>
          </p:cNvSpPr>
          <p:nvPr>
            <p:ph type="title"/>
          </p:nvPr>
        </p:nvSpPr>
        <p:spPr>
          <a:xfrm>
            <a:off x="760274" y="367975"/>
            <a:ext cx="7462800" cy="91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Planning - </a:t>
            </a:r>
            <a:endParaRPr/>
          </a:p>
          <a:p>
            <a:pPr marL="0" lvl="0" indent="0" algn="ctr" rtl="0">
              <a:spcBef>
                <a:spcPts val="0"/>
              </a:spcBef>
              <a:spcAft>
                <a:spcPts val="0"/>
              </a:spcAft>
              <a:buNone/>
            </a:pPr>
            <a:r>
              <a:rPr lang="en-US"/>
              <a:t>Continuum of Strategies</a:t>
            </a:r>
            <a:endParaRPr/>
          </a:p>
        </p:txBody>
      </p:sp>
      <p:sp>
        <p:nvSpPr>
          <p:cNvPr id="814" name="Google Shape;814;p156"/>
          <p:cNvSpPr txBox="1">
            <a:spLocks noGrp="1"/>
          </p:cNvSpPr>
          <p:nvPr>
            <p:ph type="body" idx="1"/>
          </p:nvPr>
        </p:nvSpPr>
        <p:spPr>
          <a:xfrm>
            <a:off x="365298" y="1600200"/>
            <a:ext cx="8257500" cy="43737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 </a:t>
            </a:r>
            <a:endParaRPr/>
          </a:p>
        </p:txBody>
      </p:sp>
      <p:sp>
        <p:nvSpPr>
          <p:cNvPr id="815" name="Google Shape;815;p156"/>
          <p:cNvSpPr txBox="1"/>
          <p:nvPr/>
        </p:nvSpPr>
        <p:spPr>
          <a:xfrm>
            <a:off x="532425" y="1666825"/>
            <a:ext cx="8090400" cy="4373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DD8047"/>
                </a:solidFill>
                <a:latin typeface="Questrial"/>
                <a:ea typeface="Questrial"/>
                <a:cs typeface="Questrial"/>
                <a:sym typeface="Questrial"/>
              </a:rPr>
              <a:t>Discuss the definitions from the previous two slides with a shoulder partner, and consider: </a:t>
            </a:r>
            <a:endParaRPr sz="2400" b="1">
              <a:solidFill>
                <a:srgbClr val="DD8047"/>
              </a:solidFill>
              <a:latin typeface="Questrial"/>
              <a:ea typeface="Questrial"/>
              <a:cs typeface="Questrial"/>
              <a:sym typeface="Questrial"/>
            </a:endParaRPr>
          </a:p>
          <a:p>
            <a:pPr marL="0" marR="0" lvl="0" indent="0" algn="l" rtl="0">
              <a:spcBef>
                <a:spcPts val="0"/>
              </a:spcBef>
              <a:spcAft>
                <a:spcPts val="0"/>
              </a:spcAft>
              <a:buNone/>
            </a:pPr>
            <a:endParaRPr sz="2400" b="1">
              <a:solidFill>
                <a:srgbClr val="DD8047"/>
              </a:solidFill>
              <a:latin typeface="Questrial"/>
              <a:ea typeface="Questrial"/>
              <a:cs typeface="Questrial"/>
              <a:sym typeface="Questrial"/>
            </a:endParaRPr>
          </a:p>
          <a:p>
            <a:pPr marL="457200" marR="0" lvl="0" indent="-381000" algn="l" rtl="0">
              <a:spcBef>
                <a:spcPts val="0"/>
              </a:spcBef>
              <a:spcAft>
                <a:spcPts val="0"/>
              </a:spcAft>
              <a:buClr>
                <a:srgbClr val="DD8047"/>
              </a:buClr>
              <a:buSzPts val="2400"/>
              <a:buFont typeface="Questrial"/>
              <a:buAutoNum type="arabicParenR"/>
            </a:pPr>
            <a:r>
              <a:rPr lang="en-US" sz="2400" b="1">
                <a:solidFill>
                  <a:srgbClr val="DD8047"/>
                </a:solidFill>
                <a:latin typeface="Questrial"/>
                <a:ea typeface="Questrial"/>
                <a:cs typeface="Questrial"/>
                <a:sym typeface="Questrial"/>
              </a:rPr>
              <a:t>If any should be included on your school’s discipline flowchart (write these down on a post-it)</a:t>
            </a:r>
            <a:endParaRPr sz="2400" b="1">
              <a:solidFill>
                <a:srgbClr val="DD8047"/>
              </a:solidFill>
              <a:latin typeface="Questrial"/>
              <a:ea typeface="Questrial"/>
              <a:cs typeface="Questrial"/>
              <a:sym typeface="Questrial"/>
            </a:endParaRPr>
          </a:p>
          <a:p>
            <a:pPr marL="457200" marR="0" lvl="0" indent="-381000" algn="l" rtl="0">
              <a:spcBef>
                <a:spcPts val="0"/>
              </a:spcBef>
              <a:spcAft>
                <a:spcPts val="0"/>
              </a:spcAft>
              <a:buClr>
                <a:srgbClr val="DD8047"/>
              </a:buClr>
              <a:buSzPts val="2400"/>
              <a:buFont typeface="Questrial"/>
              <a:buAutoNum type="arabicParenR"/>
            </a:pPr>
            <a:r>
              <a:rPr lang="en-US" sz="2400" b="1">
                <a:solidFill>
                  <a:srgbClr val="DD8047"/>
                </a:solidFill>
                <a:latin typeface="Questrial"/>
                <a:ea typeface="Questrial"/>
                <a:cs typeface="Questrial"/>
                <a:sym typeface="Questrial"/>
              </a:rPr>
              <a:t>What PD is required to ensure all staff implement those strategies with fidelity?</a:t>
            </a:r>
            <a:endParaRPr sz="2400" b="1">
              <a:solidFill>
                <a:srgbClr val="DD8047"/>
              </a:solidFill>
              <a:latin typeface="Questrial"/>
              <a:ea typeface="Questrial"/>
              <a:cs typeface="Questrial"/>
              <a:sym typeface="Questrial"/>
            </a:endParaRPr>
          </a:p>
          <a:p>
            <a:pPr marL="457200" marR="0" lvl="0" indent="-457200" algn="l" rtl="0">
              <a:spcBef>
                <a:spcPts val="0"/>
              </a:spcBef>
              <a:spcAft>
                <a:spcPts val="0"/>
              </a:spcAft>
              <a:buNone/>
            </a:pPr>
            <a:r>
              <a:rPr lang="en-US" sz="2400" b="1">
                <a:solidFill>
                  <a:srgbClr val="DD8047"/>
                </a:solidFill>
                <a:latin typeface="Questrial"/>
                <a:ea typeface="Questrial"/>
                <a:cs typeface="Questrial"/>
                <a:sym typeface="Questrial"/>
              </a:rPr>
              <a:t>3)   Come back as a whole team to discuss your post-its </a:t>
            </a:r>
            <a:endParaRPr sz="2400" b="1">
              <a:solidFill>
                <a:srgbClr val="DD8047"/>
              </a:solidFill>
              <a:latin typeface="Questrial"/>
              <a:ea typeface="Questrial"/>
              <a:cs typeface="Questrial"/>
              <a:sym typeface="Questrial"/>
            </a:endParaRPr>
          </a:p>
        </p:txBody>
      </p:sp>
      <p:pic>
        <p:nvPicPr>
          <p:cNvPr id="816" name="Google Shape;816;p156" descr="Graphic shows ten minutes. "/>
          <p:cNvPicPr preferRelativeResize="0"/>
          <p:nvPr/>
        </p:nvPicPr>
        <p:blipFill>
          <a:blip r:embed="rId3">
            <a:alphaModFix/>
          </a:blip>
          <a:stretch>
            <a:fillRect/>
          </a:stretch>
        </p:blipFill>
        <p:spPr>
          <a:xfrm>
            <a:off x="3190875" y="4715150"/>
            <a:ext cx="2762250" cy="1657350"/>
          </a:xfrm>
          <a:prstGeom prst="rect">
            <a:avLst/>
          </a:prstGeom>
          <a:noFill/>
          <a:ln>
            <a:noFill/>
          </a:ln>
        </p:spPr>
      </p:pic>
      <p:pic>
        <p:nvPicPr>
          <p:cNvPr id="817" name="Google Shape;817;p156" descr="This blue and white icon shows a pencil.  There is no text. " title="Practice Icon"/>
          <p:cNvPicPr preferRelativeResize="0"/>
          <p:nvPr/>
        </p:nvPicPr>
        <p:blipFill rotWithShape="1">
          <a:blip r:embed="rId4">
            <a:alphaModFix/>
          </a:blip>
          <a:srcRect/>
          <a:stretch/>
        </p:blipFill>
        <p:spPr>
          <a:xfrm>
            <a:off x="247202" y="232501"/>
            <a:ext cx="811500" cy="81147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57"/>
          <p:cNvSpPr txBox="1">
            <a:spLocks noGrp="1"/>
          </p:cNvSpPr>
          <p:nvPr>
            <p:ph type="ctrTitle"/>
          </p:nvPr>
        </p:nvSpPr>
        <p:spPr>
          <a:xfrm>
            <a:off x="1423790" y="0"/>
            <a:ext cx="7426800" cy="159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Twentieth Century"/>
              <a:buNone/>
            </a:pPr>
            <a:r>
              <a:rPr lang="en-US" sz="4000"/>
              <a:t>Specific and Contingent Error Correction Definition</a:t>
            </a:r>
            <a:endParaRPr sz="4000" i="1"/>
          </a:p>
        </p:txBody>
      </p:sp>
      <p:sp>
        <p:nvSpPr>
          <p:cNvPr id="824" name="Google Shape;824;p157"/>
          <p:cNvSpPr txBox="1">
            <a:spLocks noGrp="1"/>
          </p:cNvSpPr>
          <p:nvPr>
            <p:ph type="subTitle" idx="1"/>
          </p:nvPr>
        </p:nvSpPr>
        <p:spPr>
          <a:xfrm>
            <a:off x="1105647" y="1837766"/>
            <a:ext cx="6932700" cy="3720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590"/>
              <a:buNone/>
            </a:pPr>
            <a:r>
              <a:rPr lang="en-US" sz="2590" b="1">
                <a:solidFill>
                  <a:schemeClr val="accent6"/>
                </a:solidFill>
              </a:rPr>
              <a:t>Error correction </a:t>
            </a:r>
            <a:r>
              <a:rPr lang="en-US" sz="2590">
                <a:solidFill>
                  <a:srgbClr val="1D2A53"/>
                </a:solidFill>
              </a:rPr>
              <a:t>is an informative statement provided by a teacher or other adult following the occurrence of an undesired behavior.  </a:t>
            </a:r>
            <a:endParaRPr/>
          </a:p>
          <a:p>
            <a:pPr marL="0" lvl="0" indent="0" algn="l" rtl="0">
              <a:lnSpc>
                <a:spcPct val="80000"/>
              </a:lnSpc>
              <a:spcBef>
                <a:spcPts val="518"/>
              </a:spcBef>
              <a:spcAft>
                <a:spcPts val="0"/>
              </a:spcAft>
              <a:buSzPts val="2590"/>
              <a:buNone/>
            </a:pPr>
            <a:endParaRPr sz="2590"/>
          </a:p>
          <a:p>
            <a:pPr marL="0" lvl="0" indent="0" algn="l" rtl="0">
              <a:lnSpc>
                <a:spcPct val="80000"/>
              </a:lnSpc>
              <a:spcBef>
                <a:spcPts val="518"/>
              </a:spcBef>
              <a:spcAft>
                <a:spcPts val="0"/>
              </a:spcAft>
              <a:buSzPts val="2590"/>
              <a:buNone/>
            </a:pPr>
            <a:r>
              <a:rPr lang="en-US" sz="2590">
                <a:solidFill>
                  <a:srgbClr val="1D2A53"/>
                </a:solidFill>
              </a:rPr>
              <a:t>It is </a:t>
            </a:r>
            <a:r>
              <a:rPr lang="en-US" sz="2590" b="1" i="1">
                <a:solidFill>
                  <a:srgbClr val="DD8047"/>
                </a:solidFill>
              </a:rPr>
              <a:t>contingent</a:t>
            </a:r>
            <a:r>
              <a:rPr lang="en-US" sz="2590"/>
              <a:t> </a:t>
            </a:r>
            <a:r>
              <a:rPr lang="en-US" sz="2590">
                <a:solidFill>
                  <a:srgbClr val="1D2A53"/>
                </a:solidFill>
              </a:rPr>
              <a:t>(occurs immediately after the undesired behavior);</a:t>
            </a:r>
            <a:r>
              <a:rPr lang="en-US" sz="2590"/>
              <a:t> </a:t>
            </a:r>
            <a:r>
              <a:rPr lang="en-US" sz="2590" b="1" i="1">
                <a:solidFill>
                  <a:srgbClr val="DD8047"/>
                </a:solidFill>
              </a:rPr>
              <a:t>specific</a:t>
            </a:r>
            <a:r>
              <a:rPr lang="en-US" sz="2590"/>
              <a:t> </a:t>
            </a:r>
            <a:r>
              <a:rPr lang="en-US" sz="2590">
                <a:solidFill>
                  <a:srgbClr val="1D2A53"/>
                </a:solidFill>
              </a:rPr>
              <a:t>(tells the learner exactly what they are doing incorrectly and what they should do differently in the future); and</a:t>
            </a:r>
            <a:r>
              <a:rPr lang="en-US" sz="2590"/>
              <a:t> </a:t>
            </a:r>
            <a:r>
              <a:rPr lang="en-US" sz="2590" b="1" i="1">
                <a:solidFill>
                  <a:srgbClr val="DD8047"/>
                </a:solidFill>
              </a:rPr>
              <a:t>brief</a:t>
            </a:r>
            <a:r>
              <a:rPr lang="en-US" sz="2590">
                <a:solidFill>
                  <a:srgbClr val="DD8047"/>
                </a:solidFill>
              </a:rPr>
              <a:t> </a:t>
            </a:r>
            <a:r>
              <a:rPr lang="en-US" sz="2590">
                <a:solidFill>
                  <a:srgbClr val="1D2A53"/>
                </a:solidFill>
              </a:rPr>
              <a:t>(after redirecting back to appropriate behavior, move on).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aphicFrame>
        <p:nvGraphicFramePr>
          <p:cNvPr id="534" name="Google Shape;534;p131" descr="Be responsible: Make yourself comfortable, take care of your needs, action plan to implement what you are learning, follow through on your action items.&#10;Be respectful: turn cell phones off or to vibrate, listen attentively while others are speaking, having only training materials up on your computer, tablet or phone.&#10;Be engaged: ask what you need to know to understand and contribute, contribute to the group by sharing relevant information and ideas." title="Expectations and Behaviors chart"/>
          <p:cNvGraphicFramePr/>
          <p:nvPr>
            <p:extLst>
              <p:ext uri="{D42A27DB-BD31-4B8C-83A1-F6EECF244321}">
                <p14:modId xmlns:p14="http://schemas.microsoft.com/office/powerpoint/2010/main" val="4050058609"/>
              </p:ext>
            </p:extLst>
          </p:nvPr>
        </p:nvGraphicFramePr>
        <p:xfrm>
          <a:off x="465029" y="1301028"/>
          <a:ext cx="8218600" cy="4500425"/>
        </p:xfrm>
        <a:graphic>
          <a:graphicData uri="http://schemas.openxmlformats.org/drawingml/2006/table">
            <a:tbl>
              <a:tblPr firstRow="1">
                <a:noFill/>
                <a:tableStyleId>{DA174209-49A8-42B2-9D1F-91208C547B13}</a:tableStyleId>
              </a:tblPr>
              <a:tblGrid>
                <a:gridCol w="2181925">
                  <a:extLst>
                    <a:ext uri="{9D8B030D-6E8A-4147-A177-3AD203B41FA5}">
                      <a16:colId xmlns:a16="http://schemas.microsoft.com/office/drawing/2014/main" val="20000"/>
                    </a:ext>
                  </a:extLst>
                </a:gridCol>
                <a:gridCol w="6036675">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EXPECTATION</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dirty="0">
                          <a:solidFill>
                            <a:srgbClr val="1D2A53"/>
                          </a:solidFill>
                          <a:latin typeface="Calibri"/>
                          <a:ea typeface="Calibri"/>
                          <a:cs typeface="Calibri"/>
                          <a:sym typeface="Calibri"/>
                        </a:rPr>
                        <a:t>BEHAVIOR</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Make yourself </a:t>
                      </a:r>
                      <a:r>
                        <a:rPr lang="en-US" sz="2000" b="1" i="0" u="none" strike="noStrike" cap="none">
                          <a:solidFill>
                            <a:srgbClr val="1D2A53"/>
                          </a:solidFill>
                          <a:latin typeface="Calibri"/>
                          <a:ea typeface="Calibri"/>
                          <a:cs typeface="Calibri"/>
                          <a:sym typeface="Calibri"/>
                        </a:rPr>
                        <a:t>comfortable</a:t>
                      </a:r>
                      <a:r>
                        <a:rPr lang="en-US" sz="2000" b="0" i="0" u="none" strike="noStrike" cap="none">
                          <a:solidFill>
                            <a:srgbClr val="1D2A53"/>
                          </a:solidFill>
                          <a:latin typeface="Calibri"/>
                          <a:ea typeface="Calibri"/>
                          <a:cs typeface="Calibri"/>
                          <a:sym typeface="Calibri"/>
                        </a:rPr>
                        <a:t>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Take care of your </a:t>
                      </a:r>
                      <a:r>
                        <a:rPr lang="en-US" sz="2000" b="1" i="0" u="none" strike="noStrike" cap="none">
                          <a:solidFill>
                            <a:srgbClr val="1D2A53"/>
                          </a:solidFill>
                          <a:latin typeface="Calibri"/>
                          <a:ea typeface="Calibri"/>
                          <a:cs typeface="Calibri"/>
                          <a:sym typeface="Calibri"/>
                        </a:rPr>
                        <a:t>needs</a:t>
                      </a:r>
                      <a:r>
                        <a:rPr lang="en-US" sz="2000" b="0" i="0" u="none" strike="noStrike" cap="none">
                          <a:solidFill>
                            <a:srgbClr val="1D2A53"/>
                          </a:solidFill>
                          <a:latin typeface="Calibri"/>
                          <a:ea typeface="Calibri"/>
                          <a:cs typeface="Calibri"/>
                          <a:sym typeface="Calibri"/>
                        </a:rPr>
                        <a:t> (water, food, restroom, etc.)</a:t>
                      </a:r>
                      <a:endParaRPr sz="2000" b="1"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Action plan </a:t>
                      </a:r>
                      <a:r>
                        <a:rPr lang="en-US" sz="2000" b="0" i="0" u="none" strike="noStrike" cap="none">
                          <a:solidFill>
                            <a:srgbClr val="1D2A53"/>
                          </a:solidFill>
                          <a:latin typeface="Calibri"/>
                          <a:ea typeface="Calibri"/>
                          <a:cs typeface="Calibri"/>
                          <a:sym typeface="Calibri"/>
                        </a:rPr>
                        <a:t>to implement what you are learning</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Follow through </a:t>
                      </a:r>
                      <a:r>
                        <a:rPr lang="en-US" sz="2000" b="0" i="0" u="none" strike="noStrike" cap="none">
                          <a:solidFill>
                            <a:srgbClr val="1D2A53"/>
                          </a:solidFill>
                          <a:latin typeface="Calibri"/>
                          <a:ea typeface="Calibri"/>
                          <a:cs typeface="Calibri"/>
                          <a:sym typeface="Calibri"/>
                        </a:rPr>
                        <a:t>on your action items</a:t>
                      </a:r>
                      <a:endParaRPr sz="20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99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Turn </a:t>
                      </a:r>
                      <a:r>
                        <a:rPr lang="en-US" sz="2000" b="1" i="0" u="none" strike="noStrike" cap="none">
                          <a:solidFill>
                            <a:srgbClr val="1D2A53"/>
                          </a:solidFill>
                          <a:latin typeface="Calibri"/>
                          <a:ea typeface="Calibri"/>
                          <a:cs typeface="Calibri"/>
                          <a:sym typeface="Calibri"/>
                        </a:rPr>
                        <a:t>cell</a:t>
                      </a:r>
                      <a:r>
                        <a:rPr lang="en-US" sz="2000" b="0" i="0" u="none" strike="noStrike" cap="none">
                          <a:solidFill>
                            <a:srgbClr val="1D2A53"/>
                          </a:solidFill>
                          <a:latin typeface="Calibri"/>
                          <a:ea typeface="Calibri"/>
                          <a:cs typeface="Calibri"/>
                          <a:sym typeface="Calibri"/>
                        </a:rPr>
                        <a:t> </a:t>
                      </a:r>
                      <a:r>
                        <a:rPr lang="en-US" sz="2000" b="1" i="0" u="none" strike="noStrike" cap="none">
                          <a:solidFill>
                            <a:srgbClr val="1D2A53"/>
                          </a:solidFill>
                          <a:latin typeface="Calibri"/>
                          <a:ea typeface="Calibri"/>
                          <a:cs typeface="Calibri"/>
                          <a:sym typeface="Calibri"/>
                        </a:rPr>
                        <a:t>phones</a:t>
                      </a:r>
                      <a:r>
                        <a:rPr lang="en-US" sz="2000" b="0" i="0" u="none" strike="noStrike" cap="none">
                          <a:solidFill>
                            <a:srgbClr val="1D2A53"/>
                          </a:solidFill>
                          <a:latin typeface="Calibri"/>
                          <a:ea typeface="Calibri"/>
                          <a:cs typeface="Calibri"/>
                          <a:sym typeface="Calibri"/>
                        </a:rPr>
                        <a:t> off or to “vibrate”</a:t>
                      </a:r>
                      <a:endParaRPr sz="2000" b="0"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Listen </a:t>
                      </a:r>
                      <a:r>
                        <a:rPr lang="en-US" sz="2000" b="0" i="0" u="none" strike="noStrike" cap="none">
                          <a:solidFill>
                            <a:srgbClr val="1D2A53"/>
                          </a:solidFill>
                          <a:latin typeface="Calibri"/>
                          <a:ea typeface="Calibri"/>
                          <a:cs typeface="Calibri"/>
                          <a:sym typeface="Calibri"/>
                        </a:rPr>
                        <a:t>attentively while others are speaking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Have only the </a:t>
                      </a:r>
                      <a:r>
                        <a:rPr lang="en-US" sz="2000" b="1" i="0" u="none" strike="noStrike" cap="none">
                          <a:solidFill>
                            <a:srgbClr val="1D2A53"/>
                          </a:solidFill>
                          <a:latin typeface="Calibri"/>
                          <a:ea typeface="Calibri"/>
                          <a:cs typeface="Calibri"/>
                          <a:sym typeface="Calibri"/>
                        </a:rPr>
                        <a:t>training materials </a:t>
                      </a:r>
                      <a:r>
                        <a:rPr lang="en-US" sz="2000" b="0" i="0" u="none" strike="noStrike" cap="none">
                          <a:solidFill>
                            <a:srgbClr val="1D2A53"/>
                          </a:solidFill>
                          <a:latin typeface="Calibri"/>
                          <a:ea typeface="Calibri"/>
                          <a:cs typeface="Calibri"/>
                          <a:sym typeface="Calibri"/>
                        </a:rPr>
                        <a:t>up on your computer/tablet/phone</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Engaged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Ask</a:t>
                      </a:r>
                      <a:r>
                        <a:rPr lang="en-US" sz="2000" b="0" i="0" u="none" strike="noStrike" cap="none" dirty="0">
                          <a:solidFill>
                            <a:srgbClr val="1D2A53"/>
                          </a:solidFill>
                          <a:latin typeface="Calibri"/>
                          <a:ea typeface="Calibri"/>
                          <a:cs typeface="Calibri"/>
                          <a:sym typeface="Calibri"/>
                        </a:rPr>
                        <a:t> what you need to know to understand and contribute </a:t>
                      </a:r>
                      <a:endParaRPr dirty="0"/>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Contribute </a:t>
                      </a:r>
                      <a:r>
                        <a:rPr lang="en-US" sz="2000" b="0" i="0" u="none" strike="noStrike" cap="none" dirty="0">
                          <a:solidFill>
                            <a:srgbClr val="1D2A53"/>
                          </a:solidFill>
                          <a:latin typeface="Calibri"/>
                          <a:ea typeface="Calibri"/>
                          <a:cs typeface="Calibri"/>
                          <a:sym typeface="Calibri"/>
                        </a:rPr>
                        <a:t>to the group by sharing relevant information and ideas</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535" name="Google Shape;535;p131"/>
          <p:cNvSpPr txBox="1">
            <a:spLocks noGrp="1"/>
          </p:cNvSpPr>
          <p:nvPr>
            <p:ph type="title"/>
          </p:nvPr>
        </p:nvSpPr>
        <p:spPr>
          <a:xfrm>
            <a:off x="465029" y="350815"/>
            <a:ext cx="8157837" cy="6203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a:latin typeface="Calibri"/>
                <a:ea typeface="Calibri"/>
                <a:cs typeface="Calibri"/>
                <a:sym typeface="Calibri"/>
              </a:rPr>
              <a:t>Learning Expectations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pic>
        <p:nvPicPr>
          <p:cNvPr id="830" name="Google Shape;830;p158"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
        <p:nvSpPr>
          <p:cNvPr id="831" name="Google Shape;831;p158"/>
          <p:cNvSpPr txBox="1">
            <a:spLocks noGrp="1"/>
          </p:cNvSpPr>
          <p:nvPr>
            <p:ph type="body" idx="1"/>
          </p:nvPr>
        </p:nvSpPr>
        <p:spPr>
          <a:xfrm>
            <a:off x="379368" y="1324649"/>
            <a:ext cx="8764500" cy="58674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SzPts val="2800"/>
              <a:buNone/>
            </a:pPr>
            <a:r>
              <a:rPr lang="en-US" sz="2800"/>
              <a:t>How many times do I have to tell you to work quietly?</a:t>
            </a:r>
            <a:endParaRPr/>
          </a:p>
          <a:p>
            <a:pPr marL="0" lvl="0" indent="0" algn="l" rtl="0">
              <a:lnSpc>
                <a:spcPct val="130000"/>
              </a:lnSpc>
              <a:spcBef>
                <a:spcPts val="560"/>
              </a:spcBef>
              <a:spcAft>
                <a:spcPts val="0"/>
              </a:spcAft>
              <a:buSzPts val="2800"/>
              <a:buNone/>
            </a:pPr>
            <a:r>
              <a:rPr lang="en-US" sz="2800"/>
              <a:t>Didn’t I just tell you to get your work done?</a:t>
            </a:r>
            <a:endParaRPr/>
          </a:p>
          <a:p>
            <a:pPr marL="0" lvl="0" indent="0" algn="l" rtl="0">
              <a:lnSpc>
                <a:spcPct val="130000"/>
              </a:lnSpc>
              <a:spcBef>
                <a:spcPts val="560"/>
              </a:spcBef>
              <a:spcAft>
                <a:spcPts val="0"/>
              </a:spcAft>
              <a:buSzPts val="2800"/>
              <a:buNone/>
            </a:pPr>
            <a:r>
              <a:rPr lang="en-US" sz="2800"/>
              <a:t>Why are you talking when I’m talking?</a:t>
            </a:r>
            <a:endParaRPr/>
          </a:p>
          <a:p>
            <a:pPr marL="0" lvl="0" indent="0" algn="l" rtl="0">
              <a:lnSpc>
                <a:spcPct val="130000"/>
              </a:lnSpc>
              <a:spcBef>
                <a:spcPts val="560"/>
              </a:spcBef>
              <a:spcAft>
                <a:spcPts val="0"/>
              </a:spcAft>
              <a:buSzPts val="2800"/>
              <a:buNone/>
            </a:pPr>
            <a:r>
              <a:rPr lang="en-US" sz="2800"/>
              <a:t>Do you want me to send you to the office?</a:t>
            </a:r>
            <a:endParaRPr/>
          </a:p>
          <a:p>
            <a:pPr marL="0" lvl="0" indent="0" algn="l" rtl="0">
              <a:lnSpc>
                <a:spcPct val="130000"/>
              </a:lnSpc>
              <a:spcBef>
                <a:spcPts val="560"/>
              </a:spcBef>
              <a:spcAft>
                <a:spcPts val="0"/>
              </a:spcAft>
              <a:buSzPts val="2800"/>
              <a:buNone/>
            </a:pPr>
            <a:r>
              <a:rPr lang="en-US" sz="2800"/>
              <a:t>What’s going to happen if I call your mother?</a:t>
            </a:r>
            <a:endParaRPr/>
          </a:p>
          <a:p>
            <a:pPr marL="0" lvl="0" indent="0" algn="l" rtl="0">
              <a:lnSpc>
                <a:spcPct val="130000"/>
              </a:lnSpc>
              <a:spcBef>
                <a:spcPts val="560"/>
              </a:spcBef>
              <a:spcAft>
                <a:spcPts val="0"/>
              </a:spcAft>
              <a:buSzPts val="2800"/>
              <a:buNone/>
            </a:pPr>
            <a:r>
              <a:rPr lang="en-US" sz="2800"/>
              <a:t>What do you think you’re doing?</a:t>
            </a:r>
            <a:endParaRPr/>
          </a:p>
          <a:p>
            <a:pPr marL="0" lvl="0" indent="0" algn="l" rtl="0">
              <a:lnSpc>
                <a:spcPct val="130000"/>
              </a:lnSpc>
              <a:spcBef>
                <a:spcPts val="560"/>
              </a:spcBef>
              <a:spcAft>
                <a:spcPts val="0"/>
              </a:spcAft>
              <a:buSzPts val="2800"/>
              <a:buNone/>
            </a:pPr>
            <a:r>
              <a:rPr lang="en-US" sz="2800"/>
              <a:t>Don’t you think you should be using your time better?</a:t>
            </a:r>
            <a:endParaRPr sz="2800"/>
          </a:p>
        </p:txBody>
      </p:sp>
      <p:sp>
        <p:nvSpPr>
          <p:cNvPr id="832" name="Google Shape;832;p158"/>
          <p:cNvSpPr txBox="1">
            <a:spLocks noGrp="1"/>
          </p:cNvSpPr>
          <p:nvPr>
            <p:ph type="title"/>
          </p:nvPr>
        </p:nvSpPr>
        <p:spPr>
          <a:xfrm>
            <a:off x="1635760" y="350815"/>
            <a:ext cx="69870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800"/>
              <a:buFont typeface="Twentieth Century"/>
              <a:buNone/>
            </a:pPr>
            <a:r>
              <a:rPr lang="en-US" sz="3800" b="1">
                <a:solidFill>
                  <a:srgbClr val="1D2A53"/>
                </a:solidFill>
              </a:rPr>
              <a:t>Error Correction: </a:t>
            </a:r>
            <a:r>
              <a:rPr lang="en-US" sz="3800">
                <a:solidFill>
                  <a:srgbClr val="1D2A53"/>
                </a:solidFill>
              </a:rPr>
              <a:t>Non-Examples…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837" name="Google Shape;837;p159"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
        <p:nvSpPr>
          <p:cNvPr id="838" name="Google Shape;838;p159"/>
          <p:cNvSpPr txBox="1">
            <a:spLocks noGrp="1"/>
          </p:cNvSpPr>
          <p:nvPr>
            <p:ph type="body" idx="1"/>
          </p:nvPr>
        </p:nvSpPr>
        <p:spPr>
          <a:xfrm>
            <a:off x="1009725" y="2471575"/>
            <a:ext cx="7409700" cy="3290700"/>
          </a:xfrm>
          <a:prstGeom prst="rect">
            <a:avLst/>
          </a:prstGeom>
          <a:solidFill>
            <a:srgbClr val="DCE1F2"/>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12700" lvl="0" indent="0" algn="just" rtl="0">
              <a:lnSpc>
                <a:spcPct val="114000"/>
              </a:lnSpc>
              <a:spcBef>
                <a:spcPts val="0"/>
              </a:spcBef>
              <a:spcAft>
                <a:spcPts val="0"/>
              </a:spcAft>
              <a:buSzPts val="1820"/>
              <a:buFont typeface="Arial"/>
              <a:buNone/>
            </a:pPr>
            <a:r>
              <a:rPr lang="en-US" sz="2000" i="1">
                <a:solidFill>
                  <a:srgbClr val="334991"/>
                </a:solidFill>
              </a:rPr>
              <a:t>I’ve come to a frightening conclusion that I am the decisive element in the classroom. It’s my personal approach that creates the climate. It’s my daily mood that makes the weather. As a teacher, I possess a tremendous power to make a child’s life miserable or joyous. I can be a tool for torture or an instrument of inspiration. I can humiliate or humor, hurt or heal. In all situations, it is my response that decides whether a crisis will be escalated or de-escalated and a child humanized or dehumanized.</a:t>
            </a:r>
            <a:br>
              <a:rPr lang="en-US" sz="1820" i="1">
                <a:solidFill>
                  <a:srgbClr val="334991"/>
                </a:solidFill>
              </a:rPr>
            </a:br>
            <a:endParaRPr sz="1820" i="1">
              <a:solidFill>
                <a:srgbClr val="334991"/>
              </a:solidFill>
            </a:endParaRPr>
          </a:p>
          <a:p>
            <a:pPr marL="0" lvl="0" indent="0" algn="just" rtl="0">
              <a:lnSpc>
                <a:spcPct val="80000"/>
              </a:lnSpc>
              <a:spcBef>
                <a:spcPts val="364"/>
              </a:spcBef>
              <a:spcAft>
                <a:spcPts val="0"/>
              </a:spcAft>
              <a:buSzPts val="1820"/>
              <a:buFont typeface="Arial"/>
              <a:buNone/>
            </a:pPr>
            <a:r>
              <a:rPr lang="en-US" sz="1820">
                <a:solidFill>
                  <a:srgbClr val="334991"/>
                </a:solidFill>
              </a:rPr>
              <a:t>								~Haim Ginott</a:t>
            </a:r>
            <a:endParaRPr sz="1820">
              <a:solidFill>
                <a:srgbClr val="334991"/>
              </a:solidFill>
            </a:endParaRPr>
          </a:p>
        </p:txBody>
      </p:sp>
      <p:sp>
        <p:nvSpPr>
          <p:cNvPr id="839" name="Google Shape;839;p159"/>
          <p:cNvSpPr txBox="1"/>
          <p:nvPr/>
        </p:nvSpPr>
        <p:spPr>
          <a:xfrm>
            <a:off x="1123485" y="1113269"/>
            <a:ext cx="6678600" cy="9525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50"/>
              <a:buFont typeface="Noto Sans Symbols"/>
              <a:buNone/>
            </a:pPr>
            <a:r>
              <a:rPr lang="en-US" sz="2000">
                <a:solidFill>
                  <a:schemeClr val="dk2"/>
                </a:solidFill>
                <a:latin typeface="Twentieth Century"/>
                <a:ea typeface="Twentieth Century"/>
                <a:cs typeface="Twentieth Century"/>
                <a:sym typeface="Twentieth Century"/>
              </a:rPr>
              <a:t>Responses to inappropriate behaviors are always: </a:t>
            </a:r>
            <a:br>
              <a:rPr lang="en-US" sz="2000">
                <a:solidFill>
                  <a:schemeClr val="dk2"/>
                </a:solidFill>
                <a:latin typeface="Twentieth Century"/>
                <a:ea typeface="Twentieth Century"/>
                <a:cs typeface="Twentieth Century"/>
                <a:sym typeface="Twentieth Century"/>
              </a:rPr>
            </a:br>
            <a:br>
              <a:rPr lang="en-US" sz="2000">
                <a:solidFill>
                  <a:schemeClr val="dk2"/>
                </a:solidFill>
                <a:latin typeface="Twentieth Century"/>
                <a:ea typeface="Twentieth Century"/>
                <a:cs typeface="Twentieth Century"/>
                <a:sym typeface="Twentieth Century"/>
              </a:rPr>
            </a:br>
            <a:r>
              <a:rPr lang="en-US" sz="2000">
                <a:solidFill>
                  <a:schemeClr val="dk2"/>
                </a:solidFill>
                <a:latin typeface="Twentieth Century"/>
                <a:ea typeface="Twentieth Century"/>
                <a:cs typeface="Twentieth Century"/>
                <a:sym typeface="Twentieth Century"/>
              </a:rPr>
              <a:t>1. Calm   2. Consistent   3. Brief   4. Immediate  5. Respectful</a:t>
            </a:r>
            <a:endParaRPr sz="2000"/>
          </a:p>
        </p:txBody>
      </p:sp>
      <p:sp>
        <p:nvSpPr>
          <p:cNvPr id="840" name="Google Shape;840;p159"/>
          <p:cNvSpPr txBox="1">
            <a:spLocks noGrp="1"/>
          </p:cNvSpPr>
          <p:nvPr>
            <p:ph type="title"/>
          </p:nvPr>
        </p:nvSpPr>
        <p:spPr>
          <a:xfrm>
            <a:off x="1635760" y="350815"/>
            <a:ext cx="6318900" cy="650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Set the tone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grpSp>
        <p:nvGrpSpPr>
          <p:cNvPr id="846" name="Google Shape;846;p160" descr="1. Respectfully address student. 2. describe inappropriate behavior. 3 describe expected behavior/rule. 4. link to school-wide expectation on matrix. 5. end with encouragement. "/>
          <p:cNvGrpSpPr/>
          <p:nvPr/>
        </p:nvGrpSpPr>
        <p:grpSpPr>
          <a:xfrm>
            <a:off x="3931920" y="1503070"/>
            <a:ext cx="4771192" cy="4045572"/>
            <a:chOff x="0" y="0"/>
            <a:chExt cx="4771192" cy="4045572"/>
          </a:xfrm>
        </p:grpSpPr>
        <p:sp>
          <p:nvSpPr>
            <p:cNvPr id="847" name="Google Shape;847;p160"/>
            <p:cNvSpPr/>
            <p:nvPr/>
          </p:nvSpPr>
          <p:spPr>
            <a:xfrm>
              <a:off x="0" y="0"/>
              <a:ext cx="3673800" cy="728100"/>
            </a:xfrm>
            <a:prstGeom prst="roundRect">
              <a:avLst>
                <a:gd name="adj" fmla="val 10000"/>
              </a:avLst>
            </a:prstGeom>
            <a:gradFill>
              <a:gsLst>
                <a:gs pos="0">
                  <a:srgbClr val="8F9859"/>
                </a:gs>
                <a:gs pos="100000">
                  <a:srgbClr val="DAE1B3"/>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60"/>
            <p:cNvSpPr txBox="1"/>
            <p:nvPr/>
          </p:nvSpPr>
          <p:spPr>
            <a:xfrm>
              <a:off x="21329" y="21329"/>
              <a:ext cx="2802900" cy="6855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1. Respectfully address student</a:t>
              </a:r>
              <a:endParaRPr/>
            </a:p>
          </p:txBody>
        </p:sp>
        <p:sp>
          <p:nvSpPr>
            <p:cNvPr id="849" name="Google Shape;849;p160"/>
            <p:cNvSpPr/>
            <p:nvPr/>
          </p:nvSpPr>
          <p:spPr>
            <a:xfrm>
              <a:off x="274348" y="829368"/>
              <a:ext cx="3673800" cy="728100"/>
            </a:xfrm>
            <a:prstGeom prst="roundRect">
              <a:avLst>
                <a:gd name="adj" fmla="val 10000"/>
              </a:avLst>
            </a:prstGeom>
            <a:gradFill>
              <a:gsLst>
                <a:gs pos="0">
                  <a:srgbClr val="599C58"/>
                </a:gs>
                <a:gs pos="100000">
                  <a:srgbClr val="B2E3B2"/>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60"/>
            <p:cNvSpPr txBox="1"/>
            <p:nvPr/>
          </p:nvSpPr>
          <p:spPr>
            <a:xfrm>
              <a:off x="295677" y="850697"/>
              <a:ext cx="2883600" cy="685500"/>
            </a:xfrm>
            <a:prstGeom prst="rect">
              <a:avLst/>
            </a:prstGeom>
            <a:noFill/>
            <a:ln>
              <a:noFill/>
            </a:ln>
          </p:spPr>
          <p:txBody>
            <a:bodyPr spcFirstLastPara="1" wrap="square" lIns="60950" tIns="60950" rIns="60950" bIns="60950" anchor="ctr" anchorCtr="0">
              <a:noAutofit/>
            </a:bodyPr>
            <a:lstStyle/>
            <a:p>
              <a:pPr marL="234950" marR="0" lvl="0" indent="-234950" algn="l" rtl="0">
                <a:lnSpc>
                  <a:spcPct val="90000"/>
                </a:lnSpc>
                <a:spcBef>
                  <a:spcPts val="0"/>
                </a:spcBef>
                <a:spcAft>
                  <a:spcPts val="0"/>
                </a:spcAft>
                <a:buClr>
                  <a:srgbClr val="3A54A5"/>
                </a:buClr>
                <a:buSzPts val="1600"/>
                <a:buFont typeface="Calibri"/>
                <a:buNone/>
              </a:pPr>
              <a:r>
                <a:rPr lang="en-US" sz="1600">
                  <a:solidFill>
                    <a:srgbClr val="3A54A5"/>
                  </a:solidFill>
                  <a:latin typeface="Calibri"/>
                  <a:ea typeface="Calibri"/>
                  <a:cs typeface="Calibri"/>
                  <a:sym typeface="Calibri"/>
                </a:rPr>
                <a:t>2. Describe inappropriate behavior</a:t>
              </a:r>
              <a:endParaRPr/>
            </a:p>
          </p:txBody>
        </p:sp>
        <p:sp>
          <p:nvSpPr>
            <p:cNvPr id="851" name="Google Shape;851;p160"/>
            <p:cNvSpPr/>
            <p:nvPr/>
          </p:nvSpPr>
          <p:spPr>
            <a:xfrm>
              <a:off x="548696" y="1658736"/>
              <a:ext cx="3673800" cy="728100"/>
            </a:xfrm>
            <a:prstGeom prst="roundRect">
              <a:avLst>
                <a:gd name="adj" fmla="val 10000"/>
              </a:avLst>
            </a:prstGeom>
            <a:gradFill>
              <a:gsLst>
                <a:gs pos="0">
                  <a:srgbClr val="57A291"/>
                </a:gs>
                <a:gs pos="100000">
                  <a:srgbClr val="B0E7D9"/>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60"/>
            <p:cNvSpPr txBox="1"/>
            <p:nvPr/>
          </p:nvSpPr>
          <p:spPr>
            <a:xfrm>
              <a:off x="570025" y="1680065"/>
              <a:ext cx="2883600" cy="685500"/>
            </a:xfrm>
            <a:prstGeom prst="rect">
              <a:avLst/>
            </a:prstGeom>
            <a:noFill/>
            <a:ln>
              <a:noFill/>
            </a:ln>
          </p:spPr>
          <p:txBody>
            <a:bodyPr spcFirstLastPara="1" wrap="square" lIns="60950" tIns="60950" rIns="60950" bIns="60950" anchor="ctr" anchorCtr="0">
              <a:noAutofit/>
            </a:bodyPr>
            <a:lstStyle/>
            <a:p>
              <a:pPr marL="234950" marR="0" lvl="0" indent="-234950" algn="l" rtl="0">
                <a:lnSpc>
                  <a:spcPct val="90000"/>
                </a:lnSpc>
                <a:spcBef>
                  <a:spcPts val="0"/>
                </a:spcBef>
                <a:spcAft>
                  <a:spcPts val="0"/>
                </a:spcAft>
                <a:buClr>
                  <a:srgbClr val="3A54A5"/>
                </a:buClr>
                <a:buSzPts val="1600"/>
                <a:buFont typeface="Calibri"/>
                <a:buNone/>
              </a:pPr>
              <a:r>
                <a:rPr lang="en-US" sz="1600">
                  <a:solidFill>
                    <a:srgbClr val="3A54A5"/>
                  </a:solidFill>
                  <a:latin typeface="Calibri"/>
                  <a:ea typeface="Calibri"/>
                  <a:cs typeface="Calibri"/>
                  <a:sym typeface="Calibri"/>
                </a:rPr>
                <a:t>3. Describe expected behavior/rule</a:t>
              </a:r>
              <a:endParaRPr/>
            </a:p>
          </p:txBody>
        </p:sp>
        <p:sp>
          <p:nvSpPr>
            <p:cNvPr id="853" name="Google Shape;853;p160"/>
            <p:cNvSpPr/>
            <p:nvPr/>
          </p:nvSpPr>
          <p:spPr>
            <a:xfrm>
              <a:off x="823044" y="2488104"/>
              <a:ext cx="3673800" cy="728100"/>
            </a:xfrm>
            <a:prstGeom prst="roundRect">
              <a:avLst>
                <a:gd name="adj" fmla="val 10000"/>
              </a:avLst>
            </a:prstGeom>
            <a:gradFill>
              <a:gsLst>
                <a:gs pos="0">
                  <a:srgbClr val="5774A7"/>
                </a:gs>
                <a:gs pos="100000">
                  <a:srgbClr val="AEC0EA"/>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60"/>
            <p:cNvSpPr txBox="1"/>
            <p:nvPr/>
          </p:nvSpPr>
          <p:spPr>
            <a:xfrm>
              <a:off x="844373" y="2509433"/>
              <a:ext cx="2883600" cy="685500"/>
            </a:xfrm>
            <a:prstGeom prst="rect">
              <a:avLst/>
            </a:prstGeom>
            <a:noFill/>
            <a:ln>
              <a:noFill/>
            </a:ln>
          </p:spPr>
          <p:txBody>
            <a:bodyPr spcFirstLastPara="1" wrap="square" lIns="60950" tIns="60950" rIns="60950" bIns="60950" anchor="ctr" anchorCtr="0">
              <a:noAutofit/>
            </a:bodyPr>
            <a:lstStyle/>
            <a:p>
              <a:pPr marL="228600" marR="0" lvl="0" indent="-228600" algn="l" rtl="0">
                <a:lnSpc>
                  <a:spcPct val="90000"/>
                </a:lnSpc>
                <a:spcBef>
                  <a:spcPts val="0"/>
                </a:spcBef>
                <a:spcAft>
                  <a:spcPts val="0"/>
                </a:spcAft>
                <a:buClr>
                  <a:srgbClr val="3A54A5"/>
                </a:buClr>
                <a:buSzPts val="1600"/>
                <a:buFont typeface="Calibri"/>
                <a:buNone/>
              </a:pPr>
              <a:r>
                <a:rPr lang="en-US" sz="1600">
                  <a:solidFill>
                    <a:srgbClr val="3A54A5"/>
                  </a:solidFill>
                  <a:latin typeface="Calibri"/>
                  <a:ea typeface="Calibri"/>
                  <a:cs typeface="Calibri"/>
                  <a:sym typeface="Calibri"/>
                </a:rPr>
                <a:t>4. Link to school-wide expectation on Matrix</a:t>
              </a:r>
              <a:endParaRPr/>
            </a:p>
          </p:txBody>
        </p:sp>
        <p:sp>
          <p:nvSpPr>
            <p:cNvPr id="855" name="Google Shape;855;p160"/>
            <p:cNvSpPr/>
            <p:nvPr/>
          </p:nvSpPr>
          <p:spPr>
            <a:xfrm>
              <a:off x="1097392" y="3317472"/>
              <a:ext cx="3673800" cy="728100"/>
            </a:xfrm>
            <a:prstGeom prst="roundRect">
              <a:avLst>
                <a:gd name="adj" fmla="val 10000"/>
              </a:avLst>
            </a:prstGeom>
            <a:gradFill>
              <a:gsLst>
                <a:gs pos="0">
                  <a:srgbClr val="7C58AB"/>
                </a:gs>
                <a:gs pos="100000">
                  <a:srgbClr val="C4ACEE"/>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60"/>
            <p:cNvSpPr txBox="1"/>
            <p:nvPr/>
          </p:nvSpPr>
          <p:spPr>
            <a:xfrm>
              <a:off x="1118721" y="3338801"/>
              <a:ext cx="2883600" cy="685500"/>
            </a:xfrm>
            <a:prstGeom prst="rect">
              <a:avLst/>
            </a:prstGeom>
            <a:noFill/>
            <a:ln>
              <a:noFill/>
            </a:ln>
          </p:spPr>
          <p:txBody>
            <a:bodyPr spcFirstLastPara="1" wrap="square" lIns="60950" tIns="60950" rIns="60950" bIns="60950" anchor="ctr" anchorCtr="0">
              <a:noAutofit/>
            </a:bodyPr>
            <a:lstStyle/>
            <a:p>
              <a:pPr marL="233362" marR="0" lvl="0" indent="-233362" algn="l" rtl="0">
                <a:lnSpc>
                  <a:spcPct val="90000"/>
                </a:lnSpc>
                <a:spcBef>
                  <a:spcPts val="0"/>
                </a:spcBef>
                <a:spcAft>
                  <a:spcPts val="0"/>
                </a:spcAft>
                <a:buClr>
                  <a:srgbClr val="3A54A5"/>
                </a:buClr>
                <a:buSzPts val="1600"/>
                <a:buFont typeface="Calibri"/>
                <a:buNone/>
              </a:pPr>
              <a:r>
                <a:rPr lang="en-US" sz="1600">
                  <a:solidFill>
                    <a:srgbClr val="3A54A5"/>
                  </a:solidFill>
                  <a:latin typeface="Calibri"/>
                  <a:ea typeface="Calibri"/>
                  <a:cs typeface="Calibri"/>
                  <a:sym typeface="Calibri"/>
                </a:rPr>
                <a:t>5. End with encouragement</a:t>
              </a:r>
              <a:endParaRPr/>
            </a:p>
          </p:txBody>
        </p:sp>
        <p:sp>
          <p:nvSpPr>
            <p:cNvPr id="857" name="Google Shape;857;p160"/>
            <p:cNvSpPr/>
            <p:nvPr/>
          </p:nvSpPr>
          <p:spPr>
            <a:xfrm>
              <a:off x="3200531" y="532009"/>
              <a:ext cx="473400" cy="473400"/>
            </a:xfrm>
            <a:prstGeom prst="downArrow">
              <a:avLst>
                <a:gd name="adj1" fmla="val 55000"/>
                <a:gd name="adj2" fmla="val 45000"/>
              </a:avLst>
            </a:prstGeom>
            <a:solidFill>
              <a:srgbClr val="D9DBD1">
                <a:alpha val="89800"/>
              </a:srgbClr>
            </a:solidFill>
            <a:ln w="9525" cap="flat" cmpd="sng">
              <a:solidFill>
                <a:srgbClr val="D9DBD1">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60"/>
            <p:cNvSpPr txBox="1"/>
            <p:nvPr/>
          </p:nvSpPr>
          <p:spPr>
            <a:xfrm>
              <a:off x="3307034" y="532009"/>
              <a:ext cx="260400" cy="3561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dk1"/>
                </a:solidFill>
                <a:latin typeface="Calibri"/>
                <a:ea typeface="Calibri"/>
                <a:cs typeface="Calibri"/>
                <a:sym typeface="Calibri"/>
              </a:endParaRPr>
            </a:p>
          </p:txBody>
        </p:sp>
        <p:sp>
          <p:nvSpPr>
            <p:cNvPr id="859" name="Google Shape;859;p160"/>
            <p:cNvSpPr/>
            <p:nvPr/>
          </p:nvSpPr>
          <p:spPr>
            <a:xfrm>
              <a:off x="3474879" y="1361377"/>
              <a:ext cx="473400" cy="473400"/>
            </a:xfrm>
            <a:prstGeom prst="downArrow">
              <a:avLst>
                <a:gd name="adj1" fmla="val 55000"/>
                <a:gd name="adj2" fmla="val 45000"/>
              </a:avLst>
            </a:prstGeom>
            <a:solidFill>
              <a:srgbClr val="D0DBD2">
                <a:alpha val="89800"/>
              </a:srgbClr>
            </a:solidFill>
            <a:ln w="9525" cap="flat" cmpd="sng">
              <a:solidFill>
                <a:srgbClr val="D0DBD2">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60"/>
            <p:cNvSpPr txBox="1"/>
            <p:nvPr/>
          </p:nvSpPr>
          <p:spPr>
            <a:xfrm>
              <a:off x="3581382" y="1361377"/>
              <a:ext cx="260400" cy="3561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dk1"/>
                </a:solidFill>
                <a:latin typeface="Calibri"/>
                <a:ea typeface="Calibri"/>
                <a:cs typeface="Calibri"/>
                <a:sym typeface="Calibri"/>
              </a:endParaRPr>
            </a:p>
          </p:txBody>
        </p:sp>
        <p:sp>
          <p:nvSpPr>
            <p:cNvPr id="861" name="Google Shape;861;p160"/>
            <p:cNvSpPr/>
            <p:nvPr/>
          </p:nvSpPr>
          <p:spPr>
            <a:xfrm>
              <a:off x="3749227" y="2178608"/>
              <a:ext cx="473400" cy="473400"/>
            </a:xfrm>
            <a:prstGeom prst="downArrow">
              <a:avLst>
                <a:gd name="adj1" fmla="val 55000"/>
                <a:gd name="adj2" fmla="val 45000"/>
              </a:avLst>
            </a:prstGeom>
            <a:solidFill>
              <a:srgbClr val="D0D8DD">
                <a:alpha val="89800"/>
              </a:srgbClr>
            </a:solidFill>
            <a:ln w="9525" cap="flat" cmpd="sng">
              <a:solidFill>
                <a:srgbClr val="D0D8DD">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60"/>
            <p:cNvSpPr txBox="1"/>
            <p:nvPr/>
          </p:nvSpPr>
          <p:spPr>
            <a:xfrm>
              <a:off x="3855730" y="2178608"/>
              <a:ext cx="260400" cy="3561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dk1"/>
                </a:solidFill>
                <a:latin typeface="Calibri"/>
                <a:ea typeface="Calibri"/>
                <a:cs typeface="Calibri"/>
                <a:sym typeface="Calibri"/>
              </a:endParaRPr>
            </a:p>
          </p:txBody>
        </p:sp>
        <p:sp>
          <p:nvSpPr>
            <p:cNvPr id="863" name="Google Shape;863;p160"/>
            <p:cNvSpPr/>
            <p:nvPr/>
          </p:nvSpPr>
          <p:spPr>
            <a:xfrm>
              <a:off x="4023575" y="3016067"/>
              <a:ext cx="473400" cy="473400"/>
            </a:xfrm>
            <a:prstGeom prst="downArrow">
              <a:avLst>
                <a:gd name="adj1" fmla="val 55000"/>
                <a:gd name="adj2" fmla="val 45000"/>
              </a:avLst>
            </a:prstGeom>
            <a:solidFill>
              <a:srgbClr val="D6D0DE">
                <a:alpha val="89800"/>
              </a:srgbClr>
            </a:solidFill>
            <a:ln w="9525" cap="flat" cmpd="sng">
              <a:solidFill>
                <a:srgbClr val="D6D0DE">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60"/>
            <p:cNvSpPr txBox="1"/>
            <p:nvPr/>
          </p:nvSpPr>
          <p:spPr>
            <a:xfrm>
              <a:off x="4130078" y="3016067"/>
              <a:ext cx="260400" cy="3561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dk1"/>
                </a:solidFill>
                <a:latin typeface="Calibri"/>
                <a:ea typeface="Calibri"/>
                <a:cs typeface="Calibri"/>
                <a:sym typeface="Calibri"/>
              </a:endParaRPr>
            </a:p>
          </p:txBody>
        </p:sp>
      </p:grpSp>
      <p:sp>
        <p:nvSpPr>
          <p:cNvPr id="865" name="Google Shape;865;p160"/>
          <p:cNvSpPr txBox="1">
            <a:spLocks noGrp="1"/>
          </p:cNvSpPr>
          <p:nvPr>
            <p:ph type="title"/>
          </p:nvPr>
        </p:nvSpPr>
        <p:spPr>
          <a:xfrm>
            <a:off x="1277172" y="280345"/>
            <a:ext cx="6987000" cy="720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2800"/>
              <a:buFont typeface="Twentieth Century"/>
              <a:buNone/>
            </a:pPr>
            <a:r>
              <a:rPr lang="en-US" sz="2800">
                <a:solidFill>
                  <a:srgbClr val="1D2A53"/>
                </a:solidFill>
              </a:rPr>
              <a:t>Steps to Specific and Contingent </a:t>
            </a:r>
            <a:br>
              <a:rPr lang="en-US" sz="2800">
                <a:solidFill>
                  <a:srgbClr val="1D2A53"/>
                </a:solidFill>
              </a:rPr>
            </a:br>
            <a:r>
              <a:rPr lang="en-US" sz="2800" b="1">
                <a:solidFill>
                  <a:srgbClr val="1D2A53"/>
                </a:solidFill>
              </a:rPr>
              <a:t>Error Correction:</a:t>
            </a:r>
            <a:endParaRPr/>
          </a:p>
        </p:txBody>
      </p:sp>
      <p:sp>
        <p:nvSpPr>
          <p:cNvPr id="866" name="Google Shape;866;p160"/>
          <p:cNvSpPr txBox="1"/>
          <p:nvPr/>
        </p:nvSpPr>
        <p:spPr>
          <a:xfrm>
            <a:off x="800024" y="4983153"/>
            <a:ext cx="2832300" cy="1500000"/>
          </a:xfrm>
          <a:prstGeom prst="rect">
            <a:avLst/>
          </a:prstGeom>
          <a:noFill/>
          <a:ln>
            <a:noFill/>
          </a:ln>
        </p:spPr>
        <p:txBody>
          <a:bodyPr spcFirstLastPara="1" wrap="square" lIns="91425" tIns="45700" rIns="91425" bIns="45700" anchor="t" anchorCtr="0">
            <a:noAutofit/>
          </a:bodyPr>
          <a:lstStyle/>
          <a:p>
            <a:pPr marL="407987" marR="0" lvl="0" indent="-407987" algn="ctr" rtl="0">
              <a:spcBef>
                <a:spcPts val="0"/>
              </a:spcBef>
              <a:spcAft>
                <a:spcPts val="0"/>
              </a:spcAft>
              <a:buClr>
                <a:schemeClr val="dk1"/>
              </a:buClr>
              <a:buSzPts val="1800"/>
              <a:buFont typeface="Noto Sans Symbols"/>
              <a:buNone/>
            </a:pPr>
            <a:r>
              <a:rPr lang="en-US" sz="1800" b="1">
                <a:solidFill>
                  <a:schemeClr val="accent6"/>
                </a:solidFill>
                <a:latin typeface="Twentieth Century"/>
                <a:ea typeface="Twentieth Century"/>
                <a:cs typeface="Twentieth Century"/>
                <a:sym typeface="Twentieth Century"/>
              </a:rPr>
              <a:t>Your Turn! </a:t>
            </a:r>
            <a:endParaRPr/>
          </a:p>
          <a:p>
            <a:pPr marL="7937" marR="0" lvl="0" indent="-7937" algn="l" rtl="0">
              <a:spcBef>
                <a:spcPts val="320"/>
              </a:spcBef>
              <a:spcAft>
                <a:spcPts val="0"/>
              </a:spcAft>
              <a:buClr>
                <a:schemeClr val="dk1"/>
              </a:buClr>
              <a:buSzPts val="1600"/>
              <a:buFont typeface="Noto Sans Symbols"/>
              <a:buNone/>
            </a:pPr>
            <a:r>
              <a:rPr lang="en-US" sz="1600">
                <a:solidFill>
                  <a:schemeClr val="accent6"/>
                </a:solidFill>
                <a:latin typeface="Twentieth Century"/>
                <a:ea typeface="Twentieth Century"/>
                <a:cs typeface="Twentieth Century"/>
                <a:sym typeface="Twentieth Century"/>
              </a:rPr>
              <a:t>Give a sample Error Correction statement that includes these steps and is </a:t>
            </a:r>
            <a:r>
              <a:rPr lang="en-US" sz="1600" u="sng">
                <a:solidFill>
                  <a:schemeClr val="accent6"/>
                </a:solidFill>
                <a:latin typeface="Twentieth Century"/>
                <a:ea typeface="Twentieth Century"/>
                <a:cs typeface="Twentieth Century"/>
                <a:sym typeface="Twentieth Century"/>
              </a:rPr>
              <a:t>brief!</a:t>
            </a:r>
            <a:endParaRPr/>
          </a:p>
        </p:txBody>
      </p:sp>
      <p:pic>
        <p:nvPicPr>
          <p:cNvPr id="867" name="Google Shape;867;p16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4480" y="284480"/>
            <a:ext cx="713231" cy="713231"/>
          </a:xfrm>
          <a:prstGeom prst="rect">
            <a:avLst/>
          </a:prstGeom>
          <a:noFill/>
          <a:ln>
            <a:noFill/>
          </a:ln>
          <a:effectLst>
            <a:outerShdw blurRad="50800" dist="38100" dir="2700000" algn="tl" rotWithShape="0">
              <a:srgbClr val="000000">
                <a:alpha val="40000"/>
              </a:srgbClr>
            </a:outerShdw>
          </a:effectLst>
        </p:spPr>
      </p:pic>
      <p:sp>
        <p:nvSpPr>
          <p:cNvPr id="868" name="Google Shape;868;p160"/>
          <p:cNvSpPr txBox="1"/>
          <p:nvPr/>
        </p:nvSpPr>
        <p:spPr>
          <a:xfrm>
            <a:off x="3632207" y="997712"/>
            <a:ext cx="22770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i="1">
                <a:solidFill>
                  <a:schemeClr val="accent6"/>
                </a:solidFill>
                <a:latin typeface="Calibri"/>
                <a:ea typeface="Calibri"/>
                <a:cs typeface="Calibri"/>
                <a:sym typeface="Calibri"/>
              </a:rPr>
              <a:t>1 minute or less!</a:t>
            </a:r>
            <a:endParaRPr/>
          </a:p>
        </p:txBody>
      </p:sp>
      <p:sp>
        <p:nvSpPr>
          <p:cNvPr id="869" name="Google Shape;869;p160"/>
          <p:cNvSpPr/>
          <p:nvPr/>
        </p:nvSpPr>
        <p:spPr>
          <a:xfrm>
            <a:off x="800023" y="1457705"/>
            <a:ext cx="2832300" cy="33426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600" b="1">
                <a:solidFill>
                  <a:schemeClr val="dk1"/>
                </a:solidFill>
                <a:latin typeface="Calibri"/>
                <a:ea typeface="Calibri"/>
                <a:cs typeface="Calibri"/>
                <a:sym typeface="Calibri"/>
              </a:rPr>
              <a:t>Example: </a:t>
            </a:r>
            <a:r>
              <a:rPr lang="en-US" sz="1600">
                <a:solidFill>
                  <a:schemeClr val="dk1"/>
                </a:solidFill>
                <a:latin typeface="Calibri"/>
                <a:ea typeface="Calibri"/>
                <a:cs typeface="Calibri"/>
                <a:sym typeface="Calibri"/>
              </a:rPr>
              <a:t>“Joe [privately and with sincere voice tone], I saw that you were talking to your neighbor during independent work time.  The expectation during independent time is </a:t>
            </a:r>
            <a:r>
              <a:rPr lang="en-US" sz="1600" u="sng">
                <a:solidFill>
                  <a:schemeClr val="dk1"/>
                </a:solidFill>
                <a:latin typeface="Calibri"/>
                <a:ea typeface="Calibri"/>
                <a:cs typeface="Calibri"/>
                <a:sym typeface="Calibri"/>
              </a:rPr>
              <a:t>focus on your own work</a:t>
            </a:r>
            <a:r>
              <a:rPr lang="en-US" sz="1600">
                <a:solidFill>
                  <a:schemeClr val="dk1"/>
                </a:solidFill>
                <a:latin typeface="Calibri"/>
                <a:ea typeface="Calibri"/>
                <a:cs typeface="Calibri"/>
                <a:sym typeface="Calibri"/>
              </a:rPr>
              <a:t> which is </a:t>
            </a:r>
            <a:r>
              <a:rPr lang="en-US" sz="1600" i="1">
                <a:solidFill>
                  <a:schemeClr val="dk1"/>
                </a:solidFill>
                <a:latin typeface="Calibri"/>
                <a:ea typeface="Calibri"/>
                <a:cs typeface="Calibri"/>
                <a:sym typeface="Calibri"/>
              </a:rPr>
              <a:t>Doing Your Best</a:t>
            </a:r>
            <a:r>
              <a:rPr lang="en-US" sz="1600">
                <a:solidFill>
                  <a:schemeClr val="dk1"/>
                </a:solidFill>
                <a:latin typeface="Calibri"/>
                <a:ea typeface="Calibri"/>
                <a:cs typeface="Calibri"/>
                <a:sym typeface="Calibri"/>
              </a:rPr>
              <a:t>. Go ahead and start on your work again, and I’ll stop by to catch you doing your best.”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pic>
        <p:nvPicPr>
          <p:cNvPr id="875" name="Google Shape;875;p161" descr="Engagement and opportunities to respond is highlighted. "/>
          <p:cNvPicPr preferRelativeResize="0"/>
          <p:nvPr/>
        </p:nvPicPr>
        <p:blipFill rotWithShape="1">
          <a:blip r:embed="rId3">
            <a:alphaModFix/>
          </a:blip>
          <a:srcRect/>
          <a:stretch/>
        </p:blipFill>
        <p:spPr>
          <a:xfrm>
            <a:off x="-195926" y="-117296"/>
            <a:ext cx="9339926" cy="7241708"/>
          </a:xfrm>
          <a:prstGeom prst="rect">
            <a:avLst/>
          </a:prstGeom>
          <a:noFill/>
          <a:ln>
            <a:noFill/>
          </a:ln>
        </p:spPr>
      </p:pic>
      <p:sp>
        <p:nvSpPr>
          <p:cNvPr id="2" name="Title 1">
            <a:extLst>
              <a:ext uri="{FF2B5EF4-FFF2-40B4-BE49-F238E27FC236}">
                <a16:creationId xmlns:a16="http://schemas.microsoft.com/office/drawing/2014/main" id="{149CCDD0-CBC5-C849-8406-743DC05A9BB4}"/>
              </a:ext>
            </a:extLst>
          </p:cNvPr>
          <p:cNvSpPr>
            <a:spLocks noGrp="1"/>
          </p:cNvSpPr>
          <p:nvPr>
            <p:ph type="title"/>
          </p:nvPr>
        </p:nvSpPr>
        <p:spPr>
          <a:xfrm>
            <a:off x="365298" y="350815"/>
            <a:ext cx="2238417" cy="915300"/>
          </a:xfrm>
        </p:spPr>
        <p:txBody>
          <a:bodyPr/>
          <a:lstStyle/>
          <a:p>
            <a:r>
              <a:rPr lang="en-US" sz="2800" dirty="0">
                <a:solidFill>
                  <a:srgbClr val="1D2A53"/>
                </a:solidFill>
              </a:rPr>
              <a:t>Classroom </a:t>
            </a:r>
            <a:br>
              <a:rPr lang="en-US" sz="2800" dirty="0">
                <a:solidFill>
                  <a:srgbClr val="1D2A53"/>
                </a:solidFill>
              </a:rPr>
            </a:br>
            <a:r>
              <a:rPr lang="en-US" sz="2800" dirty="0">
                <a:solidFill>
                  <a:srgbClr val="1D2A53"/>
                </a:solidFill>
              </a:rPr>
              <a:t>Management</a:t>
            </a:r>
            <a:br>
              <a:rPr lang="en-US" sz="2800" dirty="0">
                <a:solidFill>
                  <a:srgbClr val="1D2A53"/>
                </a:solidFill>
              </a:rPr>
            </a:br>
            <a:r>
              <a:rPr lang="en-US" sz="2800" dirty="0">
                <a:solidFill>
                  <a:srgbClr val="1D2A53"/>
                </a:solidFill>
              </a:rPr>
              <a:t>Practices</a:t>
            </a:r>
            <a:br>
              <a:rPr lang="en-US" sz="1600" dirty="0">
                <a:solidFill>
                  <a:schemeClr val="dk1"/>
                </a:solidFill>
                <a:latin typeface="Calibri"/>
                <a:ea typeface="Calibri"/>
                <a:cs typeface="Calibri"/>
                <a:sym typeface="Calibri"/>
              </a:rPr>
            </a:br>
            <a:endParaRPr lang="en-US" sz="2800" dirty="0"/>
          </a:p>
        </p:txBody>
      </p:sp>
      <p:sp>
        <p:nvSpPr>
          <p:cNvPr id="876" name="Google Shape;876;p161"/>
          <p:cNvSpPr txBox="1">
            <a:spLocks noGrp="1"/>
          </p:cNvSpPr>
          <p:nvPr>
            <p:ph type="body" idx="4294967295"/>
          </p:nvPr>
        </p:nvSpPr>
        <p:spPr>
          <a:xfrm>
            <a:off x="6237288" y="420688"/>
            <a:ext cx="2906712" cy="6437312"/>
          </a:xfrm>
          <a:prstGeom prst="rect">
            <a:avLst/>
          </a:prstGeom>
          <a:solidFill>
            <a:srgbClr val="FFFFFF">
              <a:alpha val="69800"/>
            </a:srgbClr>
          </a:solidFill>
          <a:ln>
            <a:noFill/>
          </a:ln>
        </p:spPr>
        <p:txBody>
          <a:bodyPr spcFirstLastPara="1" wrap="square" lIns="91425" tIns="45700" rIns="91425" bIns="45700" anchor="t" anchorCtr="0">
            <a:noAutofit/>
          </a:bodyPr>
          <a:lstStyle/>
          <a:p>
            <a:pPr marL="0" lvl="0" indent="0" algn="ctr" rtl="0">
              <a:spcBef>
                <a:spcPts val="0"/>
              </a:spcBef>
              <a:spcAft>
                <a:spcPts val="0"/>
              </a:spcAft>
              <a:buSzPts val="2000"/>
              <a:buNone/>
            </a:pPr>
            <a:r>
              <a:rPr lang="en-US" sz="2000" b="1">
                <a:solidFill>
                  <a:srgbClr val="B85B22"/>
                </a:solidFill>
              </a:rPr>
              <a:t>6 Classroom Practices</a:t>
            </a:r>
            <a:endParaRPr/>
          </a:p>
          <a:p>
            <a:pPr marL="287337" lvl="0" indent="-287337" algn="l" rtl="0">
              <a:spcBef>
                <a:spcPts val="1800"/>
              </a:spcBef>
              <a:spcAft>
                <a:spcPts val="0"/>
              </a:spcAft>
              <a:buClr>
                <a:schemeClr val="dk2"/>
              </a:buClr>
              <a:buSzPts val="1600"/>
              <a:buAutoNum type="arabicPeriod"/>
            </a:pPr>
            <a:r>
              <a:rPr lang="en-US" sz="1600"/>
              <a:t>Physical environment</a:t>
            </a:r>
            <a:endParaRPr/>
          </a:p>
          <a:p>
            <a:pPr marL="287337" lvl="0" indent="-287337" algn="l" rtl="0">
              <a:spcBef>
                <a:spcPts val="900"/>
              </a:spcBef>
              <a:spcAft>
                <a:spcPts val="0"/>
              </a:spcAft>
              <a:buClr>
                <a:schemeClr val="dk2"/>
              </a:buClr>
              <a:buSzPts val="1600"/>
              <a:buAutoNum type="arabicPeriod"/>
            </a:pPr>
            <a:r>
              <a:rPr lang="en-US" sz="1600"/>
              <a:t>Classroom Teaching Matrix (Expectations, Rules, Routines)</a:t>
            </a:r>
            <a:endParaRPr/>
          </a:p>
          <a:p>
            <a:pPr marL="287337" lvl="0" indent="-287337" algn="l" rtl="0">
              <a:spcBef>
                <a:spcPts val="900"/>
              </a:spcBef>
              <a:spcAft>
                <a:spcPts val="0"/>
              </a:spcAft>
              <a:buClr>
                <a:schemeClr val="dk2"/>
              </a:buClr>
              <a:buSzPts val="1600"/>
              <a:buFont typeface="Noto Sans Symbols"/>
              <a:buAutoNum type="arabicPeriod"/>
            </a:pPr>
            <a:r>
              <a:rPr lang="en-US" sz="1600">
                <a:solidFill>
                  <a:srgbClr val="1D2A53"/>
                </a:solidFill>
              </a:rPr>
              <a:t>Active Supervision</a:t>
            </a:r>
            <a:endParaRPr/>
          </a:p>
          <a:p>
            <a:pPr marL="287337" lvl="0" indent="-287337" algn="l" rtl="0">
              <a:spcBef>
                <a:spcPts val="900"/>
              </a:spcBef>
              <a:spcAft>
                <a:spcPts val="0"/>
              </a:spcAft>
              <a:buClr>
                <a:schemeClr val="dk2"/>
              </a:buClr>
              <a:buSzPts val="1600"/>
              <a:buAutoNum type="arabicPeriod"/>
            </a:pPr>
            <a:r>
              <a:rPr lang="en-US" sz="1600"/>
              <a:t>Encouraging Appropriate Behavior</a:t>
            </a:r>
            <a:endParaRPr/>
          </a:p>
          <a:p>
            <a:pPr marL="463550" lvl="1" indent="-174625" algn="l" rtl="0">
              <a:spcBef>
                <a:spcPts val="0"/>
              </a:spcBef>
              <a:spcAft>
                <a:spcPts val="0"/>
              </a:spcAft>
              <a:buClr>
                <a:schemeClr val="dk2"/>
              </a:buClr>
              <a:buSzPts val="1400"/>
              <a:buChar char="▪"/>
            </a:pPr>
            <a:r>
              <a:rPr lang="en-US" sz="1400">
                <a:solidFill>
                  <a:srgbClr val="B85B22"/>
                </a:solidFill>
              </a:rPr>
              <a:t>Direct instruction of expectations, rules, routines</a:t>
            </a:r>
            <a:endParaRPr/>
          </a:p>
          <a:p>
            <a:pPr marL="463550" lvl="1" indent="-174625" algn="l" rtl="0">
              <a:spcBef>
                <a:spcPts val="0"/>
              </a:spcBef>
              <a:spcAft>
                <a:spcPts val="0"/>
              </a:spcAft>
              <a:buClr>
                <a:schemeClr val="dk2"/>
              </a:buClr>
              <a:buSzPts val="1400"/>
              <a:buChar char="▪"/>
            </a:pPr>
            <a:r>
              <a:rPr lang="en-US" sz="1400">
                <a:solidFill>
                  <a:srgbClr val="B85B22"/>
                </a:solidFill>
              </a:rPr>
              <a:t>Preventative Prompts</a:t>
            </a:r>
            <a:endParaRPr/>
          </a:p>
          <a:p>
            <a:pPr marL="463550" lvl="1" indent="-174625" algn="l" rtl="0">
              <a:spcBef>
                <a:spcPts val="0"/>
              </a:spcBef>
              <a:spcAft>
                <a:spcPts val="0"/>
              </a:spcAft>
              <a:buClr>
                <a:schemeClr val="dk2"/>
              </a:buClr>
              <a:buSzPts val="1400"/>
              <a:buChar char="▪"/>
            </a:pPr>
            <a:r>
              <a:rPr lang="en-US" sz="1400">
                <a:solidFill>
                  <a:srgbClr val="B85B22"/>
                </a:solidFill>
              </a:rPr>
              <a:t>Specific Praise for Behavior</a:t>
            </a:r>
            <a:endParaRPr/>
          </a:p>
          <a:p>
            <a:pPr marL="463550" lvl="1" indent="-174625" algn="l" rtl="0">
              <a:spcBef>
                <a:spcPts val="0"/>
              </a:spcBef>
              <a:spcAft>
                <a:spcPts val="0"/>
              </a:spcAft>
              <a:buClr>
                <a:schemeClr val="dk2"/>
              </a:buClr>
              <a:buSzPts val="1400"/>
              <a:buChar char="▪"/>
            </a:pPr>
            <a:r>
              <a:rPr lang="en-US" sz="1400">
                <a:solidFill>
                  <a:srgbClr val="B85B22"/>
                </a:solidFill>
              </a:rPr>
              <a:t>Individual Reinforcers</a:t>
            </a:r>
            <a:endParaRPr/>
          </a:p>
          <a:p>
            <a:pPr marL="463550" lvl="1" indent="-174625" algn="l" rtl="0">
              <a:spcBef>
                <a:spcPts val="0"/>
              </a:spcBef>
              <a:spcAft>
                <a:spcPts val="0"/>
              </a:spcAft>
              <a:buClr>
                <a:schemeClr val="dk2"/>
              </a:buClr>
              <a:buSzPts val="1400"/>
              <a:buChar char="▪"/>
            </a:pPr>
            <a:r>
              <a:rPr lang="en-US" sz="1400">
                <a:solidFill>
                  <a:srgbClr val="B85B22"/>
                </a:solidFill>
              </a:rPr>
              <a:t>Class-Wide Group Contingency</a:t>
            </a:r>
            <a:endParaRPr/>
          </a:p>
          <a:p>
            <a:pPr marL="287337" lvl="0" indent="-287337" algn="l" rtl="0">
              <a:spcBef>
                <a:spcPts val="900"/>
              </a:spcBef>
              <a:spcAft>
                <a:spcPts val="0"/>
              </a:spcAft>
              <a:buClr>
                <a:schemeClr val="dk2"/>
              </a:buClr>
              <a:buSzPts val="1600"/>
              <a:buFont typeface="Noto Sans Symbols"/>
              <a:buAutoNum type="arabicPeriod"/>
            </a:pPr>
            <a:r>
              <a:rPr lang="en-US" sz="1600"/>
              <a:t>Continuum of Response Strategies for Inappropriate Behaviors</a:t>
            </a:r>
            <a:endParaRPr sz="1400">
              <a:solidFill>
                <a:srgbClr val="DD8047"/>
              </a:solidFill>
            </a:endParaRPr>
          </a:p>
          <a:p>
            <a:pPr marL="463550" lvl="1" indent="-174625" algn="l" rtl="0">
              <a:spcBef>
                <a:spcPts val="0"/>
              </a:spcBef>
              <a:spcAft>
                <a:spcPts val="0"/>
              </a:spcAft>
              <a:buClr>
                <a:schemeClr val="dk2"/>
              </a:buClr>
              <a:buSzPts val="1400"/>
              <a:buFont typeface="Arial"/>
              <a:buChar char="•"/>
            </a:pPr>
            <a:r>
              <a:rPr lang="en-US" sz="1400">
                <a:solidFill>
                  <a:srgbClr val="B85B22"/>
                </a:solidFill>
              </a:rPr>
              <a:t>Praise other students/groups</a:t>
            </a:r>
            <a:endParaRPr/>
          </a:p>
          <a:p>
            <a:pPr marL="463550" lvl="1" indent="-174625" algn="l" rtl="0">
              <a:spcBef>
                <a:spcPts val="0"/>
              </a:spcBef>
              <a:spcAft>
                <a:spcPts val="0"/>
              </a:spcAft>
              <a:buClr>
                <a:schemeClr val="dk2"/>
              </a:buClr>
              <a:buSzPts val="1400"/>
              <a:buFont typeface="Arial"/>
              <a:buChar char="•"/>
            </a:pPr>
            <a:r>
              <a:rPr lang="en-US" sz="1400">
                <a:solidFill>
                  <a:srgbClr val="B85B22"/>
                </a:solidFill>
              </a:rPr>
              <a:t>Specific Error Correction</a:t>
            </a:r>
            <a:endParaRPr/>
          </a:p>
          <a:p>
            <a:pPr marL="463550" lvl="1" indent="-174625" algn="l" rtl="0">
              <a:spcBef>
                <a:spcPts val="0"/>
              </a:spcBef>
              <a:spcAft>
                <a:spcPts val="0"/>
              </a:spcAft>
              <a:buClr>
                <a:schemeClr val="dk2"/>
              </a:buClr>
              <a:buSzPts val="1400"/>
              <a:buFont typeface="Arial"/>
              <a:buChar char="•"/>
            </a:pPr>
            <a:r>
              <a:rPr lang="en-US" sz="1400">
                <a:solidFill>
                  <a:srgbClr val="B85B22"/>
                </a:solidFill>
              </a:rPr>
              <a:t>Etc.</a:t>
            </a:r>
            <a:endParaRPr/>
          </a:p>
          <a:p>
            <a:pPr marL="342900" lvl="0" indent="0" algn="l" rtl="0">
              <a:spcBef>
                <a:spcPts val="900"/>
              </a:spcBef>
              <a:spcAft>
                <a:spcPts val="0"/>
              </a:spcAft>
              <a:buNone/>
            </a:pPr>
            <a:r>
              <a:rPr lang="en-US" sz="1600">
                <a:highlight>
                  <a:srgbClr val="FFFF00"/>
                </a:highlight>
              </a:rPr>
              <a:t>6. Engagement &amp; Opportunities to Respond</a:t>
            </a:r>
            <a:endParaRPr>
              <a:highlight>
                <a:srgbClr val="FFFF00"/>
              </a:highlight>
            </a:endParaRPr>
          </a:p>
        </p:txBody>
      </p:sp>
      <p:sp>
        <p:nvSpPr>
          <p:cNvPr id="880" name="Google Shape;880;p161"/>
          <p:cNvSpPr txBox="1">
            <a:spLocks noGrp="1"/>
          </p:cNvSpPr>
          <p:nvPr>
            <p:ph type="body" idx="4294967295"/>
          </p:nvPr>
        </p:nvSpPr>
        <p:spPr>
          <a:xfrm>
            <a:off x="0" y="2522538"/>
            <a:ext cx="5776913" cy="28717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800"/>
              <a:buNone/>
            </a:pPr>
            <a:r>
              <a:rPr lang="en-US" sz="1800" b="1"/>
              <a:t>Purpose: </a:t>
            </a:r>
            <a:endParaRPr sz="1800" b="1"/>
          </a:p>
          <a:p>
            <a:pPr marL="0" lvl="0" indent="0" algn="l" rtl="0">
              <a:spcBef>
                <a:spcPts val="560"/>
              </a:spcBef>
              <a:spcAft>
                <a:spcPts val="0"/>
              </a:spcAft>
              <a:buSzPts val="2800"/>
              <a:buNone/>
            </a:pPr>
            <a:r>
              <a:rPr lang="en-US" sz="1800" b="1">
                <a:latin typeface="Times New Roman"/>
                <a:ea typeface="Times New Roman"/>
                <a:cs typeface="Times New Roman"/>
                <a:sym typeface="Times New Roman"/>
              </a:rPr>
              <a:t>Identify </a:t>
            </a:r>
            <a:r>
              <a:rPr lang="en-US" sz="1800" b="1">
                <a:solidFill>
                  <a:schemeClr val="folHlink"/>
                </a:solidFill>
                <a:latin typeface="Times New Roman"/>
                <a:ea typeface="Times New Roman"/>
                <a:cs typeface="Times New Roman"/>
                <a:sym typeface="Times New Roman"/>
              </a:rPr>
              <a:t>actions for a school-wide team</a:t>
            </a:r>
            <a:r>
              <a:rPr lang="en-US" sz="1800" b="1">
                <a:latin typeface="Times New Roman"/>
                <a:ea typeface="Times New Roman"/>
                <a:cs typeface="Times New Roman"/>
                <a:sym typeface="Times New Roman"/>
              </a:rPr>
              <a:t> to improve the quality of classroom management throughout the school</a:t>
            </a:r>
            <a:endParaRPr sz="1800" b="1"/>
          </a:p>
          <a:p>
            <a:pPr marL="0" lvl="0" indent="0" algn="l" rtl="0">
              <a:spcBef>
                <a:spcPts val="560"/>
              </a:spcBef>
              <a:spcAft>
                <a:spcPts val="0"/>
              </a:spcAft>
              <a:buSzPts val="2800"/>
              <a:buNone/>
            </a:pPr>
            <a:endParaRPr sz="1800" b="1"/>
          </a:p>
          <a:p>
            <a:pPr marL="0" lvl="0" indent="0" algn="l" rtl="0">
              <a:spcBef>
                <a:spcPts val="560"/>
              </a:spcBef>
              <a:spcAft>
                <a:spcPts val="0"/>
              </a:spcAft>
              <a:buSzPts val="2800"/>
              <a:buNone/>
            </a:pPr>
            <a:r>
              <a:rPr lang="en-US" sz="1800" b="1"/>
              <a:t>Outcomes:</a:t>
            </a:r>
            <a:endParaRPr sz="1800" b="1"/>
          </a:p>
          <a:p>
            <a:pPr marL="0" lvl="0" indent="0" algn="l" rtl="0">
              <a:spcBef>
                <a:spcPts val="400"/>
              </a:spcBef>
              <a:spcAft>
                <a:spcPts val="0"/>
              </a:spcAft>
              <a:buSzPts val="2000"/>
              <a:buNone/>
            </a:pPr>
            <a:r>
              <a:rPr lang="en-US" sz="1800" b="1">
                <a:latin typeface="Times New Roman"/>
                <a:ea typeface="Times New Roman"/>
                <a:cs typeface="Times New Roman"/>
                <a:sym typeface="Times New Roman"/>
              </a:rPr>
              <a:t>Tier I features are implemented within classrooms and are consistent with school-wide systems. (TFI 1.8)</a:t>
            </a:r>
            <a:endParaRPr sz="1800" b="1"/>
          </a:p>
        </p:txBody>
      </p:sp>
      <p:sp>
        <p:nvSpPr>
          <p:cNvPr id="877" name="Google Shape;877;p161"/>
          <p:cNvSpPr txBox="1"/>
          <p:nvPr/>
        </p:nvSpPr>
        <p:spPr>
          <a:xfrm>
            <a:off x="-1" y="6280919"/>
            <a:ext cx="6054600" cy="5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1"/>
                </a:solidFill>
                <a:latin typeface="Twentieth Century"/>
                <a:ea typeface="Twentieth Century"/>
                <a:cs typeface="Twentieth Century"/>
                <a:sym typeface="Twentieth Century"/>
              </a:rPr>
              <a:t>Rev 3-16-19. Midwest PBIS Network. Developed through the ongoing research and shared knowledge of many partners, including the National TA Center on PBIS, Midwest PBIS Network, Mid-Atlantic PBIS Network, Missouri PBIS, Lincoln Public Schools, Brandi Simonsen (UConn) &amp; Diane Myers (Texas Women’s University).</a:t>
            </a:r>
            <a:endParaRPr/>
          </a:p>
        </p:txBody>
      </p:sp>
      <p:pic>
        <p:nvPicPr>
          <p:cNvPr id="878" name="Google Shape;878;p161" descr="Midwes PBIS network logo"/>
          <p:cNvPicPr preferRelativeResize="0"/>
          <p:nvPr/>
        </p:nvPicPr>
        <p:blipFill rotWithShape="1">
          <a:blip r:embed="rId4">
            <a:alphaModFix/>
          </a:blip>
          <a:srcRect/>
          <a:stretch/>
        </p:blipFill>
        <p:spPr>
          <a:xfrm>
            <a:off x="-78877" y="5764699"/>
            <a:ext cx="516225" cy="5162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62"/>
          <p:cNvSpPr txBox="1">
            <a:spLocks noGrp="1"/>
          </p:cNvSpPr>
          <p:nvPr>
            <p:ph type="title"/>
          </p:nvPr>
        </p:nvSpPr>
        <p:spPr>
          <a:xfrm>
            <a:off x="1078447" y="190775"/>
            <a:ext cx="69870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wentieth Century"/>
              <a:buNone/>
            </a:pPr>
            <a:r>
              <a:rPr lang="en-US"/>
              <a:t>Increase Academic Engagement</a:t>
            </a:r>
            <a:endParaRPr/>
          </a:p>
        </p:txBody>
      </p:sp>
      <p:sp>
        <p:nvSpPr>
          <p:cNvPr id="887" name="Google Shape;887;p162"/>
          <p:cNvSpPr txBox="1">
            <a:spLocks noGrp="1"/>
          </p:cNvSpPr>
          <p:nvPr>
            <p:ph type="body" idx="1"/>
          </p:nvPr>
        </p:nvSpPr>
        <p:spPr>
          <a:xfrm>
            <a:off x="815926" y="1445456"/>
            <a:ext cx="7512000" cy="437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a:solidFill>
                  <a:srgbClr val="1D2A53"/>
                </a:solidFill>
              </a:rPr>
              <a:t>Use of </a:t>
            </a:r>
            <a:r>
              <a:rPr lang="en-US" b="1">
                <a:solidFill>
                  <a:schemeClr val="dk1"/>
                </a:solidFill>
              </a:rPr>
              <a:t>Multiple</a:t>
            </a:r>
            <a:r>
              <a:rPr lang="en-US">
                <a:solidFill>
                  <a:srgbClr val="1D2A53"/>
                </a:solidFill>
              </a:rPr>
              <a:t> Opportunities To Respond </a:t>
            </a:r>
            <a:r>
              <a:rPr lang="en-US"/>
              <a:t>(OTR) </a:t>
            </a:r>
            <a:r>
              <a:rPr lang="en-US">
                <a:solidFill>
                  <a:srgbClr val="1D2A53"/>
                </a:solidFill>
              </a:rPr>
              <a:t>includes strategies to increase </a:t>
            </a:r>
            <a:r>
              <a:rPr lang="en-US" b="1">
                <a:solidFill>
                  <a:schemeClr val="accent6"/>
                </a:solidFill>
              </a:rPr>
              <a:t>all students </a:t>
            </a:r>
            <a:r>
              <a:rPr lang="en-US">
                <a:solidFill>
                  <a:srgbClr val="1D2A53"/>
                </a:solidFill>
              </a:rPr>
              <a:t>being engaged in the content </a:t>
            </a:r>
            <a:r>
              <a:rPr lang="en-US" b="1">
                <a:solidFill>
                  <a:schemeClr val="accent6"/>
                </a:solidFill>
              </a:rPr>
              <a:t>simultaneously</a:t>
            </a:r>
            <a:r>
              <a:rPr lang="en-US">
                <a:solidFill>
                  <a:srgbClr val="1D2A53"/>
                </a:solidFill>
              </a:rPr>
              <a:t> through various group engagement strategies. </a:t>
            </a:r>
            <a:endParaRPr/>
          </a:p>
          <a:p>
            <a:pPr marL="0" lvl="0" indent="0" algn="l" rtl="0">
              <a:spcBef>
                <a:spcPts val="480"/>
              </a:spcBef>
              <a:spcAft>
                <a:spcPts val="0"/>
              </a:spcAft>
              <a:buSzPts val="2400"/>
              <a:buNone/>
            </a:pPr>
            <a:endParaRPr/>
          </a:p>
          <a:p>
            <a:pPr marL="0" lvl="0" indent="0" algn="l" rtl="0">
              <a:spcBef>
                <a:spcPts val="480"/>
              </a:spcBef>
              <a:spcAft>
                <a:spcPts val="0"/>
              </a:spcAft>
              <a:buSzPts val="2400"/>
              <a:buNone/>
            </a:pPr>
            <a:r>
              <a:rPr lang="en-US" b="1">
                <a:solidFill>
                  <a:schemeClr val="dk1"/>
                </a:solidFill>
              </a:rPr>
              <a:t>Examples</a:t>
            </a:r>
            <a:r>
              <a:rPr lang="en-US"/>
              <a:t> of group engagement strategies: think, pair, share; response boards; choral response, computer programs (e.g. Kahoot); small group work; etc.</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163"/>
          <p:cNvSpPr txBox="1">
            <a:spLocks noGrp="1"/>
          </p:cNvSpPr>
          <p:nvPr>
            <p:ph type="title"/>
          </p:nvPr>
        </p:nvSpPr>
        <p:spPr>
          <a:xfrm>
            <a:off x="1078447" y="190775"/>
            <a:ext cx="69870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wentieth Century"/>
              <a:buNone/>
            </a:pPr>
            <a:r>
              <a:rPr lang="en-US"/>
              <a:t>Rationales for Increasing Academic Opportunities to Respond</a:t>
            </a:r>
            <a:endParaRPr/>
          </a:p>
        </p:txBody>
      </p:sp>
      <p:sp>
        <p:nvSpPr>
          <p:cNvPr id="894" name="Google Shape;894;p163"/>
          <p:cNvSpPr txBox="1">
            <a:spLocks noGrp="1"/>
          </p:cNvSpPr>
          <p:nvPr>
            <p:ph type="body" idx="1"/>
          </p:nvPr>
        </p:nvSpPr>
        <p:spPr>
          <a:xfrm>
            <a:off x="815926" y="1445456"/>
            <a:ext cx="7512000" cy="437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800"/>
              <a:t>Research indicates that using high rates of OTRs during instruction results in increases in accurate academic responses and desired behaviors and decreases in undesired behaviors.    </a:t>
            </a:r>
            <a:endParaRPr/>
          </a:p>
          <a:p>
            <a:pPr marL="285750" lvl="0" indent="-285750" algn="l" rtl="0">
              <a:spcBef>
                <a:spcPts val="360"/>
              </a:spcBef>
              <a:spcAft>
                <a:spcPts val="0"/>
              </a:spcAft>
              <a:buSzPts val="1800"/>
              <a:buFont typeface="Arial"/>
              <a:buChar char="•"/>
            </a:pPr>
            <a:r>
              <a:rPr lang="en-US" sz="1800"/>
              <a:t>The more students spend involved in learning activities, the more they learn.</a:t>
            </a:r>
            <a:endParaRPr/>
          </a:p>
          <a:p>
            <a:pPr marL="285750" lvl="0" indent="-285750" algn="l" rtl="0">
              <a:spcBef>
                <a:spcPts val="360"/>
              </a:spcBef>
              <a:spcAft>
                <a:spcPts val="0"/>
              </a:spcAft>
              <a:buSzPts val="1800"/>
              <a:buFont typeface="Arial"/>
              <a:buChar char="•"/>
            </a:pPr>
            <a:r>
              <a:rPr lang="en-US" sz="1800"/>
              <a:t>Additionally, increased rates of responding and the subsequent improved learning tend to increase the amount of material that can be covered.</a:t>
            </a:r>
            <a:endParaRPr/>
          </a:p>
          <a:p>
            <a:pPr marL="285750" lvl="0" indent="-285750" algn="l" rtl="0">
              <a:spcBef>
                <a:spcPts val="360"/>
              </a:spcBef>
              <a:spcAft>
                <a:spcPts val="0"/>
              </a:spcAft>
              <a:buSzPts val="1800"/>
              <a:buFont typeface="Arial"/>
              <a:buChar char="•"/>
            </a:pPr>
            <a:r>
              <a:rPr lang="en-US" sz="1800"/>
              <a:t>When teachers increase their rates of opportunities to respond, student on-task behavior and correct responses increase while disruptive behavior decreases.</a:t>
            </a:r>
            <a:endParaRPr/>
          </a:p>
          <a:p>
            <a:pPr marL="285750" lvl="0" indent="-285750" algn="l" rtl="0">
              <a:spcBef>
                <a:spcPts val="360"/>
              </a:spcBef>
              <a:spcAft>
                <a:spcPts val="0"/>
              </a:spcAft>
              <a:buSzPts val="1800"/>
              <a:buFont typeface="Arial"/>
              <a:buChar char="•"/>
            </a:pPr>
            <a:r>
              <a:rPr lang="en-US" sz="1800"/>
              <a:t>Shown to improve reading and math performance.</a:t>
            </a:r>
            <a:endParaRPr/>
          </a:p>
          <a:p>
            <a:pPr marL="285750" lvl="0" indent="-285750" algn="l" rtl="0">
              <a:spcBef>
                <a:spcPts val="360"/>
              </a:spcBef>
              <a:spcAft>
                <a:spcPts val="0"/>
              </a:spcAft>
              <a:buSzPts val="1800"/>
              <a:buFont typeface="Arial"/>
              <a:buChar char="•"/>
            </a:pPr>
            <a:r>
              <a:rPr lang="en-US" sz="1800"/>
              <a:t>Provides continual feedback for the teacher on student learning and the effectiveness of teaching strategies.</a:t>
            </a:r>
            <a:endParaRPr/>
          </a:p>
        </p:txBody>
      </p:sp>
      <p:sp>
        <p:nvSpPr>
          <p:cNvPr id="895" name="Google Shape;895;p163"/>
          <p:cNvSpPr txBox="1"/>
          <p:nvPr/>
        </p:nvSpPr>
        <p:spPr>
          <a:xfrm>
            <a:off x="923365" y="6158443"/>
            <a:ext cx="50829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(Barbetta, Heron, &amp; Howard, 1993; Carnine, 1976; Heward, 1994; Sutherland, Alder, &amp; Gunter, 2003; Sutherland &amp; Wehby, 2001; West &amp; Sloane, 1986).</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64"/>
          <p:cNvSpPr txBox="1">
            <a:spLocks noGrp="1"/>
          </p:cNvSpPr>
          <p:nvPr>
            <p:ph type="title"/>
          </p:nvPr>
        </p:nvSpPr>
        <p:spPr>
          <a:xfrm>
            <a:off x="270525" y="575950"/>
            <a:ext cx="7794900" cy="686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Twentieth Century"/>
              <a:buNone/>
            </a:pPr>
            <a:r>
              <a:rPr lang="en-US" sz="3000"/>
              <a:t>Engagement &amp; Multiple Opportunities to Respond</a:t>
            </a:r>
            <a:br>
              <a:rPr lang="en-US" sz="2400"/>
            </a:br>
            <a:r>
              <a:rPr lang="en-US" sz="3000">
                <a:solidFill>
                  <a:schemeClr val="accent6"/>
                </a:solidFill>
              </a:rPr>
              <a:t>is also trauma informed because</a:t>
            </a:r>
            <a:endParaRPr sz="3000">
              <a:solidFill>
                <a:schemeClr val="accent6"/>
              </a:solidFill>
            </a:endParaRPr>
          </a:p>
        </p:txBody>
      </p:sp>
      <p:sp>
        <p:nvSpPr>
          <p:cNvPr id="901" name="Google Shape;901;p164"/>
          <p:cNvSpPr txBox="1">
            <a:spLocks noGrp="1"/>
          </p:cNvSpPr>
          <p:nvPr>
            <p:ph type="body" idx="1"/>
          </p:nvPr>
        </p:nvSpPr>
        <p:spPr>
          <a:xfrm>
            <a:off x="815926" y="1589418"/>
            <a:ext cx="7512000" cy="3918800"/>
          </a:xfrm>
          <a:prstGeom prst="rect">
            <a:avLst/>
          </a:prstGeom>
          <a:noFill/>
          <a:ln>
            <a:noFill/>
          </a:ln>
        </p:spPr>
        <p:txBody>
          <a:bodyPr spcFirstLastPara="1" wrap="square" lIns="91425" tIns="45700" rIns="91425" bIns="45700" anchor="t" anchorCtr="0">
            <a:noAutofit/>
          </a:bodyPr>
          <a:lstStyle/>
          <a:p>
            <a:pPr marL="342900" lvl="0" indent="-368300" algn="l" rtl="0">
              <a:spcBef>
                <a:spcPts val="0"/>
              </a:spcBef>
              <a:spcAft>
                <a:spcPts val="0"/>
              </a:spcAft>
              <a:buSzPts val="2400"/>
              <a:buFont typeface="Arial"/>
              <a:buChar char="•"/>
            </a:pPr>
            <a:r>
              <a:rPr lang="en-US" sz="2400"/>
              <a:t>Differentiated response supports all students to engage in ways comfortable </a:t>
            </a:r>
            <a:br>
              <a:rPr lang="en-US" sz="2400"/>
            </a:br>
            <a:endParaRPr sz="2400"/>
          </a:p>
          <a:p>
            <a:pPr marL="342900" lvl="0" indent="-368300" algn="l" rtl="0">
              <a:spcBef>
                <a:spcPts val="400"/>
              </a:spcBef>
              <a:spcAft>
                <a:spcPts val="0"/>
              </a:spcAft>
              <a:buSzPts val="2400"/>
              <a:buFont typeface="Arial"/>
              <a:buChar char="•"/>
            </a:pPr>
            <a:r>
              <a:rPr lang="en-US" sz="2400"/>
              <a:t>Facilitating frequent opportunities for students to respond provides time to process or apply what students are learning, allowing neural networks to be strengthened. (Craig, S.E., 2016) </a:t>
            </a:r>
            <a:endParaRPr sz="2400"/>
          </a:p>
        </p:txBody>
      </p:sp>
      <p:pic>
        <p:nvPicPr>
          <p:cNvPr id="902" name="Google Shape;902;p164" descr="Adverse experiences triangle from the top down: cognition, social/emotional, regulation, survival.   "/>
          <p:cNvPicPr preferRelativeResize="0"/>
          <p:nvPr/>
        </p:nvPicPr>
        <p:blipFill rotWithShape="1">
          <a:blip r:embed="rId3">
            <a:alphaModFix/>
          </a:blip>
          <a:srcRect/>
          <a:stretch/>
        </p:blipFill>
        <p:spPr>
          <a:xfrm>
            <a:off x="3398574" y="4359802"/>
            <a:ext cx="2235250" cy="16337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165"/>
          <p:cNvSpPr txBox="1">
            <a:spLocks noGrp="1"/>
          </p:cNvSpPr>
          <p:nvPr>
            <p:ph type="title"/>
          </p:nvPr>
        </p:nvSpPr>
        <p:spPr>
          <a:xfrm>
            <a:off x="1009717" y="195891"/>
            <a:ext cx="7941778"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2"/>
              </a:buClr>
              <a:buSzPts val="3600"/>
              <a:buFont typeface="Twentieth Century"/>
              <a:buNone/>
            </a:pPr>
            <a:r>
              <a:rPr lang="en-US" sz="3600">
                <a:solidFill>
                  <a:schemeClr val="accent2"/>
                </a:solidFill>
              </a:rPr>
              <a:t>Provide Multiple Opportunities to Respond</a:t>
            </a:r>
            <a:endParaRPr/>
          </a:p>
        </p:txBody>
      </p:sp>
      <p:sp>
        <p:nvSpPr>
          <p:cNvPr id="909" name="Google Shape;909;p165"/>
          <p:cNvSpPr txBox="1">
            <a:spLocks noGrp="1"/>
          </p:cNvSpPr>
          <p:nvPr>
            <p:ph type="body" idx="4294967295"/>
          </p:nvPr>
        </p:nvSpPr>
        <p:spPr>
          <a:xfrm>
            <a:off x="457200" y="1600200"/>
            <a:ext cx="8686800" cy="7223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US" u="sng">
                <a:solidFill>
                  <a:schemeClr val="hlink"/>
                </a:solidFill>
                <a:hlinkClick r:id="rId3"/>
              </a:rPr>
              <a:t>Classic Non Example</a:t>
            </a:r>
            <a:endParaRPr/>
          </a:p>
        </p:txBody>
      </p:sp>
      <p:pic>
        <p:nvPicPr>
          <p:cNvPr id="910" name="Google Shape;910;p165" descr="The content is small and not readable on the slide." title="Picture of a brochure entitle 7 ways to increase student engagement in the classroom."/>
          <p:cNvPicPr preferRelativeResize="0"/>
          <p:nvPr/>
        </p:nvPicPr>
        <p:blipFill rotWithShape="1">
          <a:blip r:embed="rId4">
            <a:alphaModFix/>
          </a:blip>
          <a:srcRect/>
          <a:stretch/>
        </p:blipFill>
        <p:spPr>
          <a:xfrm>
            <a:off x="513600" y="2635699"/>
            <a:ext cx="7609450" cy="3883201"/>
          </a:xfrm>
          <a:prstGeom prst="rect">
            <a:avLst/>
          </a:prstGeom>
          <a:noFill/>
          <a:ln>
            <a:noFill/>
          </a:ln>
        </p:spPr>
      </p:pic>
      <p:sp>
        <p:nvSpPr>
          <p:cNvPr id="911" name="Google Shape;911;p165"/>
          <p:cNvSpPr txBox="1"/>
          <p:nvPr/>
        </p:nvSpPr>
        <p:spPr>
          <a:xfrm>
            <a:off x="5149464" y="1001342"/>
            <a:ext cx="27840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Individual</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Partner</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Group</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Using Technology</a:t>
            </a:r>
            <a:endParaRPr/>
          </a:p>
        </p:txBody>
      </p:sp>
      <p:pic>
        <p:nvPicPr>
          <p:cNvPr id="912" name="Google Shape;912;p165" title="Core Content Icon"/>
          <p:cNvPicPr preferRelativeResize="0"/>
          <p:nvPr/>
        </p:nvPicPr>
        <p:blipFill rotWithShape="1">
          <a:blip r:embed="rId5">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66"/>
          <p:cNvSpPr txBox="1">
            <a:spLocks noGrp="1"/>
          </p:cNvSpPr>
          <p:nvPr>
            <p:ph type="title"/>
          </p:nvPr>
        </p:nvSpPr>
        <p:spPr>
          <a:xfrm>
            <a:off x="1078447" y="190775"/>
            <a:ext cx="69870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wentieth Century"/>
              <a:buNone/>
            </a:pPr>
            <a:r>
              <a:rPr lang="en-US"/>
              <a:t>Guidelines for Response Rates</a:t>
            </a:r>
            <a:endParaRPr/>
          </a:p>
        </p:txBody>
      </p:sp>
      <p:sp>
        <p:nvSpPr>
          <p:cNvPr id="918" name="Google Shape;918;p166"/>
          <p:cNvSpPr txBox="1">
            <a:spLocks noGrp="1"/>
          </p:cNvSpPr>
          <p:nvPr>
            <p:ph type="body" idx="1"/>
          </p:nvPr>
        </p:nvSpPr>
        <p:spPr>
          <a:xfrm>
            <a:off x="815926" y="1445456"/>
            <a:ext cx="7512000" cy="2535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a:t>Teacher talk should be no more than </a:t>
            </a:r>
            <a:r>
              <a:rPr lang="en-US">
                <a:solidFill>
                  <a:schemeClr val="accent6"/>
                </a:solidFill>
              </a:rPr>
              <a:t>40-50% </a:t>
            </a:r>
            <a:r>
              <a:rPr lang="en-US"/>
              <a:t>of instructional time. </a:t>
            </a:r>
            <a:endParaRPr/>
          </a:p>
          <a:p>
            <a:pPr marL="342900" lvl="0" indent="-342900" algn="l" rtl="0">
              <a:spcBef>
                <a:spcPts val="480"/>
              </a:spcBef>
              <a:spcAft>
                <a:spcPts val="0"/>
              </a:spcAft>
              <a:buSzPts val="2400"/>
              <a:buFont typeface="Arial"/>
              <a:buChar char="•"/>
            </a:pPr>
            <a:r>
              <a:rPr lang="en-US"/>
              <a:t>New material:  a minimum of </a:t>
            </a:r>
            <a:r>
              <a:rPr lang="en-US">
                <a:solidFill>
                  <a:schemeClr val="accent6"/>
                </a:solidFill>
              </a:rPr>
              <a:t>4-6 </a:t>
            </a:r>
            <a:r>
              <a:rPr lang="en-US"/>
              <a:t>responses per minute with </a:t>
            </a:r>
            <a:r>
              <a:rPr lang="en-US">
                <a:solidFill>
                  <a:schemeClr val="accent6"/>
                </a:solidFill>
              </a:rPr>
              <a:t>80% </a:t>
            </a:r>
            <a:r>
              <a:rPr lang="en-US"/>
              <a:t>accuracy.</a:t>
            </a:r>
            <a:endParaRPr/>
          </a:p>
          <a:p>
            <a:pPr marL="342900" lvl="0" indent="-342900" algn="l" rtl="0">
              <a:spcBef>
                <a:spcPts val="480"/>
              </a:spcBef>
              <a:spcAft>
                <a:spcPts val="0"/>
              </a:spcAft>
              <a:buSzPts val="2400"/>
              <a:buFont typeface="Arial"/>
              <a:buChar char="•"/>
            </a:pPr>
            <a:r>
              <a:rPr lang="en-US"/>
              <a:t>Review of previously learned material:  </a:t>
            </a:r>
            <a:r>
              <a:rPr lang="en-US">
                <a:solidFill>
                  <a:schemeClr val="accent6"/>
                </a:solidFill>
              </a:rPr>
              <a:t>8-12 </a:t>
            </a:r>
            <a:r>
              <a:rPr lang="en-US"/>
              <a:t>responses per minute with </a:t>
            </a:r>
            <a:r>
              <a:rPr lang="en-US">
                <a:solidFill>
                  <a:schemeClr val="accent6"/>
                </a:solidFill>
              </a:rPr>
              <a:t>90% </a:t>
            </a:r>
            <a:r>
              <a:rPr lang="en-US"/>
              <a:t>accuracy.</a:t>
            </a:r>
            <a:endParaRPr/>
          </a:p>
        </p:txBody>
      </p:sp>
      <p:sp>
        <p:nvSpPr>
          <p:cNvPr id="919" name="Google Shape;919;p166"/>
          <p:cNvSpPr txBox="1"/>
          <p:nvPr/>
        </p:nvSpPr>
        <p:spPr>
          <a:xfrm>
            <a:off x="1078447" y="6104965"/>
            <a:ext cx="29316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(Council for Exceptional Children, 1987; Reinke, Herman &amp; Stormont, 2013)</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67"/>
          <p:cNvSpPr txBox="1">
            <a:spLocks noGrp="1"/>
          </p:cNvSpPr>
          <p:nvPr>
            <p:ph type="title"/>
          </p:nvPr>
        </p:nvSpPr>
        <p:spPr>
          <a:xfrm>
            <a:off x="1078447" y="190775"/>
            <a:ext cx="69870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wentieth Century"/>
              <a:buNone/>
            </a:pPr>
            <a:r>
              <a:rPr lang="en-US"/>
              <a:t>Example of Opportunities to Respond</a:t>
            </a:r>
            <a:endParaRPr/>
          </a:p>
        </p:txBody>
      </p:sp>
      <p:sp>
        <p:nvSpPr>
          <p:cNvPr id="926" name="Google Shape;926;p167"/>
          <p:cNvSpPr txBox="1">
            <a:spLocks noGrp="1"/>
          </p:cNvSpPr>
          <p:nvPr>
            <p:ph type="body" idx="1"/>
          </p:nvPr>
        </p:nvSpPr>
        <p:spPr>
          <a:xfrm>
            <a:off x="815926" y="1445456"/>
            <a:ext cx="7512000" cy="437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en-US" sz="2000"/>
              <a:t>This scenario demonstrates the practice of providing numerous opportunities to respond and engage students.</a:t>
            </a:r>
            <a:endParaRPr/>
          </a:p>
          <a:p>
            <a:pPr marL="0" lvl="0" indent="0" algn="l" rtl="0">
              <a:spcBef>
                <a:spcPts val="400"/>
              </a:spcBef>
              <a:spcAft>
                <a:spcPts val="0"/>
              </a:spcAft>
              <a:buSzPts val="2000"/>
              <a:buNone/>
            </a:pPr>
            <a:endParaRPr sz="2000"/>
          </a:p>
          <a:p>
            <a:pPr marL="457200" lvl="1" indent="0" algn="l" rtl="0">
              <a:spcBef>
                <a:spcPts val="400"/>
              </a:spcBef>
              <a:spcAft>
                <a:spcPts val="0"/>
              </a:spcAft>
              <a:buSzPts val="2000"/>
              <a:buNone/>
            </a:pPr>
            <a:r>
              <a:rPr lang="en-US" sz="2000">
                <a:solidFill>
                  <a:schemeClr val="dk1"/>
                </a:solidFill>
              </a:rPr>
              <a:t>Shortly after science class started, the teacher announced, “We have a small block of ice and the same size block of butter.  Tell your neighbor which one would melt first.”  A few seconds later the teacher said, “Please write down in one sentence an explanation for your answer.”  A few minutes later, the teacher told the students to share with their neighbor what they had written.  Shortly thereafter, the teacher called on one student to tell the class her answer.  The teacher then asked students to give a thumb down if anyone disagreed, and so on. (Colvin, 2009, p.48)</a:t>
            </a:r>
            <a:endParaRPr/>
          </a:p>
        </p:txBody>
      </p:sp>
      <p:pic>
        <p:nvPicPr>
          <p:cNvPr id="927" name="Google Shape;927;p16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Google Shape;541;p132" descr="This picture shows part of an action plan with the following columnt headings: What needs to be completed? Resources needed? Who? When?" title="Action plan"/>
          <p:cNvPicPr preferRelativeResize="0"/>
          <p:nvPr/>
        </p:nvPicPr>
        <p:blipFill rotWithShape="1">
          <a:blip r:embed="rId3">
            <a:alphaModFix/>
          </a:blip>
          <a:srcRect l="250" t="2362" r="1940" b="23170"/>
          <a:stretch/>
        </p:blipFill>
        <p:spPr>
          <a:xfrm>
            <a:off x="5503790" y="5106142"/>
            <a:ext cx="2770414" cy="1063139"/>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542" name="Google Shape;542;p132"/>
          <p:cNvSpPr txBox="1"/>
          <p:nvPr/>
        </p:nvSpPr>
        <p:spPr>
          <a:xfrm>
            <a:off x="2172042" y="5145269"/>
            <a:ext cx="3392415" cy="9848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Action Planning: </a:t>
            </a:r>
            <a:br>
              <a:rPr lang="en-US" sz="2200" b="1" i="0" u="none" strike="noStrike" cap="none">
                <a:solidFill>
                  <a:srgbClr val="1D2A53"/>
                </a:solidFill>
                <a:latin typeface="Twentieth Century"/>
                <a:ea typeface="Twentieth Century"/>
                <a:cs typeface="Twentieth Century"/>
                <a:sym typeface="Twentieth Century"/>
              </a:rPr>
            </a:br>
            <a:r>
              <a:rPr lang="en-US" sz="1800" b="0" i="0" u="none" strike="noStrike" cap="none">
                <a:solidFill>
                  <a:srgbClr val="1D2A53"/>
                </a:solidFill>
                <a:latin typeface="Twentieth Century"/>
                <a:ea typeface="Twentieth Century"/>
                <a:cs typeface="Twentieth Century"/>
                <a:sym typeface="Twentieth Century"/>
              </a:rPr>
              <a:t>Applying the core content to your school</a:t>
            </a:r>
            <a:endParaRPr sz="1800" b="0" i="0" u="none" strike="noStrike" cap="none">
              <a:solidFill>
                <a:srgbClr val="1D2A53"/>
              </a:solidFill>
              <a:latin typeface="Calibri"/>
              <a:ea typeface="Calibri"/>
              <a:cs typeface="Calibri"/>
              <a:sym typeface="Calibri"/>
            </a:endParaRPr>
          </a:p>
        </p:txBody>
      </p:sp>
      <p:pic>
        <p:nvPicPr>
          <p:cNvPr id="543" name="Google Shape;543;p132" descr="Blue and white logo of an arrow point up and to the right." title="Action-Planning Icon "/>
          <p:cNvPicPr preferRelativeResize="0"/>
          <p:nvPr/>
        </p:nvPicPr>
        <p:blipFill rotWithShape="1">
          <a:blip r:embed="rId4">
            <a:alphaModFix/>
          </a:blip>
          <a:srcRect/>
          <a:stretch/>
        </p:blipFill>
        <p:spPr>
          <a:xfrm>
            <a:off x="820772" y="5128590"/>
            <a:ext cx="1018243" cy="1018243"/>
          </a:xfrm>
          <a:prstGeom prst="rect">
            <a:avLst/>
          </a:prstGeom>
          <a:noFill/>
          <a:ln>
            <a:noFill/>
          </a:ln>
          <a:effectLst>
            <a:outerShdw blurRad="50800" dist="38100" dir="2700000" algn="tl" rotWithShape="0">
              <a:srgbClr val="000000">
                <a:alpha val="40000"/>
              </a:srgbClr>
            </a:outerShdw>
          </a:effectLst>
        </p:spPr>
      </p:pic>
      <p:pic>
        <p:nvPicPr>
          <p:cNvPr id="544" name="Google Shape;544;p132" descr="This a screenshot of the TFI logo from a website. " title="School-Wide PBIS Tiered Fidelity Inventory"/>
          <p:cNvPicPr preferRelativeResize="0"/>
          <p:nvPr/>
        </p:nvPicPr>
        <p:blipFill rotWithShape="1">
          <a:blip r:embed="rId5">
            <a:alphaModFix/>
          </a:blip>
          <a:srcRect b="43902"/>
          <a:stretch/>
        </p:blipFill>
        <p:spPr>
          <a:xfrm>
            <a:off x="5503592" y="3845592"/>
            <a:ext cx="2770591" cy="1082026"/>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545" name="Google Shape;545;p132"/>
          <p:cNvSpPr txBox="1"/>
          <p:nvPr/>
        </p:nvSpPr>
        <p:spPr>
          <a:xfrm>
            <a:off x="2172043" y="4032662"/>
            <a:ext cx="3392414"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Self-Assessment: </a:t>
            </a:r>
            <a:endParaRPr/>
          </a:p>
          <a:p>
            <a:pPr marL="0" marR="0" lvl="0" indent="0" algn="l" rtl="0">
              <a:spcBef>
                <a:spcPts val="0"/>
              </a:spcBef>
              <a:spcAft>
                <a:spcPts val="0"/>
              </a:spcAft>
              <a:buNone/>
            </a:pPr>
            <a:r>
              <a:rPr lang="en-US" sz="1800" b="0" i="0" u="none" strike="noStrike" cap="none">
                <a:solidFill>
                  <a:srgbClr val="1D2A53"/>
                </a:solidFill>
                <a:latin typeface="Twentieth Century"/>
                <a:ea typeface="Twentieth Century"/>
                <a:cs typeface="Twentieth Century"/>
                <a:sym typeface="Twentieth Century"/>
              </a:rPr>
              <a:t>Tiered Fidelity Inventory</a:t>
            </a:r>
            <a:endParaRPr sz="1800" b="0" i="0" u="none" strike="noStrike" cap="none">
              <a:solidFill>
                <a:srgbClr val="1D2A53"/>
              </a:solidFill>
              <a:latin typeface="Calibri"/>
              <a:ea typeface="Calibri"/>
              <a:cs typeface="Calibri"/>
              <a:sym typeface="Calibri"/>
            </a:endParaRPr>
          </a:p>
        </p:txBody>
      </p:sp>
      <p:pic>
        <p:nvPicPr>
          <p:cNvPr id="546" name="Google Shape;546;p132" descr="Blue and white logo of a vertical bar graph." title="Self-Assessment Icon"/>
          <p:cNvPicPr preferRelativeResize="0"/>
          <p:nvPr/>
        </p:nvPicPr>
        <p:blipFill rotWithShape="1">
          <a:blip r:embed="rId6">
            <a:alphaModFix/>
          </a:blip>
          <a:srcRect/>
          <a:stretch/>
        </p:blipFill>
        <p:spPr>
          <a:xfrm>
            <a:off x="820772" y="3877484"/>
            <a:ext cx="1018243" cy="1018243"/>
          </a:xfrm>
          <a:prstGeom prst="rect">
            <a:avLst/>
          </a:prstGeom>
          <a:noFill/>
          <a:ln>
            <a:noFill/>
          </a:ln>
          <a:effectLst>
            <a:outerShdw blurRad="50800" dist="38100" dir="2700000" algn="tl" rotWithShape="0">
              <a:srgbClr val="000000">
                <a:alpha val="40000"/>
              </a:srgbClr>
            </a:outerShdw>
          </a:effectLst>
        </p:spPr>
      </p:pic>
      <p:pic>
        <p:nvPicPr>
          <p:cNvPr id="547" name="Google Shape;547;p132" descr="This picture shows two men and two women seated and looking at materials together." title="Team meeting picture"/>
          <p:cNvPicPr preferRelativeResize="0"/>
          <p:nvPr/>
        </p:nvPicPr>
        <p:blipFill rotWithShape="1">
          <a:blip r:embed="rId7">
            <a:alphaModFix/>
          </a:blip>
          <a:srcRect l="230" t="11972" r="-230" b="24751"/>
          <a:stretch/>
        </p:blipFill>
        <p:spPr>
          <a:xfrm>
            <a:off x="5503594" y="2588526"/>
            <a:ext cx="2770590" cy="1082026"/>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548" name="Google Shape;548;p132"/>
          <p:cNvSpPr txBox="1"/>
          <p:nvPr/>
        </p:nvSpPr>
        <p:spPr>
          <a:xfrm>
            <a:off x="2172042" y="2790985"/>
            <a:ext cx="3392415" cy="677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1D2A53"/>
                </a:solidFill>
                <a:latin typeface="Twentieth Century"/>
                <a:ea typeface="Twentieth Century"/>
                <a:cs typeface="Twentieth Century"/>
                <a:sym typeface="Twentieth Century"/>
              </a:rPr>
              <a:t>Activities/Team Time: </a:t>
            </a:r>
            <a:br>
              <a:rPr lang="en-US" sz="2000" b="1" i="0" u="none" strike="noStrike" cap="none">
                <a:solidFill>
                  <a:srgbClr val="1D2A53"/>
                </a:solidFill>
                <a:latin typeface="Twentieth Century"/>
                <a:ea typeface="Twentieth Century"/>
                <a:cs typeface="Twentieth Century"/>
                <a:sym typeface="Twentieth Century"/>
              </a:rPr>
            </a:br>
            <a:r>
              <a:rPr lang="en-US" sz="1800" b="0" i="0" u="none" strike="noStrike" cap="none">
                <a:solidFill>
                  <a:srgbClr val="1D2A53"/>
                </a:solidFill>
                <a:latin typeface="Twentieth Century"/>
                <a:ea typeface="Twentieth Century"/>
                <a:cs typeface="Twentieth Century"/>
                <a:sym typeface="Twentieth Century"/>
              </a:rPr>
              <a:t>Activities for Fluency</a:t>
            </a:r>
            <a:endParaRPr sz="1800" b="0" i="0" u="none" strike="noStrike" cap="none">
              <a:solidFill>
                <a:srgbClr val="3A54A5"/>
              </a:solidFill>
              <a:latin typeface="Calibri"/>
              <a:ea typeface="Calibri"/>
              <a:cs typeface="Calibri"/>
              <a:sym typeface="Calibri"/>
            </a:endParaRPr>
          </a:p>
        </p:txBody>
      </p:sp>
      <p:pic>
        <p:nvPicPr>
          <p:cNvPr id="549" name="Google Shape;549;p132" descr="Blue and white logo of a pencil." title="Practice Icon"/>
          <p:cNvPicPr preferRelativeResize="0"/>
          <p:nvPr/>
        </p:nvPicPr>
        <p:blipFill rotWithShape="1">
          <a:blip r:embed="rId8">
            <a:alphaModFix/>
          </a:blip>
          <a:srcRect/>
          <a:stretch/>
        </p:blipFill>
        <p:spPr>
          <a:xfrm>
            <a:off x="820772" y="2620418"/>
            <a:ext cx="1018243" cy="1018243"/>
          </a:xfrm>
          <a:prstGeom prst="rect">
            <a:avLst/>
          </a:prstGeom>
          <a:noFill/>
          <a:ln>
            <a:noFill/>
          </a:ln>
          <a:effectLst>
            <a:outerShdw blurRad="50800" dist="38100" dir="2700000" algn="tl" rotWithShape="0">
              <a:srgbClr val="000000">
                <a:alpha val="40000"/>
              </a:srgbClr>
            </a:outerShdw>
          </a:effectLst>
        </p:spPr>
      </p:pic>
      <p:pic>
        <p:nvPicPr>
          <p:cNvPr id="550" name="Google Shape;550;p132" descr="This map shows roads but cities are not distinguishable. " title="Road map"/>
          <p:cNvPicPr preferRelativeResize="0">
            <a:picLocks noGrp="1"/>
          </p:cNvPicPr>
          <p:nvPr>
            <p:ph type="body" idx="1"/>
          </p:nvPr>
        </p:nvPicPr>
        <p:blipFill rotWithShape="1">
          <a:blip r:embed="rId9">
            <a:alphaModFix/>
          </a:blip>
          <a:srcRect l="5284" t="45844" r="18115" b="3219"/>
          <a:stretch/>
        </p:blipFill>
        <p:spPr>
          <a:xfrm>
            <a:off x="5503595" y="1358802"/>
            <a:ext cx="2770590" cy="1045735"/>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551" name="Google Shape;551;p132"/>
          <p:cNvSpPr txBox="1"/>
          <p:nvPr/>
        </p:nvSpPr>
        <p:spPr>
          <a:xfrm>
            <a:off x="2172042" y="1420004"/>
            <a:ext cx="3392416"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Content:</a:t>
            </a:r>
            <a:endParaRPr/>
          </a:p>
          <a:p>
            <a:pPr marL="0" marR="0" lvl="0" indent="0" algn="l" rtl="0">
              <a:spcBef>
                <a:spcPts val="0"/>
              </a:spcBef>
              <a:spcAft>
                <a:spcPts val="0"/>
              </a:spcAft>
              <a:buNone/>
            </a:pPr>
            <a:r>
              <a:rPr lang="en-US" sz="1600" b="0" i="0" u="none" strike="noStrike" cap="none">
                <a:solidFill>
                  <a:srgbClr val="1D2A53"/>
                </a:solidFill>
                <a:latin typeface="Twentieth Century"/>
                <a:ea typeface="Twentieth Century"/>
                <a:cs typeface="Twentieth Century"/>
                <a:sym typeface="Twentieth Century"/>
              </a:rPr>
              <a:t>Aligned to TFI Items 1.1 – 1.15 and Classroom Management Practices</a:t>
            </a:r>
            <a:endParaRPr sz="1600" b="0" i="0" u="none" strike="noStrike" cap="none">
              <a:solidFill>
                <a:srgbClr val="3A54A5"/>
              </a:solidFill>
              <a:latin typeface="Calibri"/>
              <a:ea typeface="Calibri"/>
              <a:cs typeface="Calibri"/>
              <a:sym typeface="Calibri"/>
            </a:endParaRPr>
          </a:p>
        </p:txBody>
      </p:sp>
      <p:pic>
        <p:nvPicPr>
          <p:cNvPr id="552" name="Google Shape;552;p132" descr="Blue and white logo of an open book." title="Core Content Icon"/>
          <p:cNvPicPr preferRelativeResize="0"/>
          <p:nvPr/>
        </p:nvPicPr>
        <p:blipFill rotWithShape="1">
          <a:blip r:embed="rId10">
            <a:alphaModFix/>
          </a:blip>
          <a:srcRect/>
          <a:stretch/>
        </p:blipFill>
        <p:spPr>
          <a:xfrm>
            <a:off x="823190" y="1372548"/>
            <a:ext cx="1018243" cy="1018243"/>
          </a:xfrm>
          <a:prstGeom prst="rect">
            <a:avLst/>
          </a:prstGeom>
          <a:noFill/>
          <a:ln>
            <a:noFill/>
          </a:ln>
          <a:effectLst>
            <a:outerShdw blurRad="50800" dist="38100" dir="2700000" algn="tl" rotWithShape="0">
              <a:srgbClr val="000000">
                <a:alpha val="40000"/>
              </a:srgbClr>
            </a:outerShdw>
          </a:effectLst>
        </p:spPr>
      </p:pic>
      <p:grpSp>
        <p:nvGrpSpPr>
          <p:cNvPr id="553" name="Google Shape;553;p132" descr="Blue square comprised of four smaller squares. " title="Decorative Icon"/>
          <p:cNvGrpSpPr/>
          <p:nvPr/>
        </p:nvGrpSpPr>
        <p:grpSpPr>
          <a:xfrm>
            <a:off x="156117" y="156117"/>
            <a:ext cx="925551" cy="947854"/>
            <a:chOff x="156117" y="156117"/>
            <a:chExt cx="925551" cy="947854"/>
          </a:xfrm>
        </p:grpSpPr>
        <p:sp>
          <p:nvSpPr>
            <p:cNvPr id="554" name="Google Shape;554;p132"/>
            <p:cNvSpPr/>
            <p:nvPr/>
          </p:nvSpPr>
          <p:spPr>
            <a:xfrm>
              <a:off x="156117" y="156117"/>
              <a:ext cx="925551" cy="94785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555" name="Google Shape;555;p132"/>
            <p:cNvGrpSpPr/>
            <p:nvPr/>
          </p:nvGrpSpPr>
          <p:grpSpPr>
            <a:xfrm>
              <a:off x="313062" y="313386"/>
              <a:ext cx="664580" cy="653098"/>
              <a:chOff x="313062" y="313386"/>
              <a:chExt cx="664580" cy="653098"/>
            </a:xfrm>
          </p:grpSpPr>
          <p:sp>
            <p:nvSpPr>
              <p:cNvPr id="556" name="Google Shape;556;p132"/>
              <p:cNvSpPr/>
              <p:nvPr/>
            </p:nvSpPr>
            <p:spPr>
              <a:xfrm>
                <a:off x="313062" y="313386"/>
                <a:ext cx="315461" cy="314289"/>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557" name="Google Shape;557;p132"/>
              <p:cNvSpPr/>
              <p:nvPr/>
            </p:nvSpPr>
            <p:spPr>
              <a:xfrm>
                <a:off x="662181" y="652195"/>
                <a:ext cx="315461" cy="314289"/>
              </a:xfrm>
              <a:prstGeom prst="roundRect">
                <a:avLst>
                  <a:gd name="adj" fmla="val 16667"/>
                </a:avLst>
              </a:prstGeom>
              <a:solidFill>
                <a:srgbClr val="A9B6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A9B6E1"/>
                  </a:solidFill>
                  <a:latin typeface="Calibri"/>
                  <a:ea typeface="Calibri"/>
                  <a:cs typeface="Calibri"/>
                  <a:sym typeface="Calibri"/>
                </a:endParaRPr>
              </a:p>
            </p:txBody>
          </p:sp>
          <p:sp>
            <p:nvSpPr>
              <p:cNvPr id="558" name="Google Shape;558;p132"/>
              <p:cNvSpPr/>
              <p:nvPr/>
            </p:nvSpPr>
            <p:spPr>
              <a:xfrm>
                <a:off x="662181" y="313386"/>
                <a:ext cx="315461" cy="314289"/>
              </a:xfrm>
              <a:prstGeom prst="roundRect">
                <a:avLst>
                  <a:gd name="adj" fmla="val 16667"/>
                </a:avLst>
              </a:prstGeom>
              <a:solidFill>
                <a:srgbClr val="7E93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559" name="Google Shape;559;p132"/>
              <p:cNvSpPr/>
              <p:nvPr/>
            </p:nvSpPr>
            <p:spPr>
              <a:xfrm>
                <a:off x="313062" y="652195"/>
                <a:ext cx="315461" cy="314289"/>
              </a:xfrm>
              <a:prstGeom prst="roundRect">
                <a:avLst>
                  <a:gd name="adj" fmla="val 16667"/>
                </a:avLst>
              </a:prstGeom>
              <a:solidFill>
                <a:srgbClr val="7E93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A9B6E1"/>
                  </a:solidFill>
                  <a:latin typeface="Calibri"/>
                  <a:ea typeface="Calibri"/>
                  <a:cs typeface="Calibri"/>
                  <a:sym typeface="Calibri"/>
                </a:endParaRPr>
              </a:p>
            </p:txBody>
          </p:sp>
        </p:grpSp>
      </p:grpSp>
      <p:sp>
        <p:nvSpPr>
          <p:cNvPr id="560" name="Google Shape;560;p132" descr="Arrow points to decorative icon" title="Arrow points to decorative icon"/>
          <p:cNvSpPr/>
          <p:nvPr/>
        </p:nvSpPr>
        <p:spPr>
          <a:xfrm flipH="1">
            <a:off x="825418" y="390293"/>
            <a:ext cx="624240" cy="875348"/>
          </a:xfrm>
          <a:prstGeom prst="bentArrow">
            <a:avLst>
              <a:gd name="adj1" fmla="val 32548"/>
              <a:gd name="adj2" fmla="val 39479"/>
              <a:gd name="adj3" fmla="val 44832"/>
              <a:gd name="adj4" fmla="val 60303"/>
            </a:avLst>
          </a:prstGeom>
          <a:gradFill>
            <a:gsLst>
              <a:gs pos="0">
                <a:srgbClr val="F37A30"/>
              </a:gs>
              <a:gs pos="100000">
                <a:srgbClr val="FFB083"/>
              </a:gs>
            </a:gsLst>
            <a:lin ang="16200000" scaled="0"/>
          </a:gradFill>
          <a:ln w="9525" cap="flat" cmpd="sng">
            <a:solidFill>
              <a:srgbClr val="DA7C4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A54A5"/>
              </a:solidFill>
              <a:latin typeface="Calibri"/>
              <a:ea typeface="Calibri"/>
              <a:cs typeface="Calibri"/>
              <a:sym typeface="Calibri"/>
            </a:endParaRPr>
          </a:p>
        </p:txBody>
      </p:sp>
      <p:sp>
        <p:nvSpPr>
          <p:cNvPr id="561" name="Google Shape;561;p132"/>
          <p:cNvSpPr txBox="1">
            <a:spLocks noGrp="1"/>
          </p:cNvSpPr>
          <p:nvPr>
            <p:ph type="title"/>
          </p:nvPr>
        </p:nvSpPr>
        <p:spPr>
          <a:xfrm>
            <a:off x="787319" y="305543"/>
            <a:ext cx="7776390" cy="66980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959"/>
              <a:buFont typeface="Twentieth Century"/>
              <a:buNone/>
            </a:pPr>
            <a:r>
              <a:rPr lang="en-US" sz="3959">
                <a:solidFill>
                  <a:schemeClr val="accent6"/>
                </a:solidFill>
              </a:rPr>
              <a:t>Organization of Modules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168"/>
          <p:cNvSpPr txBox="1">
            <a:spLocks noGrp="1"/>
          </p:cNvSpPr>
          <p:nvPr>
            <p:ph type="title"/>
          </p:nvPr>
        </p:nvSpPr>
        <p:spPr>
          <a:xfrm>
            <a:off x="1078447" y="190775"/>
            <a:ext cx="6987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Twentieth Century"/>
              <a:buNone/>
            </a:pPr>
            <a:r>
              <a:rPr lang="en-US"/>
              <a:t>Opportunities to Respond </a:t>
            </a:r>
            <a:endParaRPr/>
          </a:p>
          <a:p>
            <a:pPr marL="0" lvl="0" indent="0" algn="l" rtl="0">
              <a:spcBef>
                <a:spcPts val="0"/>
              </a:spcBef>
              <a:spcAft>
                <a:spcPts val="0"/>
              </a:spcAft>
              <a:buClr>
                <a:schemeClr val="dk1"/>
              </a:buClr>
              <a:buSzPts val="3200"/>
              <a:buFont typeface="Twentieth Century"/>
              <a:buNone/>
            </a:pPr>
            <a:r>
              <a:rPr lang="en-US"/>
              <a:t>Turn &amp; Talk</a:t>
            </a:r>
            <a:endParaRPr/>
          </a:p>
        </p:txBody>
      </p:sp>
      <p:sp>
        <p:nvSpPr>
          <p:cNvPr id="934" name="Google Shape;934;p168"/>
          <p:cNvSpPr txBox="1">
            <a:spLocks noGrp="1"/>
          </p:cNvSpPr>
          <p:nvPr>
            <p:ph type="body" idx="1"/>
          </p:nvPr>
        </p:nvSpPr>
        <p:spPr>
          <a:xfrm>
            <a:off x="284475" y="1569300"/>
            <a:ext cx="8628900" cy="4373700"/>
          </a:xfrm>
          <a:prstGeom prst="rect">
            <a:avLst/>
          </a:prstGeom>
          <a:noFill/>
          <a:ln>
            <a:noFill/>
          </a:ln>
        </p:spPr>
        <p:txBody>
          <a:bodyPr spcFirstLastPara="1" wrap="square" lIns="91425" tIns="45700" rIns="91425" bIns="45700" anchor="t" anchorCtr="0">
            <a:noAutofit/>
          </a:bodyPr>
          <a:lstStyle/>
          <a:p>
            <a:pPr marL="0" lvl="1" indent="0" algn="l" rtl="0">
              <a:spcBef>
                <a:spcPts val="400"/>
              </a:spcBef>
              <a:spcAft>
                <a:spcPts val="0"/>
              </a:spcAft>
              <a:buSzPts val="2000"/>
              <a:buNone/>
            </a:pPr>
            <a:r>
              <a:rPr lang="en-US" sz="3000">
                <a:solidFill>
                  <a:schemeClr val="dk1"/>
                </a:solidFill>
              </a:rPr>
              <a:t>What are the Opportunities to Respond in this scenario?</a:t>
            </a:r>
            <a:endParaRPr sz="3000">
              <a:solidFill>
                <a:schemeClr val="dk1"/>
              </a:solidFill>
            </a:endParaRPr>
          </a:p>
          <a:p>
            <a:pPr marL="457200" lvl="1" indent="0" algn="l" rtl="0">
              <a:spcBef>
                <a:spcPts val="400"/>
              </a:spcBef>
              <a:spcAft>
                <a:spcPts val="0"/>
              </a:spcAft>
              <a:buSzPts val="2000"/>
              <a:buNone/>
            </a:pPr>
            <a:endParaRPr sz="2000">
              <a:solidFill>
                <a:schemeClr val="dk1"/>
              </a:solidFill>
            </a:endParaRPr>
          </a:p>
          <a:p>
            <a:pPr marL="457200" lvl="1" indent="0" algn="l" rtl="0">
              <a:spcBef>
                <a:spcPts val="400"/>
              </a:spcBef>
              <a:spcAft>
                <a:spcPts val="0"/>
              </a:spcAft>
              <a:buSzPts val="2000"/>
              <a:buNone/>
            </a:pPr>
            <a:r>
              <a:rPr lang="en-US" sz="2000">
                <a:solidFill>
                  <a:schemeClr val="dk1"/>
                </a:solidFill>
              </a:rPr>
              <a:t>Shortly after science class started, the teacher announced, “We have a small block of ice and the same size block of butter.  Tell your neighbor which one would melt first.”  A few seconds later the teacher said, “Please write down in one sentence an explanation for your answer.”  A few minutes later, the teacher told the students to share with their neighbor what they had written.  Shortly thereafter, the teacher called on one student to tell the class her answer.  The teacher then asked students to give a thumb down if anyone disagreed, and so on. (Colvin, 2009, p.48)</a:t>
            </a:r>
            <a:endParaRPr/>
          </a:p>
        </p:txBody>
      </p:sp>
      <p:pic>
        <p:nvPicPr>
          <p:cNvPr id="935" name="Google Shape;935;p16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pic>
        <p:nvPicPr>
          <p:cNvPr id="936" name="Google Shape;936;p168" descr="Stopwatch shows two minutes."/>
          <p:cNvPicPr preferRelativeResize="0"/>
          <p:nvPr/>
        </p:nvPicPr>
        <p:blipFill>
          <a:blip r:embed="rId4">
            <a:alphaModFix/>
          </a:blip>
          <a:stretch>
            <a:fillRect/>
          </a:stretch>
        </p:blipFill>
        <p:spPr>
          <a:xfrm>
            <a:off x="7407747" y="105225"/>
            <a:ext cx="1599825" cy="1599825"/>
          </a:xfrm>
          <a:prstGeom prst="rect">
            <a:avLst/>
          </a:prstGeom>
          <a:noFill/>
          <a:ln>
            <a:noFill/>
          </a:ln>
        </p:spPr>
      </p:pic>
      <p:sp>
        <p:nvSpPr>
          <p:cNvPr id="937" name="Google Shape;937;p168"/>
          <p:cNvSpPr txBox="1"/>
          <p:nvPr/>
        </p:nvSpPr>
        <p:spPr>
          <a:xfrm>
            <a:off x="73900" y="5130800"/>
            <a:ext cx="2919000" cy="44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US" sz="2400">
                <a:solidFill>
                  <a:schemeClr val="accent6"/>
                </a:solidFill>
                <a:latin typeface="Twentieth Century"/>
                <a:ea typeface="Twentieth Century"/>
                <a:cs typeface="Twentieth Century"/>
                <a:sym typeface="Twentieth Century"/>
              </a:rPr>
              <a:t>Individual or small group questioning</a:t>
            </a:r>
            <a:endParaRPr>
              <a:latin typeface="Twentieth Century"/>
              <a:ea typeface="Twentieth Century"/>
              <a:cs typeface="Twentieth Century"/>
              <a:sym typeface="Twentieth Century"/>
            </a:endParaRPr>
          </a:p>
        </p:txBody>
      </p:sp>
      <p:sp>
        <p:nvSpPr>
          <p:cNvPr id="938" name="Google Shape;938;p168"/>
          <p:cNvSpPr txBox="1"/>
          <p:nvPr/>
        </p:nvSpPr>
        <p:spPr>
          <a:xfrm>
            <a:off x="6567000" y="4912600"/>
            <a:ext cx="2577000" cy="6840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Clr>
                <a:srgbClr val="000000"/>
              </a:buClr>
              <a:buSzPts val="2400"/>
              <a:buFont typeface="Arial"/>
              <a:buNone/>
            </a:pPr>
            <a:r>
              <a:rPr lang="en-US" sz="2400">
                <a:solidFill>
                  <a:schemeClr val="accent6"/>
                </a:solidFill>
                <a:latin typeface="Twentieth Century"/>
                <a:ea typeface="Twentieth Century"/>
                <a:cs typeface="Twentieth Century"/>
                <a:sym typeface="Twentieth Century"/>
              </a:rPr>
              <a:t>Choral Response</a:t>
            </a:r>
            <a:endParaRPr>
              <a:latin typeface="Twentieth Century"/>
              <a:ea typeface="Twentieth Century"/>
              <a:cs typeface="Twentieth Century"/>
              <a:sym typeface="Twentieth Century"/>
            </a:endParaRPr>
          </a:p>
        </p:txBody>
      </p:sp>
      <p:sp>
        <p:nvSpPr>
          <p:cNvPr id="939" name="Google Shape;939;p168"/>
          <p:cNvSpPr txBox="1"/>
          <p:nvPr/>
        </p:nvSpPr>
        <p:spPr>
          <a:xfrm>
            <a:off x="1217875" y="6168600"/>
            <a:ext cx="2140500" cy="4896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Clr>
                <a:srgbClr val="000000"/>
              </a:buClr>
              <a:buSzPts val="2400"/>
              <a:buFont typeface="Arial"/>
              <a:buNone/>
            </a:pPr>
            <a:r>
              <a:rPr lang="en-US" sz="2400">
                <a:solidFill>
                  <a:schemeClr val="accent6"/>
                </a:solidFill>
                <a:latin typeface="Twentieth Century"/>
                <a:ea typeface="Twentieth Century"/>
                <a:cs typeface="Twentieth Century"/>
                <a:sym typeface="Twentieth Century"/>
              </a:rPr>
              <a:t>Wait/think time</a:t>
            </a:r>
            <a:endParaRPr>
              <a:latin typeface="Twentieth Century"/>
              <a:ea typeface="Twentieth Century"/>
              <a:cs typeface="Twentieth Century"/>
              <a:sym typeface="Twentieth Century"/>
            </a:endParaRPr>
          </a:p>
        </p:txBody>
      </p:sp>
      <p:sp>
        <p:nvSpPr>
          <p:cNvPr id="940" name="Google Shape;940;p168"/>
          <p:cNvSpPr txBox="1"/>
          <p:nvPr/>
        </p:nvSpPr>
        <p:spPr>
          <a:xfrm>
            <a:off x="3653250" y="5183900"/>
            <a:ext cx="2523900" cy="336000"/>
          </a:xfrm>
          <a:prstGeom prst="rect">
            <a:avLst/>
          </a:prstGeom>
          <a:noFill/>
          <a:ln>
            <a:noFill/>
          </a:ln>
        </p:spPr>
        <p:txBody>
          <a:bodyPr spcFirstLastPara="1" wrap="square" lIns="91425" tIns="91425" rIns="91425" bIns="91425" anchor="t" anchorCtr="0">
            <a:noAutofit/>
          </a:bodyPr>
          <a:lstStyle/>
          <a:p>
            <a:pPr marL="0" lvl="0" indent="0" algn="l" rtl="0">
              <a:spcBef>
                <a:spcPts val="400"/>
              </a:spcBef>
              <a:spcAft>
                <a:spcPts val="0"/>
              </a:spcAft>
              <a:buClr>
                <a:srgbClr val="000000"/>
              </a:buClr>
              <a:buSzPts val="2000"/>
              <a:buFont typeface="Arial"/>
              <a:buNone/>
            </a:pPr>
            <a:r>
              <a:rPr lang="en-US" sz="2000">
                <a:solidFill>
                  <a:schemeClr val="accent6"/>
                </a:solidFill>
                <a:latin typeface="Twentieth Century"/>
                <a:ea typeface="Twentieth Century"/>
                <a:cs typeface="Twentieth Century"/>
                <a:sym typeface="Twentieth Century"/>
              </a:rPr>
              <a:t>Response Cards</a:t>
            </a:r>
            <a:endParaRPr>
              <a:latin typeface="Twentieth Century"/>
              <a:ea typeface="Twentieth Century"/>
              <a:cs typeface="Twentieth Century"/>
              <a:sym typeface="Twentieth Century"/>
            </a:endParaRPr>
          </a:p>
        </p:txBody>
      </p:sp>
      <p:sp>
        <p:nvSpPr>
          <p:cNvPr id="941" name="Google Shape;941;p168"/>
          <p:cNvSpPr txBox="1"/>
          <p:nvPr/>
        </p:nvSpPr>
        <p:spPr>
          <a:xfrm>
            <a:off x="2815925" y="5738150"/>
            <a:ext cx="2494500" cy="336000"/>
          </a:xfrm>
          <a:prstGeom prst="rect">
            <a:avLst/>
          </a:prstGeom>
          <a:noFill/>
          <a:ln>
            <a:noFill/>
          </a:ln>
        </p:spPr>
        <p:txBody>
          <a:bodyPr spcFirstLastPara="1" wrap="square" lIns="91425" tIns="91425" rIns="91425" bIns="91425" anchor="t" anchorCtr="0">
            <a:noAutofit/>
          </a:bodyPr>
          <a:lstStyle/>
          <a:p>
            <a:pPr marL="0" lvl="0" indent="0" algn="l" rtl="0">
              <a:spcBef>
                <a:spcPts val="400"/>
              </a:spcBef>
              <a:spcAft>
                <a:spcPts val="0"/>
              </a:spcAft>
              <a:buNone/>
            </a:pPr>
            <a:r>
              <a:rPr lang="en-US" sz="2000">
                <a:solidFill>
                  <a:schemeClr val="accent6"/>
                </a:solidFill>
                <a:latin typeface="Twentieth Century"/>
                <a:ea typeface="Twentieth Century"/>
                <a:cs typeface="Twentieth Century"/>
                <a:sym typeface="Twentieth Century"/>
              </a:rPr>
              <a:t>Non-verbal response</a:t>
            </a:r>
            <a:endParaRPr>
              <a:latin typeface="Twentieth Century"/>
              <a:ea typeface="Twentieth Century"/>
              <a:cs typeface="Twentieth Century"/>
              <a:sym typeface="Twentieth Century"/>
            </a:endParaRPr>
          </a:p>
        </p:txBody>
      </p:sp>
      <p:sp>
        <p:nvSpPr>
          <p:cNvPr id="942" name="Google Shape;942;p168"/>
          <p:cNvSpPr txBox="1"/>
          <p:nvPr/>
        </p:nvSpPr>
        <p:spPr>
          <a:xfrm>
            <a:off x="5711275" y="5400425"/>
            <a:ext cx="1126200" cy="294900"/>
          </a:xfrm>
          <a:prstGeom prst="rect">
            <a:avLst/>
          </a:prstGeom>
          <a:noFill/>
          <a:ln>
            <a:noFill/>
          </a:ln>
        </p:spPr>
        <p:txBody>
          <a:bodyPr spcFirstLastPara="1" wrap="square" lIns="91425" tIns="91425" rIns="91425" bIns="91425" anchor="t" anchorCtr="0">
            <a:noAutofit/>
          </a:bodyPr>
          <a:lstStyle/>
          <a:p>
            <a:pPr marL="0" lvl="0" indent="0" algn="l" rtl="0">
              <a:spcBef>
                <a:spcPts val="400"/>
              </a:spcBef>
              <a:spcAft>
                <a:spcPts val="0"/>
              </a:spcAft>
              <a:buClr>
                <a:srgbClr val="000000"/>
              </a:buClr>
              <a:buSzPts val="2000"/>
              <a:buFont typeface="Arial"/>
              <a:buNone/>
            </a:pPr>
            <a:r>
              <a:rPr lang="en-US" sz="2000">
                <a:solidFill>
                  <a:schemeClr val="accent6"/>
                </a:solidFill>
                <a:latin typeface="Twentieth Century"/>
                <a:ea typeface="Twentieth Century"/>
                <a:cs typeface="Twentieth Century"/>
                <a:sym typeface="Twentieth Century"/>
              </a:rPr>
              <a:t>Signaling</a:t>
            </a:r>
            <a:endParaRPr>
              <a:latin typeface="Twentieth Century"/>
              <a:ea typeface="Twentieth Century"/>
              <a:cs typeface="Twentieth Century"/>
              <a:sym typeface="Twentieth Century"/>
            </a:endParaRPr>
          </a:p>
        </p:txBody>
      </p:sp>
      <p:sp>
        <p:nvSpPr>
          <p:cNvPr id="943" name="Google Shape;943;p168"/>
          <p:cNvSpPr txBox="1"/>
          <p:nvPr/>
        </p:nvSpPr>
        <p:spPr>
          <a:xfrm>
            <a:off x="6871025" y="5695325"/>
            <a:ext cx="1599900" cy="29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00"/>
              </a:spcBef>
              <a:spcAft>
                <a:spcPts val="0"/>
              </a:spcAft>
              <a:buNone/>
            </a:pPr>
            <a:r>
              <a:rPr lang="en-US" sz="2000">
                <a:solidFill>
                  <a:schemeClr val="accent6"/>
                </a:solidFill>
                <a:latin typeface="Twentieth Century"/>
                <a:ea typeface="Twentieth Century"/>
                <a:cs typeface="Twentieth Century"/>
                <a:sym typeface="Twentieth Century"/>
              </a:rPr>
              <a:t>Technology</a:t>
            </a:r>
            <a:endParaRPr sz="2000">
              <a:solidFill>
                <a:schemeClr val="accent6"/>
              </a:solidFill>
              <a:latin typeface="Twentieth Century"/>
              <a:ea typeface="Twentieth Century"/>
              <a:cs typeface="Twentieth Century"/>
              <a:sym typeface="Twentieth Century"/>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169"/>
          <p:cNvSpPr txBox="1">
            <a:spLocks noGrp="1"/>
          </p:cNvSpPr>
          <p:nvPr>
            <p:ph type="title"/>
          </p:nvPr>
        </p:nvSpPr>
        <p:spPr>
          <a:xfrm>
            <a:off x="1079653" y="115024"/>
            <a:ext cx="7767862" cy="105941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2"/>
              </a:buClr>
              <a:buSzPts val="3000"/>
              <a:buFont typeface="Twentieth Century"/>
              <a:buNone/>
            </a:pPr>
            <a:r>
              <a:rPr lang="en-US" sz="3000" b="1">
                <a:solidFill>
                  <a:schemeClr val="accent2"/>
                </a:solidFill>
              </a:rPr>
              <a:t>Provide Professional Development</a:t>
            </a:r>
            <a:endParaRPr/>
          </a:p>
        </p:txBody>
      </p:sp>
      <p:sp>
        <p:nvSpPr>
          <p:cNvPr id="949" name="Google Shape;949;p169"/>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6"/>
              </a:buClr>
              <a:buSzPts val="3600"/>
              <a:buNone/>
            </a:pPr>
            <a:r>
              <a:rPr lang="en-US" sz="3600"/>
              <a:t>It is critical to create a safe and nurturing climate for teachers to improve their skills. </a:t>
            </a:r>
            <a:endParaRPr/>
          </a:p>
          <a:p>
            <a:pPr marL="571500" lvl="0" indent="-571500" algn="l" rtl="0">
              <a:spcBef>
                <a:spcPts val="640"/>
              </a:spcBef>
              <a:spcAft>
                <a:spcPts val="0"/>
              </a:spcAft>
              <a:buClr>
                <a:schemeClr val="accent6"/>
              </a:buClr>
              <a:buSzPts val="3200"/>
              <a:buFont typeface="Noto Sans Symbols"/>
              <a:buChar char="▪"/>
            </a:pPr>
            <a:r>
              <a:rPr lang="en-US"/>
              <a:t>When school leadership provides the resources staff need to adapt to improve their classroom management skills, the process progresses more smoothly.</a:t>
            </a:r>
            <a:r>
              <a:rPr lang="en-US" sz="1200" i="1"/>
              <a:t>	        </a:t>
            </a:r>
            <a:endParaRPr/>
          </a:p>
          <a:p>
            <a:pPr marL="0" lvl="0" indent="0" algn="l" rtl="0">
              <a:spcBef>
                <a:spcPts val="200"/>
              </a:spcBef>
              <a:spcAft>
                <a:spcPts val="0"/>
              </a:spcAft>
              <a:buClr>
                <a:schemeClr val="accent6"/>
              </a:buClr>
              <a:buSzPts val="1000"/>
              <a:buNone/>
            </a:pPr>
            <a:r>
              <a:rPr lang="en-US" sz="1000" i="1"/>
              <a:t>											Based on the work of Marzano, Waters, McNulty (2005)</a:t>
            </a:r>
            <a:endParaRPr/>
          </a:p>
          <a:p>
            <a:pPr marL="342900" lvl="0" indent="-139700" algn="l" rtl="0">
              <a:spcBef>
                <a:spcPts val="640"/>
              </a:spcBef>
              <a:spcAft>
                <a:spcPts val="0"/>
              </a:spcAft>
              <a:buSzPts val="3200"/>
              <a:buNone/>
            </a:pPr>
            <a:endParaRPr/>
          </a:p>
        </p:txBody>
      </p:sp>
      <p:pic>
        <p:nvPicPr>
          <p:cNvPr id="950" name="Google Shape;950;p169"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70"/>
          <p:cNvSpPr txBox="1">
            <a:spLocks noGrp="1"/>
          </p:cNvSpPr>
          <p:nvPr>
            <p:ph type="title"/>
          </p:nvPr>
        </p:nvSpPr>
        <p:spPr>
          <a:xfrm>
            <a:off x="1109419" y="288118"/>
            <a:ext cx="773809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Shifting to Positive Behavior Support</a:t>
            </a:r>
            <a:endParaRPr/>
          </a:p>
        </p:txBody>
      </p:sp>
      <p:sp>
        <p:nvSpPr>
          <p:cNvPr id="956" name="Google Shape;956;p170"/>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SzPts val="2800"/>
              <a:buFont typeface="Arial"/>
              <a:buChar char="•"/>
            </a:pPr>
            <a:r>
              <a:rPr lang="en-US"/>
              <a:t>We know what evidence based classroom management </a:t>
            </a:r>
            <a:r>
              <a:rPr lang="en-US" b="1"/>
              <a:t>practices </a:t>
            </a:r>
            <a:r>
              <a:rPr lang="en-US"/>
              <a:t>look like.</a:t>
            </a:r>
            <a:endParaRPr/>
          </a:p>
          <a:p>
            <a:pPr marL="742950" lvl="1" indent="-285750" algn="l" rtl="0">
              <a:spcBef>
                <a:spcPts val="560"/>
              </a:spcBef>
              <a:spcAft>
                <a:spcPts val="0"/>
              </a:spcAft>
              <a:buSzPts val="2800"/>
              <a:buFont typeface="Arial"/>
              <a:buChar char="•"/>
            </a:pPr>
            <a:r>
              <a:rPr lang="en-US"/>
              <a:t>We have a science to support </a:t>
            </a:r>
            <a:r>
              <a:rPr lang="en-US" b="1"/>
              <a:t>implementation</a:t>
            </a:r>
            <a:r>
              <a:rPr lang="en-US"/>
              <a:t>.</a:t>
            </a:r>
            <a:endParaRPr/>
          </a:p>
          <a:p>
            <a:pPr marL="742950" lvl="1" indent="-285750" algn="l" rtl="0">
              <a:spcBef>
                <a:spcPts val="560"/>
              </a:spcBef>
              <a:spcAft>
                <a:spcPts val="0"/>
              </a:spcAft>
              <a:buSzPts val="2800"/>
              <a:buFont typeface="Arial"/>
              <a:buChar char="•"/>
            </a:pPr>
            <a:r>
              <a:rPr lang="en-US"/>
              <a:t>We have </a:t>
            </a:r>
            <a:r>
              <a:rPr lang="en-US" b="1"/>
              <a:t>tools </a:t>
            </a:r>
            <a:r>
              <a:rPr lang="en-US"/>
              <a:t>to describe and illustrate what implementing evidence based classroom management “looks like.”</a:t>
            </a:r>
            <a:endParaRPr/>
          </a:p>
          <a:p>
            <a:pPr marL="742950" lvl="1" indent="-107950" algn="l" rtl="0">
              <a:spcBef>
                <a:spcPts val="560"/>
              </a:spcBef>
              <a:spcAft>
                <a:spcPts val="0"/>
              </a:spcAft>
              <a:buSzPts val="2800"/>
              <a:buNone/>
            </a:pPr>
            <a:endParaRPr/>
          </a:p>
          <a:p>
            <a:pPr marL="0" lvl="0" indent="0" algn="ctr" rtl="0">
              <a:spcBef>
                <a:spcPts val="640"/>
              </a:spcBef>
              <a:spcAft>
                <a:spcPts val="0"/>
              </a:spcAft>
              <a:buSzPts val="3200"/>
              <a:buNone/>
            </a:pPr>
            <a:r>
              <a:rPr lang="en-US">
                <a:solidFill>
                  <a:schemeClr val="accent6"/>
                </a:solidFill>
              </a:rPr>
              <a:t>So, what are we waiting for?</a:t>
            </a:r>
            <a:endParaRPr>
              <a:solidFill>
                <a:schemeClr val="accent6"/>
              </a:solidFill>
            </a:endParaRPr>
          </a:p>
          <a:p>
            <a:pPr marL="342900" lvl="0" indent="-139700" algn="l" rtl="0">
              <a:spcBef>
                <a:spcPts val="640"/>
              </a:spcBef>
              <a:spcAft>
                <a:spcPts val="0"/>
              </a:spcAft>
              <a:buSzPts val="3200"/>
              <a:buNone/>
            </a:pPr>
            <a:endParaRPr/>
          </a:p>
        </p:txBody>
      </p:sp>
      <p:pic>
        <p:nvPicPr>
          <p:cNvPr id="957" name="Google Shape;957;p170"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171"/>
          <p:cNvSpPr txBox="1">
            <a:spLocks noGrp="1"/>
          </p:cNvSpPr>
          <p:nvPr>
            <p:ph type="title"/>
          </p:nvPr>
        </p:nvSpPr>
        <p:spPr>
          <a:xfrm>
            <a:off x="1545969" y="402969"/>
            <a:ext cx="6987000" cy="915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400"/>
              <a:buFont typeface="Twentieth Century"/>
              <a:buNone/>
            </a:pPr>
            <a:r>
              <a:rPr lang="en-US"/>
              <a:t>Team Time</a:t>
            </a:r>
            <a:endParaRPr>
              <a:latin typeface="Twentieth Century"/>
              <a:ea typeface="Twentieth Century"/>
              <a:cs typeface="Twentieth Century"/>
              <a:sym typeface="Twentieth Century"/>
            </a:endParaRPr>
          </a:p>
        </p:txBody>
      </p:sp>
      <p:sp>
        <p:nvSpPr>
          <p:cNvPr id="963" name="Google Shape;963;p171"/>
          <p:cNvSpPr txBox="1">
            <a:spLocks noGrp="1"/>
          </p:cNvSpPr>
          <p:nvPr>
            <p:ph type="body" idx="1"/>
          </p:nvPr>
        </p:nvSpPr>
        <p:spPr>
          <a:xfrm>
            <a:off x="365300" y="1965550"/>
            <a:ext cx="8257500" cy="4325700"/>
          </a:xfrm>
          <a:prstGeom prst="rect">
            <a:avLst/>
          </a:prstGeom>
          <a:noFill/>
          <a:ln>
            <a:noFill/>
          </a:ln>
        </p:spPr>
        <p:txBody>
          <a:bodyPr spcFirstLastPara="1" wrap="square" lIns="91425" tIns="45700" rIns="91425" bIns="45700" anchor="t" anchorCtr="0">
            <a:noAutofit/>
          </a:bodyPr>
          <a:lstStyle/>
          <a:p>
            <a:pPr marL="514350" lvl="0" indent="-463550" algn="l" rtl="0">
              <a:lnSpc>
                <a:spcPct val="100000"/>
              </a:lnSpc>
              <a:spcBef>
                <a:spcPts val="640"/>
              </a:spcBef>
              <a:spcAft>
                <a:spcPts val="0"/>
              </a:spcAft>
              <a:buSzPts val="2400"/>
              <a:buAutoNum type="arabicPeriod"/>
            </a:pPr>
            <a:r>
              <a:rPr lang="en-US" sz="2400" b="1"/>
              <a:t>Think about the second 3 components of classroom PBIS we have discussed:</a:t>
            </a:r>
            <a:endParaRPr sz="2400" b="1"/>
          </a:p>
          <a:p>
            <a:pPr marL="914400" lvl="1" indent="-381000" algn="l" rtl="0">
              <a:lnSpc>
                <a:spcPct val="100000"/>
              </a:lnSpc>
              <a:spcBef>
                <a:spcPts val="640"/>
              </a:spcBef>
              <a:spcAft>
                <a:spcPts val="0"/>
              </a:spcAft>
              <a:buSzPts val="2400"/>
              <a:buChar char="▪"/>
            </a:pPr>
            <a:r>
              <a:rPr lang="en-US" sz="2400"/>
              <a:t>Encouraging Appropriate Behavior, Continuum of Response, Opportunities to Respond</a:t>
            </a:r>
            <a:endParaRPr sz="2400"/>
          </a:p>
          <a:p>
            <a:pPr marL="514350" lvl="0" indent="-463550" algn="l" rtl="0">
              <a:lnSpc>
                <a:spcPct val="100000"/>
              </a:lnSpc>
              <a:spcBef>
                <a:spcPts val="640"/>
              </a:spcBef>
              <a:spcAft>
                <a:spcPts val="0"/>
              </a:spcAft>
              <a:buSzPts val="2400"/>
              <a:buAutoNum type="arabicPeriod"/>
            </a:pPr>
            <a:r>
              <a:rPr lang="en-US" sz="2400" b="1"/>
              <a:t>Use the workbook to find activities to support your work:</a:t>
            </a:r>
            <a:endParaRPr sz="2400" b="1"/>
          </a:p>
          <a:p>
            <a:pPr marL="914400" lvl="1" indent="-381000" algn="l" rtl="0">
              <a:lnSpc>
                <a:spcPct val="100000"/>
              </a:lnSpc>
              <a:spcBef>
                <a:spcPts val="640"/>
              </a:spcBef>
              <a:spcAft>
                <a:spcPts val="0"/>
              </a:spcAft>
              <a:buSzPts val="2400"/>
              <a:buChar char="▪"/>
            </a:pPr>
            <a:r>
              <a:rPr lang="en-US" sz="2400"/>
              <a:t>Encouraging Behavior methods</a:t>
            </a:r>
            <a:endParaRPr sz="2400"/>
          </a:p>
          <a:p>
            <a:pPr marL="914400" lvl="1" indent="-381000" algn="l" rtl="0">
              <a:lnSpc>
                <a:spcPct val="100000"/>
              </a:lnSpc>
              <a:spcBef>
                <a:spcPts val="640"/>
              </a:spcBef>
              <a:spcAft>
                <a:spcPts val="0"/>
              </a:spcAft>
              <a:buSzPts val="2400"/>
              <a:buChar char="▪"/>
            </a:pPr>
            <a:r>
              <a:rPr lang="en-US" sz="2400"/>
              <a:t>Continuum of Response in your Flowchart</a:t>
            </a:r>
            <a:endParaRPr sz="2400"/>
          </a:p>
          <a:p>
            <a:pPr marL="914400" lvl="1" indent="-381000" algn="l" rtl="0">
              <a:lnSpc>
                <a:spcPct val="100000"/>
              </a:lnSpc>
              <a:spcBef>
                <a:spcPts val="640"/>
              </a:spcBef>
              <a:spcAft>
                <a:spcPts val="0"/>
              </a:spcAft>
              <a:buSzPts val="2400"/>
              <a:buChar char="▪"/>
            </a:pPr>
            <a:r>
              <a:rPr lang="en-US" sz="2400"/>
              <a:t>Professional Development for Staff</a:t>
            </a:r>
            <a:endParaRPr sz="2400"/>
          </a:p>
          <a:p>
            <a:pPr marL="514350" lvl="0" indent="-463550" algn="l" rtl="0">
              <a:lnSpc>
                <a:spcPct val="100000"/>
              </a:lnSpc>
              <a:spcBef>
                <a:spcPts val="640"/>
              </a:spcBef>
              <a:spcAft>
                <a:spcPts val="0"/>
              </a:spcAft>
              <a:buSzPts val="2400"/>
              <a:buAutoNum type="arabicPeriod"/>
            </a:pPr>
            <a:r>
              <a:rPr lang="en-US" sz="2400" b="1"/>
              <a:t>Begin thinking about how you will bring this at your school.</a:t>
            </a:r>
            <a:endParaRPr sz="2400" b="1"/>
          </a:p>
        </p:txBody>
      </p:sp>
      <p:pic>
        <p:nvPicPr>
          <p:cNvPr id="964" name="Google Shape;964;p171" descr="This blue and white icon shows a pencil.  There is no text. " title="Practice Icon"/>
          <p:cNvPicPr preferRelativeResize="0"/>
          <p:nvPr/>
        </p:nvPicPr>
        <p:blipFill rotWithShape="1">
          <a:blip r:embed="rId3">
            <a:alphaModFix/>
          </a:blip>
          <a:srcRect/>
          <a:stretch/>
        </p:blipFill>
        <p:spPr>
          <a:xfrm>
            <a:off x="457200" y="399395"/>
            <a:ext cx="1018243" cy="1018243"/>
          </a:xfrm>
          <a:prstGeom prst="rect">
            <a:avLst/>
          </a:prstGeom>
          <a:noFill/>
          <a:ln>
            <a:noFill/>
          </a:ln>
          <a:effectLst>
            <a:outerShdw blurRad="50800" dist="38100" dir="2700000" algn="tl" rotWithShape="0">
              <a:srgbClr val="000000">
                <a:alpha val="40000"/>
              </a:srgbClr>
            </a:outerShdw>
          </a:effectLst>
        </p:spPr>
      </p:pic>
      <p:sp>
        <p:nvSpPr>
          <p:cNvPr id="965" name="Google Shape;965;p171"/>
          <p:cNvSpPr txBox="1"/>
          <p:nvPr/>
        </p:nvSpPr>
        <p:spPr>
          <a:xfrm>
            <a:off x="1545969" y="1087493"/>
            <a:ext cx="61656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Refer to pages ______ in workbook</a:t>
            </a:r>
            <a:endParaRPr sz="1400" b="0" i="0" u="none" strike="noStrike" cap="none">
              <a:solidFill>
                <a:srgbClr val="000000"/>
              </a:solidFill>
              <a:latin typeface="Arial"/>
              <a:ea typeface="Arial"/>
              <a:cs typeface="Arial"/>
              <a:sym typeface="Arial"/>
            </a:endParaRPr>
          </a:p>
        </p:txBody>
      </p:sp>
      <p:pic>
        <p:nvPicPr>
          <p:cNvPr id="966" name="Google Shape;966;p171" descr="Clock shows 45 minutes."/>
          <p:cNvPicPr preferRelativeResize="0"/>
          <p:nvPr/>
        </p:nvPicPr>
        <p:blipFill rotWithShape="1">
          <a:blip r:embed="rId4">
            <a:alphaModFix/>
          </a:blip>
          <a:srcRect/>
          <a:stretch/>
        </p:blipFill>
        <p:spPr>
          <a:xfrm>
            <a:off x="6162061" y="444086"/>
            <a:ext cx="1713879" cy="128681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72"/>
          <p:cNvSpPr txBox="1">
            <a:spLocks noGrp="1"/>
          </p:cNvSpPr>
          <p:nvPr>
            <p:ph type="title"/>
          </p:nvPr>
        </p:nvSpPr>
        <p:spPr>
          <a:xfrm>
            <a:off x="1219089" y="113977"/>
            <a:ext cx="54915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Twentieth Century"/>
              <a:buNone/>
            </a:pPr>
            <a:r>
              <a:rPr lang="en-US" sz="3600"/>
              <a:t>Activity</a:t>
            </a:r>
            <a:endParaRPr/>
          </a:p>
        </p:txBody>
      </p:sp>
      <p:pic>
        <p:nvPicPr>
          <p:cNvPr id="973" name="Google Shape;973;p172" descr="Calculate ratio of positive to negative student contacts and answer 8 questions about classroom management practices. " title="Classroom management self assessment form"/>
          <p:cNvPicPr preferRelativeResize="0"/>
          <p:nvPr/>
        </p:nvPicPr>
        <p:blipFill rotWithShape="1">
          <a:blip r:embed="rId3">
            <a:alphaModFix/>
          </a:blip>
          <a:srcRect/>
          <a:stretch/>
        </p:blipFill>
        <p:spPr>
          <a:xfrm>
            <a:off x="334270" y="1710090"/>
            <a:ext cx="3507428" cy="3153102"/>
          </a:xfrm>
          <a:prstGeom prst="rect">
            <a:avLst/>
          </a:prstGeom>
          <a:noFill/>
          <a:ln>
            <a:noFill/>
          </a:ln>
        </p:spPr>
      </p:pic>
      <p:sp>
        <p:nvSpPr>
          <p:cNvPr id="974" name="Google Shape;974;p172"/>
          <p:cNvSpPr txBox="1"/>
          <p:nvPr/>
        </p:nvSpPr>
        <p:spPr>
          <a:xfrm>
            <a:off x="1227891" y="829279"/>
            <a:ext cx="39765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Workbook page(s) ______</a:t>
            </a:r>
            <a:endParaRPr/>
          </a:p>
        </p:txBody>
      </p:sp>
      <p:pic>
        <p:nvPicPr>
          <p:cNvPr id="975" name="Google Shape;975;p172" descr="This blue and white icon shows a pencil.  There is no text. " title="Practice Icon"/>
          <p:cNvPicPr preferRelativeResize="0"/>
          <p:nvPr/>
        </p:nvPicPr>
        <p:blipFill rotWithShape="1">
          <a:blip r:embed="rId4">
            <a:alphaModFix/>
          </a:blip>
          <a:srcRect/>
          <a:stretch/>
        </p:blipFill>
        <p:spPr>
          <a:xfrm>
            <a:off x="117718" y="150649"/>
            <a:ext cx="1018243" cy="1018243"/>
          </a:xfrm>
          <a:prstGeom prst="rect">
            <a:avLst/>
          </a:prstGeom>
          <a:noFill/>
          <a:ln>
            <a:noFill/>
          </a:ln>
          <a:effectLst>
            <a:outerShdw blurRad="50800" dist="38100" dir="2700000" algn="tl" rotWithShape="0">
              <a:srgbClr val="000000">
                <a:alpha val="40000"/>
              </a:srgbClr>
            </a:outerShdw>
          </a:effectLst>
        </p:spPr>
      </p:pic>
      <p:pic>
        <p:nvPicPr>
          <p:cNvPr id="976" name="Google Shape;976;p172" descr="Indicate presence/absence of each item in these categories" title="rules provide clear meaning of expecations in classroom and procedures/routines to teach and reinforce expecations"/>
          <p:cNvPicPr preferRelativeResize="0"/>
          <p:nvPr/>
        </p:nvPicPr>
        <p:blipFill rotWithShape="1">
          <a:blip r:embed="rId5">
            <a:alphaModFix/>
          </a:blip>
          <a:srcRect/>
          <a:stretch/>
        </p:blipFill>
        <p:spPr>
          <a:xfrm rot="551492">
            <a:off x="3054241" y="3874119"/>
            <a:ext cx="3439261" cy="2995167"/>
          </a:xfrm>
          <a:prstGeom prst="rect">
            <a:avLst/>
          </a:prstGeom>
          <a:noFill/>
          <a:ln>
            <a:noFill/>
          </a:ln>
        </p:spPr>
      </p:pic>
      <p:sp>
        <p:nvSpPr>
          <p:cNvPr id="977" name="Google Shape;977;p172"/>
          <p:cNvSpPr txBox="1"/>
          <p:nvPr/>
        </p:nvSpPr>
        <p:spPr>
          <a:xfrm>
            <a:off x="236029" y="5147910"/>
            <a:ext cx="28701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6"/>
              </a:rPr>
              <a:t>http://www.laspdg.org/files/Classroom%20Walkthrough%20Examples.pdf</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8" name="Google Shape;978;p172"/>
          <p:cNvSpPr/>
          <p:nvPr/>
        </p:nvSpPr>
        <p:spPr>
          <a:xfrm>
            <a:off x="4155688" y="52039"/>
            <a:ext cx="4829976" cy="4471524"/>
          </a:xfrm>
          <a:prstGeom prst="cloud">
            <a:avLst/>
          </a:prstGeom>
          <a:solidFill>
            <a:srgbClr val="DCE1F2"/>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dk2"/>
              </a:solidFill>
              <a:latin typeface="Calibri"/>
              <a:ea typeface="Calibri"/>
              <a:cs typeface="Calibri"/>
              <a:sym typeface="Calibri"/>
            </a:endParaRPr>
          </a:p>
          <a:p>
            <a:pPr marL="0" marR="0" lvl="0" indent="0" algn="l" rtl="0">
              <a:spcBef>
                <a:spcPts val="0"/>
              </a:spcBef>
              <a:spcAft>
                <a:spcPts val="0"/>
              </a:spcAft>
              <a:buNone/>
            </a:pPr>
            <a:r>
              <a:rPr lang="en-US" sz="2000">
                <a:solidFill>
                  <a:schemeClr val="dk2"/>
                </a:solidFill>
                <a:latin typeface="Calibri"/>
                <a:ea typeface="Calibri"/>
                <a:cs typeface="Calibri"/>
                <a:sym typeface="Calibri"/>
              </a:rPr>
              <a:t>    Explore these tools.</a:t>
            </a:r>
            <a:endParaRPr/>
          </a:p>
          <a:p>
            <a:pPr marL="342900" marR="0" lvl="0" indent="-342900" algn="l" rtl="0">
              <a:spcBef>
                <a:spcPts val="0"/>
              </a:spcBef>
              <a:spcAft>
                <a:spcPts val="0"/>
              </a:spcAft>
              <a:buClr>
                <a:schemeClr val="dk2"/>
              </a:buClr>
              <a:buSzPts val="2000"/>
              <a:buFont typeface="Arial"/>
              <a:buChar char="•"/>
            </a:pPr>
            <a:r>
              <a:rPr lang="en-US" sz="2000">
                <a:solidFill>
                  <a:schemeClr val="dk2"/>
                </a:solidFill>
                <a:latin typeface="Calibri"/>
                <a:ea typeface="Calibri"/>
                <a:cs typeface="Calibri"/>
                <a:sym typeface="Calibri"/>
              </a:rPr>
              <a:t>How could these tools help you plan classroom    management professional development activities based on the results?</a:t>
            </a:r>
            <a:endParaRPr/>
          </a:p>
          <a:p>
            <a:pPr marL="342900" marR="0" lvl="0" indent="-342900" algn="l" rtl="0">
              <a:spcBef>
                <a:spcPts val="0"/>
              </a:spcBef>
              <a:spcAft>
                <a:spcPts val="0"/>
              </a:spcAft>
              <a:buClr>
                <a:schemeClr val="dk2"/>
              </a:buClr>
              <a:buSzPts val="2000"/>
              <a:buFont typeface="Arial"/>
              <a:buChar char="•"/>
            </a:pPr>
            <a:r>
              <a:rPr lang="en-US" sz="2000">
                <a:solidFill>
                  <a:schemeClr val="dk2"/>
                </a:solidFill>
                <a:latin typeface="Calibri"/>
                <a:ea typeface="Calibri"/>
                <a:cs typeface="Calibri"/>
                <a:sym typeface="Calibri"/>
              </a:rPr>
              <a:t>What other tools and resources are available at your site to support staff?</a:t>
            </a:r>
            <a:endParaRPr/>
          </a:p>
          <a:p>
            <a:pPr marL="342900" marR="0" lvl="0" indent="-215900" algn="ctr" rtl="0">
              <a:spcBef>
                <a:spcPts val="0"/>
              </a:spcBef>
              <a:spcAft>
                <a:spcPts val="0"/>
              </a:spcAft>
              <a:buClr>
                <a:schemeClr val="lt1"/>
              </a:buClr>
              <a:buSzPts val="2000"/>
              <a:buFont typeface="Arial"/>
              <a:buNone/>
            </a:pPr>
            <a:endParaRPr sz="2000">
              <a:solidFill>
                <a:schemeClr val="dk2"/>
              </a:solidFill>
              <a:latin typeface="Calibri"/>
              <a:ea typeface="Calibri"/>
              <a:cs typeface="Calibri"/>
              <a:sym typeface="Calibri"/>
            </a:endParaRPr>
          </a:p>
        </p:txBody>
      </p:sp>
      <p:sp>
        <p:nvSpPr>
          <p:cNvPr id="979" name="Google Shape;979;p172"/>
          <p:cNvSpPr/>
          <p:nvPr/>
        </p:nvSpPr>
        <p:spPr>
          <a:xfrm>
            <a:off x="6612758" y="3627357"/>
            <a:ext cx="2372868" cy="1148688"/>
          </a:xfrm>
          <a:prstGeom prst="cloud">
            <a:avLst/>
          </a:prstGeom>
          <a:solidFill>
            <a:srgbClr val="EDEFF8"/>
          </a:solidFill>
          <a:ln w="9525" cap="flat" cmpd="sng">
            <a:solidFill>
              <a:srgbClr val="A4B1DC"/>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70C0"/>
                </a:solidFill>
                <a:latin typeface="Calibri"/>
                <a:ea typeface="Calibri"/>
                <a:cs typeface="Calibri"/>
                <a:sym typeface="Calibri"/>
              </a:rPr>
              <a:t>Self Assessment &amp; Walk through Tools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173"/>
          <p:cNvSpPr txBox="1">
            <a:spLocks noGrp="1"/>
          </p:cNvSpPr>
          <p:nvPr>
            <p:ph type="title"/>
          </p:nvPr>
        </p:nvSpPr>
        <p:spPr>
          <a:xfrm>
            <a:off x="1000548" y="386140"/>
            <a:ext cx="69870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Reflection</a:t>
            </a:r>
            <a:endParaRPr/>
          </a:p>
        </p:txBody>
      </p:sp>
      <p:pic>
        <p:nvPicPr>
          <p:cNvPr id="986" name="Google Shape;986;p173" descr="Tiered fidelity inventory item 1.8 Classroom procedures: Tier one features are implemented within classroom and consistent with school-wide systems. "/>
          <p:cNvPicPr preferRelativeResize="0"/>
          <p:nvPr/>
        </p:nvPicPr>
        <p:blipFill>
          <a:blip r:embed="rId3">
            <a:alphaModFix/>
          </a:blip>
          <a:stretch>
            <a:fillRect/>
          </a:stretch>
        </p:blipFill>
        <p:spPr>
          <a:xfrm>
            <a:off x="1110150" y="1077875"/>
            <a:ext cx="6631200" cy="1371975"/>
          </a:xfrm>
          <a:prstGeom prst="rect">
            <a:avLst/>
          </a:prstGeom>
          <a:noFill/>
          <a:ln>
            <a:noFill/>
          </a:ln>
        </p:spPr>
      </p:pic>
      <p:pic>
        <p:nvPicPr>
          <p:cNvPr id="987" name="Google Shape;987;p173" descr="Shows seven action items for tiered fidelity inventory item 1.8 classroom procedures. "/>
          <p:cNvPicPr preferRelativeResize="0"/>
          <p:nvPr/>
        </p:nvPicPr>
        <p:blipFill>
          <a:blip r:embed="rId4">
            <a:alphaModFix/>
          </a:blip>
          <a:stretch>
            <a:fillRect/>
          </a:stretch>
        </p:blipFill>
        <p:spPr>
          <a:xfrm>
            <a:off x="932250" y="2385150"/>
            <a:ext cx="6987000" cy="447285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74"/>
          <p:cNvSpPr txBox="1">
            <a:spLocks noGrp="1"/>
          </p:cNvSpPr>
          <p:nvPr>
            <p:ph type="title"/>
          </p:nvPr>
        </p:nvSpPr>
        <p:spPr>
          <a:xfrm>
            <a:off x="1000548" y="386140"/>
            <a:ext cx="69870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Reflection</a:t>
            </a:r>
            <a:endParaRPr/>
          </a:p>
        </p:txBody>
      </p:sp>
      <p:pic>
        <p:nvPicPr>
          <p:cNvPr id="994" name="Google Shape;994;p174" descr="Tiered fidelity inventory item 1.8 Classroom procedures: Tier one features are implemented within classroom and consistent with school-wide systems. "/>
          <p:cNvPicPr preferRelativeResize="0"/>
          <p:nvPr/>
        </p:nvPicPr>
        <p:blipFill>
          <a:blip r:embed="rId3">
            <a:alphaModFix/>
          </a:blip>
          <a:stretch>
            <a:fillRect/>
          </a:stretch>
        </p:blipFill>
        <p:spPr>
          <a:xfrm>
            <a:off x="1110150" y="1077875"/>
            <a:ext cx="6631200" cy="1371975"/>
          </a:xfrm>
          <a:prstGeom prst="rect">
            <a:avLst/>
          </a:prstGeom>
          <a:noFill/>
          <a:ln>
            <a:noFill/>
          </a:ln>
        </p:spPr>
      </p:pic>
      <p:pic>
        <p:nvPicPr>
          <p:cNvPr id="995" name="Google Shape;995;p174" descr="Shows six action items for tiered fidelity inventory item 1.8 classroom procedures. "/>
          <p:cNvPicPr preferRelativeResize="0"/>
          <p:nvPr/>
        </p:nvPicPr>
        <p:blipFill>
          <a:blip r:embed="rId4">
            <a:alphaModFix/>
          </a:blip>
          <a:stretch>
            <a:fillRect/>
          </a:stretch>
        </p:blipFill>
        <p:spPr>
          <a:xfrm>
            <a:off x="1265650" y="2449850"/>
            <a:ext cx="6248975" cy="43381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75"/>
          <p:cNvSpPr txBox="1">
            <a:spLocks noGrp="1"/>
          </p:cNvSpPr>
          <p:nvPr>
            <p:ph type="title"/>
          </p:nvPr>
        </p:nvSpPr>
        <p:spPr>
          <a:xfrm>
            <a:off x="1129262" y="281771"/>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Resources</a:t>
            </a:r>
            <a:endParaRPr/>
          </a:p>
        </p:txBody>
      </p:sp>
      <p:sp>
        <p:nvSpPr>
          <p:cNvPr id="1001" name="Google Shape;1001;p175"/>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240"/>
              <a:buNone/>
            </a:pPr>
            <a:r>
              <a:rPr lang="en-US" sz="2240"/>
              <a:t>National Website</a:t>
            </a:r>
            <a:endParaRPr/>
          </a:p>
          <a:p>
            <a:pPr marL="0" lvl="0" indent="0" algn="l" rtl="0">
              <a:lnSpc>
                <a:spcPct val="80000"/>
              </a:lnSpc>
              <a:spcBef>
                <a:spcPts val="280"/>
              </a:spcBef>
              <a:spcAft>
                <a:spcPts val="0"/>
              </a:spcAft>
              <a:buSzPts val="1400"/>
              <a:buNone/>
            </a:pPr>
            <a:r>
              <a:rPr lang="en-US" sz="1400" u="sng">
                <a:solidFill>
                  <a:schemeClr val="hlink"/>
                </a:solidFill>
                <a:hlinkClick r:id="rId3"/>
              </a:rPr>
              <a:t>http://www.pbis.org/school/pbis-in-the-classroom</a:t>
            </a:r>
            <a:endParaRPr sz="1400"/>
          </a:p>
          <a:p>
            <a:pPr marL="0" lvl="0" indent="0" algn="l" rtl="0">
              <a:lnSpc>
                <a:spcPct val="80000"/>
              </a:lnSpc>
              <a:spcBef>
                <a:spcPts val="336"/>
              </a:spcBef>
              <a:spcAft>
                <a:spcPts val="0"/>
              </a:spcAft>
              <a:buSzPts val="1680"/>
              <a:buNone/>
            </a:pPr>
            <a:endParaRPr sz="1679"/>
          </a:p>
          <a:p>
            <a:pPr marL="0" lvl="0" indent="0" algn="l" rtl="0">
              <a:lnSpc>
                <a:spcPct val="80000"/>
              </a:lnSpc>
              <a:spcBef>
                <a:spcPts val="336"/>
              </a:spcBef>
              <a:spcAft>
                <a:spcPts val="0"/>
              </a:spcAft>
              <a:buSzPts val="1679"/>
              <a:buNone/>
            </a:pPr>
            <a:r>
              <a:rPr lang="en-US" sz="1679"/>
              <a:t>Midwest PBIS – Classroom Modules</a:t>
            </a:r>
            <a:endParaRPr/>
          </a:p>
          <a:p>
            <a:pPr marL="0" lvl="0" indent="0" algn="l" rtl="0">
              <a:lnSpc>
                <a:spcPct val="80000"/>
              </a:lnSpc>
              <a:spcBef>
                <a:spcPts val="280"/>
              </a:spcBef>
              <a:spcAft>
                <a:spcPts val="0"/>
              </a:spcAft>
              <a:buSzPts val="1400"/>
              <a:buNone/>
            </a:pPr>
            <a:r>
              <a:rPr lang="en-US" sz="1400" u="sng">
                <a:solidFill>
                  <a:schemeClr val="hlink"/>
                </a:solidFill>
                <a:hlinkClick r:id="rId4"/>
              </a:rPr>
              <a:t>http://www.midwestpbis.org/materials/classroom-management</a:t>
            </a:r>
            <a:endParaRPr sz="1400"/>
          </a:p>
          <a:p>
            <a:pPr marL="0" lvl="0" indent="0" algn="l" rtl="0">
              <a:lnSpc>
                <a:spcPct val="80000"/>
              </a:lnSpc>
              <a:spcBef>
                <a:spcPts val="280"/>
              </a:spcBef>
              <a:spcAft>
                <a:spcPts val="0"/>
              </a:spcAft>
              <a:buSzPts val="1400"/>
              <a:buNone/>
            </a:pPr>
            <a:endParaRPr sz="1400"/>
          </a:p>
          <a:p>
            <a:pPr marL="0" lvl="0" indent="0" algn="l" rtl="0">
              <a:lnSpc>
                <a:spcPct val="80000"/>
              </a:lnSpc>
              <a:spcBef>
                <a:spcPts val="336"/>
              </a:spcBef>
              <a:spcAft>
                <a:spcPts val="0"/>
              </a:spcAft>
              <a:buSzPts val="1679"/>
              <a:buNone/>
            </a:pPr>
            <a:r>
              <a:rPr lang="en-US" sz="1679"/>
              <a:t>Florida PBIS Classroom Coaching</a:t>
            </a:r>
            <a:endParaRPr/>
          </a:p>
          <a:p>
            <a:pPr marL="0" lvl="0" indent="0" algn="l" rtl="0">
              <a:lnSpc>
                <a:spcPct val="80000"/>
              </a:lnSpc>
              <a:spcBef>
                <a:spcPts val="280"/>
              </a:spcBef>
              <a:spcAft>
                <a:spcPts val="0"/>
              </a:spcAft>
              <a:buSzPts val="1400"/>
              <a:buNone/>
            </a:pPr>
            <a:r>
              <a:rPr lang="en-US" sz="1400" u="sng">
                <a:solidFill>
                  <a:schemeClr val="hlink"/>
                </a:solidFill>
                <a:hlinkClick r:id="rId5"/>
              </a:rPr>
              <a:t>http://www.livebinders.com/play/play?id=2295063</a:t>
            </a:r>
            <a:endParaRPr sz="1400"/>
          </a:p>
          <a:p>
            <a:pPr marL="0" lvl="0" indent="0" algn="l" rtl="0">
              <a:lnSpc>
                <a:spcPct val="80000"/>
              </a:lnSpc>
              <a:spcBef>
                <a:spcPts val="280"/>
              </a:spcBef>
              <a:spcAft>
                <a:spcPts val="0"/>
              </a:spcAft>
              <a:buSzPts val="1400"/>
              <a:buNone/>
            </a:pPr>
            <a:endParaRPr sz="1400"/>
          </a:p>
          <a:p>
            <a:pPr marL="0" lvl="0" indent="0" algn="l" rtl="0">
              <a:lnSpc>
                <a:spcPct val="80000"/>
              </a:lnSpc>
              <a:spcBef>
                <a:spcPts val="280"/>
              </a:spcBef>
              <a:spcAft>
                <a:spcPts val="0"/>
              </a:spcAft>
              <a:buSzPts val="1400"/>
              <a:buNone/>
            </a:pPr>
            <a:r>
              <a:rPr lang="en-US" sz="1400"/>
              <a:t>Mid-Atlantic PBIS</a:t>
            </a:r>
            <a:br>
              <a:rPr lang="en-US" sz="1400"/>
            </a:br>
            <a:r>
              <a:rPr lang="en-US" sz="1400" u="sng">
                <a:solidFill>
                  <a:schemeClr val="hlink"/>
                </a:solidFill>
                <a:hlinkClick r:id="rId6"/>
              </a:rPr>
              <a:t>http://www.midatlanticpbis.org/materials-1/classroom</a:t>
            </a:r>
            <a:endParaRPr sz="1400"/>
          </a:p>
          <a:p>
            <a:pPr marL="0" lvl="0" indent="0" algn="l" rtl="0">
              <a:lnSpc>
                <a:spcPct val="80000"/>
              </a:lnSpc>
              <a:spcBef>
                <a:spcPts val="280"/>
              </a:spcBef>
              <a:spcAft>
                <a:spcPts val="0"/>
              </a:spcAft>
              <a:buSzPts val="1400"/>
              <a:buNone/>
            </a:pPr>
            <a:endParaRPr sz="1400"/>
          </a:p>
          <a:p>
            <a:pPr marL="0" lvl="0" indent="0" algn="l" rtl="0">
              <a:lnSpc>
                <a:spcPct val="80000"/>
              </a:lnSpc>
              <a:spcBef>
                <a:spcPts val="280"/>
              </a:spcBef>
              <a:spcAft>
                <a:spcPts val="0"/>
              </a:spcAft>
              <a:buSzPts val="1400"/>
              <a:buNone/>
            </a:pPr>
            <a:r>
              <a:rPr lang="en-US" sz="1400"/>
              <a:t>Additional Classroom Resources – Tim Lewis</a:t>
            </a:r>
            <a:endParaRPr/>
          </a:p>
          <a:p>
            <a:pPr marL="0" lvl="0" indent="0" algn="l" rtl="0">
              <a:lnSpc>
                <a:spcPct val="80000"/>
              </a:lnSpc>
              <a:spcBef>
                <a:spcPts val="280"/>
              </a:spcBef>
              <a:spcAft>
                <a:spcPts val="0"/>
              </a:spcAft>
              <a:buSzPts val="1400"/>
              <a:buNone/>
            </a:pPr>
            <a:r>
              <a:rPr lang="en-US" sz="1400" u="sng">
                <a:solidFill>
                  <a:schemeClr val="hlink"/>
                </a:solidFill>
                <a:hlinkClick r:id="rId7"/>
              </a:rPr>
              <a:t>https://www.pbis.org/resource/192/classroom-checklists-effective-classroom-plan-environmental-inventory-checklist</a:t>
            </a:r>
            <a:endParaRPr sz="1400"/>
          </a:p>
          <a:p>
            <a:pPr marL="0" lvl="0" indent="0" algn="l" rtl="0">
              <a:lnSpc>
                <a:spcPct val="80000"/>
              </a:lnSpc>
              <a:spcBef>
                <a:spcPts val="280"/>
              </a:spcBef>
              <a:spcAft>
                <a:spcPts val="0"/>
              </a:spcAft>
              <a:buSzPts val="1400"/>
              <a:buNone/>
            </a:pPr>
            <a:endParaRPr sz="1400"/>
          </a:p>
          <a:p>
            <a:pPr marL="0" lvl="0" indent="0" algn="l" rtl="0">
              <a:lnSpc>
                <a:spcPct val="80000"/>
              </a:lnSpc>
              <a:spcBef>
                <a:spcPts val="280"/>
              </a:spcBef>
              <a:spcAft>
                <a:spcPts val="0"/>
              </a:spcAft>
              <a:buSzPts val="1400"/>
              <a:buNone/>
            </a:pPr>
            <a:endParaRPr sz="1400"/>
          </a:p>
          <a:p>
            <a:pPr marL="0" lvl="0" indent="0" algn="l" rtl="0">
              <a:lnSpc>
                <a:spcPct val="80000"/>
              </a:lnSpc>
              <a:spcBef>
                <a:spcPts val="336"/>
              </a:spcBef>
              <a:spcAft>
                <a:spcPts val="0"/>
              </a:spcAft>
              <a:buSzPts val="1679"/>
              <a:buNone/>
            </a:pPr>
            <a:r>
              <a:rPr lang="en-US" sz="1679"/>
              <a:t>Supporting and Responding to Classroom Behavior Tool</a:t>
            </a:r>
            <a:endParaRPr/>
          </a:p>
          <a:p>
            <a:pPr marL="0" lvl="0" indent="0" algn="l" rtl="0">
              <a:lnSpc>
                <a:spcPct val="80000"/>
              </a:lnSpc>
              <a:spcBef>
                <a:spcPts val="280"/>
              </a:spcBef>
              <a:spcAft>
                <a:spcPts val="0"/>
              </a:spcAft>
              <a:buSzPts val="1400"/>
              <a:buNone/>
            </a:pPr>
            <a:r>
              <a:rPr lang="en-US" sz="1400" u="sng">
                <a:solidFill>
                  <a:schemeClr val="hlink"/>
                </a:solidFill>
                <a:hlinkClick r:id="rId8"/>
              </a:rPr>
              <a:t>http://www.pbis.org/resource/1016/supporting-and-responding-to-behavior</a:t>
            </a:r>
            <a:endParaRPr sz="1400"/>
          </a:p>
          <a:p>
            <a:pPr marL="0" lvl="0" indent="0" algn="l" rtl="0">
              <a:lnSpc>
                <a:spcPct val="80000"/>
              </a:lnSpc>
              <a:spcBef>
                <a:spcPts val="280"/>
              </a:spcBef>
              <a:spcAft>
                <a:spcPts val="0"/>
              </a:spcAft>
              <a:buSzPts val="1400"/>
              <a:buNone/>
            </a:pPr>
            <a:endParaRPr sz="1400"/>
          </a:p>
          <a:p>
            <a:pPr marL="0" lvl="0" indent="0" algn="l" rtl="0">
              <a:lnSpc>
                <a:spcPct val="80000"/>
              </a:lnSpc>
              <a:spcBef>
                <a:spcPts val="280"/>
              </a:spcBef>
              <a:spcAft>
                <a:spcPts val="0"/>
              </a:spcAft>
              <a:buSzPts val="1400"/>
              <a:buNone/>
            </a:pPr>
            <a:endParaRPr sz="1400"/>
          </a:p>
        </p:txBody>
      </p:sp>
      <p:pic>
        <p:nvPicPr>
          <p:cNvPr id="1002" name="Google Shape;1002;p175" title="Core Content Icon"/>
          <p:cNvPicPr preferRelativeResize="0"/>
          <p:nvPr/>
        </p:nvPicPr>
        <p:blipFill rotWithShape="1">
          <a:blip r:embed="rId9">
            <a:alphaModFix/>
          </a:blip>
          <a:srcRect/>
          <a:stretch/>
        </p:blipFill>
        <p:spPr>
          <a:xfrm>
            <a:off x="429760" y="202293"/>
            <a:ext cx="713232" cy="713232"/>
          </a:xfrm>
          <a:prstGeom prst="rect">
            <a:avLst/>
          </a:prstGeom>
          <a:noFill/>
          <a:ln>
            <a:noFill/>
          </a:ln>
          <a:effectLst>
            <a:outerShdw blurRad="50800" dist="38100" dir="2700000" algn="tl" rotWithShape="0">
              <a:srgbClr val="000000">
                <a:alpha val="42745"/>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pic>
        <p:nvPicPr>
          <p:cNvPr id="1008" name="Google Shape;1008;p176" descr="Effective Schoolwide Interventions" title="Logo for OSEP Center on Positive Behavioral Interventions and Supports"/>
          <p:cNvPicPr preferRelativeResize="0"/>
          <p:nvPr/>
        </p:nvPicPr>
        <p:blipFill rotWithShape="1">
          <a:blip r:embed="rId3">
            <a:alphaModFix/>
          </a:blip>
          <a:srcRect/>
          <a:stretch/>
        </p:blipFill>
        <p:spPr>
          <a:xfrm>
            <a:off x="2977806" y="3065050"/>
            <a:ext cx="2870200" cy="873084"/>
          </a:xfrm>
          <a:prstGeom prst="rect">
            <a:avLst/>
          </a:prstGeom>
          <a:noFill/>
          <a:ln>
            <a:noFill/>
          </a:ln>
        </p:spPr>
      </p:pic>
      <p:pic>
        <p:nvPicPr>
          <p:cNvPr id="1009" name="Google Shape;1009;p176" title="Logo for Illinois PBIS Network"/>
          <p:cNvPicPr preferRelativeResize="0"/>
          <p:nvPr/>
        </p:nvPicPr>
        <p:blipFill rotWithShape="1">
          <a:blip r:embed="rId4">
            <a:alphaModFix/>
          </a:blip>
          <a:srcRect/>
          <a:stretch/>
        </p:blipFill>
        <p:spPr>
          <a:xfrm>
            <a:off x="5648886" y="2926212"/>
            <a:ext cx="1412240" cy="575380"/>
          </a:xfrm>
          <a:prstGeom prst="rect">
            <a:avLst/>
          </a:prstGeom>
          <a:noFill/>
          <a:ln>
            <a:noFill/>
          </a:ln>
        </p:spPr>
      </p:pic>
      <p:pic>
        <p:nvPicPr>
          <p:cNvPr id="1010" name="Google Shape;1010;p176" descr="info@wisconsinPBISnetwork.org; www.wisconsinPBISnetwork.org" title="Logo for Wisconsin PBIS Network"/>
          <p:cNvPicPr preferRelativeResize="0"/>
          <p:nvPr/>
        </p:nvPicPr>
        <p:blipFill rotWithShape="1">
          <a:blip r:embed="rId5">
            <a:alphaModFix/>
          </a:blip>
          <a:srcRect/>
          <a:stretch/>
        </p:blipFill>
        <p:spPr>
          <a:xfrm>
            <a:off x="4068076" y="4783759"/>
            <a:ext cx="3559859" cy="1059337"/>
          </a:xfrm>
          <a:prstGeom prst="rect">
            <a:avLst/>
          </a:prstGeom>
          <a:noFill/>
          <a:ln>
            <a:noFill/>
          </a:ln>
        </p:spPr>
      </p:pic>
      <p:pic>
        <p:nvPicPr>
          <p:cNvPr id="1011" name="Google Shape;1011;p176" descr="RTI for behavior" title="Logo for Florida's Positive Behavior Support Project"/>
          <p:cNvPicPr preferRelativeResize="0"/>
          <p:nvPr/>
        </p:nvPicPr>
        <p:blipFill rotWithShape="1">
          <a:blip r:embed="rId6">
            <a:alphaModFix/>
          </a:blip>
          <a:srcRect/>
          <a:stretch/>
        </p:blipFill>
        <p:spPr>
          <a:xfrm>
            <a:off x="814211" y="4688740"/>
            <a:ext cx="3043502" cy="641204"/>
          </a:xfrm>
          <a:prstGeom prst="rect">
            <a:avLst/>
          </a:prstGeom>
          <a:noFill/>
          <a:ln>
            <a:noFill/>
          </a:ln>
        </p:spPr>
      </p:pic>
      <p:pic>
        <p:nvPicPr>
          <p:cNvPr id="1012" name="Google Shape;1012;p176" title="Logo for Virginia Tiered Systems of Supports, VTSS"/>
          <p:cNvPicPr preferRelativeResize="0"/>
          <p:nvPr/>
        </p:nvPicPr>
        <p:blipFill rotWithShape="1">
          <a:blip r:embed="rId7">
            <a:alphaModFix/>
          </a:blip>
          <a:srcRect/>
          <a:stretch/>
        </p:blipFill>
        <p:spPr>
          <a:xfrm>
            <a:off x="6694509" y="3927944"/>
            <a:ext cx="1931242" cy="855815"/>
          </a:xfrm>
          <a:prstGeom prst="rect">
            <a:avLst/>
          </a:prstGeom>
          <a:noFill/>
          <a:ln>
            <a:noFill/>
          </a:ln>
        </p:spPr>
      </p:pic>
      <p:pic>
        <p:nvPicPr>
          <p:cNvPr id="1013" name="Google Shape;1013;p176" descr="The logo shows the state of Missori and there is a three-tiered triangle insdie the state outline." title="Logo for Missouri Schoolwide Positive Behavior Support"/>
          <p:cNvPicPr preferRelativeResize="0"/>
          <p:nvPr/>
        </p:nvPicPr>
        <p:blipFill rotWithShape="1">
          <a:blip r:embed="rId8">
            <a:alphaModFix/>
          </a:blip>
          <a:srcRect/>
          <a:stretch/>
        </p:blipFill>
        <p:spPr>
          <a:xfrm>
            <a:off x="632511" y="2994418"/>
            <a:ext cx="1581697" cy="1381349"/>
          </a:xfrm>
          <a:prstGeom prst="rect">
            <a:avLst/>
          </a:prstGeom>
          <a:noFill/>
          <a:ln>
            <a:noFill/>
          </a:ln>
        </p:spPr>
      </p:pic>
      <p:pic>
        <p:nvPicPr>
          <p:cNvPr id="1014" name="Google Shape;1014;p176" title="Logo for PBIS Maryland"/>
          <p:cNvPicPr preferRelativeResize="0"/>
          <p:nvPr/>
        </p:nvPicPr>
        <p:blipFill rotWithShape="1">
          <a:blip r:embed="rId9">
            <a:alphaModFix/>
          </a:blip>
          <a:srcRect/>
          <a:stretch/>
        </p:blipFill>
        <p:spPr>
          <a:xfrm>
            <a:off x="509181" y="1757065"/>
            <a:ext cx="1185764" cy="670748"/>
          </a:xfrm>
          <a:prstGeom prst="rect">
            <a:avLst/>
          </a:prstGeom>
          <a:noFill/>
          <a:ln>
            <a:noFill/>
          </a:ln>
        </p:spPr>
      </p:pic>
      <p:grpSp>
        <p:nvGrpSpPr>
          <p:cNvPr id="1015" name="Google Shape;1015;p176" descr="This box contains two blue and white logos. " title="Logos for Midwest PBIS Network and Mid-Atlantic PBIS Network"/>
          <p:cNvGrpSpPr/>
          <p:nvPr/>
        </p:nvGrpSpPr>
        <p:grpSpPr>
          <a:xfrm>
            <a:off x="2977806" y="1614193"/>
            <a:ext cx="2556934" cy="1177310"/>
            <a:chOff x="2834308" y="2395711"/>
            <a:chExt cx="3475384" cy="1600200"/>
          </a:xfrm>
        </p:grpSpPr>
        <p:pic>
          <p:nvPicPr>
            <p:cNvPr id="1016" name="Google Shape;1016;p176" title="Logo for Mid-Atlantic PBIS Network"/>
            <p:cNvPicPr preferRelativeResize="0"/>
            <p:nvPr/>
          </p:nvPicPr>
          <p:blipFill rotWithShape="1">
            <a:blip r:embed="rId10">
              <a:alphaModFix/>
            </a:blip>
            <a:srcRect/>
            <a:stretch/>
          </p:blipFill>
          <p:spPr>
            <a:xfrm>
              <a:off x="4709492" y="2395711"/>
              <a:ext cx="1600200" cy="1600200"/>
            </a:xfrm>
            <a:prstGeom prst="rect">
              <a:avLst/>
            </a:prstGeom>
            <a:noFill/>
            <a:ln>
              <a:noFill/>
            </a:ln>
          </p:spPr>
        </p:pic>
        <p:pic>
          <p:nvPicPr>
            <p:cNvPr id="1017" name="Google Shape;1017;p176" title="Logo for Midwest PBIS Network"/>
            <p:cNvPicPr preferRelativeResize="0"/>
            <p:nvPr/>
          </p:nvPicPr>
          <p:blipFill rotWithShape="1">
            <a:blip r:embed="rId11">
              <a:alphaModFix/>
            </a:blip>
            <a:srcRect/>
            <a:stretch/>
          </p:blipFill>
          <p:spPr>
            <a:xfrm>
              <a:off x="2834308" y="2395711"/>
              <a:ext cx="1600200" cy="1600200"/>
            </a:xfrm>
            <a:prstGeom prst="rect">
              <a:avLst/>
            </a:prstGeom>
            <a:noFill/>
            <a:ln>
              <a:noFill/>
            </a:ln>
          </p:spPr>
        </p:pic>
      </p:grpSp>
      <p:sp>
        <p:nvSpPr>
          <p:cNvPr id="1018" name="Google Shape;1018;p176"/>
          <p:cNvSpPr txBox="1">
            <a:spLocks noGrp="1"/>
          </p:cNvSpPr>
          <p:nvPr>
            <p:ph type="title" idx="4294967295"/>
          </p:nvPr>
        </p:nvSpPr>
        <p:spPr>
          <a:xfrm>
            <a:off x="387594" y="183469"/>
            <a:ext cx="8625751" cy="129029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Twentieth Century"/>
              <a:buNone/>
            </a:pPr>
            <a:br>
              <a:rPr lang="en-US" sz="3600" b="1" i="1"/>
            </a:br>
            <a:r>
              <a:rPr lang="en-US" sz="3240" b="1" i="1"/>
              <a:t>Appreciation</a:t>
            </a:r>
            <a:r>
              <a:rPr lang="en-US" sz="3240" b="1"/>
              <a:t> </a:t>
            </a:r>
            <a:r>
              <a:rPr lang="en-US" sz="3240">
                <a:solidFill>
                  <a:srgbClr val="000000"/>
                </a:solidFill>
              </a:rPr>
              <a:t>is given to the following</a:t>
            </a:r>
            <a:br>
              <a:rPr lang="en-US" sz="3240">
                <a:solidFill>
                  <a:srgbClr val="000000"/>
                </a:solidFill>
              </a:rPr>
            </a:br>
            <a:r>
              <a:rPr lang="en-US" sz="3240">
                <a:solidFill>
                  <a:srgbClr val="000000"/>
                </a:solidFill>
              </a:rPr>
              <a:t>for their contributions to this Professional Learning:</a:t>
            </a:r>
            <a:br>
              <a:rPr lang="en-US" sz="3240">
                <a:solidFill>
                  <a:srgbClr val="000000"/>
                </a:solidFill>
              </a:rPr>
            </a:br>
            <a:endParaRPr sz="3240"/>
          </a:p>
        </p:txBody>
      </p:sp>
      <p:pic>
        <p:nvPicPr>
          <p:cNvPr id="1019" name="Google Shape;1019;p176" descr="Minnesota Department of Education logo"/>
          <p:cNvPicPr preferRelativeResize="0"/>
          <p:nvPr/>
        </p:nvPicPr>
        <p:blipFill>
          <a:blip r:embed="rId12">
            <a:alphaModFix/>
          </a:blip>
          <a:stretch>
            <a:fillRect/>
          </a:stretch>
        </p:blipFill>
        <p:spPr>
          <a:xfrm>
            <a:off x="7559725" y="1654219"/>
            <a:ext cx="1171575" cy="1171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133"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pic>
        <p:nvPicPr>
          <p:cNvPr id="568" name="Google Shape;568;p133" title="The basic difference between dogs and cats">
            <a:hlinkClick r:id="rId4"/>
          </p:cNvPr>
          <p:cNvPicPr preferRelativeResize="0"/>
          <p:nvPr/>
        </p:nvPicPr>
        <p:blipFill rotWithShape="1">
          <a:blip r:embed="rId5">
            <a:alphaModFix/>
          </a:blip>
          <a:srcRect/>
          <a:stretch/>
        </p:blipFill>
        <p:spPr>
          <a:xfrm>
            <a:off x="0" y="1931744"/>
            <a:ext cx="9144000" cy="2509484"/>
          </a:xfrm>
          <a:prstGeom prst="rect">
            <a:avLst/>
          </a:prstGeom>
          <a:noFill/>
          <a:ln>
            <a:noFill/>
          </a:ln>
        </p:spPr>
      </p:pic>
      <p:sp>
        <p:nvSpPr>
          <p:cNvPr id="569" name="Google Shape;569;p133"/>
          <p:cNvSpPr txBox="1">
            <a:spLocks noGrp="1"/>
          </p:cNvSpPr>
          <p:nvPr>
            <p:ph type="title"/>
          </p:nvPr>
        </p:nvSpPr>
        <p:spPr>
          <a:xfrm>
            <a:off x="1445131" y="288118"/>
            <a:ext cx="6987000" cy="650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How Do You Respond?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134"/>
          <p:cNvSpPr txBox="1">
            <a:spLocks noGrp="1"/>
          </p:cNvSpPr>
          <p:nvPr>
            <p:ph type="title"/>
          </p:nvPr>
        </p:nvSpPr>
        <p:spPr>
          <a:xfrm>
            <a:off x="851456" y="288118"/>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Twentieth Century"/>
              <a:buNone/>
            </a:pPr>
            <a:r>
              <a:rPr lang="en-US" sz="3600"/>
              <a:t>Research Based Behavior Principles</a:t>
            </a:r>
            <a:endParaRPr/>
          </a:p>
        </p:txBody>
      </p:sp>
      <p:sp>
        <p:nvSpPr>
          <p:cNvPr id="575" name="Google Shape;575;p134"/>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960"/>
              <a:buChar char="▪"/>
            </a:pPr>
            <a:r>
              <a:rPr lang="en-US" sz="2960"/>
              <a:t>Behavior is </a:t>
            </a:r>
            <a:r>
              <a:rPr lang="en-US" sz="2960" b="1">
                <a:solidFill>
                  <a:srgbClr val="0070C0"/>
                </a:solidFill>
              </a:rPr>
              <a:t>learned</a:t>
            </a:r>
            <a:r>
              <a:rPr lang="en-US" sz="2960"/>
              <a:t>.</a:t>
            </a:r>
            <a:endParaRPr/>
          </a:p>
          <a:p>
            <a:pPr marL="0" lvl="0" indent="0" algn="l" rtl="0">
              <a:lnSpc>
                <a:spcPct val="90000"/>
              </a:lnSpc>
              <a:spcBef>
                <a:spcPts val="592"/>
              </a:spcBef>
              <a:spcAft>
                <a:spcPts val="0"/>
              </a:spcAft>
              <a:buSzPts val="2960"/>
              <a:buNone/>
            </a:pPr>
            <a:endParaRPr sz="2960"/>
          </a:p>
          <a:p>
            <a:pPr marL="342900" lvl="0" indent="-342900" algn="l" rtl="0">
              <a:lnSpc>
                <a:spcPct val="90000"/>
              </a:lnSpc>
              <a:spcBef>
                <a:spcPts val="592"/>
              </a:spcBef>
              <a:spcAft>
                <a:spcPts val="0"/>
              </a:spcAft>
              <a:buSzPts val="2960"/>
              <a:buChar char="▪"/>
            </a:pPr>
            <a:r>
              <a:rPr lang="en-US" sz="2960"/>
              <a:t>Behavior can be </a:t>
            </a:r>
            <a:r>
              <a:rPr lang="en-US" sz="2960" b="1">
                <a:solidFill>
                  <a:srgbClr val="0070C0"/>
                </a:solidFill>
              </a:rPr>
              <a:t>changed</a:t>
            </a:r>
            <a:r>
              <a:rPr lang="en-US" sz="2960"/>
              <a:t>.</a:t>
            </a:r>
            <a:endParaRPr/>
          </a:p>
          <a:p>
            <a:pPr marL="0" lvl="0" indent="0" algn="l" rtl="0">
              <a:lnSpc>
                <a:spcPct val="90000"/>
              </a:lnSpc>
              <a:spcBef>
                <a:spcPts val="592"/>
              </a:spcBef>
              <a:spcAft>
                <a:spcPts val="0"/>
              </a:spcAft>
              <a:buSzPts val="2960"/>
              <a:buNone/>
            </a:pPr>
            <a:endParaRPr sz="2960"/>
          </a:p>
          <a:p>
            <a:pPr marL="342900" lvl="0" indent="-342900" algn="l" rtl="0">
              <a:lnSpc>
                <a:spcPct val="90000"/>
              </a:lnSpc>
              <a:spcBef>
                <a:spcPts val="592"/>
              </a:spcBef>
              <a:spcAft>
                <a:spcPts val="0"/>
              </a:spcAft>
              <a:buSzPts val="2960"/>
              <a:buChar char="▪"/>
            </a:pPr>
            <a:r>
              <a:rPr lang="en-US" sz="2960"/>
              <a:t>Lasting behavioral change is more likely with </a:t>
            </a:r>
            <a:r>
              <a:rPr lang="en-US" sz="2960" b="1">
                <a:solidFill>
                  <a:srgbClr val="0070C0"/>
                </a:solidFill>
              </a:rPr>
              <a:t>positive</a:t>
            </a:r>
            <a:r>
              <a:rPr lang="en-US" sz="2960"/>
              <a:t> rather than punitive techniques.</a:t>
            </a:r>
            <a:endParaRPr/>
          </a:p>
          <a:p>
            <a:pPr marL="0" lvl="0" indent="0" algn="l" rtl="0">
              <a:lnSpc>
                <a:spcPct val="90000"/>
              </a:lnSpc>
              <a:spcBef>
                <a:spcPts val="592"/>
              </a:spcBef>
              <a:spcAft>
                <a:spcPts val="0"/>
              </a:spcAft>
              <a:buSzPts val="2960"/>
              <a:buNone/>
            </a:pPr>
            <a:endParaRPr sz="2960"/>
          </a:p>
          <a:p>
            <a:pPr marL="342900" lvl="0" indent="-342900" algn="l" rtl="0">
              <a:lnSpc>
                <a:spcPct val="90000"/>
              </a:lnSpc>
              <a:spcBef>
                <a:spcPts val="592"/>
              </a:spcBef>
              <a:spcAft>
                <a:spcPts val="0"/>
              </a:spcAft>
              <a:buClr>
                <a:schemeClr val="dk1"/>
              </a:buClr>
              <a:buSzPts val="2960"/>
              <a:buChar char="▪"/>
            </a:pPr>
            <a:r>
              <a:rPr lang="en-US" sz="2960" b="1">
                <a:solidFill>
                  <a:srgbClr val="0070C0"/>
                </a:solidFill>
              </a:rPr>
              <a:t>No</a:t>
            </a:r>
            <a:r>
              <a:rPr lang="en-US" sz="2960"/>
              <a:t> student should be intentionally or unintentionally humiliated or belittled.</a:t>
            </a:r>
            <a:endParaRPr/>
          </a:p>
          <a:p>
            <a:pPr marL="342900" lvl="0" indent="-154940" algn="l" rtl="0">
              <a:lnSpc>
                <a:spcPct val="90000"/>
              </a:lnSpc>
              <a:spcBef>
                <a:spcPts val="592"/>
              </a:spcBef>
              <a:spcAft>
                <a:spcPts val="0"/>
              </a:spcAft>
              <a:buSzPts val="2960"/>
              <a:buNone/>
            </a:pPr>
            <a:endParaRPr sz="2960"/>
          </a:p>
        </p:txBody>
      </p:sp>
      <p:pic>
        <p:nvPicPr>
          <p:cNvPr id="576" name="Google Shape;576;p134"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35" title="At your table, discuss which one of the behavioral principles on the previous slide you would anticipate is the hardest for your staff to embrace."/>
          <p:cNvSpPr/>
          <p:nvPr/>
        </p:nvSpPr>
        <p:spPr>
          <a:xfrm>
            <a:off x="457200" y="1417638"/>
            <a:ext cx="8229600" cy="2608200"/>
          </a:xfrm>
          <a:prstGeom prst="rect">
            <a:avLst/>
          </a:prstGeom>
          <a:gradFill>
            <a:gsLst>
              <a:gs pos="0">
                <a:srgbClr val="A1B2E9"/>
              </a:gs>
              <a:gs pos="100000">
                <a:srgbClr val="BDCEFF"/>
              </a:gs>
            </a:gsLst>
            <a:lin ang="16200000" scaled="0"/>
          </a:gradFill>
          <a:ln w="9525" cap="flat" cmpd="sng">
            <a:solidFill>
              <a:srgbClr val="A4B1D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2" name="Google Shape;582;p135"/>
          <p:cNvSpPr txBox="1">
            <a:spLocks noGrp="1"/>
          </p:cNvSpPr>
          <p:nvPr>
            <p:ph type="title"/>
          </p:nvPr>
        </p:nvSpPr>
        <p:spPr>
          <a:xfrm>
            <a:off x="1215335" y="387832"/>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2 Minute Chat</a:t>
            </a:r>
            <a:endParaRPr/>
          </a:p>
        </p:txBody>
      </p:sp>
      <p:sp>
        <p:nvSpPr>
          <p:cNvPr id="583" name="Google Shape;583;p135"/>
          <p:cNvSpPr txBox="1">
            <a:spLocks noGrp="1"/>
          </p:cNvSpPr>
          <p:nvPr>
            <p:ph type="body" idx="4294967295"/>
          </p:nvPr>
        </p:nvSpPr>
        <p:spPr>
          <a:xfrm>
            <a:off x="457200" y="1600200"/>
            <a:ext cx="8258175" cy="43735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200"/>
              <a:buNone/>
            </a:pPr>
            <a:r>
              <a:rPr lang="en-US"/>
              <a:t>At your table, discuss which one of the behavioral principles on the previous slide you would anticipate is the hardest </a:t>
            </a:r>
            <a:endParaRPr/>
          </a:p>
          <a:p>
            <a:pPr marL="0" lvl="0" indent="0" algn="ctr" rtl="0">
              <a:spcBef>
                <a:spcPts val="640"/>
              </a:spcBef>
              <a:spcAft>
                <a:spcPts val="0"/>
              </a:spcAft>
              <a:buSzPts val="3200"/>
              <a:buNone/>
            </a:pPr>
            <a:r>
              <a:rPr lang="en-US"/>
              <a:t>for your staff to embrace.</a:t>
            </a:r>
            <a:endParaRPr/>
          </a:p>
          <a:p>
            <a:pPr marL="0" lvl="0" indent="0" algn="l" rtl="0">
              <a:spcBef>
                <a:spcPts val="640"/>
              </a:spcBef>
              <a:spcAft>
                <a:spcPts val="0"/>
              </a:spcAft>
              <a:buSzPts val="3200"/>
              <a:buNone/>
            </a:pPr>
            <a:endParaRPr/>
          </a:p>
        </p:txBody>
      </p:sp>
      <p:pic>
        <p:nvPicPr>
          <p:cNvPr id="584" name="Google Shape;584;p135" descr="This blue and white icon shows a pencil.  There is no text. " title="Practice Icon"/>
          <p:cNvPicPr preferRelativeResize="0"/>
          <p:nvPr/>
        </p:nvPicPr>
        <p:blipFill rotWithShape="1">
          <a:blip r:embed="rId3">
            <a:alphaModFix/>
          </a:blip>
          <a:srcRect/>
          <a:stretch/>
        </p:blipFill>
        <p:spPr>
          <a:xfrm>
            <a:off x="384535" y="274638"/>
            <a:ext cx="1018243" cy="101824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136" descr="Classroom management practices.  Encouraging appropriate behavior is highlighted.  Sub points are: Direct instruction of expecations, rules, routines; prevention prompts; specific praise for behavior; individual reinforcers; class-wide group contingency. "/>
          <p:cNvPicPr preferRelativeResize="0"/>
          <p:nvPr/>
        </p:nvPicPr>
        <p:blipFill rotWithShape="1">
          <a:blip r:embed="rId3">
            <a:alphaModFix/>
          </a:blip>
          <a:srcRect/>
          <a:stretch/>
        </p:blipFill>
        <p:spPr>
          <a:xfrm>
            <a:off x="0" y="18490"/>
            <a:ext cx="9339926" cy="7241708"/>
          </a:xfrm>
          <a:prstGeom prst="rect">
            <a:avLst/>
          </a:prstGeom>
          <a:noFill/>
          <a:ln>
            <a:noFill/>
          </a:ln>
        </p:spPr>
      </p:pic>
      <p:sp>
        <p:nvSpPr>
          <p:cNvPr id="2" name="Title 1">
            <a:extLst>
              <a:ext uri="{FF2B5EF4-FFF2-40B4-BE49-F238E27FC236}">
                <a16:creationId xmlns:a16="http://schemas.microsoft.com/office/drawing/2014/main" id="{53FA9D7E-F2BC-3C4A-AF50-F023500C1457}"/>
              </a:ext>
            </a:extLst>
          </p:cNvPr>
          <p:cNvSpPr>
            <a:spLocks noGrp="1"/>
          </p:cNvSpPr>
          <p:nvPr>
            <p:ph type="title"/>
          </p:nvPr>
        </p:nvSpPr>
        <p:spPr>
          <a:xfrm>
            <a:off x="352155" y="377390"/>
            <a:ext cx="2391045" cy="1485269"/>
          </a:xfrm>
        </p:spPr>
        <p:txBody>
          <a:bodyPr/>
          <a:lstStyle/>
          <a:p>
            <a:r>
              <a:rPr lang="en-US" sz="2800" dirty="0">
                <a:solidFill>
                  <a:srgbClr val="1D2A53"/>
                </a:solidFill>
              </a:rPr>
              <a:t>Classroom </a:t>
            </a:r>
            <a:br>
              <a:rPr lang="en-US" sz="2800" dirty="0">
                <a:solidFill>
                  <a:srgbClr val="1D2A53"/>
                </a:solidFill>
              </a:rPr>
            </a:br>
            <a:r>
              <a:rPr lang="en-US" sz="2800" dirty="0">
                <a:solidFill>
                  <a:srgbClr val="1D2A53"/>
                </a:solidFill>
              </a:rPr>
              <a:t>Management</a:t>
            </a:r>
            <a:br>
              <a:rPr lang="en-US" sz="2800" dirty="0">
                <a:solidFill>
                  <a:srgbClr val="1D2A53"/>
                </a:solidFill>
              </a:rPr>
            </a:br>
            <a:r>
              <a:rPr lang="en-US" sz="2800" dirty="0">
                <a:solidFill>
                  <a:srgbClr val="1D2A53"/>
                </a:solidFill>
              </a:rPr>
              <a:t>Practices</a:t>
            </a:r>
            <a:br>
              <a:rPr lang="en-US" sz="1600" dirty="0">
                <a:solidFill>
                  <a:schemeClr val="dk1"/>
                </a:solidFill>
                <a:latin typeface="Calibri"/>
                <a:ea typeface="Calibri"/>
                <a:cs typeface="Calibri"/>
                <a:sym typeface="Calibri"/>
              </a:rPr>
            </a:br>
            <a:endParaRPr lang="en-US" sz="2800" dirty="0"/>
          </a:p>
        </p:txBody>
      </p:sp>
      <p:sp>
        <p:nvSpPr>
          <p:cNvPr id="591" name="Google Shape;591;p136"/>
          <p:cNvSpPr txBox="1">
            <a:spLocks noGrp="1"/>
          </p:cNvSpPr>
          <p:nvPr>
            <p:ph type="body" idx="4294967295"/>
          </p:nvPr>
        </p:nvSpPr>
        <p:spPr>
          <a:xfrm>
            <a:off x="6237288" y="420688"/>
            <a:ext cx="2906712" cy="6437312"/>
          </a:xfrm>
          <a:prstGeom prst="rect">
            <a:avLst/>
          </a:prstGeom>
          <a:solidFill>
            <a:srgbClr val="FFFFFF">
              <a:alpha val="69800"/>
            </a:srgbClr>
          </a:solidFill>
          <a:ln>
            <a:noFill/>
          </a:ln>
        </p:spPr>
        <p:txBody>
          <a:bodyPr spcFirstLastPara="1" wrap="square" lIns="91425" tIns="45700" rIns="91425" bIns="45700" anchor="t" anchorCtr="0">
            <a:noAutofit/>
          </a:bodyPr>
          <a:lstStyle/>
          <a:p>
            <a:pPr marL="0" lvl="0" indent="0" algn="ctr" rtl="0">
              <a:spcBef>
                <a:spcPts val="0"/>
              </a:spcBef>
              <a:spcAft>
                <a:spcPts val="0"/>
              </a:spcAft>
              <a:buSzPts val="2000"/>
              <a:buNone/>
            </a:pPr>
            <a:r>
              <a:rPr lang="en-US" sz="2000" b="1">
                <a:solidFill>
                  <a:srgbClr val="B85B22"/>
                </a:solidFill>
              </a:rPr>
              <a:t>6 Classroom Practices</a:t>
            </a:r>
            <a:endParaRPr/>
          </a:p>
          <a:p>
            <a:pPr marL="287337" lvl="0" indent="-287337" algn="l" rtl="0">
              <a:spcBef>
                <a:spcPts val="1800"/>
              </a:spcBef>
              <a:spcAft>
                <a:spcPts val="0"/>
              </a:spcAft>
              <a:buClr>
                <a:schemeClr val="dk2"/>
              </a:buClr>
              <a:buSzPts val="1600"/>
              <a:buAutoNum type="arabicPeriod"/>
            </a:pPr>
            <a:r>
              <a:rPr lang="en-US" sz="1600"/>
              <a:t>Physical environment</a:t>
            </a:r>
            <a:endParaRPr/>
          </a:p>
          <a:p>
            <a:pPr marL="287337" lvl="0" indent="-287337" algn="l" rtl="0">
              <a:spcBef>
                <a:spcPts val="900"/>
              </a:spcBef>
              <a:spcAft>
                <a:spcPts val="0"/>
              </a:spcAft>
              <a:buClr>
                <a:schemeClr val="dk2"/>
              </a:buClr>
              <a:buSzPts val="1600"/>
              <a:buAutoNum type="arabicPeriod"/>
            </a:pPr>
            <a:r>
              <a:rPr lang="en-US" sz="1600"/>
              <a:t>Classroom Teaching Matrix (Expectations, Rules, Routines)</a:t>
            </a:r>
            <a:endParaRPr/>
          </a:p>
          <a:p>
            <a:pPr marL="287337" lvl="0" indent="-287337" algn="l" rtl="0">
              <a:spcBef>
                <a:spcPts val="900"/>
              </a:spcBef>
              <a:spcAft>
                <a:spcPts val="0"/>
              </a:spcAft>
              <a:buClr>
                <a:schemeClr val="dk2"/>
              </a:buClr>
              <a:buSzPts val="1600"/>
              <a:buFont typeface="Noto Sans Symbols"/>
              <a:buAutoNum type="arabicPeriod"/>
            </a:pPr>
            <a:r>
              <a:rPr lang="en-US" sz="1600">
                <a:solidFill>
                  <a:srgbClr val="1D2A53"/>
                </a:solidFill>
              </a:rPr>
              <a:t>Active Supervision</a:t>
            </a:r>
            <a:endParaRPr/>
          </a:p>
          <a:p>
            <a:pPr marL="287337" lvl="0" indent="-287337" algn="l" rtl="0">
              <a:spcBef>
                <a:spcPts val="900"/>
              </a:spcBef>
              <a:spcAft>
                <a:spcPts val="0"/>
              </a:spcAft>
              <a:buClr>
                <a:schemeClr val="dk2"/>
              </a:buClr>
              <a:buSzPts val="1600"/>
              <a:buAutoNum type="arabicPeriod"/>
            </a:pPr>
            <a:r>
              <a:rPr lang="en-US" sz="1600">
                <a:highlight>
                  <a:srgbClr val="FFFF00"/>
                </a:highlight>
              </a:rPr>
              <a:t>Encouraging Appropriate Behavior</a:t>
            </a:r>
            <a:endParaRPr>
              <a:highlight>
                <a:srgbClr val="FFFF00"/>
              </a:highlight>
            </a:endParaRPr>
          </a:p>
          <a:p>
            <a:pPr marL="463550" lvl="1" indent="-174625" algn="l" rtl="0">
              <a:spcBef>
                <a:spcPts val="0"/>
              </a:spcBef>
              <a:spcAft>
                <a:spcPts val="0"/>
              </a:spcAft>
              <a:buClr>
                <a:schemeClr val="dk2"/>
              </a:buClr>
              <a:buSzPts val="1400"/>
              <a:buChar char="▪"/>
            </a:pPr>
            <a:r>
              <a:rPr lang="en-US" sz="1400">
                <a:solidFill>
                  <a:srgbClr val="B85B22"/>
                </a:solidFill>
              </a:rPr>
              <a:t>Direct instruction of expectations, rules, routines</a:t>
            </a:r>
            <a:endParaRPr/>
          </a:p>
          <a:p>
            <a:pPr marL="463550" lvl="1" indent="-174625" algn="l" rtl="0">
              <a:spcBef>
                <a:spcPts val="0"/>
              </a:spcBef>
              <a:spcAft>
                <a:spcPts val="0"/>
              </a:spcAft>
              <a:buClr>
                <a:schemeClr val="dk2"/>
              </a:buClr>
              <a:buSzPts val="1400"/>
              <a:buChar char="▪"/>
            </a:pPr>
            <a:r>
              <a:rPr lang="en-US" sz="1400">
                <a:solidFill>
                  <a:srgbClr val="B85B22"/>
                </a:solidFill>
              </a:rPr>
              <a:t>Preventative Prompts</a:t>
            </a:r>
            <a:endParaRPr/>
          </a:p>
          <a:p>
            <a:pPr marL="463550" lvl="1" indent="-174625" algn="l" rtl="0">
              <a:spcBef>
                <a:spcPts val="0"/>
              </a:spcBef>
              <a:spcAft>
                <a:spcPts val="0"/>
              </a:spcAft>
              <a:buClr>
                <a:schemeClr val="dk2"/>
              </a:buClr>
              <a:buSzPts val="1400"/>
              <a:buChar char="▪"/>
            </a:pPr>
            <a:r>
              <a:rPr lang="en-US" sz="1400">
                <a:solidFill>
                  <a:srgbClr val="B85B22"/>
                </a:solidFill>
              </a:rPr>
              <a:t>Specific Praise for Behavior</a:t>
            </a:r>
            <a:endParaRPr/>
          </a:p>
          <a:p>
            <a:pPr marL="463550" lvl="1" indent="-174625" algn="l" rtl="0">
              <a:spcBef>
                <a:spcPts val="0"/>
              </a:spcBef>
              <a:spcAft>
                <a:spcPts val="0"/>
              </a:spcAft>
              <a:buClr>
                <a:schemeClr val="dk2"/>
              </a:buClr>
              <a:buSzPts val="1400"/>
              <a:buChar char="▪"/>
            </a:pPr>
            <a:r>
              <a:rPr lang="en-US" sz="1400">
                <a:solidFill>
                  <a:srgbClr val="B85B22"/>
                </a:solidFill>
              </a:rPr>
              <a:t>Individual Reinforcers</a:t>
            </a:r>
            <a:endParaRPr/>
          </a:p>
          <a:p>
            <a:pPr marL="463550" lvl="1" indent="-174625" algn="l" rtl="0">
              <a:spcBef>
                <a:spcPts val="0"/>
              </a:spcBef>
              <a:spcAft>
                <a:spcPts val="0"/>
              </a:spcAft>
              <a:buClr>
                <a:schemeClr val="dk2"/>
              </a:buClr>
              <a:buSzPts val="1400"/>
              <a:buChar char="▪"/>
            </a:pPr>
            <a:r>
              <a:rPr lang="en-US" sz="1400">
                <a:solidFill>
                  <a:srgbClr val="B85B22"/>
                </a:solidFill>
              </a:rPr>
              <a:t>Class-Wide Group Contingency</a:t>
            </a:r>
            <a:endParaRPr/>
          </a:p>
          <a:p>
            <a:pPr marL="287337" lvl="0" indent="-287337" algn="l" rtl="0">
              <a:spcBef>
                <a:spcPts val="900"/>
              </a:spcBef>
              <a:spcAft>
                <a:spcPts val="0"/>
              </a:spcAft>
              <a:buClr>
                <a:schemeClr val="dk2"/>
              </a:buClr>
              <a:buSzPts val="1600"/>
              <a:buFont typeface="Noto Sans Symbols"/>
              <a:buAutoNum type="arabicPeriod"/>
            </a:pPr>
            <a:r>
              <a:rPr lang="en-US" sz="1600"/>
              <a:t>Continuum of Response Strategies for Inappropriate Behaviors</a:t>
            </a:r>
            <a:endParaRPr sz="1400">
              <a:solidFill>
                <a:srgbClr val="DD8047"/>
              </a:solidFill>
            </a:endParaRPr>
          </a:p>
          <a:p>
            <a:pPr marL="463550" lvl="1" indent="-174625" algn="l" rtl="0">
              <a:spcBef>
                <a:spcPts val="0"/>
              </a:spcBef>
              <a:spcAft>
                <a:spcPts val="0"/>
              </a:spcAft>
              <a:buClr>
                <a:schemeClr val="dk2"/>
              </a:buClr>
              <a:buSzPts val="1400"/>
              <a:buFont typeface="Arial"/>
              <a:buChar char="•"/>
            </a:pPr>
            <a:r>
              <a:rPr lang="en-US" sz="1400">
                <a:solidFill>
                  <a:srgbClr val="B85B22"/>
                </a:solidFill>
              </a:rPr>
              <a:t>Praise other students/groups</a:t>
            </a:r>
            <a:endParaRPr/>
          </a:p>
          <a:p>
            <a:pPr marL="463550" lvl="1" indent="-174625" algn="l" rtl="0">
              <a:spcBef>
                <a:spcPts val="0"/>
              </a:spcBef>
              <a:spcAft>
                <a:spcPts val="0"/>
              </a:spcAft>
              <a:buClr>
                <a:schemeClr val="dk2"/>
              </a:buClr>
              <a:buSzPts val="1400"/>
              <a:buFont typeface="Arial"/>
              <a:buChar char="•"/>
            </a:pPr>
            <a:r>
              <a:rPr lang="en-US" sz="1400">
                <a:solidFill>
                  <a:srgbClr val="B85B22"/>
                </a:solidFill>
              </a:rPr>
              <a:t>Specific Error Correction</a:t>
            </a:r>
            <a:endParaRPr/>
          </a:p>
          <a:p>
            <a:pPr marL="463550" lvl="1" indent="-174625" algn="l" rtl="0">
              <a:spcBef>
                <a:spcPts val="0"/>
              </a:spcBef>
              <a:spcAft>
                <a:spcPts val="0"/>
              </a:spcAft>
              <a:buClr>
                <a:schemeClr val="dk2"/>
              </a:buClr>
              <a:buSzPts val="1400"/>
              <a:buFont typeface="Arial"/>
              <a:buChar char="•"/>
            </a:pPr>
            <a:r>
              <a:rPr lang="en-US" sz="1400">
                <a:solidFill>
                  <a:srgbClr val="B85B22"/>
                </a:solidFill>
              </a:rPr>
              <a:t>Etc.</a:t>
            </a:r>
            <a:endParaRPr/>
          </a:p>
          <a:p>
            <a:pPr marL="342900" lvl="0" indent="0" algn="l" rtl="0">
              <a:spcBef>
                <a:spcPts val="900"/>
              </a:spcBef>
              <a:spcAft>
                <a:spcPts val="0"/>
              </a:spcAft>
              <a:buNone/>
            </a:pPr>
            <a:r>
              <a:rPr lang="en-US" sz="1600"/>
              <a:t>6. Engagement &amp; Opportunities to Respond</a:t>
            </a:r>
            <a:endParaRPr/>
          </a:p>
        </p:txBody>
      </p:sp>
      <p:sp>
        <p:nvSpPr>
          <p:cNvPr id="595" name="Google Shape;595;p136"/>
          <p:cNvSpPr txBox="1">
            <a:spLocks noGrp="1"/>
          </p:cNvSpPr>
          <p:nvPr>
            <p:ph type="body" idx="4294967295"/>
          </p:nvPr>
        </p:nvSpPr>
        <p:spPr>
          <a:xfrm>
            <a:off x="0" y="2522538"/>
            <a:ext cx="5776913" cy="28717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800"/>
              <a:buNone/>
            </a:pPr>
            <a:r>
              <a:rPr lang="en-US" sz="1800" b="1"/>
              <a:t>Purpose: </a:t>
            </a:r>
            <a:endParaRPr sz="1800" b="1"/>
          </a:p>
          <a:p>
            <a:pPr marL="0" lvl="0" indent="0" algn="l" rtl="0">
              <a:spcBef>
                <a:spcPts val="560"/>
              </a:spcBef>
              <a:spcAft>
                <a:spcPts val="0"/>
              </a:spcAft>
              <a:buSzPts val="2800"/>
              <a:buNone/>
            </a:pPr>
            <a:r>
              <a:rPr lang="en-US" sz="1800" b="1">
                <a:latin typeface="Times New Roman"/>
                <a:ea typeface="Times New Roman"/>
                <a:cs typeface="Times New Roman"/>
                <a:sym typeface="Times New Roman"/>
              </a:rPr>
              <a:t>Identify </a:t>
            </a:r>
            <a:r>
              <a:rPr lang="en-US" sz="1800" b="1">
                <a:solidFill>
                  <a:schemeClr val="folHlink"/>
                </a:solidFill>
                <a:latin typeface="Times New Roman"/>
                <a:ea typeface="Times New Roman"/>
                <a:cs typeface="Times New Roman"/>
                <a:sym typeface="Times New Roman"/>
              </a:rPr>
              <a:t>actions for a school-wide team</a:t>
            </a:r>
            <a:r>
              <a:rPr lang="en-US" sz="1800" b="1">
                <a:latin typeface="Times New Roman"/>
                <a:ea typeface="Times New Roman"/>
                <a:cs typeface="Times New Roman"/>
                <a:sym typeface="Times New Roman"/>
              </a:rPr>
              <a:t> to improve the quality of classroom management throughout the school</a:t>
            </a:r>
            <a:endParaRPr sz="1800" b="1"/>
          </a:p>
          <a:p>
            <a:pPr marL="0" lvl="0" indent="0" algn="l" rtl="0">
              <a:spcBef>
                <a:spcPts val="560"/>
              </a:spcBef>
              <a:spcAft>
                <a:spcPts val="0"/>
              </a:spcAft>
              <a:buSzPts val="2800"/>
              <a:buNone/>
            </a:pPr>
            <a:endParaRPr sz="1800" b="1"/>
          </a:p>
          <a:p>
            <a:pPr marL="0" lvl="0" indent="0" algn="l" rtl="0">
              <a:spcBef>
                <a:spcPts val="560"/>
              </a:spcBef>
              <a:spcAft>
                <a:spcPts val="0"/>
              </a:spcAft>
              <a:buSzPts val="2800"/>
              <a:buNone/>
            </a:pPr>
            <a:r>
              <a:rPr lang="en-US" sz="1800" b="1"/>
              <a:t>Outcomes:</a:t>
            </a:r>
            <a:endParaRPr sz="1800" b="1"/>
          </a:p>
          <a:p>
            <a:pPr marL="0" lvl="0" indent="0" algn="l" rtl="0">
              <a:spcBef>
                <a:spcPts val="400"/>
              </a:spcBef>
              <a:spcAft>
                <a:spcPts val="0"/>
              </a:spcAft>
              <a:buSzPts val="2000"/>
              <a:buNone/>
            </a:pPr>
            <a:r>
              <a:rPr lang="en-US" sz="1800" b="1">
                <a:latin typeface="Times New Roman"/>
                <a:ea typeface="Times New Roman"/>
                <a:cs typeface="Times New Roman"/>
                <a:sym typeface="Times New Roman"/>
              </a:rPr>
              <a:t>Tier I features are implemented within classrooms and are consistent with school-wide systems. (TFI 1.8)</a:t>
            </a:r>
            <a:endParaRPr sz="1800" b="1"/>
          </a:p>
        </p:txBody>
      </p:sp>
      <p:sp>
        <p:nvSpPr>
          <p:cNvPr id="592" name="Google Shape;592;p136"/>
          <p:cNvSpPr txBox="1"/>
          <p:nvPr/>
        </p:nvSpPr>
        <p:spPr>
          <a:xfrm>
            <a:off x="-1" y="6280919"/>
            <a:ext cx="6054600" cy="5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1"/>
                </a:solidFill>
                <a:latin typeface="Twentieth Century"/>
                <a:ea typeface="Twentieth Century"/>
                <a:cs typeface="Twentieth Century"/>
                <a:sym typeface="Twentieth Century"/>
              </a:rPr>
              <a:t>Rev 3-16-19. Midwest PBIS Network. Developed through the ongoing research and shared knowledge of many partners, including the National TA Center on PBIS, Midwest PBIS Network, Mid-Atlantic PBIS Network, Missouri PBIS, Lincoln Public Schools, Brandi Simonsen (UConn) &amp; Diane Myers (Texas Women’s University).</a:t>
            </a:r>
            <a:endParaRPr/>
          </a:p>
        </p:txBody>
      </p:sp>
      <p:pic>
        <p:nvPicPr>
          <p:cNvPr id="593" name="Google Shape;593;p136" descr="Midwest PBIS network logo"/>
          <p:cNvPicPr preferRelativeResize="0"/>
          <p:nvPr/>
        </p:nvPicPr>
        <p:blipFill rotWithShape="1">
          <a:blip r:embed="rId4">
            <a:alphaModFix/>
          </a:blip>
          <a:srcRect/>
          <a:stretch/>
        </p:blipFill>
        <p:spPr>
          <a:xfrm>
            <a:off x="-78877" y="5764699"/>
            <a:ext cx="516225" cy="516225"/>
          </a:xfrm>
          <a:prstGeom prst="rect">
            <a:avLst/>
          </a:prstGeom>
          <a:noFill/>
          <a:ln>
            <a:noFill/>
          </a:ln>
        </p:spPr>
      </p:pic>
      <p:sp>
        <p:nvSpPr>
          <p:cNvPr id="594" name="Google Shape;594;p136">
            <a:extLst>
              <a:ext uri="{C183D7F6-B498-43B3-948B-1728B52AA6E4}">
                <adec:decorative xmlns:adec="http://schemas.microsoft.com/office/drawing/2017/decorative" val="1"/>
              </a:ext>
            </a:extLst>
          </p:cNvPr>
          <p:cNvSpPr/>
          <p:nvPr/>
        </p:nvSpPr>
        <p:spPr>
          <a:xfrm>
            <a:off x="-6" y="155775"/>
            <a:ext cx="38280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 name="Title 5">
            <a:extLst>
              <a:ext uri="{FF2B5EF4-FFF2-40B4-BE49-F238E27FC236}">
                <a16:creationId xmlns:a16="http://schemas.microsoft.com/office/drawing/2014/main" id="{FD78AC13-8D4F-3348-A134-44DE7B602497}"/>
              </a:ext>
            </a:extLst>
          </p:cNvPr>
          <p:cNvSpPr>
            <a:spLocks noGrp="1"/>
          </p:cNvSpPr>
          <p:nvPr>
            <p:ph type="title"/>
          </p:nvPr>
        </p:nvSpPr>
        <p:spPr/>
        <p:txBody>
          <a:bodyPr/>
          <a:lstStyle/>
          <a:p>
            <a:r>
              <a:rPr lang="en-US" dirty="0"/>
              <a:t>Encouraging Appropriate Behavior</a:t>
            </a:r>
            <a:br>
              <a:rPr lang="en-US" dirty="0"/>
            </a:br>
            <a:endParaRPr lang="en-US" dirty="0"/>
          </a:p>
        </p:txBody>
      </p:sp>
      <p:sp>
        <p:nvSpPr>
          <p:cNvPr id="601" name="Google Shape;601;p137"/>
          <p:cNvSpPr txBox="1">
            <a:spLocks noGrp="1"/>
          </p:cNvSpPr>
          <p:nvPr>
            <p:ph type="subTitle" idx="4294967295"/>
          </p:nvPr>
        </p:nvSpPr>
        <p:spPr>
          <a:xfrm>
            <a:off x="1078447" y="1266986"/>
            <a:ext cx="6400800" cy="1752600"/>
          </a:xfrm>
        </p:spPr>
        <p:txBody>
          <a:bodyPr/>
          <a:lstStyle/>
          <a:p>
            <a:pPr lvl="0"/>
            <a:r>
              <a:rPr lang="en-US" dirty="0">
                <a:sym typeface="Twentieth Century"/>
              </a:rPr>
              <a:t>A set of strategies that encourage appropriate behavior by instructing what is expected, communicating positive examples, giving specific feedback, and motivating students with reinforcers designed to promote a growth mindset and community inclusion.</a:t>
            </a:r>
            <a:endParaRPr lang="en-US" dirty="0"/>
          </a:p>
          <a:p>
            <a:pPr lvl="0"/>
            <a:endParaRPr lang="en-US" dirty="0"/>
          </a:p>
        </p:txBody>
      </p:sp>
      <p:sp>
        <p:nvSpPr>
          <p:cNvPr id="602" name="Google Shape;602;p137">
            <a:extLst>
              <a:ext uri="{C183D7F6-B498-43B3-948B-1728B52AA6E4}">
                <adec:decorative xmlns:adec="http://schemas.microsoft.com/office/drawing/2017/decorative" val="1"/>
              </a:ext>
            </a:extLst>
          </p:cNvPr>
          <p:cNvSpPr/>
          <p:nvPr/>
        </p:nvSpPr>
        <p:spPr>
          <a:xfrm>
            <a:off x="8064500" y="190500"/>
            <a:ext cx="901800" cy="876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3" name="Google Shape;603;p137"/>
          <p:cNvSpPr txBox="1"/>
          <p:nvPr/>
        </p:nvSpPr>
        <p:spPr>
          <a:xfrm>
            <a:off x="295124" y="6302879"/>
            <a:ext cx="9705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Twentieth Century"/>
                <a:ea typeface="Twentieth Century"/>
                <a:cs typeface="Twentieth Century"/>
                <a:sym typeface="Twentieth Century"/>
              </a:rPr>
              <a:t>Rev 7-24-19</a:t>
            </a:r>
            <a:endParaRPr/>
          </a:p>
        </p:txBody>
      </p:sp>
    </p:spTree>
  </p:cSld>
  <p:clrMapOvr>
    <a:masterClrMapping/>
  </p:clrMapOvr>
</p:sld>
</file>

<file path=ppt/theme/theme1.xml><?xml version="1.0" encoding="utf-8"?>
<a:theme xmlns:a="http://schemas.openxmlformats.org/drawingml/2006/main" name="7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TotalTime>
  <Words>5621</Words>
  <Application>Microsoft Office PowerPoint</Application>
  <PresentationFormat>On-screen Show (4:3)</PresentationFormat>
  <Paragraphs>553</Paragraphs>
  <Slides>48</Slides>
  <Notes>48</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48</vt:i4>
      </vt:variant>
    </vt:vector>
  </HeadingPairs>
  <TitlesOfParts>
    <vt:vector size="67" baseType="lpstr">
      <vt:lpstr>Questrial</vt:lpstr>
      <vt:lpstr>Noto Sans Symbols</vt:lpstr>
      <vt:lpstr>Lustria</vt:lpstr>
      <vt:lpstr>Courier New</vt:lpstr>
      <vt:lpstr>Twentieth Century</vt:lpstr>
      <vt:lpstr>Arial</vt:lpstr>
      <vt:lpstr>Times New Roman</vt:lpstr>
      <vt:lpstr>Calibri</vt:lpstr>
      <vt:lpstr>7_Final_MWBIS 4</vt:lpstr>
      <vt:lpstr>4_Final_MWBIS 4</vt:lpstr>
      <vt:lpstr>Final_MWBIS 4</vt:lpstr>
      <vt:lpstr>Final_MWBIS 4</vt:lpstr>
      <vt:lpstr>7_Final_MWBIS 4</vt:lpstr>
      <vt:lpstr>Final_MWBIS 4</vt:lpstr>
      <vt:lpstr>Final_MWBIS 4</vt:lpstr>
      <vt:lpstr>7_Final_MWBIS 4</vt:lpstr>
      <vt:lpstr>Final_MWBIS 4</vt:lpstr>
      <vt:lpstr>7_Final_MWBIS 4</vt:lpstr>
      <vt:lpstr>Final_MWBIS 4</vt:lpstr>
      <vt:lpstr>PBIS Team Training 4C </vt:lpstr>
      <vt:lpstr> Tier 1: Professional Learning Roadmap</vt:lpstr>
      <vt:lpstr>Learning Expectations</vt:lpstr>
      <vt:lpstr>Organization of Modules</vt:lpstr>
      <vt:lpstr>How Do You Respond?</vt:lpstr>
      <vt:lpstr>Research Based Behavior Principles</vt:lpstr>
      <vt:lpstr>2 Minute Chat</vt:lpstr>
      <vt:lpstr>Classroom  Management Practices </vt:lpstr>
      <vt:lpstr>Encouraging Appropriate Behavior </vt:lpstr>
      <vt:lpstr>Class and School-wide Strategies to Encourage Appropriate Behavior</vt:lpstr>
      <vt:lpstr>These Strategies to Encourage Appropriate Behavior are also trauma informed because</vt:lpstr>
      <vt:lpstr>Teach and prompt</vt:lpstr>
      <vt:lpstr> Quickest Way to Change Behavior  in Anyone is to…</vt:lpstr>
      <vt:lpstr>Rationale for Using Behavior Specific Praise</vt:lpstr>
      <vt:lpstr>Examples of individual reinforcers</vt:lpstr>
      <vt:lpstr>Examples of group contingencies</vt:lpstr>
      <vt:lpstr>Reflecting on your Classroom Management System  </vt:lpstr>
      <vt:lpstr>Encouraging Appropriate Behavior - Turn &amp; Talk</vt:lpstr>
      <vt:lpstr>Classroom  Management Practices </vt:lpstr>
      <vt:lpstr>Rationale for Using a Continuum of Strategies to Respond to Inappropriate Behavior</vt:lpstr>
      <vt:lpstr> Continuum of Responses for Inappropriate Behaviors  is also trauma informed because</vt:lpstr>
      <vt:lpstr>Remember </vt:lpstr>
      <vt:lpstr>Developing a Continuum of Response</vt:lpstr>
      <vt:lpstr>Use a Continuum of Strategies to Respond to Behavioral Errors </vt:lpstr>
      <vt:lpstr>Definitions of Strategies</vt:lpstr>
      <vt:lpstr>Definitions of Strategies (con’t)</vt:lpstr>
      <vt:lpstr>Consider a Continuum of Strategies to your Discipline Flowchart </vt:lpstr>
      <vt:lpstr>Planning -  Continuum of Strategies</vt:lpstr>
      <vt:lpstr>Specific and Contingent Error Correction Definition</vt:lpstr>
      <vt:lpstr>Error Correction: Non-Examples…</vt:lpstr>
      <vt:lpstr>Set the tone</vt:lpstr>
      <vt:lpstr>Steps to Specific and Contingent  Error Correction:</vt:lpstr>
      <vt:lpstr>Classroom  Management Practices </vt:lpstr>
      <vt:lpstr>Increase Academic Engagement</vt:lpstr>
      <vt:lpstr>Rationales for Increasing Academic Opportunities to Respond</vt:lpstr>
      <vt:lpstr>Engagement &amp; Multiple Opportunities to Respond is also trauma informed because</vt:lpstr>
      <vt:lpstr>Provide Multiple Opportunities to Respond</vt:lpstr>
      <vt:lpstr>Guidelines for Response Rates</vt:lpstr>
      <vt:lpstr>Example of Opportunities to Respond</vt:lpstr>
      <vt:lpstr>Opportunities to Respond  Turn &amp; Talk</vt:lpstr>
      <vt:lpstr>Provide Professional Development</vt:lpstr>
      <vt:lpstr>Shifting to Positive Behavior Support</vt:lpstr>
      <vt:lpstr>Team Time</vt:lpstr>
      <vt:lpstr>Activity</vt:lpstr>
      <vt:lpstr>Reflection</vt:lpstr>
      <vt:lpstr>Reflection</vt:lpstr>
      <vt:lpstr>Resources</vt:lpstr>
      <vt:lpstr> Appreciation is given to the following for their contributions to this Professional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Team Training 4C </dc:title>
  <cp:lastModifiedBy>Garrett Petrie</cp:lastModifiedBy>
  <cp:revision>11</cp:revision>
  <dcterms:modified xsi:type="dcterms:W3CDTF">2019-10-29T13:25:30Z</dcterms:modified>
</cp:coreProperties>
</file>