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39" r:id="rId1"/>
    <p:sldMasterId id="2147483740" r:id="rId2"/>
    <p:sldMasterId id="2147483741" r:id="rId3"/>
    <p:sldMasterId id="2147483742" r:id="rId4"/>
    <p:sldMasterId id="2147483743" r:id="rId5"/>
    <p:sldMasterId id="2147483744" r:id="rId6"/>
    <p:sldMasterId id="2147483745" r:id="rId7"/>
    <p:sldMasterId id="2147483746" r:id="rId8"/>
  </p:sldMasterIdLst>
  <p:notesMasterIdLst>
    <p:notesMasterId r:id="rId56"/>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02" r:id="rId55"/>
  </p:sldIdLst>
  <p:sldSz cx="9144000" cy="6858000" type="screen4x3"/>
  <p:notesSz cx="6858000" cy="9144000"/>
  <p:embeddedFontLst>
    <p:embeddedFont>
      <p:font typeface="Calibri" panose="020F0502020204030204" pitchFamily="34" charset="0"/>
      <p:regular r:id="rId57"/>
      <p:bold r:id="rId58"/>
      <p:italic r:id="rId59"/>
      <p:boldItalic r:id="rId60"/>
    </p:embeddedFont>
    <p:embeddedFont>
      <p:font typeface="Georgia" panose="02040502050405020303" pitchFamily="18" charset="0"/>
      <p:regular r:id="rId61"/>
      <p:bold r:id="rId62"/>
      <p:italic r:id="rId63"/>
      <p:boldItalic r:id="rId64"/>
    </p:embeddedFont>
    <p:embeddedFont>
      <p:font typeface="Libre Baskerville" panose="020B0604020202020204" charset="0"/>
      <p:regular r:id="rId65"/>
      <p:bold r:id="rId66"/>
      <p:italic r:id="rId67"/>
    </p:embeddedFont>
    <p:embeddedFont>
      <p:font typeface="Merriweather" panose="020B0604020202020204" charset="0"/>
      <p:regular r:id="rId68"/>
      <p:bold r:id="rId69"/>
      <p:italic r:id="rId70"/>
      <p:boldItalic r:id="rId71"/>
    </p:embeddedFont>
    <p:embeddedFont>
      <p:font typeface="Questrial" panose="020B0604020202020204" charset="0"/>
      <p:regular r:id="rId7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4E3E78C-2CBC-43F1-98CF-B84794D86B75}">
  <a:tblStyle styleId="{94E3E78C-2CBC-43F1-98CF-B84794D86B75}"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1F3F9"/>
          </a:solidFill>
        </a:fill>
      </a:tcStyle>
    </a:wholeTbl>
    <a:band1H>
      <a:tcTxStyle/>
      <a:tcStyle>
        <a:tcBdr/>
        <a:fill>
          <a:solidFill>
            <a:srgbClr val="E2E5F4"/>
          </a:solidFill>
        </a:fill>
      </a:tcStyle>
    </a:band1H>
    <a:band2H>
      <a:tcTxStyle/>
      <a:tcStyle>
        <a:tcBdr/>
      </a:tcStyle>
    </a:band2H>
    <a:band1V>
      <a:tcTxStyle/>
      <a:tcStyle>
        <a:tcBdr/>
        <a:fill>
          <a:solidFill>
            <a:srgbClr val="E2E5F4"/>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7417242C-FC88-4E3E-AB8D-66C3D9098769}" styleName="Table_1">
    <a:wholeTbl>
      <a:tcTxStyle>
        <a:font>
          <a:latin typeface="Calibri"/>
          <a:ea typeface="Calibri"/>
          <a:cs typeface="Calibri"/>
        </a:font>
        <a:srgbClr val="3A54A5"/>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492" y="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font" Target="fonts/font7.fntdata"/><Relationship Id="rId68" Type="http://schemas.openxmlformats.org/officeDocument/2006/relationships/font" Target="fonts/font12.fntdata"/><Relationship Id="rId76"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font" Target="fonts/font15.fntdata"/><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font" Target="fonts/font2.fntdata"/><Relationship Id="rId66" Type="http://schemas.openxmlformats.org/officeDocument/2006/relationships/font" Target="fonts/font10.fntdata"/><Relationship Id="rId7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font" Target="fonts/font1.fntdata"/><Relationship Id="rId61" Type="http://schemas.openxmlformats.org/officeDocument/2006/relationships/font" Target="fonts/font5.fntdata"/><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font" Target="fonts/font4.fntdata"/><Relationship Id="rId65" Type="http://schemas.openxmlformats.org/officeDocument/2006/relationships/font" Target="fonts/font9.fntdata"/><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notesMaster" Target="notesMasters/notesMaster1.xml"/><Relationship Id="rId64" Type="http://schemas.openxmlformats.org/officeDocument/2006/relationships/font" Target="fonts/font8.fntdata"/><Relationship Id="rId69" Type="http://schemas.openxmlformats.org/officeDocument/2006/relationships/font" Target="fonts/font13.fntdata"/><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font" Target="fonts/font16.fntdata"/><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font" Target="fonts/font3.fntdata"/><Relationship Id="rId67" Type="http://schemas.openxmlformats.org/officeDocument/2006/relationships/font" Target="fonts/font11.fntdata"/><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font" Target="fonts/font6.fntdata"/><Relationship Id="rId70" Type="http://schemas.openxmlformats.org/officeDocument/2006/relationships/font" Target="fonts/font14.fntdata"/><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799" cy="4572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2" y="0"/>
            <a:ext cx="2971799" cy="4572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lim="8000"/>
            <a:headEnd type="none" w="sm" len="sm"/>
            <a:tailEnd type="none" w="sm" len="sm"/>
          </a:ln>
        </p:spPr>
      </p:sp>
      <p:sp>
        <p:nvSpPr>
          <p:cNvPr id="6" name="Google Shape;6;n"/>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1"/>
            <a:ext cx="2971799" cy="4572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2" y="8685211"/>
            <a:ext cx="2971799" cy="457200"/>
          </a:xfrm>
          <a:prstGeom prst="rect">
            <a:avLst/>
          </a:prstGeom>
          <a:noFill/>
          <a:ln>
            <a:noFill/>
          </a:ln>
        </p:spPr>
        <p:txBody>
          <a:bodyPr spcFirstLastPara="1" wrap="square" lIns="91425" tIns="91425" rIns="91425" bIns="91425" anchor="b" anchorCtr="0">
            <a:no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1"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2"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3"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4"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5"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6"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7"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8"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youtube.com/watch?v=5JB2xSf-S58"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1: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200"/>
              <a:buFont typeface="Arial"/>
              <a:buNone/>
            </a:pPr>
            <a:r>
              <a:rPr lang="en-US" dirty="0"/>
              <a:t>Updated January 2020</a:t>
            </a:r>
            <a:endParaRPr dirty="0"/>
          </a:p>
        </p:txBody>
      </p:sp>
      <p:sp>
        <p:nvSpPr>
          <p:cNvPr id="389" name="Google Shape;389;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11: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200"/>
              <a:buFont typeface="Arial"/>
              <a:buNone/>
            </a:pPr>
            <a:endParaRPr/>
          </a:p>
        </p:txBody>
      </p:sp>
      <p:sp>
        <p:nvSpPr>
          <p:cNvPr id="467" name="Google Shape;467;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75" name="Google Shape;475;p12: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p:txBody>
      </p:sp>
      <p:sp>
        <p:nvSpPr>
          <p:cNvPr id="476" name="Google Shape;476;p12:notes"/>
          <p:cNvSpPr txBox="1"/>
          <p:nvPr/>
        </p:nvSpPr>
        <p:spPr>
          <a:xfrm>
            <a:off x="3884612" y="8685211"/>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Times New Roman"/>
              <a:buNone/>
            </a:pPr>
            <a:r>
              <a:rPr lang="en-US" sz="1200" b="0" i="0" u="none" strike="noStrike" cap="none">
                <a:solidFill>
                  <a:srgbClr val="000000"/>
                </a:solidFill>
                <a:latin typeface="Times New Roman"/>
                <a:ea typeface="Times New Roman"/>
                <a:cs typeface="Times New Roman"/>
                <a:sym typeface="Times New Roman"/>
              </a:rPr>
              <a: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84" name="Google Shape;484;p13: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p:txBody>
      </p:sp>
      <p:sp>
        <p:nvSpPr>
          <p:cNvPr id="485" name="Google Shape;485;p13:notes"/>
          <p:cNvSpPr txBox="1"/>
          <p:nvPr/>
        </p:nvSpPr>
        <p:spPr>
          <a:xfrm>
            <a:off x="3884612" y="8685211"/>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Times New Roman"/>
              <a:buNone/>
            </a:pPr>
            <a:r>
              <a:rPr lang="en-US" sz="1200" b="0" i="0" u="none" strike="noStrike" cap="none">
                <a:solidFill>
                  <a:srgbClr val="000000"/>
                </a:solidFill>
                <a:latin typeface="Times New Roman"/>
                <a:ea typeface="Times New Roman"/>
                <a:cs typeface="Times New Roman"/>
                <a:sym typeface="Times New Roman"/>
              </a:rPr>
              <a: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93" name="Google Shape;493;p14: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p:txBody>
      </p:sp>
      <p:sp>
        <p:nvSpPr>
          <p:cNvPr id="494" name="Google Shape;494;p14:notes"/>
          <p:cNvSpPr txBox="1"/>
          <p:nvPr/>
        </p:nvSpPr>
        <p:spPr>
          <a:xfrm>
            <a:off x="3884612" y="8685211"/>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Times New Roman"/>
              <a:buNone/>
            </a:pPr>
            <a:r>
              <a:rPr lang="en-US" sz="1200" b="0" i="0" u="none" strike="noStrike" cap="none">
                <a:solidFill>
                  <a:srgbClr val="000000"/>
                </a:solidFill>
                <a:latin typeface="Times New Roman"/>
                <a:ea typeface="Times New Roman"/>
                <a:cs typeface="Times New Roman"/>
                <a:sym typeface="Times New Roman"/>
              </a:rPr>
              <a:t>*</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02" name="Google Shape;502;p15: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450"/>
              <a:buFont typeface="Arial"/>
              <a:buNone/>
            </a:pPr>
            <a:r>
              <a:rPr lang="en-US" sz="1800" b="0" i="0" u="none" strike="noStrike" cap="none"/>
              <a:t>Often bus referrals are more prevalent in elementary and middle schools than they are in the high schools.</a:t>
            </a:r>
            <a:endParaRPr/>
          </a:p>
        </p:txBody>
      </p:sp>
      <p:sp>
        <p:nvSpPr>
          <p:cNvPr id="503" name="Google Shape;503;p15:notes"/>
          <p:cNvSpPr txBox="1"/>
          <p:nvPr/>
        </p:nvSpPr>
        <p:spPr>
          <a:xfrm>
            <a:off x="3884612" y="8685211"/>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Times New Roman"/>
              <a:buNone/>
            </a:pPr>
            <a:r>
              <a:rPr lang="en-US" sz="1200" b="0" i="0" u="none" strike="noStrike" cap="none">
                <a:solidFill>
                  <a:srgbClr val="000000"/>
                </a:solidFill>
                <a:latin typeface="Times New Roman"/>
                <a:ea typeface="Times New Roman"/>
                <a:cs typeface="Times New Roman"/>
                <a:sym typeface="Times New Roman"/>
              </a:rPr>
              <a: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11" name="Google Shape;511;p16: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p:txBody>
      </p:sp>
      <p:sp>
        <p:nvSpPr>
          <p:cNvPr id="512" name="Google Shape;512;p16:notes"/>
          <p:cNvSpPr txBox="1"/>
          <p:nvPr/>
        </p:nvSpPr>
        <p:spPr>
          <a:xfrm>
            <a:off x="3884612" y="8685211"/>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Times New Roman"/>
              <a:buNone/>
            </a:pPr>
            <a:r>
              <a:rPr lang="en-US" sz="1200" b="0" i="0" u="none" strike="noStrike" cap="none">
                <a:solidFill>
                  <a:srgbClr val="000000"/>
                </a:solidFill>
                <a:latin typeface="Times New Roman"/>
                <a:ea typeface="Times New Roman"/>
                <a:cs typeface="Times New Roman"/>
                <a:sym typeface="Times New Roman"/>
              </a:rPr>
              <a:t>*</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19" name="Google Shape;519;p17: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p:txBody>
      </p:sp>
      <p:sp>
        <p:nvSpPr>
          <p:cNvPr id="520" name="Google Shape;520;p17:notes"/>
          <p:cNvSpPr txBox="1"/>
          <p:nvPr/>
        </p:nvSpPr>
        <p:spPr>
          <a:xfrm>
            <a:off x="3884612" y="8685211"/>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Times New Roman"/>
              <a:buNone/>
            </a:pPr>
            <a:r>
              <a:rPr lang="en-US" sz="1200" b="0" i="0" u="none" strike="noStrike" cap="none">
                <a:solidFill>
                  <a:srgbClr val="000000"/>
                </a:solidFill>
                <a:latin typeface="Times New Roman"/>
                <a:ea typeface="Times New Roman"/>
                <a:cs typeface="Times New Roman"/>
                <a:sym typeface="Times New Roman"/>
              </a:rPr>
              <a:t>*</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18: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37" name="Google Shape;537;p19: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p:txBody>
      </p:sp>
      <p:sp>
        <p:nvSpPr>
          <p:cNvPr id="538" name="Google Shape;538;p19:notes"/>
          <p:cNvSpPr txBox="1"/>
          <p:nvPr/>
        </p:nvSpPr>
        <p:spPr>
          <a:xfrm>
            <a:off x="3884612" y="8685211"/>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Times New Roman"/>
              <a:buNone/>
            </a:pPr>
            <a:r>
              <a:rPr lang="en-US" sz="1200" b="0" i="0" u="none" strike="noStrike" cap="none">
                <a:solidFill>
                  <a:srgbClr val="000000"/>
                </a:solidFill>
                <a:latin typeface="Times New Roman"/>
                <a:ea typeface="Times New Roman"/>
                <a:cs typeface="Times New Roman"/>
                <a:sym typeface="Times New Roman"/>
              </a:rPr>
              <a:t>*</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55" name="Google Shape;555;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556" name="Google Shape;556;p20:notes"/>
          <p:cNvSpPr txBox="1"/>
          <p:nvPr/>
        </p:nvSpPr>
        <p:spPr>
          <a:xfrm>
            <a:off x="3884612" y="8685210"/>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Times New Roman"/>
              <a:buNone/>
            </a:pPr>
            <a:r>
              <a:rPr lang="en-US" sz="1200" b="0" i="0" u="none" strike="noStrike" cap="none">
                <a:solidFill>
                  <a:srgbClr val="000000"/>
                </a:solidFill>
                <a:latin typeface="Times New Roman"/>
                <a:ea typeface="Times New Roman"/>
                <a:cs typeface="Times New Roman"/>
                <a:sym typeface="Times New Roman"/>
              </a:rPr>
              <a: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6d61d8e57c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6d61d8e57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g6d61d8e57c_0_0:notes"/>
          <p:cNvSpPr txBox="1">
            <a:spLocks noGrp="1"/>
          </p:cNvSpPr>
          <p:nvPr>
            <p:ph type="sldNum" idx="12"/>
          </p:nvPr>
        </p:nvSpPr>
        <p:spPr>
          <a:xfrm>
            <a:off x="3884612" y="8685211"/>
            <a:ext cx="2971800" cy="4572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Clr>
                <a:srgbClr val="000000"/>
              </a:buClr>
              <a:buSzPts val="1400"/>
              <a:buFont typeface="Arial"/>
              <a:buNone/>
            </a:pPr>
            <a:endParaRPr/>
          </a:p>
          <a:p>
            <a:pPr marL="0" lvl="1" indent="0" algn="l" rtl="0">
              <a:spcBef>
                <a:spcPts val="0"/>
              </a:spcBef>
              <a:spcAft>
                <a:spcPts val="0"/>
              </a:spcAft>
              <a:buClr>
                <a:srgbClr val="000000"/>
              </a:buClr>
              <a:buSzPts val="1400"/>
              <a:buFont typeface="Arial"/>
              <a:buNone/>
            </a:pPr>
            <a:endParaRPr/>
          </a:p>
          <a:p>
            <a:pPr marL="0" lvl="2" indent="0" algn="l" rtl="0">
              <a:spcBef>
                <a:spcPts val="0"/>
              </a:spcBef>
              <a:spcAft>
                <a:spcPts val="0"/>
              </a:spcAft>
              <a:buClr>
                <a:srgbClr val="000000"/>
              </a:buClr>
              <a:buSzPts val="1400"/>
              <a:buFont typeface="Arial"/>
              <a:buNone/>
            </a:pPr>
            <a:endParaRPr/>
          </a:p>
          <a:p>
            <a:pPr marL="0" lvl="3" indent="0" algn="l" rtl="0">
              <a:spcBef>
                <a:spcPts val="0"/>
              </a:spcBef>
              <a:spcAft>
                <a:spcPts val="0"/>
              </a:spcAft>
              <a:buClr>
                <a:srgbClr val="000000"/>
              </a:buClr>
              <a:buSzPts val="1400"/>
              <a:buFont typeface="Arial"/>
              <a:buNone/>
            </a:pPr>
            <a:endParaRPr/>
          </a:p>
          <a:p>
            <a:pPr marL="0" lvl="4" indent="0" algn="l" rtl="0">
              <a:spcBef>
                <a:spcPts val="0"/>
              </a:spcBef>
              <a:spcAft>
                <a:spcPts val="0"/>
              </a:spcAft>
              <a:buClr>
                <a:srgbClr val="000000"/>
              </a:buClr>
              <a:buSzPts val="1400"/>
              <a:buFont typeface="Arial"/>
              <a:buNone/>
            </a:pPr>
            <a:endParaRPr/>
          </a:p>
          <a:p>
            <a:pPr marL="0" lvl="5" indent="0" algn="l" rtl="0">
              <a:spcBef>
                <a:spcPts val="0"/>
              </a:spcBef>
              <a:spcAft>
                <a:spcPts val="0"/>
              </a:spcAft>
              <a:buClr>
                <a:srgbClr val="000000"/>
              </a:buClr>
              <a:buSzPts val="1400"/>
              <a:buFont typeface="Arial"/>
              <a:buNone/>
            </a:pPr>
            <a:endParaRPr/>
          </a:p>
          <a:p>
            <a:pPr marL="0" lvl="6" indent="0" algn="l" rtl="0">
              <a:spcBef>
                <a:spcPts val="0"/>
              </a:spcBef>
              <a:spcAft>
                <a:spcPts val="0"/>
              </a:spcAft>
              <a:buClr>
                <a:srgbClr val="000000"/>
              </a:buClr>
              <a:buSzPts val="1400"/>
              <a:buFont typeface="Arial"/>
              <a:buNone/>
            </a:pPr>
            <a:endParaRPr/>
          </a:p>
          <a:p>
            <a:pPr marL="0" lvl="7" indent="0" algn="l" rtl="0">
              <a:spcBef>
                <a:spcPts val="0"/>
              </a:spcBef>
              <a:spcAft>
                <a:spcPts val="0"/>
              </a:spcAft>
              <a:buClr>
                <a:srgbClr val="000000"/>
              </a:buClr>
              <a:buSzPts val="1400"/>
              <a:buFont typeface="Arial"/>
              <a:buNone/>
            </a:pPr>
            <a:endParaRPr/>
          </a:p>
          <a:p>
            <a:pPr marL="0" lvl="8" indent="0" algn="l" rtl="0">
              <a:spcBef>
                <a:spcPts val="0"/>
              </a:spcBef>
              <a:spcAft>
                <a:spcPts val="0"/>
              </a:spcAft>
              <a:buClr>
                <a:srgbClr val="000000"/>
              </a:buClr>
              <a:buSzPts val="1400"/>
              <a:buFont typeface="Arial"/>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300"/>
              <a:buFont typeface="Calibri"/>
              <a:buNone/>
            </a:pPr>
            <a:r>
              <a:rPr lang="en-US" sz="1200">
                <a:solidFill>
                  <a:schemeClr val="dk1"/>
                </a:solidFill>
                <a:latin typeface="Calibri"/>
                <a:ea typeface="Calibri"/>
                <a:cs typeface="Calibri"/>
                <a:sym typeface="Calibri"/>
              </a:rPr>
              <a:t>Turn and talk - teaching expectations, discuss pre-correction before moving off this slide.  Point out that active supervision and positive reinforcement go hand in hand.  </a:t>
            </a:r>
            <a:endParaRPr/>
          </a:p>
        </p:txBody>
      </p:sp>
      <p:sp>
        <p:nvSpPr>
          <p:cNvPr id="563" name="Google Shape;563;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p22: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p23:notes"/>
          <p:cNvSpPr txBox="1"/>
          <p:nvPr/>
        </p:nvSpPr>
        <p:spPr>
          <a:xfrm>
            <a:off x="3884612" y="8685210"/>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Times New Roman"/>
              <a:buNone/>
            </a:pPr>
            <a:r>
              <a:rPr lang="en-US" sz="1200" b="0" i="0" u="none" strike="noStrike" cap="none">
                <a:solidFill>
                  <a:srgbClr val="000000"/>
                </a:solidFill>
                <a:latin typeface="Times New Roman"/>
                <a:ea typeface="Times New Roman"/>
                <a:cs typeface="Times New Roman"/>
                <a:sym typeface="Times New Roman"/>
              </a:rPr>
              <a:t>*</a:t>
            </a:r>
            <a:endParaRPr/>
          </a:p>
        </p:txBody>
      </p:sp>
      <p:sp>
        <p:nvSpPr>
          <p:cNvPr id="578" name="Google Shape;578;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79" name="Google Shape;579;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86" name="Google Shape;586;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450"/>
              <a:buFont typeface="Arial"/>
              <a:buNone/>
            </a:pPr>
            <a:r>
              <a:rPr lang="en-US" sz="1800" b="0" i="0" u="none" strike="noStrike" cap="none">
                <a:solidFill>
                  <a:schemeClr val="dk1"/>
                </a:solidFill>
                <a:latin typeface="Calibri"/>
                <a:ea typeface="Calibri"/>
                <a:cs typeface="Calibri"/>
                <a:sym typeface="Calibri"/>
              </a:rPr>
              <a:t>Point out that many PBIS schools – particularly at the elementary level – use a checkoff system where expectations are taught in each setting by different staff – and students have their list “checked off” for each non-classroom setting.</a:t>
            </a:r>
            <a:endParaRPr/>
          </a:p>
        </p:txBody>
      </p:sp>
      <p:sp>
        <p:nvSpPr>
          <p:cNvPr id="587" name="Google Shape;587;p24:notes"/>
          <p:cNvSpPr txBox="1"/>
          <p:nvPr/>
        </p:nvSpPr>
        <p:spPr>
          <a:xfrm>
            <a:off x="3884612" y="8685210"/>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Times New Roman"/>
              <a:buNone/>
            </a:pPr>
            <a:r>
              <a:rPr lang="en-US" sz="1200" b="0" i="0" u="none" strike="noStrike" cap="none">
                <a:solidFill>
                  <a:schemeClr val="dk1"/>
                </a:solidFill>
                <a:latin typeface="Times New Roman"/>
                <a:ea typeface="Times New Roman"/>
                <a:cs typeface="Times New Roman"/>
                <a:sym typeface="Times New Roman"/>
              </a:rPr>
              <a:t>*</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200"/>
              <a:buFont typeface="Arial"/>
              <a:buNone/>
            </a:pPr>
            <a:endParaRPr/>
          </a:p>
        </p:txBody>
      </p:sp>
      <p:sp>
        <p:nvSpPr>
          <p:cNvPr id="594" name="Google Shape;594;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lim="8000"/>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01" name="Google Shape;601;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602" name="Google Shape;602;p27:notes"/>
          <p:cNvSpPr txBox="1"/>
          <p:nvPr/>
        </p:nvSpPr>
        <p:spPr>
          <a:xfrm>
            <a:off x="3884612" y="8685210"/>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Times New Roman"/>
              <a:buNone/>
            </a:pPr>
            <a:r>
              <a:rPr lang="en-US" sz="1200" b="0" i="0" u="none" strike="noStrike" cap="none">
                <a:solidFill>
                  <a:srgbClr val="000000"/>
                </a:solidFill>
                <a:latin typeface="Times New Roman"/>
                <a:ea typeface="Times New Roman"/>
                <a:cs typeface="Times New Roman"/>
                <a:sym typeface="Times New Roman"/>
              </a:rPr>
              <a:t>*</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p28: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19" name="Google Shape;619;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620" name="Google Shape;620;p29:notes"/>
          <p:cNvSpPr txBox="1"/>
          <p:nvPr/>
        </p:nvSpPr>
        <p:spPr>
          <a:xfrm>
            <a:off x="3884612" y="8685210"/>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Times New Roman"/>
              <a:buNone/>
            </a:pPr>
            <a:r>
              <a:rPr lang="en-US" sz="1200" b="0" i="0" u="none" strike="noStrike" cap="none">
                <a:solidFill>
                  <a:srgbClr val="000000"/>
                </a:solidFill>
                <a:latin typeface="Times New Roman"/>
                <a:ea typeface="Times New Roman"/>
                <a:cs typeface="Times New Roman"/>
                <a:sym typeface="Times New Roman"/>
              </a:rPr>
              <a:t>*</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200"/>
              <a:buFont typeface="Arial"/>
              <a:buNone/>
            </a:pPr>
            <a:endParaRPr/>
          </a:p>
        </p:txBody>
      </p:sp>
      <p:sp>
        <p:nvSpPr>
          <p:cNvPr id="627" name="Google Shape;627;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lim="8000"/>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200"/>
              <a:buFont typeface="Arial"/>
              <a:buNone/>
            </a:pPr>
            <a:endParaRPr/>
          </a:p>
        </p:txBody>
      </p:sp>
      <p:sp>
        <p:nvSpPr>
          <p:cNvPr id="636" name="Google Shape;636;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lim="8000"/>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646b7233ae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2" name="Google Shape;402;g646b7233ae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Non Classroom is not a TFI question, but we find that a lot of ODR’s come these areas because they tend to be unstructured.  </a:t>
            </a:r>
            <a:endParaRPr/>
          </a:p>
        </p:txBody>
      </p:sp>
      <p:sp>
        <p:nvSpPr>
          <p:cNvPr id="403" name="Google Shape;403;g646b7233ae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200"/>
              <a:buFont typeface="Arial"/>
              <a:buNone/>
            </a:pPr>
            <a:endParaRPr/>
          </a:p>
        </p:txBody>
      </p:sp>
      <p:sp>
        <p:nvSpPr>
          <p:cNvPr id="644" name="Google Shape;644;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lim="8000"/>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2" name="Google Shape;652;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Culturally, contextually developmentally appropriate </a:t>
            </a:r>
            <a:endParaRPr/>
          </a:p>
        </p:txBody>
      </p:sp>
      <p:sp>
        <p:nvSpPr>
          <p:cNvPr id="653" name="Google Shape;653;p33: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endParaRPr sz="1200">
              <a:solidFill>
                <a:schemeClr val="dk1"/>
              </a:solidFill>
              <a:latin typeface="Calibri"/>
              <a:ea typeface="Calibri"/>
              <a:cs typeface="Calibri"/>
              <a:sym typeface="Calibri"/>
            </a:endParaRPr>
          </a:p>
          <a:p>
            <a:pPr marL="457200" marR="0" lvl="1"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914400" marR="0" lvl="2"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1371600" marR="0" lvl="3"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1828800" marR="0" lvl="4"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2286000" marR="0" lvl="5"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2743200" marR="0" lvl="6"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3200400" marR="0" lvl="7"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3657600" marR="0" lvl="8"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p34: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lim="8000"/>
            <a:headEnd type="none" w="sm" len="sm"/>
            <a:tailEnd type="none" w="sm" len="sm"/>
          </a:ln>
        </p:spPr>
      </p:sp>
      <p:sp>
        <p:nvSpPr>
          <p:cNvPr id="670" name="Google Shape;670;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p>
        </p:txBody>
      </p:sp>
      <p:sp>
        <p:nvSpPr>
          <p:cNvPr id="671" name="Google Shape;671;p35:notes"/>
          <p:cNvSpPr txBox="1">
            <a:spLocks noGrp="1"/>
          </p:cNvSpPr>
          <p:nvPr>
            <p:ph type="sldNum" idx="12"/>
          </p:nvPr>
        </p:nvSpPr>
        <p:spPr>
          <a:xfrm>
            <a:off x="3884612" y="8685210"/>
            <a:ext cx="2971799" cy="4572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914400" marR="0" lvl="2"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1371600" marR="0" lvl="3"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1828800" marR="0" lvl="4"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2286000" marR="0" lvl="5"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2743200" marR="0" lvl="6"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3200400" marR="0" lvl="7"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3657600" marR="0" lvl="8"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p36: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lim="8000"/>
            <a:headEnd type="none" w="sm" len="sm"/>
            <a:tailEnd type="none" w="sm" len="sm"/>
          </a:ln>
        </p:spPr>
      </p:sp>
      <p:sp>
        <p:nvSpPr>
          <p:cNvPr id="685" name="Google Shape;685;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r>
              <a:rPr lang="en-US" sz="1800" b="0" i="0" u="none" strike="noStrike" cap="none"/>
              <a:t>Local Elem. example</a:t>
            </a:r>
            <a:endParaRPr sz="1800" b="0" i="0" u="none" strike="noStrike" cap="none"/>
          </a:p>
        </p:txBody>
      </p:sp>
      <p:sp>
        <p:nvSpPr>
          <p:cNvPr id="686" name="Google Shape;686;p37:notes"/>
          <p:cNvSpPr txBox="1">
            <a:spLocks noGrp="1"/>
          </p:cNvSpPr>
          <p:nvPr>
            <p:ph type="sldNum" idx="12"/>
          </p:nvPr>
        </p:nvSpPr>
        <p:spPr>
          <a:xfrm>
            <a:off x="3884612" y="8685213"/>
            <a:ext cx="2971799" cy="4572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350"/>
              <a:buFont typeface="Arial"/>
              <a:buNone/>
            </a:pPr>
            <a:fld id="{00000000-1234-1234-1234-123412341234}" type="slidenum">
              <a:rPr lang="en-US" sz="1400" b="0" i="0" u="none" strike="noStrike" cap="none">
                <a:solidFill>
                  <a:srgbClr val="000000"/>
                </a:solidFill>
                <a:latin typeface="Arial"/>
                <a:ea typeface="Arial"/>
                <a:cs typeface="Arial"/>
                <a:sym typeface="Arial"/>
              </a:rPr>
              <a:t>35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p38: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99" name="Google Shape;699;p39: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450"/>
              <a:buFont typeface="Arial"/>
              <a:buNone/>
            </a:pPr>
            <a:r>
              <a:rPr lang="en-US"/>
              <a:t>Active supervision was also covered in classroom.  This just reiterates the need for active supervision in ALL areas</a:t>
            </a:r>
            <a:endParaRPr/>
          </a:p>
          <a:p>
            <a:pPr marL="0" marR="0" lvl="0" indent="0" algn="l" rtl="0">
              <a:spcBef>
                <a:spcPts val="0"/>
              </a:spcBef>
              <a:spcAft>
                <a:spcPts val="0"/>
              </a:spcAft>
              <a:buClr>
                <a:schemeClr val="dk1"/>
              </a:buClr>
              <a:buSzPts val="450"/>
              <a:buFont typeface="Arial"/>
              <a:buNone/>
            </a:pPr>
            <a:endParaRPr/>
          </a:p>
          <a:p>
            <a:pPr marL="0" marR="0" lvl="0" indent="0" algn="l" rtl="0">
              <a:spcBef>
                <a:spcPts val="0"/>
              </a:spcBef>
              <a:spcAft>
                <a:spcPts val="0"/>
              </a:spcAft>
              <a:buClr>
                <a:schemeClr val="dk1"/>
              </a:buClr>
              <a:buSzPts val="450"/>
              <a:buFont typeface="Arial"/>
              <a:buNone/>
            </a:pPr>
            <a:r>
              <a:rPr lang="en-US" b="0" i="0" u="none" strike="noStrike" cap="none"/>
              <a:t>Possible Videos:</a:t>
            </a:r>
            <a:endParaRPr/>
          </a:p>
          <a:p>
            <a:pPr marL="0" marR="0" lvl="0" indent="0" algn="l" rtl="0">
              <a:spcBef>
                <a:spcPts val="0"/>
              </a:spcBef>
              <a:spcAft>
                <a:spcPts val="0"/>
              </a:spcAft>
              <a:buClr>
                <a:schemeClr val="dk1"/>
              </a:buClr>
              <a:buSzPts val="450"/>
              <a:buFont typeface="Arial"/>
              <a:buNone/>
            </a:pPr>
            <a:r>
              <a:rPr lang="en-US"/>
              <a:t>**please note we have already used the Princeton video in the classroom section</a:t>
            </a:r>
            <a:endParaRPr/>
          </a:p>
          <a:p>
            <a:pPr marL="0" marR="0" lvl="0" indent="0" algn="l" rtl="0">
              <a:spcBef>
                <a:spcPts val="0"/>
              </a:spcBef>
              <a:spcAft>
                <a:spcPts val="0"/>
              </a:spcAft>
              <a:buClr>
                <a:schemeClr val="dk1"/>
              </a:buClr>
              <a:buSzPts val="450"/>
              <a:buFont typeface="Arial"/>
              <a:buNone/>
            </a:pPr>
            <a:r>
              <a:rPr lang="en-US" b="0" i="0" u="none" strike="noStrike" cap="none"/>
              <a:t>Systematic Supervision MS 2:13  - https://www.youtube.com/watch?v=95YA8mfY-2c</a:t>
            </a:r>
            <a:endParaRPr/>
          </a:p>
          <a:p>
            <a:pPr marL="0" marR="0" lvl="0" indent="0" algn="l" rtl="0">
              <a:spcBef>
                <a:spcPts val="0"/>
              </a:spcBef>
              <a:spcAft>
                <a:spcPts val="0"/>
              </a:spcAft>
              <a:buClr>
                <a:schemeClr val="dk1"/>
              </a:buClr>
              <a:buSzPts val="450"/>
              <a:buFont typeface="Arial"/>
              <a:buNone/>
            </a:pPr>
            <a:r>
              <a:rPr lang="en-US" b="0" i="0" u="none" strike="noStrike" cap="none"/>
              <a:t>Systematic Supervision HS 2:14 - https://www.youtube.com/watch?v=rCqIzeU-0hQ&amp;t=14s</a:t>
            </a:r>
            <a:endParaRPr/>
          </a:p>
          <a:p>
            <a:pPr marL="0" marR="0" lvl="0" indent="0" algn="l" rtl="0">
              <a:spcBef>
                <a:spcPts val="0"/>
              </a:spcBef>
              <a:spcAft>
                <a:spcPts val="0"/>
              </a:spcAft>
              <a:buClr>
                <a:schemeClr val="dk1"/>
              </a:buClr>
              <a:buSzPts val="450"/>
              <a:buFont typeface="Arial"/>
              <a:buNone/>
            </a:pPr>
            <a:r>
              <a:rPr lang="en-US" b="0" i="0" u="none" strike="noStrike" cap="none"/>
              <a:t>Systematic Supervision Elem- 2:07  - </a:t>
            </a:r>
            <a:r>
              <a:rPr lang="en-US" b="0" i="0" u="sng" strike="noStrike" cap="none">
                <a:solidFill>
                  <a:schemeClr val="hlink"/>
                </a:solidFill>
                <a:hlinkClick r:id="rId3"/>
              </a:rPr>
              <a:t>https://www.youtube.com/watch?v=5JB2xSf-S58</a:t>
            </a:r>
            <a:r>
              <a:rPr lang="en-US" b="0" i="0" u="none" strike="noStrike" cap="none"/>
              <a:t>     </a:t>
            </a:r>
            <a:r>
              <a:rPr lang="en-US" b="0" i="0" u="none" strike="noStrike" cap="none">
                <a:highlight>
                  <a:srgbClr val="FFFF00"/>
                </a:highlight>
              </a:rPr>
              <a:t>LINK is not working</a:t>
            </a:r>
            <a:endParaRPr>
              <a:highlight>
                <a:srgbClr val="FFFF00"/>
              </a:highlight>
            </a:endParaRPr>
          </a:p>
          <a:p>
            <a:pPr marL="0" marR="0" lvl="0" indent="0" algn="l" rtl="0">
              <a:spcBef>
                <a:spcPts val="0"/>
              </a:spcBef>
              <a:spcAft>
                <a:spcPts val="0"/>
              </a:spcAft>
              <a:buClr>
                <a:schemeClr val="dk1"/>
              </a:buClr>
              <a:buSzPts val="450"/>
              <a:buFont typeface="Arial"/>
              <a:buNone/>
            </a:pPr>
            <a:endParaRPr b="0" i="0" u="none" strike="noStrike" cap="none"/>
          </a:p>
        </p:txBody>
      </p:sp>
      <p:sp>
        <p:nvSpPr>
          <p:cNvPr id="700" name="Google Shape;700;p39:notes"/>
          <p:cNvSpPr txBox="1"/>
          <p:nvPr/>
        </p:nvSpPr>
        <p:spPr>
          <a:xfrm>
            <a:off x="3884612" y="8685211"/>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Times New Roman"/>
              <a:buNone/>
            </a:pPr>
            <a:r>
              <a:rPr lang="en-US" sz="1200" b="0" i="0" u="none" strike="noStrike" cap="none">
                <a:solidFill>
                  <a:srgbClr val="000000"/>
                </a:solidFill>
                <a:latin typeface="Times New Roman"/>
                <a:ea typeface="Times New Roman"/>
                <a:cs typeface="Times New Roman"/>
                <a:sym typeface="Times New Roman"/>
              </a:rPr>
              <a:t>*</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07" name="Google Shape;707;p40: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p:txBody>
      </p:sp>
      <p:sp>
        <p:nvSpPr>
          <p:cNvPr id="708" name="Google Shape;708;p40:notes"/>
          <p:cNvSpPr txBox="1"/>
          <p:nvPr/>
        </p:nvSpPr>
        <p:spPr>
          <a:xfrm>
            <a:off x="3884612" y="8685211"/>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Times New Roman"/>
              <a:buNone/>
            </a:pPr>
            <a:r>
              <a:rPr lang="en-US" sz="1200" b="0" i="0" u="none" strike="noStrike" cap="none">
                <a:solidFill>
                  <a:srgbClr val="000000"/>
                </a:solidFill>
                <a:latin typeface="Times New Roman"/>
                <a:ea typeface="Times New Roman"/>
                <a:cs typeface="Times New Roman"/>
                <a:sym typeface="Times New Roman"/>
              </a:rPr>
              <a:t>*</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16" name="Google Shape;716;p41: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US"/>
              <a:t>This is a tool they can use at their site- don’t spend too much time on this</a:t>
            </a:r>
            <a:endParaRPr/>
          </a:p>
        </p:txBody>
      </p:sp>
      <p:sp>
        <p:nvSpPr>
          <p:cNvPr id="717" name="Google Shape;717;p41:notes"/>
          <p:cNvSpPr txBox="1"/>
          <p:nvPr/>
        </p:nvSpPr>
        <p:spPr>
          <a:xfrm>
            <a:off x="3884612" y="8685211"/>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Times New Roman"/>
              <a:buNone/>
            </a:pPr>
            <a:r>
              <a:rPr lang="en-US" sz="1200" b="0" i="0" u="none" strike="noStrike" cap="none">
                <a:solidFill>
                  <a:srgbClr val="000000"/>
                </a:solidFill>
                <a:latin typeface="Times New Roman"/>
                <a:ea typeface="Times New Roman"/>
                <a:cs typeface="Times New Roman"/>
                <a:sym typeface="Times New Roman"/>
              </a:rPr>
              <a: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5:notes"/>
          <p:cNvSpPr txBox="1"/>
          <p:nvPr/>
        </p:nvSpPr>
        <p:spPr>
          <a:xfrm>
            <a:off x="3884612" y="8685211"/>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Times New Roman"/>
              <a:buNone/>
            </a:pPr>
            <a:r>
              <a:rPr lang="en-US" sz="1200" b="0" i="0" u="none" strike="noStrike" cap="none">
                <a:solidFill>
                  <a:srgbClr val="000000"/>
                </a:solidFill>
                <a:latin typeface="Times New Roman"/>
                <a:ea typeface="Times New Roman"/>
                <a:cs typeface="Times New Roman"/>
                <a:sym typeface="Times New Roman"/>
              </a:rPr>
              <a:t>*</a:t>
            </a:r>
            <a:endParaRPr/>
          </a:p>
        </p:txBody>
      </p:sp>
      <p:sp>
        <p:nvSpPr>
          <p:cNvPr id="412" name="Google Shape;412;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13" name="Google Shape;413;p5: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450"/>
              <a:buFont typeface="Arial"/>
              <a:buNone/>
            </a:pPr>
            <a:r>
              <a:rPr lang="en-US" sz="1800" b="0" i="0" u="none" strike="noStrike" cap="none"/>
              <a:t>Have audience callout some non-classroom areas</a:t>
            </a:r>
            <a:endParaRPr/>
          </a:p>
          <a:p>
            <a:pPr marL="0" marR="0" lvl="0" indent="0" algn="l" rtl="0">
              <a:spcBef>
                <a:spcPts val="0"/>
              </a:spcBef>
              <a:spcAft>
                <a:spcPts val="0"/>
              </a:spcAft>
              <a:buClr>
                <a:schemeClr val="dk1"/>
              </a:buClr>
              <a:buSzPts val="450"/>
              <a:buFont typeface="Arial"/>
              <a:buNone/>
            </a:pPr>
            <a:endParaRPr sz="1800" b="0" i="0" u="none" strike="noStrike" cap="none"/>
          </a:p>
          <a:p>
            <a:pPr marL="0" marR="0" lvl="0" indent="0" algn="l" rtl="0">
              <a:spcBef>
                <a:spcPts val="0"/>
              </a:spcBef>
              <a:spcAft>
                <a:spcPts val="0"/>
              </a:spcAft>
              <a:buClr>
                <a:schemeClr val="dk1"/>
              </a:buClr>
              <a:buSzPts val="450"/>
              <a:buFont typeface="Arial"/>
              <a:buNone/>
            </a:pPr>
            <a:r>
              <a:rPr lang="en-US" sz="1800" b="0" i="0" u="none" strike="noStrike" cap="none"/>
              <a:t>Review the School-wide system’s key components and emphasize this morning’s portion of the training focuses on non-classroom settings.  Point out that most will assume behavioral issues are generated from the classroom.  However, we have learned student behavioral concerns are often generated in unstructured areas of the building.</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24" name="Google Shape;724;p42: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p:txBody>
      </p:sp>
      <p:sp>
        <p:nvSpPr>
          <p:cNvPr id="725" name="Google Shape;725;p42:notes"/>
          <p:cNvSpPr txBox="1"/>
          <p:nvPr/>
        </p:nvSpPr>
        <p:spPr>
          <a:xfrm>
            <a:off x="3884612" y="8685211"/>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Times New Roman"/>
              <a:buNone/>
            </a:pPr>
            <a:r>
              <a:rPr lang="en-US" sz="1200" b="0" i="0" u="none" strike="noStrike" cap="none">
                <a:solidFill>
                  <a:srgbClr val="000000"/>
                </a:solidFill>
                <a:latin typeface="Times New Roman"/>
                <a:ea typeface="Times New Roman"/>
                <a:cs typeface="Times New Roman"/>
                <a:sym typeface="Times New Roman"/>
              </a:rPr>
              <a:t>*</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200"/>
              <a:buFont typeface="Arial"/>
              <a:buNone/>
            </a:pPr>
            <a:endParaRPr/>
          </a:p>
        </p:txBody>
      </p:sp>
      <p:sp>
        <p:nvSpPr>
          <p:cNvPr id="731" name="Google Shape;731;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lim="8000"/>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
        <p:cNvGrpSpPr/>
        <p:nvPr/>
      </p:nvGrpSpPr>
      <p:grpSpPr>
        <a:xfrm>
          <a:off x="0" y="0"/>
          <a:ext cx="0" cy="0"/>
          <a:chOff x="0" y="0"/>
          <a:chExt cx="0" cy="0"/>
        </a:xfrm>
      </p:grpSpPr>
      <p:sp>
        <p:nvSpPr>
          <p:cNvPr id="737" name="Google Shape;737;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738" name="Google Shape;738;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745" name="Google Shape;745;p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p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lim="8000"/>
            <a:headEnd type="none" w="sm" len="sm"/>
            <a:tailEnd type="none" w="sm" len="sm"/>
          </a:ln>
        </p:spPr>
      </p:sp>
      <p:sp>
        <p:nvSpPr>
          <p:cNvPr id="752" name="Google Shape;752;p46: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6:notes"/>
          <p:cNvSpPr txBox="1">
            <a:spLocks noGrp="1"/>
          </p:cNvSpPr>
          <p:nvPr>
            <p:ph type="sldNum" idx="12"/>
          </p:nvPr>
        </p:nvSpPr>
        <p:spPr>
          <a:xfrm>
            <a:off x="3884612" y="8685211"/>
            <a:ext cx="2971799" cy="4572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g62a3a90598_0_0:notes"/>
          <p:cNvSpPr>
            <a:spLocks noGrp="1" noRot="1" noChangeAspect="1"/>
          </p:cNvSpPr>
          <p:nvPr>
            <p:ph type="sldImg" idx="2"/>
          </p:nvPr>
        </p:nvSpPr>
        <p:spPr>
          <a:xfrm>
            <a:off x="1161431" y="686110"/>
            <a:ext cx="45351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1" name="Google Shape;771;g62a3a90598_0_0:notes"/>
          <p:cNvSpPr txBox="1">
            <a:spLocks noGrp="1"/>
          </p:cNvSpPr>
          <p:nvPr>
            <p:ph type="body" idx="1"/>
          </p:nvPr>
        </p:nvSpPr>
        <p:spPr>
          <a:xfrm>
            <a:off x="685801" y="4343401"/>
            <a:ext cx="5486400" cy="4114800"/>
          </a:xfrm>
          <a:prstGeom prst="rect">
            <a:avLst/>
          </a:prstGeom>
          <a:noFill/>
          <a:ln>
            <a:noFill/>
          </a:ln>
        </p:spPr>
        <p:txBody>
          <a:bodyPr spcFirstLastPara="1" wrap="square" lIns="91250" tIns="45600" rIns="91250" bIns="45600" anchor="t" anchorCtr="0">
            <a:noAutofit/>
          </a:bodyPr>
          <a:lstStyle/>
          <a:p>
            <a:pPr marL="0" lvl="0" indent="0" algn="l" rtl="0">
              <a:spcBef>
                <a:spcPts val="0"/>
              </a:spcBef>
              <a:spcAft>
                <a:spcPts val="0"/>
              </a:spcAft>
              <a:buNone/>
            </a:pPr>
            <a:r>
              <a:rPr lang="en-US"/>
              <a:t>These slides should not be covered now- please SKIP this slide</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a:t>Remember the vulnerable decision points?</a:t>
            </a:r>
            <a:endParaRPr/>
          </a:p>
          <a:p>
            <a:pPr marL="0" lvl="0" indent="0" algn="l" rtl="0">
              <a:spcBef>
                <a:spcPts val="0"/>
              </a:spcBef>
              <a:spcAft>
                <a:spcPts val="0"/>
              </a:spcAft>
              <a:buNone/>
            </a:pPr>
            <a:endParaRPr/>
          </a:p>
          <a:p>
            <a:pPr marL="0" lvl="0" indent="0" algn="l" rtl="0">
              <a:spcBef>
                <a:spcPts val="0"/>
              </a:spcBef>
              <a:spcAft>
                <a:spcPts val="0"/>
              </a:spcAft>
              <a:buNone/>
            </a:pPr>
            <a:r>
              <a:rPr lang="en-US"/>
              <a:t>As implicit bias occurs most often during vulnerable decision points, it’s important to identify them.</a:t>
            </a:r>
            <a:endParaRPr/>
          </a:p>
          <a:p>
            <a:pPr marL="0" lvl="0" indent="0" algn="l" rtl="0">
              <a:spcBef>
                <a:spcPts val="0"/>
              </a:spcBef>
              <a:spcAft>
                <a:spcPts val="0"/>
              </a:spcAft>
              <a:buNone/>
            </a:pPr>
            <a:r>
              <a:rPr lang="en-US"/>
              <a:t>Here is what the research it telling us about vulnerable decision points. They occur:</a:t>
            </a:r>
            <a:endParaRPr/>
          </a:p>
          <a:p>
            <a:pPr marL="165100" lvl="0" indent="-165100" algn="l" rtl="0">
              <a:spcBef>
                <a:spcPts val="0"/>
              </a:spcBef>
              <a:spcAft>
                <a:spcPts val="0"/>
              </a:spcAft>
              <a:buClr>
                <a:schemeClr val="dk1"/>
              </a:buClr>
              <a:buSzPts val="1200"/>
              <a:buFont typeface="Arial"/>
              <a:buChar char="•"/>
            </a:pPr>
            <a:r>
              <a:rPr lang="en-US"/>
              <a:t>When the problem behavior requires a subjective assessment, such defiance or disrespect or disruption.  Or in determining if the behavior is a major or minor infraction.  These behaviors introduce ambiguity, and thus are more influenced by implicit bias.</a:t>
            </a:r>
            <a:endParaRPr/>
          </a:p>
          <a:p>
            <a:pPr marL="165100" lvl="0" indent="-165100" algn="l" rtl="0">
              <a:spcBef>
                <a:spcPts val="0"/>
              </a:spcBef>
              <a:spcAft>
                <a:spcPts val="0"/>
              </a:spcAft>
              <a:buClr>
                <a:schemeClr val="dk1"/>
              </a:buClr>
              <a:buSzPts val="1200"/>
              <a:buFont typeface="Arial"/>
              <a:buChar char="•"/>
            </a:pPr>
            <a:r>
              <a:rPr lang="en-US"/>
              <a:t>Behaviors occurring in non-classroom areas, such as the hallway.  The difficulty here is a lack of relationship between the adult and student.  When we don’t know the student, our bias more heavily influences our judgements.</a:t>
            </a:r>
            <a:endParaRPr/>
          </a:p>
          <a:p>
            <a:pPr marL="165100" lvl="0" indent="-165100" algn="l" rtl="0">
              <a:spcBef>
                <a:spcPts val="0"/>
              </a:spcBef>
              <a:spcAft>
                <a:spcPts val="0"/>
              </a:spcAft>
              <a:buClr>
                <a:schemeClr val="dk1"/>
              </a:buClr>
              <a:buSzPts val="1200"/>
              <a:buFont typeface="Arial"/>
              <a:buChar char="•"/>
            </a:pPr>
            <a:r>
              <a:rPr lang="en-US"/>
              <a:t>Finally, in the afternoon, when teachers are more tired.</a:t>
            </a:r>
            <a:endParaRPr/>
          </a:p>
          <a:p>
            <a:pPr marL="165100" lvl="0" indent="-88900" algn="l" rtl="0">
              <a:spcBef>
                <a:spcPts val="0"/>
              </a:spcBef>
              <a:spcAft>
                <a:spcPts val="0"/>
              </a:spcAft>
              <a:buClr>
                <a:schemeClr val="dk1"/>
              </a:buClr>
              <a:buSzPts val="1200"/>
              <a:buFont typeface="Arial"/>
              <a:buNone/>
            </a:pPr>
            <a:endParaRPr/>
          </a:p>
          <a:p>
            <a:pPr marL="0" lvl="0" indent="0" algn="l" rtl="0">
              <a:spcBef>
                <a:spcPts val="0"/>
              </a:spcBef>
              <a:spcAft>
                <a:spcPts val="0"/>
              </a:spcAft>
              <a:buClr>
                <a:schemeClr val="dk1"/>
              </a:buClr>
              <a:buSzPts val="1200"/>
              <a:buFont typeface="Arial"/>
              <a:buNone/>
            </a:pPr>
            <a:endParaRPr/>
          </a:p>
        </p:txBody>
      </p:sp>
      <p:sp>
        <p:nvSpPr>
          <p:cNvPr id="772" name="Google Shape;772;g62a3a90598_0_0:notes"/>
          <p:cNvSpPr txBox="1">
            <a:spLocks noGrp="1"/>
          </p:cNvSpPr>
          <p:nvPr>
            <p:ph type="sldNum" idx="12"/>
          </p:nvPr>
        </p:nvSpPr>
        <p:spPr>
          <a:xfrm>
            <a:off x="3884614" y="8685213"/>
            <a:ext cx="2971800" cy="457200"/>
          </a:xfrm>
          <a:prstGeom prst="rect">
            <a:avLst/>
          </a:prstGeom>
          <a:noFill/>
          <a:ln>
            <a:noFill/>
          </a:ln>
        </p:spPr>
        <p:txBody>
          <a:bodyPr spcFirstLastPara="1" wrap="square" lIns="91250" tIns="45600" rIns="91250" bIns="45600" anchor="b" anchorCtr="0">
            <a:noAutofit/>
          </a:bodyPr>
          <a:lstStyle/>
          <a:p>
            <a:pPr marL="0" lvl="0" indent="0" algn="r" rtl="0">
              <a:spcBef>
                <a:spcPts val="0"/>
              </a:spcBef>
              <a:spcAft>
                <a:spcPts val="0"/>
              </a:spcAft>
              <a:buNone/>
            </a:pPr>
            <a:fld id="{00000000-1234-1234-1234-123412341234}" type="slidenum">
              <a:rPr lang="en-US" sz="1400"/>
              <a:t>45</a:t>
            </a:fld>
            <a:endParaRPr sz="140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p:cNvGrpSpPr/>
        <p:nvPr/>
      </p:nvGrpSpPr>
      <p:grpSpPr>
        <a:xfrm>
          <a:off x="0" y="0"/>
          <a:ext cx="0" cy="0"/>
          <a:chOff x="0" y="0"/>
          <a:chExt cx="0" cy="0"/>
        </a:xfrm>
      </p:grpSpPr>
      <p:sp>
        <p:nvSpPr>
          <p:cNvPr id="783" name="Google Shape;783;g62a3a90598_0_12:notes"/>
          <p:cNvSpPr>
            <a:spLocks noGrp="1" noRot="1" noChangeAspect="1"/>
          </p:cNvSpPr>
          <p:nvPr>
            <p:ph type="sldImg" idx="2"/>
          </p:nvPr>
        </p:nvSpPr>
        <p:spPr>
          <a:xfrm>
            <a:off x="1161431" y="686110"/>
            <a:ext cx="45351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4" name="Google Shape;784;g62a3a90598_0_12:notes"/>
          <p:cNvSpPr txBox="1">
            <a:spLocks noGrp="1"/>
          </p:cNvSpPr>
          <p:nvPr>
            <p:ph type="body" idx="1"/>
          </p:nvPr>
        </p:nvSpPr>
        <p:spPr>
          <a:xfrm>
            <a:off x="685801" y="4343401"/>
            <a:ext cx="5486400" cy="4114800"/>
          </a:xfrm>
          <a:prstGeom prst="rect">
            <a:avLst/>
          </a:prstGeom>
          <a:noFill/>
          <a:ln>
            <a:noFill/>
          </a:ln>
        </p:spPr>
        <p:txBody>
          <a:bodyPr spcFirstLastPara="1" wrap="square" lIns="91250" tIns="45600" rIns="91250" bIns="45600" anchor="t" anchorCtr="0">
            <a:noAutofit/>
          </a:bodyPr>
          <a:lstStyle/>
          <a:p>
            <a:pPr marL="0" lvl="0" indent="0" algn="l" rtl="0">
              <a:spcBef>
                <a:spcPts val="0"/>
              </a:spcBef>
              <a:spcAft>
                <a:spcPts val="0"/>
              </a:spcAft>
              <a:buClr>
                <a:schemeClr val="dk1"/>
              </a:buClr>
              <a:buFont typeface="Arial"/>
              <a:buNone/>
            </a:pPr>
            <a:r>
              <a:rPr lang="en-US"/>
              <a:t>This slide should not be covered now- please SKIP this slide</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a:t>How can we neutralize the influence of our implicit biases?</a:t>
            </a:r>
            <a:endParaRPr/>
          </a:p>
          <a:p>
            <a:pPr marL="0" lvl="0" indent="0" algn="l" rtl="0">
              <a:spcBef>
                <a:spcPts val="0"/>
              </a:spcBef>
              <a:spcAft>
                <a:spcPts val="0"/>
              </a:spcAft>
              <a:buNone/>
            </a:pPr>
            <a:endParaRPr/>
          </a:p>
          <a:p>
            <a:pPr marL="0" lvl="0" indent="0" algn="l" rtl="0">
              <a:spcBef>
                <a:spcPts val="0"/>
              </a:spcBef>
              <a:spcAft>
                <a:spcPts val="0"/>
              </a:spcAft>
              <a:buNone/>
            </a:pPr>
            <a:r>
              <a:rPr lang="en-US"/>
              <a:t>By pausing, much as we did when diffusing power struggles, and giving ourselves to time to ask these 2 questions.</a:t>
            </a:r>
            <a:endParaRPr/>
          </a:p>
        </p:txBody>
      </p:sp>
      <p:sp>
        <p:nvSpPr>
          <p:cNvPr id="785" name="Google Shape;785;g62a3a90598_0_12:notes"/>
          <p:cNvSpPr txBox="1">
            <a:spLocks noGrp="1"/>
          </p:cNvSpPr>
          <p:nvPr>
            <p:ph type="sldNum" idx="12"/>
          </p:nvPr>
        </p:nvSpPr>
        <p:spPr>
          <a:xfrm>
            <a:off x="3884614" y="8685213"/>
            <a:ext cx="2971800" cy="457200"/>
          </a:xfrm>
          <a:prstGeom prst="rect">
            <a:avLst/>
          </a:prstGeom>
          <a:noFill/>
          <a:ln>
            <a:noFill/>
          </a:ln>
        </p:spPr>
        <p:txBody>
          <a:bodyPr spcFirstLastPara="1" wrap="square" lIns="91250" tIns="45600" rIns="91250" bIns="45600" anchor="b" anchorCtr="0">
            <a:noAutofit/>
          </a:bodyPr>
          <a:lstStyle/>
          <a:p>
            <a:pPr marL="0" lvl="0" indent="0" algn="r" rtl="0">
              <a:spcBef>
                <a:spcPts val="0"/>
              </a:spcBef>
              <a:spcAft>
                <a:spcPts val="0"/>
              </a:spcAft>
              <a:buNone/>
            </a:pPr>
            <a:fld id="{00000000-1234-1234-1234-123412341234}" type="slidenum">
              <a:rPr lang="en-US" sz="1400"/>
              <a:t>46</a:t>
            </a:fld>
            <a:endParaRPr sz="140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Google Shape;791;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lim="8000"/>
            <a:headEnd type="none" w="sm" len="sm"/>
            <a:tailEnd type="none" w="sm" len="sm"/>
          </a:ln>
        </p:spPr>
      </p:sp>
      <p:sp>
        <p:nvSpPr>
          <p:cNvPr id="792" name="Google Shape;792;p26: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a:t>https://www.youtube.com/watch?v=65eDkEjkQU8 2:04</a:t>
            </a:r>
            <a:endParaRPr/>
          </a:p>
        </p:txBody>
      </p:sp>
      <p:sp>
        <p:nvSpPr>
          <p:cNvPr id="793" name="Google Shape;793;p26:notes"/>
          <p:cNvSpPr txBox="1">
            <a:spLocks noGrp="1"/>
          </p:cNvSpPr>
          <p:nvPr>
            <p:ph type="sldNum" idx="12"/>
          </p:nvPr>
        </p:nvSpPr>
        <p:spPr>
          <a:xfrm>
            <a:off x="3884612" y="8685211"/>
            <a:ext cx="2971799" cy="457200"/>
          </a:xfrm>
          <a:prstGeom prst="rect">
            <a:avLst/>
          </a:prstGeom>
          <a:noFill/>
          <a:ln>
            <a:noFill/>
          </a:ln>
        </p:spPr>
        <p:txBody>
          <a:bodyPr spcFirstLastPara="1" wrap="square" lIns="91425" tIns="91425" rIns="91425" bIns="91425" anchor="b" anchorCtr="0">
            <a:noAutofit/>
          </a:bodyPr>
          <a:lstStyle/>
          <a:p>
            <a:pPr marL="0" marR="0" lvl="0" indent="0" algn="r" rtl="0">
              <a:lnSpc>
                <a:spcPct val="100000"/>
              </a:lnSpc>
              <a:spcBef>
                <a:spcPts val="0"/>
              </a:spcBef>
              <a:spcAft>
                <a:spcPts val="0"/>
              </a:spcAft>
              <a:buClr>
                <a:srgbClr val="000000"/>
              </a:buClr>
              <a:buSzPts val="1400"/>
              <a:buFont typeface="Arial"/>
              <a:buNone/>
            </a:pPr>
            <a:endParaRPr/>
          </a:p>
          <a:p>
            <a:pPr marL="0" lvl="1" indent="0" algn="l" rtl="0">
              <a:lnSpc>
                <a:spcPct val="100000"/>
              </a:lnSpc>
              <a:spcBef>
                <a:spcPts val="0"/>
              </a:spcBef>
              <a:spcAft>
                <a:spcPts val="0"/>
              </a:spcAft>
              <a:buClr>
                <a:srgbClr val="000000"/>
              </a:buClr>
              <a:buSzPts val="1400"/>
              <a:buFont typeface="Arial"/>
              <a:buNone/>
            </a:pPr>
            <a:endParaRPr/>
          </a:p>
          <a:p>
            <a:pPr marL="0" lvl="2" indent="0" algn="l" rtl="0">
              <a:lnSpc>
                <a:spcPct val="100000"/>
              </a:lnSpc>
              <a:spcBef>
                <a:spcPts val="0"/>
              </a:spcBef>
              <a:spcAft>
                <a:spcPts val="0"/>
              </a:spcAft>
              <a:buClr>
                <a:srgbClr val="000000"/>
              </a:buClr>
              <a:buSzPts val="1400"/>
              <a:buFont typeface="Arial"/>
              <a:buNone/>
            </a:pPr>
            <a:endParaRPr/>
          </a:p>
          <a:p>
            <a:pPr marL="0" lvl="3" indent="0" algn="l" rtl="0">
              <a:lnSpc>
                <a:spcPct val="100000"/>
              </a:lnSpc>
              <a:spcBef>
                <a:spcPts val="0"/>
              </a:spcBef>
              <a:spcAft>
                <a:spcPts val="0"/>
              </a:spcAft>
              <a:buClr>
                <a:srgbClr val="000000"/>
              </a:buClr>
              <a:buSzPts val="1400"/>
              <a:buFont typeface="Arial"/>
              <a:buNone/>
            </a:pPr>
            <a:endParaRPr/>
          </a:p>
          <a:p>
            <a:pPr marL="0" lvl="4" indent="0" algn="l" rtl="0">
              <a:lnSpc>
                <a:spcPct val="100000"/>
              </a:lnSpc>
              <a:spcBef>
                <a:spcPts val="0"/>
              </a:spcBef>
              <a:spcAft>
                <a:spcPts val="0"/>
              </a:spcAft>
              <a:buClr>
                <a:srgbClr val="000000"/>
              </a:buClr>
              <a:buSzPts val="1400"/>
              <a:buFont typeface="Arial"/>
              <a:buNone/>
            </a:pPr>
            <a:endParaRPr/>
          </a:p>
          <a:p>
            <a:pPr marL="0" lvl="5" indent="0" algn="l" rtl="0">
              <a:lnSpc>
                <a:spcPct val="100000"/>
              </a:lnSpc>
              <a:spcBef>
                <a:spcPts val="0"/>
              </a:spcBef>
              <a:spcAft>
                <a:spcPts val="0"/>
              </a:spcAft>
              <a:buClr>
                <a:srgbClr val="000000"/>
              </a:buClr>
              <a:buSzPts val="1400"/>
              <a:buFont typeface="Arial"/>
              <a:buNone/>
            </a:pPr>
            <a:endParaRPr/>
          </a:p>
          <a:p>
            <a:pPr marL="0" lvl="6" indent="0" algn="l" rtl="0">
              <a:lnSpc>
                <a:spcPct val="100000"/>
              </a:lnSpc>
              <a:spcBef>
                <a:spcPts val="0"/>
              </a:spcBef>
              <a:spcAft>
                <a:spcPts val="0"/>
              </a:spcAft>
              <a:buClr>
                <a:srgbClr val="000000"/>
              </a:buClr>
              <a:buSzPts val="1400"/>
              <a:buFont typeface="Arial"/>
              <a:buNone/>
            </a:pPr>
            <a:endParaRPr/>
          </a:p>
          <a:p>
            <a:pPr marL="0" lvl="7" indent="0" algn="l" rtl="0">
              <a:lnSpc>
                <a:spcPct val="100000"/>
              </a:lnSpc>
              <a:spcBef>
                <a:spcPts val="0"/>
              </a:spcBef>
              <a:spcAft>
                <a:spcPts val="0"/>
              </a:spcAft>
              <a:buClr>
                <a:srgbClr val="000000"/>
              </a:buClr>
              <a:buSzPts val="1400"/>
              <a:buFont typeface="Arial"/>
              <a:buNone/>
            </a:pPr>
            <a:endParaRPr/>
          </a:p>
          <a:p>
            <a:pPr marL="0" lvl="8" indent="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6: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r>
              <a:rPr lang="en-US" sz="1800" b="0" i="0" u="none" strike="noStrike" cap="none"/>
              <a:t>1 minute turn and talk</a:t>
            </a:r>
            <a:endParaRPr sz="1800" b="0" i="0" u="none" strike="noStrike" cap="none"/>
          </a:p>
        </p:txBody>
      </p:sp>
      <p:sp>
        <p:nvSpPr>
          <p:cNvPr id="437" name="Google Shape;437;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lim="8000"/>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44" name="Google Shape;444;p8: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450"/>
              <a:buFont typeface="Arial"/>
              <a:buNone/>
            </a:pPr>
            <a:r>
              <a:rPr lang="en-US" sz="1800" b="0" i="0" u="none" strike="noStrike" cap="none"/>
              <a:t>Point out the key feature of improving student behavior in non-classroom settings is to involve all school personnel in Active Supervision, emphasizing ALL school staff.</a:t>
            </a:r>
            <a:endParaRPr/>
          </a:p>
        </p:txBody>
      </p:sp>
      <p:sp>
        <p:nvSpPr>
          <p:cNvPr id="445" name="Google Shape;445;p8:notes"/>
          <p:cNvSpPr txBox="1"/>
          <p:nvPr/>
        </p:nvSpPr>
        <p:spPr>
          <a:xfrm>
            <a:off x="3884612" y="8685211"/>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Times New Roman"/>
              <a:buNone/>
            </a:pPr>
            <a:r>
              <a:rPr lang="en-US" sz="1200" b="0" i="0" u="none" strike="noStrike" cap="none">
                <a:solidFill>
                  <a:srgbClr val="000000"/>
                </a:solidFill>
                <a:latin typeface="Times New Roman"/>
                <a:ea typeface="Times New Roman"/>
                <a:cs typeface="Times New Roman"/>
                <a:sym typeface="Times New Roman"/>
              </a:rPr>
              <a: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9: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200"/>
              <a:buFont typeface="Arial"/>
              <a:buNone/>
            </a:pPr>
            <a:endParaRPr/>
          </a:p>
        </p:txBody>
      </p:sp>
      <p:sp>
        <p:nvSpPr>
          <p:cNvPr id="452" name="Google Shape;45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10: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200"/>
              <a:buFont typeface="Arial"/>
              <a:buNone/>
            </a:pPr>
            <a:endParaRPr/>
          </a:p>
        </p:txBody>
      </p:sp>
      <p:sp>
        <p:nvSpPr>
          <p:cNvPr id="459" name="Google Shape;459;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
        <p:cNvGrpSpPr/>
        <p:nvPr/>
      </p:nvGrpSpPr>
      <p:grpSpPr>
        <a:xfrm>
          <a:off x="0" y="0"/>
          <a:ext cx="0" cy="0"/>
          <a:chOff x="0" y="0"/>
          <a:chExt cx="0" cy="0"/>
        </a:xfrm>
      </p:grpSpPr>
      <p:sp>
        <p:nvSpPr>
          <p:cNvPr id="15" name="Google Shape;15;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SzPts val="3200"/>
              <a:buNone/>
              <a:defRPr>
                <a:solidFill>
                  <a:srgbClr val="3366FF"/>
                </a:solidFill>
              </a:defRPr>
            </a:lvl1pPr>
            <a:lvl2pPr lvl="1" algn="ctr">
              <a:spcBef>
                <a:spcPts val="560"/>
              </a:spcBef>
              <a:spcAft>
                <a:spcPts val="0"/>
              </a:spcAft>
              <a:buSzPts val="2800"/>
              <a:buNone/>
              <a:defRPr>
                <a:solidFill>
                  <a:srgbClr val="8F97C0"/>
                </a:solidFill>
              </a:defRPr>
            </a:lvl2pPr>
            <a:lvl3pPr lvl="2" algn="ctr">
              <a:spcBef>
                <a:spcPts val="480"/>
              </a:spcBef>
              <a:spcAft>
                <a:spcPts val="0"/>
              </a:spcAft>
              <a:buSzPts val="2400"/>
              <a:buNone/>
              <a:defRPr>
                <a:solidFill>
                  <a:srgbClr val="8F97C0"/>
                </a:solidFill>
              </a:defRPr>
            </a:lvl3pPr>
            <a:lvl4pPr lvl="3" algn="ctr">
              <a:spcBef>
                <a:spcPts val="400"/>
              </a:spcBef>
              <a:spcAft>
                <a:spcPts val="0"/>
              </a:spcAft>
              <a:buClr>
                <a:srgbClr val="8F97C0"/>
              </a:buClr>
              <a:buSzPts val="2000"/>
              <a:buNone/>
              <a:defRPr>
                <a:solidFill>
                  <a:srgbClr val="8F97C0"/>
                </a:solidFill>
              </a:defRPr>
            </a:lvl4pPr>
            <a:lvl5pPr lvl="4" algn="ctr">
              <a:spcBef>
                <a:spcPts val="400"/>
              </a:spcBef>
              <a:spcAft>
                <a:spcPts val="0"/>
              </a:spcAft>
              <a:buClr>
                <a:srgbClr val="8F97C0"/>
              </a:buClr>
              <a:buSzPts val="2000"/>
              <a:buNone/>
              <a:defRPr>
                <a:solidFill>
                  <a:srgbClr val="8F97C0"/>
                </a:solidFill>
              </a:defRPr>
            </a:lvl5pPr>
            <a:lvl6pPr lvl="5" algn="ctr">
              <a:spcBef>
                <a:spcPts val="400"/>
              </a:spcBef>
              <a:spcAft>
                <a:spcPts val="0"/>
              </a:spcAft>
              <a:buClr>
                <a:srgbClr val="8F97C0"/>
              </a:buClr>
              <a:buSzPts val="2000"/>
              <a:buNone/>
              <a:defRPr>
                <a:solidFill>
                  <a:srgbClr val="8F97C0"/>
                </a:solidFill>
              </a:defRPr>
            </a:lvl6pPr>
            <a:lvl7pPr lvl="6" algn="ctr">
              <a:spcBef>
                <a:spcPts val="400"/>
              </a:spcBef>
              <a:spcAft>
                <a:spcPts val="0"/>
              </a:spcAft>
              <a:buClr>
                <a:srgbClr val="8F97C0"/>
              </a:buClr>
              <a:buSzPts val="2000"/>
              <a:buNone/>
              <a:defRPr>
                <a:solidFill>
                  <a:srgbClr val="8F97C0"/>
                </a:solidFill>
              </a:defRPr>
            </a:lvl7pPr>
            <a:lvl8pPr lvl="7" algn="ctr">
              <a:spcBef>
                <a:spcPts val="400"/>
              </a:spcBef>
              <a:spcAft>
                <a:spcPts val="0"/>
              </a:spcAft>
              <a:buClr>
                <a:srgbClr val="8F97C0"/>
              </a:buClr>
              <a:buSzPts val="2000"/>
              <a:buNone/>
              <a:defRPr>
                <a:solidFill>
                  <a:srgbClr val="8F97C0"/>
                </a:solidFill>
              </a:defRPr>
            </a:lvl8pPr>
            <a:lvl9pPr lvl="8" algn="ctr">
              <a:spcBef>
                <a:spcPts val="400"/>
              </a:spcBef>
              <a:spcAft>
                <a:spcPts val="0"/>
              </a:spcAft>
              <a:buClr>
                <a:srgbClr val="8F97C0"/>
              </a:buClr>
              <a:buSzPts val="2000"/>
              <a:buNone/>
              <a:defRPr>
                <a:solidFill>
                  <a:srgbClr val="8F97C0"/>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50"/>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sp>
        <p:nvSpPr>
          <p:cNvPr id="57" name="Google Shape;57;p13"/>
          <p:cNvSpPr txBox="1">
            <a:spLocks noGrp="1"/>
          </p:cNvSpPr>
          <p:nvPr>
            <p:ph type="title"/>
          </p:nvPr>
        </p:nvSpPr>
        <p:spPr>
          <a:xfrm>
            <a:off x="365298" y="350815"/>
            <a:ext cx="6987106" cy="9153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9" name="Google Shape;59;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0" name="Google Shape;60;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3A54A5"/>
              </a:buClr>
              <a:buSzPts val="1400"/>
              <a:buFont typeface="Calibri"/>
              <a:buNone/>
              <a:defRPr sz="1400" b="0" i="0" u="none" strike="noStrike" cap="none">
                <a:solidFill>
                  <a:srgbClr val="3A54A5"/>
                </a:solidFill>
                <a:latin typeface="Calibri"/>
                <a:ea typeface="Calibri"/>
                <a:cs typeface="Calibri"/>
                <a:sym typeface="Calibri"/>
              </a:defRPr>
            </a:lvl1pPr>
            <a:lvl2pPr marL="0" marR="0" lvl="1" indent="0" algn="l" rtl="0">
              <a:lnSpc>
                <a:spcPct val="100000"/>
              </a:lnSpc>
              <a:spcBef>
                <a:spcPts val="0"/>
              </a:spcBef>
              <a:spcAft>
                <a:spcPts val="0"/>
              </a:spcAft>
              <a:buClr>
                <a:srgbClr val="3A54A5"/>
              </a:buClr>
              <a:buSzPts val="1400"/>
              <a:buFont typeface="Calibri"/>
              <a:buNone/>
              <a:defRPr sz="1400" b="0" i="0" u="none" strike="noStrike" cap="none">
                <a:solidFill>
                  <a:srgbClr val="3A54A5"/>
                </a:solidFill>
                <a:latin typeface="Calibri"/>
                <a:ea typeface="Calibri"/>
                <a:cs typeface="Calibri"/>
                <a:sym typeface="Calibri"/>
              </a:defRPr>
            </a:lvl2pPr>
            <a:lvl3pPr marL="0" marR="0" lvl="2" indent="0" algn="l" rtl="0">
              <a:lnSpc>
                <a:spcPct val="100000"/>
              </a:lnSpc>
              <a:spcBef>
                <a:spcPts val="0"/>
              </a:spcBef>
              <a:spcAft>
                <a:spcPts val="0"/>
              </a:spcAft>
              <a:buClr>
                <a:srgbClr val="3A54A5"/>
              </a:buClr>
              <a:buSzPts val="1400"/>
              <a:buFont typeface="Calibri"/>
              <a:buNone/>
              <a:defRPr sz="1400" b="0" i="0" u="none" strike="noStrike" cap="none">
                <a:solidFill>
                  <a:srgbClr val="3A54A5"/>
                </a:solidFill>
                <a:latin typeface="Calibri"/>
                <a:ea typeface="Calibri"/>
                <a:cs typeface="Calibri"/>
                <a:sym typeface="Calibri"/>
              </a:defRPr>
            </a:lvl3pPr>
            <a:lvl4pPr marL="0" marR="0" lvl="3" indent="0" algn="l" rtl="0">
              <a:lnSpc>
                <a:spcPct val="100000"/>
              </a:lnSpc>
              <a:spcBef>
                <a:spcPts val="0"/>
              </a:spcBef>
              <a:spcAft>
                <a:spcPts val="0"/>
              </a:spcAft>
              <a:buClr>
                <a:srgbClr val="3A54A5"/>
              </a:buClr>
              <a:buSzPts val="1400"/>
              <a:buFont typeface="Calibri"/>
              <a:buNone/>
              <a:defRPr sz="1400" b="0" i="0" u="none" strike="noStrike" cap="none">
                <a:solidFill>
                  <a:srgbClr val="3A54A5"/>
                </a:solidFill>
                <a:latin typeface="Calibri"/>
                <a:ea typeface="Calibri"/>
                <a:cs typeface="Calibri"/>
                <a:sym typeface="Calibri"/>
              </a:defRPr>
            </a:lvl4pPr>
            <a:lvl5pPr marL="0" marR="0" lvl="4" indent="0" algn="l" rtl="0">
              <a:lnSpc>
                <a:spcPct val="100000"/>
              </a:lnSpc>
              <a:spcBef>
                <a:spcPts val="0"/>
              </a:spcBef>
              <a:spcAft>
                <a:spcPts val="0"/>
              </a:spcAft>
              <a:buClr>
                <a:srgbClr val="3A54A5"/>
              </a:buClr>
              <a:buSzPts val="1400"/>
              <a:buFont typeface="Calibri"/>
              <a:buNone/>
              <a:defRPr sz="1400" b="0" i="0" u="none" strike="noStrike" cap="none">
                <a:solidFill>
                  <a:srgbClr val="3A54A5"/>
                </a:solidFill>
                <a:latin typeface="Calibri"/>
                <a:ea typeface="Calibri"/>
                <a:cs typeface="Calibri"/>
                <a:sym typeface="Calibri"/>
              </a:defRPr>
            </a:lvl5pPr>
            <a:lvl6pPr marL="0" marR="0" lvl="5" indent="0" algn="l" rtl="0">
              <a:lnSpc>
                <a:spcPct val="100000"/>
              </a:lnSpc>
              <a:spcBef>
                <a:spcPts val="0"/>
              </a:spcBef>
              <a:spcAft>
                <a:spcPts val="0"/>
              </a:spcAft>
              <a:buClr>
                <a:srgbClr val="3A54A5"/>
              </a:buClr>
              <a:buSzPts val="1400"/>
              <a:buFont typeface="Calibri"/>
              <a:buNone/>
              <a:defRPr sz="1400" b="0" i="0" u="none" strike="noStrike" cap="none">
                <a:solidFill>
                  <a:srgbClr val="3A54A5"/>
                </a:solidFill>
                <a:latin typeface="Calibri"/>
                <a:ea typeface="Calibri"/>
                <a:cs typeface="Calibri"/>
                <a:sym typeface="Calibri"/>
              </a:defRPr>
            </a:lvl6pPr>
            <a:lvl7pPr marL="0" marR="0" lvl="6" indent="0" algn="l" rtl="0">
              <a:lnSpc>
                <a:spcPct val="100000"/>
              </a:lnSpc>
              <a:spcBef>
                <a:spcPts val="0"/>
              </a:spcBef>
              <a:spcAft>
                <a:spcPts val="0"/>
              </a:spcAft>
              <a:buClr>
                <a:srgbClr val="3A54A5"/>
              </a:buClr>
              <a:buSzPts val="1400"/>
              <a:buFont typeface="Calibri"/>
              <a:buNone/>
              <a:defRPr sz="1400" b="0" i="0" u="none" strike="noStrike" cap="none">
                <a:solidFill>
                  <a:srgbClr val="3A54A5"/>
                </a:solidFill>
                <a:latin typeface="Calibri"/>
                <a:ea typeface="Calibri"/>
                <a:cs typeface="Calibri"/>
                <a:sym typeface="Calibri"/>
              </a:defRPr>
            </a:lvl7pPr>
            <a:lvl8pPr marL="0" marR="0" lvl="7" indent="0" algn="l" rtl="0">
              <a:lnSpc>
                <a:spcPct val="100000"/>
              </a:lnSpc>
              <a:spcBef>
                <a:spcPts val="0"/>
              </a:spcBef>
              <a:spcAft>
                <a:spcPts val="0"/>
              </a:spcAft>
              <a:buClr>
                <a:srgbClr val="3A54A5"/>
              </a:buClr>
              <a:buSzPts val="1400"/>
              <a:buFont typeface="Calibri"/>
              <a:buNone/>
              <a:defRPr sz="1400" b="0" i="0" u="none" strike="noStrike" cap="none">
                <a:solidFill>
                  <a:srgbClr val="3A54A5"/>
                </a:solidFill>
                <a:latin typeface="Calibri"/>
                <a:ea typeface="Calibri"/>
                <a:cs typeface="Calibri"/>
                <a:sym typeface="Calibri"/>
              </a:defRPr>
            </a:lvl8pPr>
            <a:lvl9pPr marL="0" marR="0" lvl="8" indent="0" algn="l" rtl="0">
              <a:lnSpc>
                <a:spcPct val="100000"/>
              </a:lnSpc>
              <a:spcBef>
                <a:spcPts val="0"/>
              </a:spcBef>
              <a:spcAft>
                <a:spcPts val="0"/>
              </a:spcAft>
              <a:buClr>
                <a:srgbClr val="3A54A5"/>
              </a:buClr>
              <a:buSzPts val="1400"/>
              <a:buFont typeface="Calibri"/>
              <a:buNone/>
              <a:defRPr sz="1400" b="0" i="0" u="none" strike="noStrike" cap="none">
                <a:solidFill>
                  <a:srgbClr val="3A54A5"/>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352155" y="377391"/>
            <a:ext cx="6987106" cy="9153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3"/>
        <p:cNvGrpSpPr/>
        <p:nvPr/>
      </p:nvGrpSpPr>
      <p:grpSpPr>
        <a:xfrm>
          <a:off x="0" y="0"/>
          <a:ext cx="0" cy="0"/>
          <a:chOff x="0" y="0"/>
          <a:chExt cx="0" cy="0"/>
        </a:xfrm>
      </p:grpSpPr>
      <p:sp>
        <p:nvSpPr>
          <p:cNvPr id="64" name="Google Shape;64;p15"/>
          <p:cNvSpPr txBox="1">
            <a:spLocks noGrp="1"/>
          </p:cNvSpPr>
          <p:nvPr>
            <p:ph type="title"/>
          </p:nvPr>
        </p:nvSpPr>
        <p:spPr>
          <a:xfrm>
            <a:off x="365298" y="350815"/>
            <a:ext cx="6987106" cy="9153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15"/>
          <p:cNvSpPr txBox="1">
            <a:spLocks noGrp="1"/>
          </p:cNvSpPr>
          <p:nvPr>
            <p:ph type="body" idx="1"/>
          </p:nvPr>
        </p:nvSpPr>
        <p:spPr>
          <a:xfrm>
            <a:off x="365298" y="1600200"/>
            <a:ext cx="8257568" cy="4691069"/>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6"/>
        <p:cNvGrpSpPr/>
        <p:nvPr/>
      </p:nvGrpSpPr>
      <p:grpSpPr>
        <a:xfrm>
          <a:off x="0" y="0"/>
          <a:ext cx="0" cy="0"/>
          <a:chOff x="0" y="0"/>
          <a:chExt cx="0" cy="0"/>
        </a:xfrm>
      </p:grpSpPr>
      <p:sp>
        <p:nvSpPr>
          <p:cNvPr id="67" name="Google Shape;67;p16"/>
          <p:cNvSpPr txBox="1">
            <a:spLocks noGrp="1"/>
          </p:cNvSpPr>
          <p:nvPr>
            <p:ph type="title"/>
          </p:nvPr>
        </p:nvSpPr>
        <p:spPr>
          <a:xfrm>
            <a:off x="364604" y="350815"/>
            <a:ext cx="6987106" cy="9153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16"/>
          <p:cNvSpPr txBox="1">
            <a:spLocks noGrp="1"/>
          </p:cNvSpPr>
          <p:nvPr>
            <p:ph type="body" idx="1"/>
          </p:nvPr>
        </p:nvSpPr>
        <p:spPr>
          <a:xfrm>
            <a:off x="364604" y="1600200"/>
            <a:ext cx="4038600" cy="4697187"/>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Clr>
                <a:schemeClr val="dk2"/>
              </a:buClr>
              <a:buSzPts val="1800"/>
              <a:buChar char="•"/>
              <a:defRPr sz="1800"/>
            </a:lvl4pPr>
            <a:lvl5pPr marL="2286000" lvl="4" indent="-342900" algn="l">
              <a:spcBef>
                <a:spcPts val="360"/>
              </a:spcBef>
              <a:spcAft>
                <a:spcPts val="0"/>
              </a:spcAft>
              <a:buClr>
                <a:schemeClr val="dk2"/>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69" name="Google Shape;69;p16"/>
          <p:cNvSpPr txBox="1">
            <a:spLocks noGrp="1"/>
          </p:cNvSpPr>
          <p:nvPr>
            <p:ph type="body" idx="2"/>
          </p:nvPr>
        </p:nvSpPr>
        <p:spPr>
          <a:xfrm>
            <a:off x="4555604" y="1600200"/>
            <a:ext cx="4038600" cy="4697187"/>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Clr>
                <a:schemeClr val="dk2"/>
              </a:buClr>
              <a:buSzPts val="1800"/>
              <a:buChar char="•"/>
              <a:defRPr sz="1800"/>
            </a:lvl4pPr>
            <a:lvl5pPr marL="2286000" lvl="4" indent="-342900" algn="l">
              <a:spcBef>
                <a:spcPts val="360"/>
              </a:spcBef>
              <a:spcAft>
                <a:spcPts val="0"/>
              </a:spcAft>
              <a:buClr>
                <a:schemeClr val="dk2"/>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Section Header" type="secHead">
  <p:cSld name="SECTION_HEADER">
    <p:spTree>
      <p:nvGrpSpPr>
        <p:cNvPr id="1" name="Shape 70"/>
        <p:cNvGrpSpPr/>
        <p:nvPr/>
      </p:nvGrpSpPr>
      <p:grpSpPr>
        <a:xfrm>
          <a:off x="0" y="0"/>
          <a:ext cx="0" cy="0"/>
          <a:chOff x="0" y="0"/>
          <a:chExt cx="0" cy="0"/>
        </a:xfrm>
      </p:grpSpPr>
      <p:sp>
        <p:nvSpPr>
          <p:cNvPr id="71" name="Google Shape;71;p1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2"/>
              </a:buClr>
              <a:buSzPts val="4000"/>
              <a:buFont typeface="Twentieth Century"/>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1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SzPts val="2000"/>
              <a:buNone/>
              <a:defRPr sz="2000">
                <a:solidFill>
                  <a:srgbClr val="3A54A5"/>
                </a:solidFill>
              </a:defRPr>
            </a:lvl1pPr>
            <a:lvl2pPr marL="914400" lvl="1" indent="-228600" algn="l">
              <a:spcBef>
                <a:spcPts val="360"/>
              </a:spcBef>
              <a:spcAft>
                <a:spcPts val="0"/>
              </a:spcAft>
              <a:buSzPts val="1800"/>
              <a:buNone/>
              <a:defRPr sz="1800">
                <a:solidFill>
                  <a:srgbClr val="8F97C0"/>
                </a:solidFill>
              </a:defRPr>
            </a:lvl2pPr>
            <a:lvl3pPr marL="1371600" lvl="2" indent="-228600" algn="l">
              <a:spcBef>
                <a:spcPts val="320"/>
              </a:spcBef>
              <a:spcAft>
                <a:spcPts val="0"/>
              </a:spcAft>
              <a:buSzPts val="1600"/>
              <a:buNone/>
              <a:defRPr sz="1600">
                <a:solidFill>
                  <a:srgbClr val="8F97C0"/>
                </a:solidFill>
              </a:defRPr>
            </a:lvl3pPr>
            <a:lvl4pPr marL="1828800" lvl="3" indent="-228600" algn="l">
              <a:spcBef>
                <a:spcPts val="280"/>
              </a:spcBef>
              <a:spcAft>
                <a:spcPts val="0"/>
              </a:spcAft>
              <a:buClr>
                <a:srgbClr val="8F97C0"/>
              </a:buClr>
              <a:buSzPts val="1400"/>
              <a:buNone/>
              <a:defRPr sz="1400">
                <a:solidFill>
                  <a:srgbClr val="8F97C0"/>
                </a:solidFill>
              </a:defRPr>
            </a:lvl4pPr>
            <a:lvl5pPr marL="2286000" lvl="4" indent="-228600" algn="l">
              <a:spcBef>
                <a:spcPts val="280"/>
              </a:spcBef>
              <a:spcAft>
                <a:spcPts val="0"/>
              </a:spcAft>
              <a:buClr>
                <a:srgbClr val="8F97C0"/>
              </a:buClr>
              <a:buSzPts val="1400"/>
              <a:buNone/>
              <a:defRPr sz="1400">
                <a:solidFill>
                  <a:srgbClr val="8F97C0"/>
                </a:solidFill>
              </a:defRPr>
            </a:lvl5pPr>
            <a:lvl6pPr marL="2743200" lvl="5" indent="-228600" algn="l">
              <a:spcBef>
                <a:spcPts val="280"/>
              </a:spcBef>
              <a:spcAft>
                <a:spcPts val="0"/>
              </a:spcAft>
              <a:buClr>
                <a:srgbClr val="8F97C0"/>
              </a:buClr>
              <a:buSzPts val="1400"/>
              <a:buNone/>
              <a:defRPr sz="1400">
                <a:solidFill>
                  <a:srgbClr val="8F97C0"/>
                </a:solidFill>
              </a:defRPr>
            </a:lvl6pPr>
            <a:lvl7pPr marL="3200400" lvl="6" indent="-228600" algn="l">
              <a:spcBef>
                <a:spcPts val="280"/>
              </a:spcBef>
              <a:spcAft>
                <a:spcPts val="0"/>
              </a:spcAft>
              <a:buClr>
                <a:srgbClr val="8F97C0"/>
              </a:buClr>
              <a:buSzPts val="1400"/>
              <a:buNone/>
              <a:defRPr sz="1400">
                <a:solidFill>
                  <a:srgbClr val="8F97C0"/>
                </a:solidFill>
              </a:defRPr>
            </a:lvl7pPr>
            <a:lvl8pPr marL="3657600" lvl="7" indent="-228600" algn="l">
              <a:spcBef>
                <a:spcPts val="280"/>
              </a:spcBef>
              <a:spcAft>
                <a:spcPts val="0"/>
              </a:spcAft>
              <a:buClr>
                <a:srgbClr val="8F97C0"/>
              </a:buClr>
              <a:buSzPts val="1400"/>
              <a:buNone/>
              <a:defRPr sz="1400">
                <a:solidFill>
                  <a:srgbClr val="8F97C0"/>
                </a:solidFill>
              </a:defRPr>
            </a:lvl8pPr>
            <a:lvl9pPr marL="4114800" lvl="8" indent="-228600" algn="l">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73"/>
        <p:cNvGrpSpPr/>
        <p:nvPr/>
      </p:nvGrpSpPr>
      <p:grpSpPr>
        <a:xfrm>
          <a:off x="0" y="0"/>
          <a:ext cx="0" cy="0"/>
          <a:chOff x="0" y="0"/>
          <a:chExt cx="0" cy="0"/>
        </a:xfrm>
      </p:grpSpPr>
      <p:sp>
        <p:nvSpPr>
          <p:cNvPr id="74" name="Google Shape;74;p18"/>
          <p:cNvSpPr/>
          <p:nvPr/>
        </p:nvSpPr>
        <p:spPr>
          <a:xfrm>
            <a:off x="-388471" y="-254000"/>
            <a:ext cx="4273177" cy="1763059"/>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E2AC00"/>
              </a:solidFill>
              <a:latin typeface="Calibri"/>
              <a:ea typeface="Calibri"/>
              <a:cs typeface="Calibri"/>
              <a:sym typeface="Calibri"/>
            </a:endParaRPr>
          </a:p>
        </p:txBody>
      </p:sp>
      <p:sp>
        <p:nvSpPr>
          <p:cNvPr id="75" name="Google Shape;75;p18"/>
          <p:cNvSpPr/>
          <p:nvPr/>
        </p:nvSpPr>
        <p:spPr>
          <a:xfrm>
            <a:off x="557958" y="-2443850"/>
            <a:ext cx="8078043" cy="7897381"/>
          </a:xfrm>
          <a:prstGeom prst="roundRect">
            <a:avLst>
              <a:gd name="adj" fmla="val 16667"/>
            </a:avLst>
          </a:prstGeom>
          <a:solidFill>
            <a:srgbClr val="BCC6E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BCC6E8"/>
              </a:solidFill>
              <a:latin typeface="Calibri"/>
              <a:ea typeface="Calibri"/>
              <a:cs typeface="Calibri"/>
              <a:sym typeface="Calibri"/>
            </a:endParaRPr>
          </a:p>
        </p:txBody>
      </p:sp>
      <p:sp>
        <p:nvSpPr>
          <p:cNvPr id="76" name="Google Shape;76;p18"/>
          <p:cNvSpPr/>
          <p:nvPr/>
        </p:nvSpPr>
        <p:spPr>
          <a:xfrm>
            <a:off x="722313" y="-2106699"/>
            <a:ext cx="7772400" cy="7394492"/>
          </a:xfrm>
          <a:prstGeom prst="roundRect">
            <a:avLst>
              <a:gd name="adj" fmla="val 16667"/>
            </a:avLst>
          </a:prstGeom>
          <a:solidFill>
            <a:srgbClr val="3366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E2AC00"/>
              </a:solidFill>
              <a:latin typeface="Calibri"/>
              <a:ea typeface="Calibri"/>
              <a:cs typeface="Calibri"/>
              <a:sym typeface="Calibri"/>
            </a:endParaRPr>
          </a:p>
        </p:txBody>
      </p:sp>
      <p:sp>
        <p:nvSpPr>
          <p:cNvPr id="77" name="Google Shape;77;p18"/>
          <p:cNvSpPr txBox="1">
            <a:spLocks noGrp="1"/>
          </p:cNvSpPr>
          <p:nvPr>
            <p:ph type="title"/>
          </p:nvPr>
        </p:nvSpPr>
        <p:spPr>
          <a:xfrm>
            <a:off x="1394662" y="3798999"/>
            <a:ext cx="7211452"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rgbClr val="FFFFFF"/>
              </a:buClr>
              <a:buSzPts val="4000"/>
              <a:buFont typeface="Twentieth Century"/>
              <a:buNone/>
              <a:defRPr sz="4000" b="1" cap="none">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18"/>
          <p:cNvSpPr txBox="1">
            <a:spLocks noGrp="1"/>
          </p:cNvSpPr>
          <p:nvPr>
            <p:ph type="body" idx="1"/>
          </p:nvPr>
        </p:nvSpPr>
        <p:spPr>
          <a:xfrm>
            <a:off x="1708425" y="4630384"/>
            <a:ext cx="7628125" cy="651044"/>
          </a:xfrm>
          <a:prstGeom prst="rect">
            <a:avLst/>
          </a:prstGeom>
          <a:noFill/>
          <a:ln>
            <a:noFill/>
          </a:ln>
        </p:spPr>
        <p:txBody>
          <a:bodyPr spcFirstLastPara="1" wrap="square" lIns="91425" tIns="45700" rIns="91425" bIns="45700" anchor="t" anchorCtr="0">
            <a:noAutofit/>
          </a:bodyPr>
          <a:lstStyle>
            <a:lvl1pPr marL="457200" lvl="0" indent="-228600" algn="l">
              <a:spcBef>
                <a:spcPts val="400"/>
              </a:spcBef>
              <a:spcAft>
                <a:spcPts val="0"/>
              </a:spcAft>
              <a:buSzPts val="2000"/>
              <a:buNone/>
              <a:defRPr sz="2000">
                <a:solidFill>
                  <a:srgbClr val="FFFFFF"/>
                </a:solidFill>
              </a:defRPr>
            </a:lvl1pPr>
            <a:lvl2pPr marL="914400" lvl="1" indent="-228600" algn="l">
              <a:spcBef>
                <a:spcPts val="360"/>
              </a:spcBef>
              <a:spcAft>
                <a:spcPts val="0"/>
              </a:spcAft>
              <a:buSzPts val="1800"/>
              <a:buNone/>
              <a:defRPr sz="1800">
                <a:solidFill>
                  <a:srgbClr val="8F97C0"/>
                </a:solidFill>
              </a:defRPr>
            </a:lvl2pPr>
            <a:lvl3pPr marL="1371600" lvl="2" indent="-228600" algn="l">
              <a:spcBef>
                <a:spcPts val="320"/>
              </a:spcBef>
              <a:spcAft>
                <a:spcPts val="0"/>
              </a:spcAft>
              <a:buSzPts val="1600"/>
              <a:buNone/>
              <a:defRPr sz="1600">
                <a:solidFill>
                  <a:srgbClr val="8F97C0"/>
                </a:solidFill>
              </a:defRPr>
            </a:lvl3pPr>
            <a:lvl4pPr marL="1828800" lvl="3" indent="-228600" algn="l">
              <a:spcBef>
                <a:spcPts val="280"/>
              </a:spcBef>
              <a:spcAft>
                <a:spcPts val="0"/>
              </a:spcAft>
              <a:buClr>
                <a:srgbClr val="8F97C0"/>
              </a:buClr>
              <a:buSzPts val="1400"/>
              <a:buNone/>
              <a:defRPr sz="1400">
                <a:solidFill>
                  <a:srgbClr val="8F97C0"/>
                </a:solidFill>
              </a:defRPr>
            </a:lvl4pPr>
            <a:lvl5pPr marL="2286000" lvl="4" indent="-228600" algn="l">
              <a:spcBef>
                <a:spcPts val="280"/>
              </a:spcBef>
              <a:spcAft>
                <a:spcPts val="0"/>
              </a:spcAft>
              <a:buClr>
                <a:srgbClr val="8F97C0"/>
              </a:buClr>
              <a:buSzPts val="1400"/>
              <a:buNone/>
              <a:defRPr sz="1400">
                <a:solidFill>
                  <a:srgbClr val="8F97C0"/>
                </a:solidFill>
              </a:defRPr>
            </a:lvl5pPr>
            <a:lvl6pPr marL="2743200" lvl="5" indent="-228600" algn="l">
              <a:spcBef>
                <a:spcPts val="280"/>
              </a:spcBef>
              <a:spcAft>
                <a:spcPts val="0"/>
              </a:spcAft>
              <a:buClr>
                <a:srgbClr val="8F97C0"/>
              </a:buClr>
              <a:buSzPts val="1400"/>
              <a:buNone/>
              <a:defRPr sz="1400">
                <a:solidFill>
                  <a:srgbClr val="8F97C0"/>
                </a:solidFill>
              </a:defRPr>
            </a:lvl6pPr>
            <a:lvl7pPr marL="3200400" lvl="6" indent="-228600" algn="l">
              <a:spcBef>
                <a:spcPts val="280"/>
              </a:spcBef>
              <a:spcAft>
                <a:spcPts val="0"/>
              </a:spcAft>
              <a:buClr>
                <a:srgbClr val="8F97C0"/>
              </a:buClr>
              <a:buSzPts val="1400"/>
              <a:buNone/>
              <a:defRPr sz="1400">
                <a:solidFill>
                  <a:srgbClr val="8F97C0"/>
                </a:solidFill>
              </a:defRPr>
            </a:lvl7pPr>
            <a:lvl8pPr marL="3657600" lvl="7" indent="-228600" algn="l">
              <a:spcBef>
                <a:spcPts val="280"/>
              </a:spcBef>
              <a:spcAft>
                <a:spcPts val="0"/>
              </a:spcAft>
              <a:buClr>
                <a:srgbClr val="8F97C0"/>
              </a:buClr>
              <a:buSzPts val="1400"/>
              <a:buNone/>
              <a:defRPr sz="1400">
                <a:solidFill>
                  <a:srgbClr val="8F97C0"/>
                </a:solidFill>
              </a:defRPr>
            </a:lvl8pPr>
            <a:lvl9pPr marL="4114800" lvl="8" indent="-228600" algn="l">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79"/>
        <p:cNvGrpSpPr/>
        <p:nvPr/>
      </p:nvGrpSpPr>
      <p:grpSpPr>
        <a:xfrm>
          <a:off x="0" y="0"/>
          <a:ext cx="0" cy="0"/>
          <a:chOff x="0" y="0"/>
          <a:chExt cx="0" cy="0"/>
        </a:xfrm>
      </p:grpSpPr>
      <p:sp>
        <p:nvSpPr>
          <p:cNvPr id="80" name="Google Shape;80;p19"/>
          <p:cNvSpPr/>
          <p:nvPr/>
        </p:nvSpPr>
        <p:spPr>
          <a:xfrm>
            <a:off x="740809" y="705949"/>
            <a:ext cx="5185667" cy="4875250"/>
          </a:xfrm>
          <a:prstGeom prst="roundRect">
            <a:avLst>
              <a:gd name="adj" fmla="val 16667"/>
            </a:avLst>
          </a:prstGeom>
          <a:noFill/>
          <a:ln w="76200" cap="flat" cmpd="sng">
            <a:solidFill>
              <a:srgbClr val="BCC6E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E2AC00"/>
              </a:solidFill>
              <a:latin typeface="Calibri"/>
              <a:ea typeface="Calibri"/>
              <a:cs typeface="Calibri"/>
              <a:sym typeface="Calibri"/>
            </a:endParaRPr>
          </a:p>
        </p:txBody>
      </p:sp>
      <p:sp>
        <p:nvSpPr>
          <p:cNvPr id="81" name="Google Shape;81;p19"/>
          <p:cNvSpPr txBox="1">
            <a:spLocks noGrp="1"/>
          </p:cNvSpPr>
          <p:nvPr>
            <p:ph type="title"/>
          </p:nvPr>
        </p:nvSpPr>
        <p:spPr>
          <a:xfrm>
            <a:off x="1202112" y="4558618"/>
            <a:ext cx="4630293" cy="83841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rgbClr val="3366FF"/>
              </a:buClr>
              <a:buSzPts val="4000"/>
              <a:buFont typeface="Twentieth Century"/>
              <a:buNone/>
              <a:defRPr sz="4000" b="1" cap="none">
                <a:solidFill>
                  <a:srgbClr val="3366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19"/>
          <p:cNvSpPr/>
          <p:nvPr/>
        </p:nvSpPr>
        <p:spPr>
          <a:xfrm>
            <a:off x="924307" y="844331"/>
            <a:ext cx="5185667" cy="4875250"/>
          </a:xfrm>
          <a:prstGeom prst="roundRect">
            <a:avLst>
              <a:gd name="adj" fmla="val 16667"/>
            </a:avLst>
          </a:prstGeom>
          <a:noFill/>
          <a:ln w="76200" cap="flat" cmpd="sng">
            <a:solidFill>
              <a:srgbClr val="33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E2AC00"/>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3"/>
        <p:cNvGrpSpPr/>
        <p:nvPr/>
      </p:nvGrpSpPr>
      <p:grpSpPr>
        <a:xfrm>
          <a:off x="0" y="0"/>
          <a:ext cx="0" cy="0"/>
          <a:chOff x="0" y="0"/>
          <a:chExt cx="0" cy="0"/>
        </a:xfrm>
      </p:grpSpPr>
      <p:sp>
        <p:nvSpPr>
          <p:cNvPr id="84" name="Google Shape;84;p20"/>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20"/>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SzPts val="3200"/>
              <a:buNone/>
              <a:defRPr>
                <a:solidFill>
                  <a:srgbClr val="3366FF"/>
                </a:solidFill>
              </a:defRPr>
            </a:lvl1pPr>
            <a:lvl2pPr lvl="1" algn="ctr">
              <a:spcBef>
                <a:spcPts val="560"/>
              </a:spcBef>
              <a:spcAft>
                <a:spcPts val="0"/>
              </a:spcAft>
              <a:buSzPts val="2800"/>
              <a:buNone/>
              <a:defRPr>
                <a:solidFill>
                  <a:srgbClr val="8F97C0"/>
                </a:solidFill>
              </a:defRPr>
            </a:lvl2pPr>
            <a:lvl3pPr lvl="2" algn="ctr">
              <a:spcBef>
                <a:spcPts val="480"/>
              </a:spcBef>
              <a:spcAft>
                <a:spcPts val="0"/>
              </a:spcAft>
              <a:buSzPts val="2400"/>
              <a:buNone/>
              <a:defRPr>
                <a:solidFill>
                  <a:srgbClr val="8F97C0"/>
                </a:solidFill>
              </a:defRPr>
            </a:lvl3pPr>
            <a:lvl4pPr lvl="3" algn="ctr">
              <a:spcBef>
                <a:spcPts val="400"/>
              </a:spcBef>
              <a:spcAft>
                <a:spcPts val="0"/>
              </a:spcAft>
              <a:buClr>
                <a:srgbClr val="8F97C0"/>
              </a:buClr>
              <a:buSzPts val="2000"/>
              <a:buNone/>
              <a:defRPr>
                <a:solidFill>
                  <a:srgbClr val="8F97C0"/>
                </a:solidFill>
              </a:defRPr>
            </a:lvl4pPr>
            <a:lvl5pPr lvl="4" algn="ctr">
              <a:spcBef>
                <a:spcPts val="400"/>
              </a:spcBef>
              <a:spcAft>
                <a:spcPts val="0"/>
              </a:spcAft>
              <a:buClr>
                <a:srgbClr val="8F97C0"/>
              </a:buClr>
              <a:buSzPts val="2000"/>
              <a:buNone/>
              <a:defRPr>
                <a:solidFill>
                  <a:srgbClr val="8F97C0"/>
                </a:solidFill>
              </a:defRPr>
            </a:lvl5pPr>
            <a:lvl6pPr lvl="5" algn="ctr">
              <a:spcBef>
                <a:spcPts val="400"/>
              </a:spcBef>
              <a:spcAft>
                <a:spcPts val="0"/>
              </a:spcAft>
              <a:buClr>
                <a:srgbClr val="8F97C0"/>
              </a:buClr>
              <a:buSzPts val="2000"/>
              <a:buNone/>
              <a:defRPr>
                <a:solidFill>
                  <a:srgbClr val="8F97C0"/>
                </a:solidFill>
              </a:defRPr>
            </a:lvl6pPr>
            <a:lvl7pPr lvl="6" algn="ctr">
              <a:spcBef>
                <a:spcPts val="400"/>
              </a:spcBef>
              <a:spcAft>
                <a:spcPts val="0"/>
              </a:spcAft>
              <a:buClr>
                <a:srgbClr val="8F97C0"/>
              </a:buClr>
              <a:buSzPts val="2000"/>
              <a:buNone/>
              <a:defRPr>
                <a:solidFill>
                  <a:srgbClr val="8F97C0"/>
                </a:solidFill>
              </a:defRPr>
            </a:lvl7pPr>
            <a:lvl8pPr lvl="7" algn="ctr">
              <a:spcBef>
                <a:spcPts val="400"/>
              </a:spcBef>
              <a:spcAft>
                <a:spcPts val="0"/>
              </a:spcAft>
              <a:buClr>
                <a:srgbClr val="8F97C0"/>
              </a:buClr>
              <a:buSzPts val="2000"/>
              <a:buNone/>
              <a:defRPr>
                <a:solidFill>
                  <a:srgbClr val="8F97C0"/>
                </a:solidFill>
              </a:defRPr>
            </a:lvl8pPr>
            <a:lvl9pPr lvl="8" algn="ctr">
              <a:spcBef>
                <a:spcPts val="400"/>
              </a:spcBef>
              <a:spcAft>
                <a:spcPts val="0"/>
              </a:spcAft>
              <a:buClr>
                <a:srgbClr val="8F97C0"/>
              </a:buClr>
              <a:buSzPts val="2000"/>
              <a:buNone/>
              <a:defRPr>
                <a:solidFill>
                  <a:srgbClr val="8F97C0"/>
                </a:solidFil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6"/>
        <p:cNvGrpSpPr/>
        <p:nvPr/>
      </p:nvGrpSpPr>
      <p:grpSpPr>
        <a:xfrm>
          <a:off x="0" y="0"/>
          <a:ext cx="0" cy="0"/>
          <a:chOff x="0" y="0"/>
          <a:chExt cx="0" cy="0"/>
        </a:xfrm>
      </p:grpSpPr>
      <p:sp>
        <p:nvSpPr>
          <p:cNvPr id="87" name="Google Shape;87;p21"/>
          <p:cNvSpPr txBox="1">
            <a:spLocks noGrp="1"/>
          </p:cNvSpPr>
          <p:nvPr>
            <p:ph type="title"/>
          </p:nvPr>
        </p:nvSpPr>
        <p:spPr>
          <a:xfrm>
            <a:off x="324920" y="502281"/>
            <a:ext cx="7297840" cy="9153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4400"/>
              <a:buFont typeface="Twentieth Century"/>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21"/>
          <p:cNvSpPr txBox="1">
            <a:spLocks noGrp="1"/>
          </p:cNvSpPr>
          <p:nvPr>
            <p:ph type="body" idx="1"/>
          </p:nvPr>
        </p:nvSpPr>
        <p:spPr>
          <a:xfrm>
            <a:off x="324920" y="152188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Clr>
                <a:schemeClr val="dk2"/>
              </a:buClr>
              <a:buSzPts val="1600"/>
              <a:buNone/>
              <a:defRPr sz="1600" b="1"/>
            </a:lvl4pPr>
            <a:lvl5pPr marL="2286000" lvl="4" indent="-228600" algn="l">
              <a:spcBef>
                <a:spcPts val="320"/>
              </a:spcBef>
              <a:spcAft>
                <a:spcPts val="0"/>
              </a:spcAft>
              <a:buClr>
                <a:schemeClr val="dk2"/>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89" name="Google Shape;89;p21"/>
          <p:cNvSpPr txBox="1">
            <a:spLocks noGrp="1"/>
          </p:cNvSpPr>
          <p:nvPr>
            <p:ph type="body" idx="2"/>
          </p:nvPr>
        </p:nvSpPr>
        <p:spPr>
          <a:xfrm>
            <a:off x="324920" y="2161645"/>
            <a:ext cx="4040188" cy="4109282"/>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Clr>
                <a:schemeClr val="dk2"/>
              </a:buClr>
              <a:buSzPts val="1600"/>
              <a:buChar char="•"/>
              <a:defRPr sz="1600"/>
            </a:lvl4pPr>
            <a:lvl5pPr marL="2286000" lvl="4" indent="-330200" algn="l">
              <a:spcBef>
                <a:spcPts val="320"/>
              </a:spcBef>
              <a:spcAft>
                <a:spcPts val="0"/>
              </a:spcAft>
              <a:buClr>
                <a:schemeClr val="dk2"/>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90" name="Google Shape;90;p21"/>
          <p:cNvSpPr txBox="1">
            <a:spLocks noGrp="1"/>
          </p:cNvSpPr>
          <p:nvPr>
            <p:ph type="body" idx="3"/>
          </p:nvPr>
        </p:nvSpPr>
        <p:spPr>
          <a:xfrm>
            <a:off x="4512745" y="152188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Clr>
                <a:schemeClr val="dk2"/>
              </a:buClr>
              <a:buSzPts val="1600"/>
              <a:buNone/>
              <a:defRPr sz="1600" b="1"/>
            </a:lvl4pPr>
            <a:lvl5pPr marL="2286000" lvl="4" indent="-228600" algn="l">
              <a:spcBef>
                <a:spcPts val="320"/>
              </a:spcBef>
              <a:spcAft>
                <a:spcPts val="0"/>
              </a:spcAft>
              <a:buClr>
                <a:schemeClr val="dk2"/>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91" name="Google Shape;91;p21"/>
          <p:cNvSpPr txBox="1">
            <a:spLocks noGrp="1"/>
          </p:cNvSpPr>
          <p:nvPr>
            <p:ph type="body" idx="4"/>
          </p:nvPr>
        </p:nvSpPr>
        <p:spPr>
          <a:xfrm>
            <a:off x="4512745" y="2161645"/>
            <a:ext cx="4041775" cy="4109282"/>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Clr>
                <a:schemeClr val="dk2"/>
              </a:buClr>
              <a:buSzPts val="1600"/>
              <a:buChar char="•"/>
              <a:defRPr sz="1600"/>
            </a:lvl4pPr>
            <a:lvl5pPr marL="2286000" lvl="4" indent="-330200" algn="l">
              <a:spcBef>
                <a:spcPts val="320"/>
              </a:spcBef>
              <a:spcAft>
                <a:spcPts val="0"/>
              </a:spcAft>
              <a:buClr>
                <a:schemeClr val="dk2"/>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365298" y="350815"/>
            <a:ext cx="6987106" cy="9153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365298" y="1600200"/>
            <a:ext cx="8257568" cy="4691069"/>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92"/>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8"/>
        <p:cNvGrpSpPr/>
        <p:nvPr/>
      </p:nvGrpSpPr>
      <p:grpSpPr>
        <a:xfrm>
          <a:off x="0" y="0"/>
          <a:ext cx="0" cy="0"/>
          <a:chOff x="0" y="0"/>
          <a:chExt cx="0" cy="0"/>
        </a:xfrm>
      </p:grpSpPr>
      <p:sp>
        <p:nvSpPr>
          <p:cNvPr id="99" name="Google Shape;99;p24"/>
          <p:cNvSpPr txBox="1">
            <a:spLocks noGrp="1"/>
          </p:cNvSpPr>
          <p:nvPr>
            <p:ph type="title"/>
          </p:nvPr>
        </p:nvSpPr>
        <p:spPr>
          <a:xfrm>
            <a:off x="365298" y="350815"/>
            <a:ext cx="6987106" cy="9153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24"/>
          <p:cNvSpPr txBox="1">
            <a:spLocks noGrp="1"/>
          </p:cNvSpPr>
          <p:nvPr>
            <p:ph type="body" idx="1"/>
          </p:nvPr>
        </p:nvSpPr>
        <p:spPr>
          <a:xfrm>
            <a:off x="365298" y="1600200"/>
            <a:ext cx="8257568" cy="4691069"/>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101"/>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Section Header" type="secHead">
  <p:cSld name="SECTION_HEADER">
    <p:spTree>
      <p:nvGrpSpPr>
        <p:cNvPr id="1" name="Shape 102"/>
        <p:cNvGrpSpPr/>
        <p:nvPr/>
      </p:nvGrpSpPr>
      <p:grpSpPr>
        <a:xfrm>
          <a:off x="0" y="0"/>
          <a:ext cx="0" cy="0"/>
          <a:chOff x="0" y="0"/>
          <a:chExt cx="0" cy="0"/>
        </a:xfrm>
      </p:grpSpPr>
      <p:sp>
        <p:nvSpPr>
          <p:cNvPr id="103" name="Google Shape;103;p2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2"/>
              </a:buClr>
              <a:buSzPts val="4000"/>
              <a:buFont typeface="Twentieth Century"/>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2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SzPts val="2000"/>
              <a:buNone/>
              <a:defRPr sz="2000">
                <a:solidFill>
                  <a:srgbClr val="3A54A5"/>
                </a:solidFill>
              </a:defRPr>
            </a:lvl1pPr>
            <a:lvl2pPr marL="914400" lvl="1" indent="-228600" algn="l">
              <a:spcBef>
                <a:spcPts val="360"/>
              </a:spcBef>
              <a:spcAft>
                <a:spcPts val="0"/>
              </a:spcAft>
              <a:buSzPts val="1800"/>
              <a:buNone/>
              <a:defRPr sz="1800">
                <a:solidFill>
                  <a:srgbClr val="8F97C0"/>
                </a:solidFill>
              </a:defRPr>
            </a:lvl2pPr>
            <a:lvl3pPr marL="1371600" lvl="2" indent="-228600" algn="l">
              <a:spcBef>
                <a:spcPts val="320"/>
              </a:spcBef>
              <a:spcAft>
                <a:spcPts val="0"/>
              </a:spcAft>
              <a:buSzPts val="1600"/>
              <a:buNone/>
              <a:defRPr sz="1600">
                <a:solidFill>
                  <a:srgbClr val="8F97C0"/>
                </a:solidFill>
              </a:defRPr>
            </a:lvl3pPr>
            <a:lvl4pPr marL="1828800" lvl="3" indent="-228600" algn="l">
              <a:spcBef>
                <a:spcPts val="280"/>
              </a:spcBef>
              <a:spcAft>
                <a:spcPts val="0"/>
              </a:spcAft>
              <a:buClr>
                <a:srgbClr val="8F97C0"/>
              </a:buClr>
              <a:buSzPts val="1400"/>
              <a:buNone/>
              <a:defRPr sz="1400">
                <a:solidFill>
                  <a:srgbClr val="8F97C0"/>
                </a:solidFill>
              </a:defRPr>
            </a:lvl4pPr>
            <a:lvl5pPr marL="2286000" lvl="4" indent="-228600" algn="l">
              <a:spcBef>
                <a:spcPts val="280"/>
              </a:spcBef>
              <a:spcAft>
                <a:spcPts val="0"/>
              </a:spcAft>
              <a:buClr>
                <a:srgbClr val="8F97C0"/>
              </a:buClr>
              <a:buSzPts val="1400"/>
              <a:buNone/>
              <a:defRPr sz="1400">
                <a:solidFill>
                  <a:srgbClr val="8F97C0"/>
                </a:solidFill>
              </a:defRPr>
            </a:lvl5pPr>
            <a:lvl6pPr marL="2743200" lvl="5" indent="-228600" algn="l">
              <a:spcBef>
                <a:spcPts val="280"/>
              </a:spcBef>
              <a:spcAft>
                <a:spcPts val="0"/>
              </a:spcAft>
              <a:buClr>
                <a:srgbClr val="8F97C0"/>
              </a:buClr>
              <a:buSzPts val="1400"/>
              <a:buNone/>
              <a:defRPr sz="1400">
                <a:solidFill>
                  <a:srgbClr val="8F97C0"/>
                </a:solidFill>
              </a:defRPr>
            </a:lvl6pPr>
            <a:lvl7pPr marL="3200400" lvl="6" indent="-228600" algn="l">
              <a:spcBef>
                <a:spcPts val="280"/>
              </a:spcBef>
              <a:spcAft>
                <a:spcPts val="0"/>
              </a:spcAft>
              <a:buClr>
                <a:srgbClr val="8F97C0"/>
              </a:buClr>
              <a:buSzPts val="1400"/>
              <a:buNone/>
              <a:defRPr sz="1400">
                <a:solidFill>
                  <a:srgbClr val="8F97C0"/>
                </a:solidFill>
              </a:defRPr>
            </a:lvl7pPr>
            <a:lvl8pPr marL="3657600" lvl="7" indent="-228600" algn="l">
              <a:spcBef>
                <a:spcPts val="280"/>
              </a:spcBef>
              <a:spcAft>
                <a:spcPts val="0"/>
              </a:spcAft>
              <a:buClr>
                <a:srgbClr val="8F97C0"/>
              </a:buClr>
              <a:buSzPts val="1400"/>
              <a:buNone/>
              <a:defRPr sz="1400">
                <a:solidFill>
                  <a:srgbClr val="8F97C0"/>
                </a:solidFill>
              </a:defRPr>
            </a:lvl8pPr>
            <a:lvl9pPr marL="4114800" lvl="8" indent="-228600" algn="l">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105"/>
        <p:cNvGrpSpPr/>
        <p:nvPr/>
      </p:nvGrpSpPr>
      <p:grpSpPr>
        <a:xfrm>
          <a:off x="0" y="0"/>
          <a:ext cx="0" cy="0"/>
          <a:chOff x="0" y="0"/>
          <a:chExt cx="0" cy="0"/>
        </a:xfrm>
      </p:grpSpPr>
      <p:sp>
        <p:nvSpPr>
          <p:cNvPr id="106" name="Google Shape;106;p27"/>
          <p:cNvSpPr/>
          <p:nvPr/>
        </p:nvSpPr>
        <p:spPr>
          <a:xfrm>
            <a:off x="-388471" y="-254000"/>
            <a:ext cx="4273177" cy="1763059"/>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E2AC00"/>
              </a:solidFill>
              <a:latin typeface="Calibri"/>
              <a:ea typeface="Calibri"/>
              <a:cs typeface="Calibri"/>
              <a:sym typeface="Calibri"/>
            </a:endParaRPr>
          </a:p>
        </p:txBody>
      </p:sp>
      <p:sp>
        <p:nvSpPr>
          <p:cNvPr id="107" name="Google Shape;107;p27"/>
          <p:cNvSpPr/>
          <p:nvPr/>
        </p:nvSpPr>
        <p:spPr>
          <a:xfrm>
            <a:off x="557958" y="-2443850"/>
            <a:ext cx="8078043" cy="7897381"/>
          </a:xfrm>
          <a:prstGeom prst="roundRect">
            <a:avLst>
              <a:gd name="adj" fmla="val 16667"/>
            </a:avLst>
          </a:prstGeom>
          <a:solidFill>
            <a:srgbClr val="BCC6E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BCC6E8"/>
              </a:solidFill>
              <a:latin typeface="Calibri"/>
              <a:ea typeface="Calibri"/>
              <a:cs typeface="Calibri"/>
              <a:sym typeface="Calibri"/>
            </a:endParaRPr>
          </a:p>
        </p:txBody>
      </p:sp>
      <p:sp>
        <p:nvSpPr>
          <p:cNvPr id="108" name="Google Shape;108;p27"/>
          <p:cNvSpPr/>
          <p:nvPr/>
        </p:nvSpPr>
        <p:spPr>
          <a:xfrm>
            <a:off x="722313" y="-2106699"/>
            <a:ext cx="7772400" cy="7394492"/>
          </a:xfrm>
          <a:prstGeom prst="roundRect">
            <a:avLst>
              <a:gd name="adj" fmla="val 16667"/>
            </a:avLst>
          </a:prstGeom>
          <a:solidFill>
            <a:srgbClr val="3366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E2AC00"/>
              </a:solidFill>
              <a:latin typeface="Calibri"/>
              <a:ea typeface="Calibri"/>
              <a:cs typeface="Calibri"/>
              <a:sym typeface="Calibri"/>
            </a:endParaRPr>
          </a:p>
        </p:txBody>
      </p:sp>
      <p:sp>
        <p:nvSpPr>
          <p:cNvPr id="109" name="Google Shape;109;p27"/>
          <p:cNvSpPr txBox="1">
            <a:spLocks noGrp="1"/>
          </p:cNvSpPr>
          <p:nvPr>
            <p:ph type="title"/>
          </p:nvPr>
        </p:nvSpPr>
        <p:spPr>
          <a:xfrm>
            <a:off x="1394662" y="3798999"/>
            <a:ext cx="7211452"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rgbClr val="FFFFFF"/>
              </a:buClr>
              <a:buSzPts val="4000"/>
              <a:buFont typeface="Twentieth Century"/>
              <a:buNone/>
              <a:defRPr sz="4000" b="1" cap="none">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27"/>
          <p:cNvSpPr txBox="1">
            <a:spLocks noGrp="1"/>
          </p:cNvSpPr>
          <p:nvPr>
            <p:ph type="body" idx="1"/>
          </p:nvPr>
        </p:nvSpPr>
        <p:spPr>
          <a:xfrm>
            <a:off x="1708425" y="4630384"/>
            <a:ext cx="7628125" cy="651044"/>
          </a:xfrm>
          <a:prstGeom prst="rect">
            <a:avLst/>
          </a:prstGeom>
          <a:noFill/>
          <a:ln>
            <a:noFill/>
          </a:ln>
        </p:spPr>
        <p:txBody>
          <a:bodyPr spcFirstLastPara="1" wrap="square" lIns="91425" tIns="45700" rIns="91425" bIns="45700" anchor="t" anchorCtr="0">
            <a:noAutofit/>
          </a:bodyPr>
          <a:lstStyle>
            <a:lvl1pPr marL="457200" lvl="0" indent="-228600" algn="l">
              <a:spcBef>
                <a:spcPts val="400"/>
              </a:spcBef>
              <a:spcAft>
                <a:spcPts val="0"/>
              </a:spcAft>
              <a:buSzPts val="2000"/>
              <a:buNone/>
              <a:defRPr sz="2000">
                <a:solidFill>
                  <a:srgbClr val="FFFFFF"/>
                </a:solidFill>
              </a:defRPr>
            </a:lvl1pPr>
            <a:lvl2pPr marL="914400" lvl="1" indent="-228600" algn="l">
              <a:spcBef>
                <a:spcPts val="360"/>
              </a:spcBef>
              <a:spcAft>
                <a:spcPts val="0"/>
              </a:spcAft>
              <a:buSzPts val="1800"/>
              <a:buNone/>
              <a:defRPr sz="1800">
                <a:solidFill>
                  <a:srgbClr val="8F97C0"/>
                </a:solidFill>
              </a:defRPr>
            </a:lvl2pPr>
            <a:lvl3pPr marL="1371600" lvl="2" indent="-228600" algn="l">
              <a:spcBef>
                <a:spcPts val="320"/>
              </a:spcBef>
              <a:spcAft>
                <a:spcPts val="0"/>
              </a:spcAft>
              <a:buSzPts val="1600"/>
              <a:buNone/>
              <a:defRPr sz="1600">
                <a:solidFill>
                  <a:srgbClr val="8F97C0"/>
                </a:solidFill>
              </a:defRPr>
            </a:lvl3pPr>
            <a:lvl4pPr marL="1828800" lvl="3" indent="-228600" algn="l">
              <a:spcBef>
                <a:spcPts val="280"/>
              </a:spcBef>
              <a:spcAft>
                <a:spcPts val="0"/>
              </a:spcAft>
              <a:buClr>
                <a:srgbClr val="8F97C0"/>
              </a:buClr>
              <a:buSzPts val="1400"/>
              <a:buNone/>
              <a:defRPr sz="1400">
                <a:solidFill>
                  <a:srgbClr val="8F97C0"/>
                </a:solidFill>
              </a:defRPr>
            </a:lvl4pPr>
            <a:lvl5pPr marL="2286000" lvl="4" indent="-228600" algn="l">
              <a:spcBef>
                <a:spcPts val="280"/>
              </a:spcBef>
              <a:spcAft>
                <a:spcPts val="0"/>
              </a:spcAft>
              <a:buClr>
                <a:srgbClr val="8F97C0"/>
              </a:buClr>
              <a:buSzPts val="1400"/>
              <a:buNone/>
              <a:defRPr sz="1400">
                <a:solidFill>
                  <a:srgbClr val="8F97C0"/>
                </a:solidFill>
              </a:defRPr>
            </a:lvl5pPr>
            <a:lvl6pPr marL="2743200" lvl="5" indent="-228600" algn="l">
              <a:spcBef>
                <a:spcPts val="280"/>
              </a:spcBef>
              <a:spcAft>
                <a:spcPts val="0"/>
              </a:spcAft>
              <a:buClr>
                <a:srgbClr val="8F97C0"/>
              </a:buClr>
              <a:buSzPts val="1400"/>
              <a:buNone/>
              <a:defRPr sz="1400">
                <a:solidFill>
                  <a:srgbClr val="8F97C0"/>
                </a:solidFill>
              </a:defRPr>
            </a:lvl6pPr>
            <a:lvl7pPr marL="3200400" lvl="6" indent="-228600" algn="l">
              <a:spcBef>
                <a:spcPts val="280"/>
              </a:spcBef>
              <a:spcAft>
                <a:spcPts val="0"/>
              </a:spcAft>
              <a:buClr>
                <a:srgbClr val="8F97C0"/>
              </a:buClr>
              <a:buSzPts val="1400"/>
              <a:buNone/>
              <a:defRPr sz="1400">
                <a:solidFill>
                  <a:srgbClr val="8F97C0"/>
                </a:solidFill>
              </a:defRPr>
            </a:lvl7pPr>
            <a:lvl8pPr marL="3657600" lvl="7" indent="-228600" algn="l">
              <a:spcBef>
                <a:spcPts val="280"/>
              </a:spcBef>
              <a:spcAft>
                <a:spcPts val="0"/>
              </a:spcAft>
              <a:buClr>
                <a:srgbClr val="8F97C0"/>
              </a:buClr>
              <a:buSzPts val="1400"/>
              <a:buNone/>
              <a:defRPr sz="1400">
                <a:solidFill>
                  <a:srgbClr val="8F97C0"/>
                </a:solidFill>
              </a:defRPr>
            </a:lvl8pPr>
            <a:lvl9pPr marL="4114800" lvl="8" indent="-228600" algn="l">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111"/>
        <p:cNvGrpSpPr/>
        <p:nvPr/>
      </p:nvGrpSpPr>
      <p:grpSpPr>
        <a:xfrm>
          <a:off x="0" y="0"/>
          <a:ext cx="0" cy="0"/>
          <a:chOff x="0" y="0"/>
          <a:chExt cx="0" cy="0"/>
        </a:xfrm>
      </p:grpSpPr>
      <p:sp>
        <p:nvSpPr>
          <p:cNvPr id="112" name="Google Shape;112;p28"/>
          <p:cNvSpPr/>
          <p:nvPr/>
        </p:nvSpPr>
        <p:spPr>
          <a:xfrm>
            <a:off x="740809" y="705949"/>
            <a:ext cx="5185667" cy="4875250"/>
          </a:xfrm>
          <a:prstGeom prst="roundRect">
            <a:avLst>
              <a:gd name="adj" fmla="val 16667"/>
            </a:avLst>
          </a:prstGeom>
          <a:noFill/>
          <a:ln w="76200" cap="flat" cmpd="sng">
            <a:solidFill>
              <a:srgbClr val="BCC6E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E2AC00"/>
              </a:solidFill>
              <a:latin typeface="Calibri"/>
              <a:ea typeface="Calibri"/>
              <a:cs typeface="Calibri"/>
              <a:sym typeface="Calibri"/>
            </a:endParaRPr>
          </a:p>
        </p:txBody>
      </p:sp>
      <p:sp>
        <p:nvSpPr>
          <p:cNvPr id="113" name="Google Shape;113;p28"/>
          <p:cNvSpPr txBox="1">
            <a:spLocks noGrp="1"/>
          </p:cNvSpPr>
          <p:nvPr>
            <p:ph type="title"/>
          </p:nvPr>
        </p:nvSpPr>
        <p:spPr>
          <a:xfrm>
            <a:off x="1202112" y="4558618"/>
            <a:ext cx="4630293" cy="83841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rgbClr val="3366FF"/>
              </a:buClr>
              <a:buSzPts val="4000"/>
              <a:buFont typeface="Twentieth Century"/>
              <a:buNone/>
              <a:defRPr sz="4000" b="1" cap="none">
                <a:solidFill>
                  <a:srgbClr val="3366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4" name="Google Shape;114;p28"/>
          <p:cNvSpPr/>
          <p:nvPr/>
        </p:nvSpPr>
        <p:spPr>
          <a:xfrm>
            <a:off x="924307" y="844331"/>
            <a:ext cx="5185667" cy="4875250"/>
          </a:xfrm>
          <a:prstGeom prst="roundRect">
            <a:avLst>
              <a:gd name="adj" fmla="val 16667"/>
            </a:avLst>
          </a:prstGeom>
          <a:noFill/>
          <a:ln w="76200" cap="flat" cmpd="sng">
            <a:solidFill>
              <a:srgbClr val="33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E2AC00"/>
              </a:solidFill>
              <a:latin typeface="Calibri"/>
              <a:ea typeface="Calibri"/>
              <a:cs typeface="Calibri"/>
              <a:sym typeface="Calibri"/>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5"/>
        <p:cNvGrpSpPr/>
        <p:nvPr/>
      </p:nvGrpSpPr>
      <p:grpSpPr>
        <a:xfrm>
          <a:off x="0" y="0"/>
          <a:ext cx="0" cy="0"/>
          <a:chOff x="0" y="0"/>
          <a:chExt cx="0" cy="0"/>
        </a:xfrm>
      </p:grpSpPr>
      <p:sp>
        <p:nvSpPr>
          <p:cNvPr id="116" name="Google Shape;116;p29"/>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2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SzPts val="3200"/>
              <a:buNone/>
              <a:defRPr>
                <a:solidFill>
                  <a:srgbClr val="3366FF"/>
                </a:solidFill>
              </a:defRPr>
            </a:lvl1pPr>
            <a:lvl2pPr lvl="1" algn="ctr">
              <a:spcBef>
                <a:spcPts val="560"/>
              </a:spcBef>
              <a:spcAft>
                <a:spcPts val="0"/>
              </a:spcAft>
              <a:buSzPts val="2800"/>
              <a:buNone/>
              <a:defRPr>
                <a:solidFill>
                  <a:srgbClr val="8F97C0"/>
                </a:solidFill>
              </a:defRPr>
            </a:lvl2pPr>
            <a:lvl3pPr lvl="2" algn="ctr">
              <a:spcBef>
                <a:spcPts val="480"/>
              </a:spcBef>
              <a:spcAft>
                <a:spcPts val="0"/>
              </a:spcAft>
              <a:buSzPts val="2400"/>
              <a:buNone/>
              <a:defRPr>
                <a:solidFill>
                  <a:srgbClr val="8F97C0"/>
                </a:solidFill>
              </a:defRPr>
            </a:lvl3pPr>
            <a:lvl4pPr lvl="3" algn="ctr">
              <a:spcBef>
                <a:spcPts val="400"/>
              </a:spcBef>
              <a:spcAft>
                <a:spcPts val="0"/>
              </a:spcAft>
              <a:buClr>
                <a:srgbClr val="8F97C0"/>
              </a:buClr>
              <a:buSzPts val="2000"/>
              <a:buNone/>
              <a:defRPr>
                <a:solidFill>
                  <a:srgbClr val="8F97C0"/>
                </a:solidFill>
              </a:defRPr>
            </a:lvl4pPr>
            <a:lvl5pPr lvl="4" algn="ctr">
              <a:spcBef>
                <a:spcPts val="400"/>
              </a:spcBef>
              <a:spcAft>
                <a:spcPts val="0"/>
              </a:spcAft>
              <a:buClr>
                <a:srgbClr val="8F97C0"/>
              </a:buClr>
              <a:buSzPts val="2000"/>
              <a:buNone/>
              <a:defRPr>
                <a:solidFill>
                  <a:srgbClr val="8F97C0"/>
                </a:solidFill>
              </a:defRPr>
            </a:lvl5pPr>
            <a:lvl6pPr lvl="5" algn="ctr">
              <a:spcBef>
                <a:spcPts val="400"/>
              </a:spcBef>
              <a:spcAft>
                <a:spcPts val="0"/>
              </a:spcAft>
              <a:buClr>
                <a:srgbClr val="8F97C0"/>
              </a:buClr>
              <a:buSzPts val="2000"/>
              <a:buNone/>
              <a:defRPr>
                <a:solidFill>
                  <a:srgbClr val="8F97C0"/>
                </a:solidFill>
              </a:defRPr>
            </a:lvl6pPr>
            <a:lvl7pPr lvl="6" algn="ctr">
              <a:spcBef>
                <a:spcPts val="400"/>
              </a:spcBef>
              <a:spcAft>
                <a:spcPts val="0"/>
              </a:spcAft>
              <a:buClr>
                <a:srgbClr val="8F97C0"/>
              </a:buClr>
              <a:buSzPts val="2000"/>
              <a:buNone/>
              <a:defRPr>
                <a:solidFill>
                  <a:srgbClr val="8F97C0"/>
                </a:solidFill>
              </a:defRPr>
            </a:lvl7pPr>
            <a:lvl8pPr lvl="7" algn="ctr">
              <a:spcBef>
                <a:spcPts val="400"/>
              </a:spcBef>
              <a:spcAft>
                <a:spcPts val="0"/>
              </a:spcAft>
              <a:buClr>
                <a:srgbClr val="8F97C0"/>
              </a:buClr>
              <a:buSzPts val="2000"/>
              <a:buNone/>
              <a:defRPr>
                <a:solidFill>
                  <a:srgbClr val="8F97C0"/>
                </a:solidFill>
              </a:defRPr>
            </a:lvl8pPr>
            <a:lvl9pPr lvl="8" algn="ctr">
              <a:spcBef>
                <a:spcPts val="400"/>
              </a:spcBef>
              <a:spcAft>
                <a:spcPts val="0"/>
              </a:spcAft>
              <a:buClr>
                <a:srgbClr val="8F97C0"/>
              </a:buClr>
              <a:buSzPts val="2000"/>
              <a:buNone/>
              <a:defRPr>
                <a:solidFill>
                  <a:srgbClr val="8F97C0"/>
                </a:solidFill>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8"/>
        <p:cNvGrpSpPr/>
        <p:nvPr/>
      </p:nvGrpSpPr>
      <p:grpSpPr>
        <a:xfrm>
          <a:off x="0" y="0"/>
          <a:ext cx="0" cy="0"/>
          <a:chOff x="0" y="0"/>
          <a:chExt cx="0" cy="0"/>
        </a:xfrm>
      </p:grpSpPr>
      <p:sp>
        <p:nvSpPr>
          <p:cNvPr id="119" name="Google Shape;119;p30"/>
          <p:cNvSpPr txBox="1">
            <a:spLocks noGrp="1"/>
          </p:cNvSpPr>
          <p:nvPr>
            <p:ph type="title"/>
          </p:nvPr>
        </p:nvSpPr>
        <p:spPr>
          <a:xfrm>
            <a:off x="364604" y="350815"/>
            <a:ext cx="6987106" cy="9153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0" name="Google Shape;120;p30"/>
          <p:cNvSpPr txBox="1">
            <a:spLocks noGrp="1"/>
          </p:cNvSpPr>
          <p:nvPr>
            <p:ph type="body" idx="1"/>
          </p:nvPr>
        </p:nvSpPr>
        <p:spPr>
          <a:xfrm>
            <a:off x="364604" y="1600200"/>
            <a:ext cx="4038600" cy="4697187"/>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Clr>
                <a:schemeClr val="dk2"/>
              </a:buClr>
              <a:buSzPts val="1800"/>
              <a:buChar char="•"/>
              <a:defRPr sz="1800"/>
            </a:lvl4pPr>
            <a:lvl5pPr marL="2286000" lvl="4" indent="-342900" algn="l">
              <a:spcBef>
                <a:spcPts val="360"/>
              </a:spcBef>
              <a:spcAft>
                <a:spcPts val="0"/>
              </a:spcAft>
              <a:buClr>
                <a:schemeClr val="dk2"/>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21" name="Google Shape;121;p30"/>
          <p:cNvSpPr txBox="1">
            <a:spLocks noGrp="1"/>
          </p:cNvSpPr>
          <p:nvPr>
            <p:ph type="body" idx="2"/>
          </p:nvPr>
        </p:nvSpPr>
        <p:spPr>
          <a:xfrm>
            <a:off x="4555604" y="1600200"/>
            <a:ext cx="4038600" cy="4697187"/>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Clr>
                <a:schemeClr val="dk2"/>
              </a:buClr>
              <a:buSzPts val="1800"/>
              <a:buChar char="•"/>
              <a:defRPr sz="1800"/>
            </a:lvl4pPr>
            <a:lvl5pPr marL="2286000" lvl="4" indent="-342900" algn="l">
              <a:spcBef>
                <a:spcPts val="360"/>
              </a:spcBef>
              <a:spcAft>
                <a:spcPts val="0"/>
              </a:spcAft>
              <a:buClr>
                <a:schemeClr val="dk2"/>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2"/>
        <p:cNvGrpSpPr/>
        <p:nvPr/>
      </p:nvGrpSpPr>
      <p:grpSpPr>
        <a:xfrm>
          <a:off x="0" y="0"/>
          <a:ext cx="0" cy="0"/>
          <a:chOff x="0" y="0"/>
          <a:chExt cx="0" cy="0"/>
        </a:xfrm>
      </p:grpSpPr>
      <p:sp>
        <p:nvSpPr>
          <p:cNvPr id="123" name="Google Shape;123;p31"/>
          <p:cNvSpPr txBox="1">
            <a:spLocks noGrp="1"/>
          </p:cNvSpPr>
          <p:nvPr>
            <p:ph type="title"/>
          </p:nvPr>
        </p:nvSpPr>
        <p:spPr>
          <a:xfrm>
            <a:off x="324920" y="502281"/>
            <a:ext cx="7297840" cy="9153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4400"/>
              <a:buFont typeface="Twentieth Century"/>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4" name="Google Shape;124;p31"/>
          <p:cNvSpPr txBox="1">
            <a:spLocks noGrp="1"/>
          </p:cNvSpPr>
          <p:nvPr>
            <p:ph type="body" idx="1"/>
          </p:nvPr>
        </p:nvSpPr>
        <p:spPr>
          <a:xfrm>
            <a:off x="324920" y="152188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Clr>
                <a:schemeClr val="dk2"/>
              </a:buClr>
              <a:buSzPts val="1600"/>
              <a:buNone/>
              <a:defRPr sz="1600" b="1"/>
            </a:lvl4pPr>
            <a:lvl5pPr marL="2286000" lvl="4" indent="-228600" algn="l">
              <a:spcBef>
                <a:spcPts val="320"/>
              </a:spcBef>
              <a:spcAft>
                <a:spcPts val="0"/>
              </a:spcAft>
              <a:buClr>
                <a:schemeClr val="dk2"/>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5" name="Google Shape;125;p31"/>
          <p:cNvSpPr txBox="1">
            <a:spLocks noGrp="1"/>
          </p:cNvSpPr>
          <p:nvPr>
            <p:ph type="body" idx="2"/>
          </p:nvPr>
        </p:nvSpPr>
        <p:spPr>
          <a:xfrm>
            <a:off x="324920" y="2161645"/>
            <a:ext cx="4040188" cy="4109282"/>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Clr>
                <a:schemeClr val="dk2"/>
              </a:buClr>
              <a:buSzPts val="1600"/>
              <a:buChar char="•"/>
              <a:defRPr sz="1600"/>
            </a:lvl4pPr>
            <a:lvl5pPr marL="2286000" lvl="4" indent="-330200" algn="l">
              <a:spcBef>
                <a:spcPts val="320"/>
              </a:spcBef>
              <a:spcAft>
                <a:spcPts val="0"/>
              </a:spcAft>
              <a:buClr>
                <a:schemeClr val="dk2"/>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6" name="Google Shape;126;p31"/>
          <p:cNvSpPr txBox="1">
            <a:spLocks noGrp="1"/>
          </p:cNvSpPr>
          <p:nvPr>
            <p:ph type="body" idx="3"/>
          </p:nvPr>
        </p:nvSpPr>
        <p:spPr>
          <a:xfrm>
            <a:off x="4512745" y="152188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Clr>
                <a:schemeClr val="dk2"/>
              </a:buClr>
              <a:buSzPts val="1600"/>
              <a:buNone/>
              <a:defRPr sz="1600" b="1"/>
            </a:lvl4pPr>
            <a:lvl5pPr marL="2286000" lvl="4" indent="-228600" algn="l">
              <a:spcBef>
                <a:spcPts val="320"/>
              </a:spcBef>
              <a:spcAft>
                <a:spcPts val="0"/>
              </a:spcAft>
              <a:buClr>
                <a:schemeClr val="dk2"/>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7" name="Google Shape;127;p31"/>
          <p:cNvSpPr txBox="1">
            <a:spLocks noGrp="1"/>
          </p:cNvSpPr>
          <p:nvPr>
            <p:ph type="body" idx="4"/>
          </p:nvPr>
        </p:nvSpPr>
        <p:spPr>
          <a:xfrm>
            <a:off x="4512745" y="2161645"/>
            <a:ext cx="4041775" cy="4109282"/>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Clr>
                <a:schemeClr val="dk2"/>
              </a:buClr>
              <a:buSzPts val="1600"/>
              <a:buChar char="•"/>
              <a:defRPr sz="1600"/>
            </a:lvl4pPr>
            <a:lvl5pPr marL="2286000" lvl="4" indent="-330200" algn="l">
              <a:spcBef>
                <a:spcPts val="320"/>
              </a:spcBef>
              <a:spcAft>
                <a:spcPts val="0"/>
              </a:spcAft>
              <a:buClr>
                <a:schemeClr val="dk2"/>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128"/>
        <p:cNvGrpSpPr/>
        <p:nvPr/>
      </p:nvGrpSpPr>
      <p:grpSpPr>
        <a:xfrm>
          <a:off x="0" y="0"/>
          <a:ext cx="0" cy="0"/>
          <a:chOff x="0" y="0"/>
          <a:chExt cx="0" cy="0"/>
        </a:xfrm>
      </p:grpSpPr>
      <p:sp>
        <p:nvSpPr>
          <p:cNvPr id="129" name="Google Shape;129;p32"/>
          <p:cNvSpPr txBox="1">
            <a:spLocks noGrp="1"/>
          </p:cNvSpPr>
          <p:nvPr>
            <p:ph type="title"/>
          </p:nvPr>
        </p:nvSpPr>
        <p:spPr>
          <a:xfrm>
            <a:off x="352155" y="377391"/>
            <a:ext cx="6987106" cy="9153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64604" y="350815"/>
            <a:ext cx="6987106" cy="9153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4"/>
          <p:cNvSpPr txBox="1">
            <a:spLocks noGrp="1"/>
          </p:cNvSpPr>
          <p:nvPr>
            <p:ph type="body" idx="1"/>
          </p:nvPr>
        </p:nvSpPr>
        <p:spPr>
          <a:xfrm>
            <a:off x="364604" y="1600200"/>
            <a:ext cx="4038600" cy="4697187"/>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Clr>
                <a:schemeClr val="dk2"/>
              </a:buClr>
              <a:buSzPts val="1800"/>
              <a:buChar char="•"/>
              <a:defRPr sz="1800"/>
            </a:lvl4pPr>
            <a:lvl5pPr marL="2286000" lvl="4" indent="-342900" algn="l">
              <a:spcBef>
                <a:spcPts val="360"/>
              </a:spcBef>
              <a:spcAft>
                <a:spcPts val="0"/>
              </a:spcAft>
              <a:buClr>
                <a:schemeClr val="dk2"/>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3" name="Google Shape;23;p4"/>
          <p:cNvSpPr txBox="1">
            <a:spLocks noGrp="1"/>
          </p:cNvSpPr>
          <p:nvPr>
            <p:ph type="body" idx="2"/>
          </p:nvPr>
        </p:nvSpPr>
        <p:spPr>
          <a:xfrm>
            <a:off x="4555604" y="1600200"/>
            <a:ext cx="4038600" cy="4697187"/>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Clr>
                <a:schemeClr val="dk2"/>
              </a:buClr>
              <a:buSzPts val="1800"/>
              <a:buChar char="•"/>
              <a:defRPr sz="1800"/>
            </a:lvl4pPr>
            <a:lvl5pPr marL="2286000" lvl="4" indent="-342900" algn="l">
              <a:spcBef>
                <a:spcPts val="360"/>
              </a:spcBef>
              <a:spcAft>
                <a:spcPts val="0"/>
              </a:spcAft>
              <a:buClr>
                <a:schemeClr val="dk2"/>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0"/>
        <p:cNvGrpSpPr/>
        <p:nvPr/>
      </p:nvGrpSpPr>
      <p:grpSpPr>
        <a:xfrm>
          <a:off x="0" y="0"/>
          <a:ext cx="0" cy="0"/>
          <a:chOff x="0" y="0"/>
          <a:chExt cx="0" cy="0"/>
        </a:xfrm>
      </p:grpSpPr>
      <p:sp>
        <p:nvSpPr>
          <p:cNvPr id="131" name="Google Shape;131;p33"/>
          <p:cNvSpPr txBox="1">
            <a:spLocks noGrp="1"/>
          </p:cNvSpPr>
          <p:nvPr>
            <p:ph type="title"/>
          </p:nvPr>
        </p:nvSpPr>
        <p:spPr>
          <a:xfrm>
            <a:off x="365298" y="350815"/>
            <a:ext cx="6987106" cy="9153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33" name="Google Shape;133;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34" name="Google Shape;134;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3A54A5"/>
              </a:buClr>
              <a:buSzPts val="1400"/>
              <a:buFont typeface="Calibri"/>
              <a:buNone/>
              <a:defRPr sz="1400" b="0" i="0" u="none" strike="noStrike" cap="none">
                <a:solidFill>
                  <a:srgbClr val="3A54A5"/>
                </a:solidFill>
                <a:latin typeface="Calibri"/>
                <a:ea typeface="Calibri"/>
                <a:cs typeface="Calibri"/>
                <a:sym typeface="Calibri"/>
              </a:defRPr>
            </a:lvl1pPr>
            <a:lvl2pPr marL="0" marR="0" lvl="1" indent="0" algn="l" rtl="0">
              <a:lnSpc>
                <a:spcPct val="100000"/>
              </a:lnSpc>
              <a:spcBef>
                <a:spcPts val="0"/>
              </a:spcBef>
              <a:spcAft>
                <a:spcPts val="0"/>
              </a:spcAft>
              <a:buClr>
                <a:srgbClr val="3A54A5"/>
              </a:buClr>
              <a:buSzPts val="1400"/>
              <a:buFont typeface="Calibri"/>
              <a:buNone/>
              <a:defRPr sz="1400" b="0" i="0" u="none" strike="noStrike" cap="none">
                <a:solidFill>
                  <a:srgbClr val="3A54A5"/>
                </a:solidFill>
                <a:latin typeface="Calibri"/>
                <a:ea typeface="Calibri"/>
                <a:cs typeface="Calibri"/>
                <a:sym typeface="Calibri"/>
              </a:defRPr>
            </a:lvl2pPr>
            <a:lvl3pPr marL="0" marR="0" lvl="2" indent="0" algn="l" rtl="0">
              <a:lnSpc>
                <a:spcPct val="100000"/>
              </a:lnSpc>
              <a:spcBef>
                <a:spcPts val="0"/>
              </a:spcBef>
              <a:spcAft>
                <a:spcPts val="0"/>
              </a:spcAft>
              <a:buClr>
                <a:srgbClr val="3A54A5"/>
              </a:buClr>
              <a:buSzPts val="1400"/>
              <a:buFont typeface="Calibri"/>
              <a:buNone/>
              <a:defRPr sz="1400" b="0" i="0" u="none" strike="noStrike" cap="none">
                <a:solidFill>
                  <a:srgbClr val="3A54A5"/>
                </a:solidFill>
                <a:latin typeface="Calibri"/>
                <a:ea typeface="Calibri"/>
                <a:cs typeface="Calibri"/>
                <a:sym typeface="Calibri"/>
              </a:defRPr>
            </a:lvl3pPr>
            <a:lvl4pPr marL="0" marR="0" lvl="3" indent="0" algn="l" rtl="0">
              <a:lnSpc>
                <a:spcPct val="100000"/>
              </a:lnSpc>
              <a:spcBef>
                <a:spcPts val="0"/>
              </a:spcBef>
              <a:spcAft>
                <a:spcPts val="0"/>
              </a:spcAft>
              <a:buClr>
                <a:srgbClr val="3A54A5"/>
              </a:buClr>
              <a:buSzPts val="1400"/>
              <a:buFont typeface="Calibri"/>
              <a:buNone/>
              <a:defRPr sz="1400" b="0" i="0" u="none" strike="noStrike" cap="none">
                <a:solidFill>
                  <a:srgbClr val="3A54A5"/>
                </a:solidFill>
                <a:latin typeface="Calibri"/>
                <a:ea typeface="Calibri"/>
                <a:cs typeface="Calibri"/>
                <a:sym typeface="Calibri"/>
              </a:defRPr>
            </a:lvl4pPr>
            <a:lvl5pPr marL="0" marR="0" lvl="4" indent="0" algn="l" rtl="0">
              <a:lnSpc>
                <a:spcPct val="100000"/>
              </a:lnSpc>
              <a:spcBef>
                <a:spcPts val="0"/>
              </a:spcBef>
              <a:spcAft>
                <a:spcPts val="0"/>
              </a:spcAft>
              <a:buClr>
                <a:srgbClr val="3A54A5"/>
              </a:buClr>
              <a:buSzPts val="1400"/>
              <a:buFont typeface="Calibri"/>
              <a:buNone/>
              <a:defRPr sz="1400" b="0" i="0" u="none" strike="noStrike" cap="none">
                <a:solidFill>
                  <a:srgbClr val="3A54A5"/>
                </a:solidFill>
                <a:latin typeface="Calibri"/>
                <a:ea typeface="Calibri"/>
                <a:cs typeface="Calibri"/>
                <a:sym typeface="Calibri"/>
              </a:defRPr>
            </a:lvl5pPr>
            <a:lvl6pPr marL="0" marR="0" lvl="5" indent="0" algn="l" rtl="0">
              <a:lnSpc>
                <a:spcPct val="100000"/>
              </a:lnSpc>
              <a:spcBef>
                <a:spcPts val="0"/>
              </a:spcBef>
              <a:spcAft>
                <a:spcPts val="0"/>
              </a:spcAft>
              <a:buClr>
                <a:srgbClr val="3A54A5"/>
              </a:buClr>
              <a:buSzPts val="1400"/>
              <a:buFont typeface="Calibri"/>
              <a:buNone/>
              <a:defRPr sz="1400" b="0" i="0" u="none" strike="noStrike" cap="none">
                <a:solidFill>
                  <a:srgbClr val="3A54A5"/>
                </a:solidFill>
                <a:latin typeface="Calibri"/>
                <a:ea typeface="Calibri"/>
                <a:cs typeface="Calibri"/>
                <a:sym typeface="Calibri"/>
              </a:defRPr>
            </a:lvl6pPr>
            <a:lvl7pPr marL="0" marR="0" lvl="6" indent="0" algn="l" rtl="0">
              <a:lnSpc>
                <a:spcPct val="100000"/>
              </a:lnSpc>
              <a:spcBef>
                <a:spcPts val="0"/>
              </a:spcBef>
              <a:spcAft>
                <a:spcPts val="0"/>
              </a:spcAft>
              <a:buClr>
                <a:srgbClr val="3A54A5"/>
              </a:buClr>
              <a:buSzPts val="1400"/>
              <a:buFont typeface="Calibri"/>
              <a:buNone/>
              <a:defRPr sz="1400" b="0" i="0" u="none" strike="noStrike" cap="none">
                <a:solidFill>
                  <a:srgbClr val="3A54A5"/>
                </a:solidFill>
                <a:latin typeface="Calibri"/>
                <a:ea typeface="Calibri"/>
                <a:cs typeface="Calibri"/>
                <a:sym typeface="Calibri"/>
              </a:defRPr>
            </a:lvl7pPr>
            <a:lvl8pPr marL="0" marR="0" lvl="7" indent="0" algn="l" rtl="0">
              <a:lnSpc>
                <a:spcPct val="100000"/>
              </a:lnSpc>
              <a:spcBef>
                <a:spcPts val="0"/>
              </a:spcBef>
              <a:spcAft>
                <a:spcPts val="0"/>
              </a:spcAft>
              <a:buClr>
                <a:srgbClr val="3A54A5"/>
              </a:buClr>
              <a:buSzPts val="1400"/>
              <a:buFont typeface="Calibri"/>
              <a:buNone/>
              <a:defRPr sz="1400" b="0" i="0" u="none" strike="noStrike" cap="none">
                <a:solidFill>
                  <a:srgbClr val="3A54A5"/>
                </a:solidFill>
                <a:latin typeface="Calibri"/>
                <a:ea typeface="Calibri"/>
                <a:cs typeface="Calibri"/>
                <a:sym typeface="Calibri"/>
              </a:defRPr>
            </a:lvl8pPr>
            <a:lvl9pPr marL="0" marR="0" lvl="8" indent="0" algn="l" rtl="0">
              <a:lnSpc>
                <a:spcPct val="100000"/>
              </a:lnSpc>
              <a:spcBef>
                <a:spcPts val="0"/>
              </a:spcBef>
              <a:spcAft>
                <a:spcPts val="0"/>
              </a:spcAft>
              <a:buClr>
                <a:srgbClr val="3A54A5"/>
              </a:buClr>
              <a:buSzPts val="1400"/>
              <a:buFont typeface="Calibri"/>
              <a:buNone/>
              <a:defRPr sz="1400" b="0" i="0" u="none" strike="noStrike" cap="none">
                <a:solidFill>
                  <a:srgbClr val="3A54A5"/>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0"/>
        <p:cNvGrpSpPr/>
        <p:nvPr/>
      </p:nvGrpSpPr>
      <p:grpSpPr>
        <a:xfrm>
          <a:off x="0" y="0"/>
          <a:ext cx="0" cy="0"/>
          <a:chOff x="0" y="0"/>
          <a:chExt cx="0" cy="0"/>
        </a:xfrm>
      </p:grpSpPr>
      <p:sp>
        <p:nvSpPr>
          <p:cNvPr id="141" name="Google Shape;141;p35"/>
          <p:cNvSpPr txBox="1">
            <a:spLocks noGrp="1"/>
          </p:cNvSpPr>
          <p:nvPr>
            <p:ph type="title"/>
          </p:nvPr>
        </p:nvSpPr>
        <p:spPr>
          <a:xfrm>
            <a:off x="365298" y="350815"/>
            <a:ext cx="6987106" cy="9153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35"/>
          <p:cNvSpPr txBox="1">
            <a:spLocks noGrp="1"/>
          </p:cNvSpPr>
          <p:nvPr>
            <p:ph type="body" idx="1"/>
          </p:nvPr>
        </p:nvSpPr>
        <p:spPr>
          <a:xfrm>
            <a:off x="365298" y="1600200"/>
            <a:ext cx="8257568" cy="4691069"/>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143"/>
        <p:cNvGrpSpPr/>
        <p:nvPr/>
      </p:nvGrpSpPr>
      <p:grpSpPr>
        <a:xfrm>
          <a:off x="0" y="0"/>
          <a:ext cx="0" cy="0"/>
          <a:chOff x="0" y="0"/>
          <a:chExt cx="0" cy="0"/>
        </a:xfrm>
      </p:grpSpPr>
      <p:sp>
        <p:nvSpPr>
          <p:cNvPr id="144" name="Google Shape;144;p36"/>
          <p:cNvSpPr txBox="1">
            <a:spLocks noGrp="1"/>
          </p:cNvSpPr>
          <p:nvPr>
            <p:ph type="title"/>
          </p:nvPr>
        </p:nvSpPr>
        <p:spPr>
          <a:xfrm>
            <a:off x="352155" y="377391"/>
            <a:ext cx="6987106" cy="9153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1_Section Header" type="secHead">
  <p:cSld name="SECTION_HEADER">
    <p:spTree>
      <p:nvGrpSpPr>
        <p:cNvPr id="1" name="Shape 145"/>
        <p:cNvGrpSpPr/>
        <p:nvPr/>
      </p:nvGrpSpPr>
      <p:grpSpPr>
        <a:xfrm>
          <a:off x="0" y="0"/>
          <a:ext cx="0" cy="0"/>
          <a:chOff x="0" y="0"/>
          <a:chExt cx="0" cy="0"/>
        </a:xfrm>
      </p:grpSpPr>
      <p:sp>
        <p:nvSpPr>
          <p:cNvPr id="146" name="Google Shape;146;p3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2"/>
              </a:buClr>
              <a:buSzPts val="4000"/>
              <a:buFont typeface="Twentieth Century"/>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7" name="Google Shape;147;p3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SzPts val="2000"/>
              <a:buNone/>
              <a:defRPr sz="2000">
                <a:solidFill>
                  <a:srgbClr val="3A54A5"/>
                </a:solidFill>
              </a:defRPr>
            </a:lvl1pPr>
            <a:lvl2pPr marL="914400" lvl="1" indent="-228600" algn="l">
              <a:spcBef>
                <a:spcPts val="360"/>
              </a:spcBef>
              <a:spcAft>
                <a:spcPts val="0"/>
              </a:spcAft>
              <a:buSzPts val="1800"/>
              <a:buNone/>
              <a:defRPr sz="1800">
                <a:solidFill>
                  <a:srgbClr val="8F97C0"/>
                </a:solidFill>
              </a:defRPr>
            </a:lvl2pPr>
            <a:lvl3pPr marL="1371600" lvl="2" indent="-228600" algn="l">
              <a:spcBef>
                <a:spcPts val="320"/>
              </a:spcBef>
              <a:spcAft>
                <a:spcPts val="0"/>
              </a:spcAft>
              <a:buSzPts val="1600"/>
              <a:buNone/>
              <a:defRPr sz="1600">
                <a:solidFill>
                  <a:srgbClr val="8F97C0"/>
                </a:solidFill>
              </a:defRPr>
            </a:lvl3pPr>
            <a:lvl4pPr marL="1828800" lvl="3" indent="-228600" algn="l">
              <a:spcBef>
                <a:spcPts val="280"/>
              </a:spcBef>
              <a:spcAft>
                <a:spcPts val="0"/>
              </a:spcAft>
              <a:buClr>
                <a:srgbClr val="8F97C0"/>
              </a:buClr>
              <a:buSzPts val="1400"/>
              <a:buNone/>
              <a:defRPr sz="1400">
                <a:solidFill>
                  <a:srgbClr val="8F97C0"/>
                </a:solidFill>
              </a:defRPr>
            </a:lvl4pPr>
            <a:lvl5pPr marL="2286000" lvl="4" indent="-228600" algn="l">
              <a:spcBef>
                <a:spcPts val="280"/>
              </a:spcBef>
              <a:spcAft>
                <a:spcPts val="0"/>
              </a:spcAft>
              <a:buClr>
                <a:srgbClr val="8F97C0"/>
              </a:buClr>
              <a:buSzPts val="1400"/>
              <a:buNone/>
              <a:defRPr sz="1400">
                <a:solidFill>
                  <a:srgbClr val="8F97C0"/>
                </a:solidFill>
              </a:defRPr>
            </a:lvl5pPr>
            <a:lvl6pPr marL="2743200" lvl="5" indent="-228600" algn="l">
              <a:spcBef>
                <a:spcPts val="280"/>
              </a:spcBef>
              <a:spcAft>
                <a:spcPts val="0"/>
              </a:spcAft>
              <a:buClr>
                <a:srgbClr val="8F97C0"/>
              </a:buClr>
              <a:buSzPts val="1400"/>
              <a:buNone/>
              <a:defRPr sz="1400">
                <a:solidFill>
                  <a:srgbClr val="8F97C0"/>
                </a:solidFill>
              </a:defRPr>
            </a:lvl6pPr>
            <a:lvl7pPr marL="3200400" lvl="6" indent="-228600" algn="l">
              <a:spcBef>
                <a:spcPts val="280"/>
              </a:spcBef>
              <a:spcAft>
                <a:spcPts val="0"/>
              </a:spcAft>
              <a:buClr>
                <a:srgbClr val="8F97C0"/>
              </a:buClr>
              <a:buSzPts val="1400"/>
              <a:buNone/>
              <a:defRPr sz="1400">
                <a:solidFill>
                  <a:srgbClr val="8F97C0"/>
                </a:solidFill>
              </a:defRPr>
            </a:lvl7pPr>
            <a:lvl8pPr marL="3657600" lvl="7" indent="-228600" algn="l">
              <a:spcBef>
                <a:spcPts val="280"/>
              </a:spcBef>
              <a:spcAft>
                <a:spcPts val="0"/>
              </a:spcAft>
              <a:buClr>
                <a:srgbClr val="8F97C0"/>
              </a:buClr>
              <a:buSzPts val="1400"/>
              <a:buNone/>
              <a:defRPr sz="1400">
                <a:solidFill>
                  <a:srgbClr val="8F97C0"/>
                </a:solidFill>
              </a:defRPr>
            </a:lvl8pPr>
            <a:lvl9pPr marL="4114800" lvl="8" indent="-228600" algn="l">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148"/>
        <p:cNvGrpSpPr/>
        <p:nvPr/>
      </p:nvGrpSpPr>
      <p:grpSpPr>
        <a:xfrm>
          <a:off x="0" y="0"/>
          <a:ext cx="0" cy="0"/>
          <a:chOff x="0" y="0"/>
          <a:chExt cx="0" cy="0"/>
        </a:xfrm>
      </p:grpSpPr>
      <p:sp>
        <p:nvSpPr>
          <p:cNvPr id="149" name="Google Shape;149;p38"/>
          <p:cNvSpPr/>
          <p:nvPr/>
        </p:nvSpPr>
        <p:spPr>
          <a:xfrm>
            <a:off x="-388471" y="-254000"/>
            <a:ext cx="4273177" cy="1763059"/>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E2AC00"/>
              </a:solidFill>
              <a:latin typeface="Calibri"/>
              <a:ea typeface="Calibri"/>
              <a:cs typeface="Calibri"/>
              <a:sym typeface="Calibri"/>
            </a:endParaRPr>
          </a:p>
        </p:txBody>
      </p:sp>
      <p:sp>
        <p:nvSpPr>
          <p:cNvPr id="150" name="Google Shape;150;p38"/>
          <p:cNvSpPr/>
          <p:nvPr/>
        </p:nvSpPr>
        <p:spPr>
          <a:xfrm>
            <a:off x="557958" y="-2443850"/>
            <a:ext cx="8078043" cy="7897381"/>
          </a:xfrm>
          <a:prstGeom prst="roundRect">
            <a:avLst>
              <a:gd name="adj" fmla="val 16667"/>
            </a:avLst>
          </a:prstGeom>
          <a:solidFill>
            <a:srgbClr val="BCC6E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BCC6E8"/>
              </a:solidFill>
              <a:latin typeface="Calibri"/>
              <a:ea typeface="Calibri"/>
              <a:cs typeface="Calibri"/>
              <a:sym typeface="Calibri"/>
            </a:endParaRPr>
          </a:p>
        </p:txBody>
      </p:sp>
      <p:sp>
        <p:nvSpPr>
          <p:cNvPr id="151" name="Google Shape;151;p38"/>
          <p:cNvSpPr/>
          <p:nvPr/>
        </p:nvSpPr>
        <p:spPr>
          <a:xfrm>
            <a:off x="722313" y="-2106699"/>
            <a:ext cx="7772400" cy="7394492"/>
          </a:xfrm>
          <a:prstGeom prst="roundRect">
            <a:avLst>
              <a:gd name="adj" fmla="val 16667"/>
            </a:avLst>
          </a:prstGeom>
          <a:solidFill>
            <a:srgbClr val="3366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E2AC00"/>
              </a:solidFill>
              <a:latin typeface="Calibri"/>
              <a:ea typeface="Calibri"/>
              <a:cs typeface="Calibri"/>
              <a:sym typeface="Calibri"/>
            </a:endParaRPr>
          </a:p>
        </p:txBody>
      </p:sp>
      <p:sp>
        <p:nvSpPr>
          <p:cNvPr id="152" name="Google Shape;152;p38"/>
          <p:cNvSpPr txBox="1">
            <a:spLocks noGrp="1"/>
          </p:cNvSpPr>
          <p:nvPr>
            <p:ph type="title"/>
          </p:nvPr>
        </p:nvSpPr>
        <p:spPr>
          <a:xfrm>
            <a:off x="1394662" y="3798999"/>
            <a:ext cx="7211452"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rgbClr val="FFFFFF"/>
              </a:buClr>
              <a:buSzPts val="4000"/>
              <a:buFont typeface="Twentieth Century"/>
              <a:buNone/>
              <a:defRPr sz="4000" b="1" cap="none">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3" name="Google Shape;153;p38"/>
          <p:cNvSpPr txBox="1">
            <a:spLocks noGrp="1"/>
          </p:cNvSpPr>
          <p:nvPr>
            <p:ph type="body" idx="1"/>
          </p:nvPr>
        </p:nvSpPr>
        <p:spPr>
          <a:xfrm>
            <a:off x="1708425" y="4630384"/>
            <a:ext cx="7628125" cy="651044"/>
          </a:xfrm>
          <a:prstGeom prst="rect">
            <a:avLst/>
          </a:prstGeom>
          <a:noFill/>
          <a:ln>
            <a:noFill/>
          </a:ln>
        </p:spPr>
        <p:txBody>
          <a:bodyPr spcFirstLastPara="1" wrap="square" lIns="91425" tIns="45700" rIns="91425" bIns="45700" anchor="t" anchorCtr="0">
            <a:noAutofit/>
          </a:bodyPr>
          <a:lstStyle>
            <a:lvl1pPr marL="457200" lvl="0" indent="-228600" algn="l">
              <a:spcBef>
                <a:spcPts val="400"/>
              </a:spcBef>
              <a:spcAft>
                <a:spcPts val="0"/>
              </a:spcAft>
              <a:buSzPts val="2000"/>
              <a:buNone/>
              <a:defRPr sz="2000">
                <a:solidFill>
                  <a:srgbClr val="FFFFFF"/>
                </a:solidFill>
              </a:defRPr>
            </a:lvl1pPr>
            <a:lvl2pPr marL="914400" lvl="1" indent="-228600" algn="l">
              <a:spcBef>
                <a:spcPts val="360"/>
              </a:spcBef>
              <a:spcAft>
                <a:spcPts val="0"/>
              </a:spcAft>
              <a:buSzPts val="1800"/>
              <a:buNone/>
              <a:defRPr sz="1800">
                <a:solidFill>
                  <a:srgbClr val="8F97C0"/>
                </a:solidFill>
              </a:defRPr>
            </a:lvl2pPr>
            <a:lvl3pPr marL="1371600" lvl="2" indent="-228600" algn="l">
              <a:spcBef>
                <a:spcPts val="320"/>
              </a:spcBef>
              <a:spcAft>
                <a:spcPts val="0"/>
              </a:spcAft>
              <a:buSzPts val="1600"/>
              <a:buNone/>
              <a:defRPr sz="1600">
                <a:solidFill>
                  <a:srgbClr val="8F97C0"/>
                </a:solidFill>
              </a:defRPr>
            </a:lvl3pPr>
            <a:lvl4pPr marL="1828800" lvl="3" indent="-228600" algn="l">
              <a:spcBef>
                <a:spcPts val="280"/>
              </a:spcBef>
              <a:spcAft>
                <a:spcPts val="0"/>
              </a:spcAft>
              <a:buClr>
                <a:srgbClr val="8F97C0"/>
              </a:buClr>
              <a:buSzPts val="1400"/>
              <a:buNone/>
              <a:defRPr sz="1400">
                <a:solidFill>
                  <a:srgbClr val="8F97C0"/>
                </a:solidFill>
              </a:defRPr>
            </a:lvl4pPr>
            <a:lvl5pPr marL="2286000" lvl="4" indent="-228600" algn="l">
              <a:spcBef>
                <a:spcPts val="280"/>
              </a:spcBef>
              <a:spcAft>
                <a:spcPts val="0"/>
              </a:spcAft>
              <a:buClr>
                <a:srgbClr val="8F97C0"/>
              </a:buClr>
              <a:buSzPts val="1400"/>
              <a:buNone/>
              <a:defRPr sz="1400">
                <a:solidFill>
                  <a:srgbClr val="8F97C0"/>
                </a:solidFill>
              </a:defRPr>
            </a:lvl5pPr>
            <a:lvl6pPr marL="2743200" lvl="5" indent="-228600" algn="l">
              <a:spcBef>
                <a:spcPts val="280"/>
              </a:spcBef>
              <a:spcAft>
                <a:spcPts val="0"/>
              </a:spcAft>
              <a:buClr>
                <a:srgbClr val="8F97C0"/>
              </a:buClr>
              <a:buSzPts val="1400"/>
              <a:buNone/>
              <a:defRPr sz="1400">
                <a:solidFill>
                  <a:srgbClr val="8F97C0"/>
                </a:solidFill>
              </a:defRPr>
            </a:lvl6pPr>
            <a:lvl7pPr marL="3200400" lvl="6" indent="-228600" algn="l">
              <a:spcBef>
                <a:spcPts val="280"/>
              </a:spcBef>
              <a:spcAft>
                <a:spcPts val="0"/>
              </a:spcAft>
              <a:buClr>
                <a:srgbClr val="8F97C0"/>
              </a:buClr>
              <a:buSzPts val="1400"/>
              <a:buNone/>
              <a:defRPr sz="1400">
                <a:solidFill>
                  <a:srgbClr val="8F97C0"/>
                </a:solidFill>
              </a:defRPr>
            </a:lvl7pPr>
            <a:lvl8pPr marL="3657600" lvl="7" indent="-228600" algn="l">
              <a:spcBef>
                <a:spcPts val="280"/>
              </a:spcBef>
              <a:spcAft>
                <a:spcPts val="0"/>
              </a:spcAft>
              <a:buClr>
                <a:srgbClr val="8F97C0"/>
              </a:buClr>
              <a:buSzPts val="1400"/>
              <a:buNone/>
              <a:defRPr sz="1400">
                <a:solidFill>
                  <a:srgbClr val="8F97C0"/>
                </a:solidFill>
              </a:defRPr>
            </a:lvl8pPr>
            <a:lvl9pPr marL="4114800" lvl="8" indent="-228600" algn="l">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154"/>
        <p:cNvGrpSpPr/>
        <p:nvPr/>
      </p:nvGrpSpPr>
      <p:grpSpPr>
        <a:xfrm>
          <a:off x="0" y="0"/>
          <a:ext cx="0" cy="0"/>
          <a:chOff x="0" y="0"/>
          <a:chExt cx="0" cy="0"/>
        </a:xfrm>
      </p:grpSpPr>
      <p:sp>
        <p:nvSpPr>
          <p:cNvPr id="155" name="Google Shape;155;p39"/>
          <p:cNvSpPr/>
          <p:nvPr/>
        </p:nvSpPr>
        <p:spPr>
          <a:xfrm>
            <a:off x="740809" y="705949"/>
            <a:ext cx="5185667" cy="4875250"/>
          </a:xfrm>
          <a:prstGeom prst="roundRect">
            <a:avLst>
              <a:gd name="adj" fmla="val 16667"/>
            </a:avLst>
          </a:prstGeom>
          <a:noFill/>
          <a:ln w="76200" cap="flat" cmpd="sng">
            <a:solidFill>
              <a:srgbClr val="BCC6E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E2AC00"/>
              </a:solidFill>
              <a:latin typeface="Calibri"/>
              <a:ea typeface="Calibri"/>
              <a:cs typeface="Calibri"/>
              <a:sym typeface="Calibri"/>
            </a:endParaRPr>
          </a:p>
        </p:txBody>
      </p:sp>
      <p:sp>
        <p:nvSpPr>
          <p:cNvPr id="156" name="Google Shape;156;p39"/>
          <p:cNvSpPr txBox="1">
            <a:spLocks noGrp="1"/>
          </p:cNvSpPr>
          <p:nvPr>
            <p:ph type="title"/>
          </p:nvPr>
        </p:nvSpPr>
        <p:spPr>
          <a:xfrm>
            <a:off x="1202112" y="4558618"/>
            <a:ext cx="4630293" cy="83841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rgbClr val="3366FF"/>
              </a:buClr>
              <a:buSzPts val="4000"/>
              <a:buFont typeface="Twentieth Century"/>
              <a:buNone/>
              <a:defRPr sz="4000" b="1" cap="none">
                <a:solidFill>
                  <a:srgbClr val="3366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7" name="Google Shape;157;p39"/>
          <p:cNvSpPr/>
          <p:nvPr/>
        </p:nvSpPr>
        <p:spPr>
          <a:xfrm>
            <a:off x="924307" y="844331"/>
            <a:ext cx="5185667" cy="4875250"/>
          </a:xfrm>
          <a:prstGeom prst="roundRect">
            <a:avLst>
              <a:gd name="adj" fmla="val 16667"/>
            </a:avLst>
          </a:prstGeom>
          <a:noFill/>
          <a:ln w="76200" cap="flat" cmpd="sng">
            <a:solidFill>
              <a:srgbClr val="33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E2AC00"/>
              </a:solidFill>
              <a:latin typeface="Calibri"/>
              <a:ea typeface="Calibri"/>
              <a:cs typeface="Calibri"/>
              <a:sym typeface="Calibri"/>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8"/>
        <p:cNvGrpSpPr/>
        <p:nvPr/>
      </p:nvGrpSpPr>
      <p:grpSpPr>
        <a:xfrm>
          <a:off x="0" y="0"/>
          <a:ext cx="0" cy="0"/>
          <a:chOff x="0" y="0"/>
          <a:chExt cx="0" cy="0"/>
        </a:xfrm>
      </p:grpSpPr>
      <p:sp>
        <p:nvSpPr>
          <p:cNvPr id="159" name="Google Shape;159;p40"/>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0" name="Google Shape;160;p40"/>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SzPts val="3200"/>
              <a:buNone/>
              <a:defRPr>
                <a:solidFill>
                  <a:srgbClr val="3366FF"/>
                </a:solidFill>
              </a:defRPr>
            </a:lvl1pPr>
            <a:lvl2pPr lvl="1" algn="ctr">
              <a:spcBef>
                <a:spcPts val="560"/>
              </a:spcBef>
              <a:spcAft>
                <a:spcPts val="0"/>
              </a:spcAft>
              <a:buSzPts val="2800"/>
              <a:buNone/>
              <a:defRPr>
                <a:solidFill>
                  <a:srgbClr val="8F97C0"/>
                </a:solidFill>
              </a:defRPr>
            </a:lvl2pPr>
            <a:lvl3pPr lvl="2" algn="ctr">
              <a:spcBef>
                <a:spcPts val="480"/>
              </a:spcBef>
              <a:spcAft>
                <a:spcPts val="0"/>
              </a:spcAft>
              <a:buSzPts val="2400"/>
              <a:buNone/>
              <a:defRPr>
                <a:solidFill>
                  <a:srgbClr val="8F97C0"/>
                </a:solidFill>
              </a:defRPr>
            </a:lvl3pPr>
            <a:lvl4pPr lvl="3" algn="ctr">
              <a:spcBef>
                <a:spcPts val="400"/>
              </a:spcBef>
              <a:spcAft>
                <a:spcPts val="0"/>
              </a:spcAft>
              <a:buClr>
                <a:srgbClr val="8F97C0"/>
              </a:buClr>
              <a:buSzPts val="2000"/>
              <a:buNone/>
              <a:defRPr>
                <a:solidFill>
                  <a:srgbClr val="8F97C0"/>
                </a:solidFill>
              </a:defRPr>
            </a:lvl4pPr>
            <a:lvl5pPr lvl="4" algn="ctr">
              <a:spcBef>
                <a:spcPts val="400"/>
              </a:spcBef>
              <a:spcAft>
                <a:spcPts val="0"/>
              </a:spcAft>
              <a:buClr>
                <a:srgbClr val="8F97C0"/>
              </a:buClr>
              <a:buSzPts val="2000"/>
              <a:buNone/>
              <a:defRPr>
                <a:solidFill>
                  <a:srgbClr val="8F97C0"/>
                </a:solidFill>
              </a:defRPr>
            </a:lvl5pPr>
            <a:lvl6pPr lvl="5" algn="ctr">
              <a:spcBef>
                <a:spcPts val="400"/>
              </a:spcBef>
              <a:spcAft>
                <a:spcPts val="0"/>
              </a:spcAft>
              <a:buClr>
                <a:srgbClr val="8F97C0"/>
              </a:buClr>
              <a:buSzPts val="2000"/>
              <a:buNone/>
              <a:defRPr>
                <a:solidFill>
                  <a:srgbClr val="8F97C0"/>
                </a:solidFill>
              </a:defRPr>
            </a:lvl6pPr>
            <a:lvl7pPr lvl="6" algn="ctr">
              <a:spcBef>
                <a:spcPts val="400"/>
              </a:spcBef>
              <a:spcAft>
                <a:spcPts val="0"/>
              </a:spcAft>
              <a:buClr>
                <a:srgbClr val="8F97C0"/>
              </a:buClr>
              <a:buSzPts val="2000"/>
              <a:buNone/>
              <a:defRPr>
                <a:solidFill>
                  <a:srgbClr val="8F97C0"/>
                </a:solidFill>
              </a:defRPr>
            </a:lvl7pPr>
            <a:lvl8pPr lvl="7" algn="ctr">
              <a:spcBef>
                <a:spcPts val="400"/>
              </a:spcBef>
              <a:spcAft>
                <a:spcPts val="0"/>
              </a:spcAft>
              <a:buClr>
                <a:srgbClr val="8F97C0"/>
              </a:buClr>
              <a:buSzPts val="2000"/>
              <a:buNone/>
              <a:defRPr>
                <a:solidFill>
                  <a:srgbClr val="8F97C0"/>
                </a:solidFill>
              </a:defRPr>
            </a:lvl8pPr>
            <a:lvl9pPr lvl="8" algn="ctr">
              <a:spcBef>
                <a:spcPts val="400"/>
              </a:spcBef>
              <a:spcAft>
                <a:spcPts val="0"/>
              </a:spcAft>
              <a:buClr>
                <a:srgbClr val="8F97C0"/>
              </a:buClr>
              <a:buSzPts val="2000"/>
              <a:buNone/>
              <a:defRPr>
                <a:solidFill>
                  <a:srgbClr val="8F97C0"/>
                </a:solidFill>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61"/>
        <p:cNvGrpSpPr/>
        <p:nvPr/>
      </p:nvGrpSpPr>
      <p:grpSpPr>
        <a:xfrm>
          <a:off x="0" y="0"/>
          <a:ext cx="0" cy="0"/>
          <a:chOff x="0" y="0"/>
          <a:chExt cx="0" cy="0"/>
        </a:xfrm>
      </p:grpSpPr>
      <p:sp>
        <p:nvSpPr>
          <p:cNvPr id="162" name="Google Shape;162;p41"/>
          <p:cNvSpPr txBox="1">
            <a:spLocks noGrp="1"/>
          </p:cNvSpPr>
          <p:nvPr>
            <p:ph type="title"/>
          </p:nvPr>
        </p:nvSpPr>
        <p:spPr>
          <a:xfrm>
            <a:off x="364604" y="350815"/>
            <a:ext cx="6987106" cy="9153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3" name="Google Shape;163;p41"/>
          <p:cNvSpPr txBox="1">
            <a:spLocks noGrp="1"/>
          </p:cNvSpPr>
          <p:nvPr>
            <p:ph type="body" idx="1"/>
          </p:nvPr>
        </p:nvSpPr>
        <p:spPr>
          <a:xfrm>
            <a:off x="364604" y="1600200"/>
            <a:ext cx="4038600" cy="4697187"/>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Clr>
                <a:schemeClr val="dk2"/>
              </a:buClr>
              <a:buSzPts val="1800"/>
              <a:buChar char="•"/>
              <a:defRPr sz="1800"/>
            </a:lvl4pPr>
            <a:lvl5pPr marL="2286000" lvl="4" indent="-342900" algn="l">
              <a:spcBef>
                <a:spcPts val="360"/>
              </a:spcBef>
              <a:spcAft>
                <a:spcPts val="0"/>
              </a:spcAft>
              <a:buClr>
                <a:schemeClr val="dk2"/>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64" name="Google Shape;164;p41"/>
          <p:cNvSpPr txBox="1">
            <a:spLocks noGrp="1"/>
          </p:cNvSpPr>
          <p:nvPr>
            <p:ph type="body" idx="2"/>
          </p:nvPr>
        </p:nvSpPr>
        <p:spPr>
          <a:xfrm>
            <a:off x="4555604" y="1600200"/>
            <a:ext cx="4038600" cy="4697187"/>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Clr>
                <a:schemeClr val="dk2"/>
              </a:buClr>
              <a:buSzPts val="1800"/>
              <a:buChar char="•"/>
              <a:defRPr sz="1800"/>
            </a:lvl4pPr>
            <a:lvl5pPr marL="2286000" lvl="4" indent="-342900" algn="l">
              <a:spcBef>
                <a:spcPts val="360"/>
              </a:spcBef>
              <a:spcAft>
                <a:spcPts val="0"/>
              </a:spcAft>
              <a:buClr>
                <a:schemeClr val="dk2"/>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65"/>
        <p:cNvGrpSpPr/>
        <p:nvPr/>
      </p:nvGrpSpPr>
      <p:grpSpPr>
        <a:xfrm>
          <a:off x="0" y="0"/>
          <a:ext cx="0" cy="0"/>
          <a:chOff x="0" y="0"/>
          <a:chExt cx="0" cy="0"/>
        </a:xfrm>
      </p:grpSpPr>
      <p:sp>
        <p:nvSpPr>
          <p:cNvPr id="166" name="Google Shape;166;p42"/>
          <p:cNvSpPr txBox="1">
            <a:spLocks noGrp="1"/>
          </p:cNvSpPr>
          <p:nvPr>
            <p:ph type="title"/>
          </p:nvPr>
        </p:nvSpPr>
        <p:spPr>
          <a:xfrm>
            <a:off x="324920" y="502281"/>
            <a:ext cx="7297840" cy="9153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4400"/>
              <a:buFont typeface="Twentieth Century"/>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7" name="Google Shape;167;p42"/>
          <p:cNvSpPr txBox="1">
            <a:spLocks noGrp="1"/>
          </p:cNvSpPr>
          <p:nvPr>
            <p:ph type="body" idx="1"/>
          </p:nvPr>
        </p:nvSpPr>
        <p:spPr>
          <a:xfrm>
            <a:off x="324920" y="152188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Clr>
                <a:schemeClr val="dk2"/>
              </a:buClr>
              <a:buSzPts val="1600"/>
              <a:buNone/>
              <a:defRPr sz="1600" b="1"/>
            </a:lvl4pPr>
            <a:lvl5pPr marL="2286000" lvl="4" indent="-228600" algn="l">
              <a:spcBef>
                <a:spcPts val="320"/>
              </a:spcBef>
              <a:spcAft>
                <a:spcPts val="0"/>
              </a:spcAft>
              <a:buClr>
                <a:schemeClr val="dk2"/>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68" name="Google Shape;168;p42"/>
          <p:cNvSpPr txBox="1">
            <a:spLocks noGrp="1"/>
          </p:cNvSpPr>
          <p:nvPr>
            <p:ph type="body" idx="2"/>
          </p:nvPr>
        </p:nvSpPr>
        <p:spPr>
          <a:xfrm>
            <a:off x="324920" y="2161645"/>
            <a:ext cx="4040188" cy="4109282"/>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Clr>
                <a:schemeClr val="dk2"/>
              </a:buClr>
              <a:buSzPts val="1600"/>
              <a:buChar char="•"/>
              <a:defRPr sz="1600"/>
            </a:lvl4pPr>
            <a:lvl5pPr marL="2286000" lvl="4" indent="-330200" algn="l">
              <a:spcBef>
                <a:spcPts val="320"/>
              </a:spcBef>
              <a:spcAft>
                <a:spcPts val="0"/>
              </a:spcAft>
              <a:buClr>
                <a:schemeClr val="dk2"/>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69" name="Google Shape;169;p42"/>
          <p:cNvSpPr txBox="1">
            <a:spLocks noGrp="1"/>
          </p:cNvSpPr>
          <p:nvPr>
            <p:ph type="body" idx="3"/>
          </p:nvPr>
        </p:nvSpPr>
        <p:spPr>
          <a:xfrm>
            <a:off x="4512745" y="152188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Clr>
                <a:schemeClr val="dk2"/>
              </a:buClr>
              <a:buSzPts val="1600"/>
              <a:buNone/>
              <a:defRPr sz="1600" b="1"/>
            </a:lvl4pPr>
            <a:lvl5pPr marL="2286000" lvl="4" indent="-228600" algn="l">
              <a:spcBef>
                <a:spcPts val="320"/>
              </a:spcBef>
              <a:spcAft>
                <a:spcPts val="0"/>
              </a:spcAft>
              <a:buClr>
                <a:schemeClr val="dk2"/>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70" name="Google Shape;170;p42"/>
          <p:cNvSpPr txBox="1">
            <a:spLocks noGrp="1"/>
          </p:cNvSpPr>
          <p:nvPr>
            <p:ph type="body" idx="4"/>
          </p:nvPr>
        </p:nvSpPr>
        <p:spPr>
          <a:xfrm>
            <a:off x="4512745" y="2161645"/>
            <a:ext cx="4041775" cy="4109282"/>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Clr>
                <a:schemeClr val="dk2"/>
              </a:buClr>
              <a:buSzPts val="1600"/>
              <a:buChar char="•"/>
              <a:defRPr sz="1600"/>
            </a:lvl4pPr>
            <a:lvl5pPr marL="2286000" lvl="4" indent="-330200" algn="l">
              <a:spcBef>
                <a:spcPts val="320"/>
              </a:spcBef>
              <a:spcAft>
                <a:spcPts val="0"/>
              </a:spcAft>
              <a:buClr>
                <a:schemeClr val="dk2"/>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1"/>
        <p:cNvGrpSpPr/>
        <p:nvPr/>
      </p:nvGrpSpPr>
      <p:grpSpPr>
        <a:xfrm>
          <a:off x="0" y="0"/>
          <a:ext cx="0" cy="0"/>
          <a:chOff x="0" y="0"/>
          <a:chExt cx="0" cy="0"/>
        </a:xfrm>
      </p:grpSpPr>
      <p:sp>
        <p:nvSpPr>
          <p:cNvPr id="172" name="Google Shape;172;p43"/>
          <p:cNvSpPr txBox="1">
            <a:spLocks noGrp="1"/>
          </p:cNvSpPr>
          <p:nvPr>
            <p:ph type="title"/>
          </p:nvPr>
        </p:nvSpPr>
        <p:spPr>
          <a:xfrm>
            <a:off x="365298" y="350815"/>
            <a:ext cx="6987106" cy="9153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3" name="Google Shape;173;p4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74" name="Google Shape;174;p4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75" name="Google Shape;175;p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3A54A5"/>
              </a:buClr>
              <a:buSzPts val="1400"/>
              <a:buFont typeface="Calibri"/>
              <a:buNone/>
              <a:defRPr sz="1400" b="0" i="0" u="none" strike="noStrike" cap="none">
                <a:solidFill>
                  <a:srgbClr val="3A54A5"/>
                </a:solidFill>
                <a:latin typeface="Calibri"/>
                <a:ea typeface="Calibri"/>
                <a:cs typeface="Calibri"/>
                <a:sym typeface="Calibri"/>
              </a:defRPr>
            </a:lvl1pPr>
            <a:lvl2pPr marL="0" marR="0" lvl="1" indent="0" algn="l" rtl="0">
              <a:lnSpc>
                <a:spcPct val="100000"/>
              </a:lnSpc>
              <a:spcBef>
                <a:spcPts val="0"/>
              </a:spcBef>
              <a:spcAft>
                <a:spcPts val="0"/>
              </a:spcAft>
              <a:buClr>
                <a:srgbClr val="3A54A5"/>
              </a:buClr>
              <a:buSzPts val="1400"/>
              <a:buFont typeface="Calibri"/>
              <a:buNone/>
              <a:defRPr sz="1400" b="0" i="0" u="none" strike="noStrike" cap="none">
                <a:solidFill>
                  <a:srgbClr val="3A54A5"/>
                </a:solidFill>
                <a:latin typeface="Calibri"/>
                <a:ea typeface="Calibri"/>
                <a:cs typeface="Calibri"/>
                <a:sym typeface="Calibri"/>
              </a:defRPr>
            </a:lvl2pPr>
            <a:lvl3pPr marL="0" marR="0" lvl="2" indent="0" algn="l" rtl="0">
              <a:lnSpc>
                <a:spcPct val="100000"/>
              </a:lnSpc>
              <a:spcBef>
                <a:spcPts val="0"/>
              </a:spcBef>
              <a:spcAft>
                <a:spcPts val="0"/>
              </a:spcAft>
              <a:buClr>
                <a:srgbClr val="3A54A5"/>
              </a:buClr>
              <a:buSzPts val="1400"/>
              <a:buFont typeface="Calibri"/>
              <a:buNone/>
              <a:defRPr sz="1400" b="0" i="0" u="none" strike="noStrike" cap="none">
                <a:solidFill>
                  <a:srgbClr val="3A54A5"/>
                </a:solidFill>
                <a:latin typeface="Calibri"/>
                <a:ea typeface="Calibri"/>
                <a:cs typeface="Calibri"/>
                <a:sym typeface="Calibri"/>
              </a:defRPr>
            </a:lvl3pPr>
            <a:lvl4pPr marL="0" marR="0" lvl="3" indent="0" algn="l" rtl="0">
              <a:lnSpc>
                <a:spcPct val="100000"/>
              </a:lnSpc>
              <a:spcBef>
                <a:spcPts val="0"/>
              </a:spcBef>
              <a:spcAft>
                <a:spcPts val="0"/>
              </a:spcAft>
              <a:buClr>
                <a:srgbClr val="3A54A5"/>
              </a:buClr>
              <a:buSzPts val="1400"/>
              <a:buFont typeface="Calibri"/>
              <a:buNone/>
              <a:defRPr sz="1400" b="0" i="0" u="none" strike="noStrike" cap="none">
                <a:solidFill>
                  <a:srgbClr val="3A54A5"/>
                </a:solidFill>
                <a:latin typeface="Calibri"/>
                <a:ea typeface="Calibri"/>
                <a:cs typeface="Calibri"/>
                <a:sym typeface="Calibri"/>
              </a:defRPr>
            </a:lvl4pPr>
            <a:lvl5pPr marL="0" marR="0" lvl="4" indent="0" algn="l" rtl="0">
              <a:lnSpc>
                <a:spcPct val="100000"/>
              </a:lnSpc>
              <a:spcBef>
                <a:spcPts val="0"/>
              </a:spcBef>
              <a:spcAft>
                <a:spcPts val="0"/>
              </a:spcAft>
              <a:buClr>
                <a:srgbClr val="3A54A5"/>
              </a:buClr>
              <a:buSzPts val="1400"/>
              <a:buFont typeface="Calibri"/>
              <a:buNone/>
              <a:defRPr sz="1400" b="0" i="0" u="none" strike="noStrike" cap="none">
                <a:solidFill>
                  <a:srgbClr val="3A54A5"/>
                </a:solidFill>
                <a:latin typeface="Calibri"/>
                <a:ea typeface="Calibri"/>
                <a:cs typeface="Calibri"/>
                <a:sym typeface="Calibri"/>
              </a:defRPr>
            </a:lvl5pPr>
            <a:lvl6pPr marL="0" marR="0" lvl="5" indent="0" algn="l" rtl="0">
              <a:lnSpc>
                <a:spcPct val="100000"/>
              </a:lnSpc>
              <a:spcBef>
                <a:spcPts val="0"/>
              </a:spcBef>
              <a:spcAft>
                <a:spcPts val="0"/>
              </a:spcAft>
              <a:buClr>
                <a:srgbClr val="3A54A5"/>
              </a:buClr>
              <a:buSzPts val="1400"/>
              <a:buFont typeface="Calibri"/>
              <a:buNone/>
              <a:defRPr sz="1400" b="0" i="0" u="none" strike="noStrike" cap="none">
                <a:solidFill>
                  <a:srgbClr val="3A54A5"/>
                </a:solidFill>
                <a:latin typeface="Calibri"/>
                <a:ea typeface="Calibri"/>
                <a:cs typeface="Calibri"/>
                <a:sym typeface="Calibri"/>
              </a:defRPr>
            </a:lvl6pPr>
            <a:lvl7pPr marL="0" marR="0" lvl="6" indent="0" algn="l" rtl="0">
              <a:lnSpc>
                <a:spcPct val="100000"/>
              </a:lnSpc>
              <a:spcBef>
                <a:spcPts val="0"/>
              </a:spcBef>
              <a:spcAft>
                <a:spcPts val="0"/>
              </a:spcAft>
              <a:buClr>
                <a:srgbClr val="3A54A5"/>
              </a:buClr>
              <a:buSzPts val="1400"/>
              <a:buFont typeface="Calibri"/>
              <a:buNone/>
              <a:defRPr sz="1400" b="0" i="0" u="none" strike="noStrike" cap="none">
                <a:solidFill>
                  <a:srgbClr val="3A54A5"/>
                </a:solidFill>
                <a:latin typeface="Calibri"/>
                <a:ea typeface="Calibri"/>
                <a:cs typeface="Calibri"/>
                <a:sym typeface="Calibri"/>
              </a:defRPr>
            </a:lvl7pPr>
            <a:lvl8pPr marL="0" marR="0" lvl="7" indent="0" algn="l" rtl="0">
              <a:lnSpc>
                <a:spcPct val="100000"/>
              </a:lnSpc>
              <a:spcBef>
                <a:spcPts val="0"/>
              </a:spcBef>
              <a:spcAft>
                <a:spcPts val="0"/>
              </a:spcAft>
              <a:buClr>
                <a:srgbClr val="3A54A5"/>
              </a:buClr>
              <a:buSzPts val="1400"/>
              <a:buFont typeface="Calibri"/>
              <a:buNone/>
              <a:defRPr sz="1400" b="0" i="0" u="none" strike="noStrike" cap="none">
                <a:solidFill>
                  <a:srgbClr val="3A54A5"/>
                </a:solidFill>
                <a:latin typeface="Calibri"/>
                <a:ea typeface="Calibri"/>
                <a:cs typeface="Calibri"/>
                <a:sym typeface="Calibri"/>
              </a:defRPr>
            </a:lvl8pPr>
            <a:lvl9pPr marL="0" marR="0" lvl="8" indent="0" algn="l" rtl="0">
              <a:lnSpc>
                <a:spcPct val="100000"/>
              </a:lnSpc>
              <a:spcBef>
                <a:spcPts val="0"/>
              </a:spcBef>
              <a:spcAft>
                <a:spcPts val="0"/>
              </a:spcAft>
              <a:buClr>
                <a:srgbClr val="3A54A5"/>
              </a:buClr>
              <a:buSzPts val="1400"/>
              <a:buFont typeface="Calibri"/>
              <a:buNone/>
              <a:defRPr sz="1400" b="0" i="0" u="none" strike="noStrike" cap="none">
                <a:solidFill>
                  <a:srgbClr val="3A54A5"/>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52155" y="377391"/>
            <a:ext cx="6987106" cy="9153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176"/>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2"/>
        <p:cNvGrpSpPr/>
        <p:nvPr/>
      </p:nvGrpSpPr>
      <p:grpSpPr>
        <a:xfrm>
          <a:off x="0" y="0"/>
          <a:ext cx="0" cy="0"/>
          <a:chOff x="0" y="0"/>
          <a:chExt cx="0" cy="0"/>
        </a:xfrm>
      </p:grpSpPr>
      <p:sp>
        <p:nvSpPr>
          <p:cNvPr id="183" name="Google Shape;183;p46"/>
          <p:cNvSpPr txBox="1">
            <a:spLocks noGrp="1"/>
          </p:cNvSpPr>
          <p:nvPr>
            <p:ph type="title"/>
          </p:nvPr>
        </p:nvSpPr>
        <p:spPr>
          <a:xfrm>
            <a:off x="365298" y="350815"/>
            <a:ext cx="6987106" cy="9153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4" name="Google Shape;184;p46"/>
          <p:cNvSpPr txBox="1">
            <a:spLocks noGrp="1"/>
          </p:cNvSpPr>
          <p:nvPr>
            <p:ph type="body" idx="1"/>
          </p:nvPr>
        </p:nvSpPr>
        <p:spPr>
          <a:xfrm>
            <a:off x="365298" y="1600200"/>
            <a:ext cx="8257568" cy="4691069"/>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85"/>
        <p:cNvGrpSpPr/>
        <p:nvPr/>
      </p:nvGrpSpPr>
      <p:grpSpPr>
        <a:xfrm>
          <a:off x="0" y="0"/>
          <a:ext cx="0" cy="0"/>
          <a:chOff x="0" y="0"/>
          <a:chExt cx="0" cy="0"/>
        </a:xfrm>
      </p:grpSpPr>
      <p:sp>
        <p:nvSpPr>
          <p:cNvPr id="186" name="Google Shape;186;p47"/>
          <p:cNvSpPr txBox="1">
            <a:spLocks noGrp="1"/>
          </p:cNvSpPr>
          <p:nvPr>
            <p:ph type="title"/>
          </p:nvPr>
        </p:nvSpPr>
        <p:spPr>
          <a:xfrm>
            <a:off x="364604" y="350815"/>
            <a:ext cx="6987106" cy="9153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7" name="Google Shape;187;p47"/>
          <p:cNvSpPr txBox="1">
            <a:spLocks noGrp="1"/>
          </p:cNvSpPr>
          <p:nvPr>
            <p:ph type="body" idx="1"/>
          </p:nvPr>
        </p:nvSpPr>
        <p:spPr>
          <a:xfrm>
            <a:off x="364604" y="1600200"/>
            <a:ext cx="4038600" cy="4697187"/>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Clr>
                <a:schemeClr val="dk2"/>
              </a:buClr>
              <a:buSzPts val="1800"/>
              <a:buChar char="•"/>
              <a:defRPr sz="1800"/>
            </a:lvl4pPr>
            <a:lvl5pPr marL="2286000" lvl="4" indent="-342900" algn="l">
              <a:spcBef>
                <a:spcPts val="360"/>
              </a:spcBef>
              <a:spcAft>
                <a:spcPts val="0"/>
              </a:spcAft>
              <a:buClr>
                <a:schemeClr val="dk2"/>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88" name="Google Shape;188;p47"/>
          <p:cNvSpPr txBox="1">
            <a:spLocks noGrp="1"/>
          </p:cNvSpPr>
          <p:nvPr>
            <p:ph type="body" idx="2"/>
          </p:nvPr>
        </p:nvSpPr>
        <p:spPr>
          <a:xfrm>
            <a:off x="4555604" y="1600200"/>
            <a:ext cx="4038600" cy="4697187"/>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Clr>
                <a:schemeClr val="dk2"/>
              </a:buClr>
              <a:buSzPts val="1800"/>
              <a:buChar char="•"/>
              <a:defRPr sz="1800"/>
            </a:lvl4pPr>
            <a:lvl5pPr marL="2286000" lvl="4" indent="-342900" algn="l">
              <a:spcBef>
                <a:spcPts val="360"/>
              </a:spcBef>
              <a:spcAft>
                <a:spcPts val="0"/>
              </a:spcAft>
              <a:buClr>
                <a:schemeClr val="dk2"/>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189"/>
        <p:cNvGrpSpPr/>
        <p:nvPr/>
      </p:nvGrpSpPr>
      <p:grpSpPr>
        <a:xfrm>
          <a:off x="0" y="0"/>
          <a:ext cx="0" cy="0"/>
          <a:chOff x="0" y="0"/>
          <a:chExt cx="0" cy="0"/>
        </a:xfrm>
      </p:grpSpPr>
      <p:sp>
        <p:nvSpPr>
          <p:cNvPr id="190" name="Google Shape;190;p48"/>
          <p:cNvSpPr txBox="1">
            <a:spLocks noGrp="1"/>
          </p:cNvSpPr>
          <p:nvPr>
            <p:ph type="title"/>
          </p:nvPr>
        </p:nvSpPr>
        <p:spPr>
          <a:xfrm>
            <a:off x="352155" y="377391"/>
            <a:ext cx="6987106" cy="9153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1_Section Header" type="secHead">
  <p:cSld name="SECTION_HEADER">
    <p:spTree>
      <p:nvGrpSpPr>
        <p:cNvPr id="1" name="Shape 191"/>
        <p:cNvGrpSpPr/>
        <p:nvPr/>
      </p:nvGrpSpPr>
      <p:grpSpPr>
        <a:xfrm>
          <a:off x="0" y="0"/>
          <a:ext cx="0" cy="0"/>
          <a:chOff x="0" y="0"/>
          <a:chExt cx="0" cy="0"/>
        </a:xfrm>
      </p:grpSpPr>
      <p:sp>
        <p:nvSpPr>
          <p:cNvPr id="192" name="Google Shape;192;p49"/>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2"/>
              </a:buClr>
              <a:buSzPts val="4000"/>
              <a:buFont typeface="Twentieth Century"/>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3" name="Google Shape;193;p49"/>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SzPts val="2000"/>
              <a:buNone/>
              <a:defRPr sz="2000">
                <a:solidFill>
                  <a:srgbClr val="3A54A5"/>
                </a:solidFill>
              </a:defRPr>
            </a:lvl1pPr>
            <a:lvl2pPr marL="914400" lvl="1" indent="-228600" algn="l">
              <a:spcBef>
                <a:spcPts val="360"/>
              </a:spcBef>
              <a:spcAft>
                <a:spcPts val="0"/>
              </a:spcAft>
              <a:buSzPts val="1800"/>
              <a:buNone/>
              <a:defRPr sz="1800">
                <a:solidFill>
                  <a:srgbClr val="8F97C0"/>
                </a:solidFill>
              </a:defRPr>
            </a:lvl2pPr>
            <a:lvl3pPr marL="1371600" lvl="2" indent="-228600" algn="l">
              <a:spcBef>
                <a:spcPts val="320"/>
              </a:spcBef>
              <a:spcAft>
                <a:spcPts val="0"/>
              </a:spcAft>
              <a:buSzPts val="1600"/>
              <a:buNone/>
              <a:defRPr sz="1600">
                <a:solidFill>
                  <a:srgbClr val="8F97C0"/>
                </a:solidFill>
              </a:defRPr>
            </a:lvl3pPr>
            <a:lvl4pPr marL="1828800" lvl="3" indent="-228600" algn="l">
              <a:spcBef>
                <a:spcPts val="280"/>
              </a:spcBef>
              <a:spcAft>
                <a:spcPts val="0"/>
              </a:spcAft>
              <a:buClr>
                <a:srgbClr val="8F97C0"/>
              </a:buClr>
              <a:buSzPts val="1400"/>
              <a:buNone/>
              <a:defRPr sz="1400">
                <a:solidFill>
                  <a:srgbClr val="8F97C0"/>
                </a:solidFill>
              </a:defRPr>
            </a:lvl4pPr>
            <a:lvl5pPr marL="2286000" lvl="4" indent="-228600" algn="l">
              <a:spcBef>
                <a:spcPts val="280"/>
              </a:spcBef>
              <a:spcAft>
                <a:spcPts val="0"/>
              </a:spcAft>
              <a:buClr>
                <a:srgbClr val="8F97C0"/>
              </a:buClr>
              <a:buSzPts val="1400"/>
              <a:buNone/>
              <a:defRPr sz="1400">
                <a:solidFill>
                  <a:srgbClr val="8F97C0"/>
                </a:solidFill>
              </a:defRPr>
            </a:lvl5pPr>
            <a:lvl6pPr marL="2743200" lvl="5" indent="-228600" algn="l">
              <a:spcBef>
                <a:spcPts val="280"/>
              </a:spcBef>
              <a:spcAft>
                <a:spcPts val="0"/>
              </a:spcAft>
              <a:buClr>
                <a:srgbClr val="8F97C0"/>
              </a:buClr>
              <a:buSzPts val="1400"/>
              <a:buNone/>
              <a:defRPr sz="1400">
                <a:solidFill>
                  <a:srgbClr val="8F97C0"/>
                </a:solidFill>
              </a:defRPr>
            </a:lvl6pPr>
            <a:lvl7pPr marL="3200400" lvl="6" indent="-228600" algn="l">
              <a:spcBef>
                <a:spcPts val="280"/>
              </a:spcBef>
              <a:spcAft>
                <a:spcPts val="0"/>
              </a:spcAft>
              <a:buClr>
                <a:srgbClr val="8F97C0"/>
              </a:buClr>
              <a:buSzPts val="1400"/>
              <a:buNone/>
              <a:defRPr sz="1400">
                <a:solidFill>
                  <a:srgbClr val="8F97C0"/>
                </a:solidFill>
              </a:defRPr>
            </a:lvl7pPr>
            <a:lvl8pPr marL="3657600" lvl="7" indent="-228600" algn="l">
              <a:spcBef>
                <a:spcPts val="280"/>
              </a:spcBef>
              <a:spcAft>
                <a:spcPts val="0"/>
              </a:spcAft>
              <a:buClr>
                <a:srgbClr val="8F97C0"/>
              </a:buClr>
              <a:buSzPts val="1400"/>
              <a:buNone/>
              <a:defRPr sz="1400">
                <a:solidFill>
                  <a:srgbClr val="8F97C0"/>
                </a:solidFill>
              </a:defRPr>
            </a:lvl8pPr>
            <a:lvl9pPr marL="4114800" lvl="8" indent="-228600" algn="l">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194"/>
        <p:cNvGrpSpPr/>
        <p:nvPr/>
      </p:nvGrpSpPr>
      <p:grpSpPr>
        <a:xfrm>
          <a:off x="0" y="0"/>
          <a:ext cx="0" cy="0"/>
          <a:chOff x="0" y="0"/>
          <a:chExt cx="0" cy="0"/>
        </a:xfrm>
      </p:grpSpPr>
      <p:sp>
        <p:nvSpPr>
          <p:cNvPr id="195" name="Google Shape;195;p50"/>
          <p:cNvSpPr/>
          <p:nvPr/>
        </p:nvSpPr>
        <p:spPr>
          <a:xfrm>
            <a:off x="-388471" y="-254000"/>
            <a:ext cx="4273177" cy="1763059"/>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E2AC00"/>
              </a:solidFill>
              <a:latin typeface="Calibri"/>
              <a:ea typeface="Calibri"/>
              <a:cs typeface="Calibri"/>
              <a:sym typeface="Calibri"/>
            </a:endParaRPr>
          </a:p>
        </p:txBody>
      </p:sp>
      <p:sp>
        <p:nvSpPr>
          <p:cNvPr id="196" name="Google Shape;196;p50"/>
          <p:cNvSpPr/>
          <p:nvPr/>
        </p:nvSpPr>
        <p:spPr>
          <a:xfrm>
            <a:off x="557958" y="-2443850"/>
            <a:ext cx="8078043" cy="7897381"/>
          </a:xfrm>
          <a:prstGeom prst="roundRect">
            <a:avLst>
              <a:gd name="adj" fmla="val 16667"/>
            </a:avLst>
          </a:prstGeom>
          <a:solidFill>
            <a:srgbClr val="BCC6E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BCC6E8"/>
              </a:solidFill>
              <a:latin typeface="Calibri"/>
              <a:ea typeface="Calibri"/>
              <a:cs typeface="Calibri"/>
              <a:sym typeface="Calibri"/>
            </a:endParaRPr>
          </a:p>
        </p:txBody>
      </p:sp>
      <p:sp>
        <p:nvSpPr>
          <p:cNvPr id="197" name="Google Shape;197;p50"/>
          <p:cNvSpPr/>
          <p:nvPr/>
        </p:nvSpPr>
        <p:spPr>
          <a:xfrm>
            <a:off x="722313" y="-2106699"/>
            <a:ext cx="7772400" cy="7394492"/>
          </a:xfrm>
          <a:prstGeom prst="roundRect">
            <a:avLst>
              <a:gd name="adj" fmla="val 16667"/>
            </a:avLst>
          </a:prstGeom>
          <a:solidFill>
            <a:srgbClr val="3366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E2AC00"/>
              </a:solidFill>
              <a:latin typeface="Calibri"/>
              <a:ea typeface="Calibri"/>
              <a:cs typeface="Calibri"/>
              <a:sym typeface="Calibri"/>
            </a:endParaRPr>
          </a:p>
        </p:txBody>
      </p:sp>
      <p:sp>
        <p:nvSpPr>
          <p:cNvPr id="198" name="Google Shape;198;p50"/>
          <p:cNvSpPr txBox="1">
            <a:spLocks noGrp="1"/>
          </p:cNvSpPr>
          <p:nvPr>
            <p:ph type="title"/>
          </p:nvPr>
        </p:nvSpPr>
        <p:spPr>
          <a:xfrm>
            <a:off x="1394662" y="3798999"/>
            <a:ext cx="7211452"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rgbClr val="FFFFFF"/>
              </a:buClr>
              <a:buSzPts val="4000"/>
              <a:buFont typeface="Twentieth Century"/>
              <a:buNone/>
              <a:defRPr sz="4000" b="1" cap="none">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9" name="Google Shape;199;p50"/>
          <p:cNvSpPr txBox="1">
            <a:spLocks noGrp="1"/>
          </p:cNvSpPr>
          <p:nvPr>
            <p:ph type="body" idx="1"/>
          </p:nvPr>
        </p:nvSpPr>
        <p:spPr>
          <a:xfrm>
            <a:off x="1708425" y="4630384"/>
            <a:ext cx="7628125" cy="651044"/>
          </a:xfrm>
          <a:prstGeom prst="rect">
            <a:avLst/>
          </a:prstGeom>
          <a:noFill/>
          <a:ln>
            <a:noFill/>
          </a:ln>
        </p:spPr>
        <p:txBody>
          <a:bodyPr spcFirstLastPara="1" wrap="square" lIns="91425" tIns="45700" rIns="91425" bIns="45700" anchor="t" anchorCtr="0">
            <a:noAutofit/>
          </a:bodyPr>
          <a:lstStyle>
            <a:lvl1pPr marL="457200" lvl="0" indent="-228600" algn="l">
              <a:spcBef>
                <a:spcPts val="400"/>
              </a:spcBef>
              <a:spcAft>
                <a:spcPts val="0"/>
              </a:spcAft>
              <a:buSzPts val="2000"/>
              <a:buNone/>
              <a:defRPr sz="2000">
                <a:solidFill>
                  <a:srgbClr val="FFFFFF"/>
                </a:solidFill>
              </a:defRPr>
            </a:lvl1pPr>
            <a:lvl2pPr marL="914400" lvl="1" indent="-228600" algn="l">
              <a:spcBef>
                <a:spcPts val="360"/>
              </a:spcBef>
              <a:spcAft>
                <a:spcPts val="0"/>
              </a:spcAft>
              <a:buSzPts val="1800"/>
              <a:buNone/>
              <a:defRPr sz="1800">
                <a:solidFill>
                  <a:srgbClr val="8F97C0"/>
                </a:solidFill>
              </a:defRPr>
            </a:lvl2pPr>
            <a:lvl3pPr marL="1371600" lvl="2" indent="-228600" algn="l">
              <a:spcBef>
                <a:spcPts val="320"/>
              </a:spcBef>
              <a:spcAft>
                <a:spcPts val="0"/>
              </a:spcAft>
              <a:buSzPts val="1600"/>
              <a:buNone/>
              <a:defRPr sz="1600">
                <a:solidFill>
                  <a:srgbClr val="8F97C0"/>
                </a:solidFill>
              </a:defRPr>
            </a:lvl3pPr>
            <a:lvl4pPr marL="1828800" lvl="3" indent="-228600" algn="l">
              <a:spcBef>
                <a:spcPts val="280"/>
              </a:spcBef>
              <a:spcAft>
                <a:spcPts val="0"/>
              </a:spcAft>
              <a:buClr>
                <a:srgbClr val="8F97C0"/>
              </a:buClr>
              <a:buSzPts val="1400"/>
              <a:buNone/>
              <a:defRPr sz="1400">
                <a:solidFill>
                  <a:srgbClr val="8F97C0"/>
                </a:solidFill>
              </a:defRPr>
            </a:lvl4pPr>
            <a:lvl5pPr marL="2286000" lvl="4" indent="-228600" algn="l">
              <a:spcBef>
                <a:spcPts val="280"/>
              </a:spcBef>
              <a:spcAft>
                <a:spcPts val="0"/>
              </a:spcAft>
              <a:buClr>
                <a:srgbClr val="8F97C0"/>
              </a:buClr>
              <a:buSzPts val="1400"/>
              <a:buNone/>
              <a:defRPr sz="1400">
                <a:solidFill>
                  <a:srgbClr val="8F97C0"/>
                </a:solidFill>
              </a:defRPr>
            </a:lvl5pPr>
            <a:lvl6pPr marL="2743200" lvl="5" indent="-228600" algn="l">
              <a:spcBef>
                <a:spcPts val="280"/>
              </a:spcBef>
              <a:spcAft>
                <a:spcPts val="0"/>
              </a:spcAft>
              <a:buClr>
                <a:srgbClr val="8F97C0"/>
              </a:buClr>
              <a:buSzPts val="1400"/>
              <a:buNone/>
              <a:defRPr sz="1400">
                <a:solidFill>
                  <a:srgbClr val="8F97C0"/>
                </a:solidFill>
              </a:defRPr>
            </a:lvl6pPr>
            <a:lvl7pPr marL="3200400" lvl="6" indent="-228600" algn="l">
              <a:spcBef>
                <a:spcPts val="280"/>
              </a:spcBef>
              <a:spcAft>
                <a:spcPts val="0"/>
              </a:spcAft>
              <a:buClr>
                <a:srgbClr val="8F97C0"/>
              </a:buClr>
              <a:buSzPts val="1400"/>
              <a:buNone/>
              <a:defRPr sz="1400">
                <a:solidFill>
                  <a:srgbClr val="8F97C0"/>
                </a:solidFill>
              </a:defRPr>
            </a:lvl7pPr>
            <a:lvl8pPr marL="3657600" lvl="7" indent="-228600" algn="l">
              <a:spcBef>
                <a:spcPts val="280"/>
              </a:spcBef>
              <a:spcAft>
                <a:spcPts val="0"/>
              </a:spcAft>
              <a:buClr>
                <a:srgbClr val="8F97C0"/>
              </a:buClr>
              <a:buSzPts val="1400"/>
              <a:buNone/>
              <a:defRPr sz="1400">
                <a:solidFill>
                  <a:srgbClr val="8F97C0"/>
                </a:solidFill>
              </a:defRPr>
            </a:lvl8pPr>
            <a:lvl9pPr marL="4114800" lvl="8" indent="-228600" algn="l">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200"/>
        <p:cNvGrpSpPr/>
        <p:nvPr/>
      </p:nvGrpSpPr>
      <p:grpSpPr>
        <a:xfrm>
          <a:off x="0" y="0"/>
          <a:ext cx="0" cy="0"/>
          <a:chOff x="0" y="0"/>
          <a:chExt cx="0" cy="0"/>
        </a:xfrm>
      </p:grpSpPr>
      <p:sp>
        <p:nvSpPr>
          <p:cNvPr id="201" name="Google Shape;201;p51"/>
          <p:cNvSpPr/>
          <p:nvPr/>
        </p:nvSpPr>
        <p:spPr>
          <a:xfrm>
            <a:off x="740809" y="705949"/>
            <a:ext cx="5185667" cy="4875250"/>
          </a:xfrm>
          <a:prstGeom prst="roundRect">
            <a:avLst>
              <a:gd name="adj" fmla="val 16667"/>
            </a:avLst>
          </a:prstGeom>
          <a:noFill/>
          <a:ln w="76200" cap="flat" cmpd="sng">
            <a:solidFill>
              <a:srgbClr val="BCC6E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E2AC00"/>
              </a:solidFill>
              <a:latin typeface="Calibri"/>
              <a:ea typeface="Calibri"/>
              <a:cs typeface="Calibri"/>
              <a:sym typeface="Calibri"/>
            </a:endParaRPr>
          </a:p>
        </p:txBody>
      </p:sp>
      <p:sp>
        <p:nvSpPr>
          <p:cNvPr id="202" name="Google Shape;202;p51"/>
          <p:cNvSpPr txBox="1">
            <a:spLocks noGrp="1"/>
          </p:cNvSpPr>
          <p:nvPr>
            <p:ph type="title"/>
          </p:nvPr>
        </p:nvSpPr>
        <p:spPr>
          <a:xfrm>
            <a:off x="1202112" y="4558618"/>
            <a:ext cx="4630293" cy="83841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rgbClr val="3366FF"/>
              </a:buClr>
              <a:buSzPts val="4000"/>
              <a:buFont typeface="Twentieth Century"/>
              <a:buNone/>
              <a:defRPr sz="4000" b="1" cap="none">
                <a:solidFill>
                  <a:srgbClr val="3366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3" name="Google Shape;203;p51"/>
          <p:cNvSpPr/>
          <p:nvPr/>
        </p:nvSpPr>
        <p:spPr>
          <a:xfrm>
            <a:off x="924307" y="844331"/>
            <a:ext cx="5185667" cy="4875250"/>
          </a:xfrm>
          <a:prstGeom prst="roundRect">
            <a:avLst>
              <a:gd name="adj" fmla="val 16667"/>
            </a:avLst>
          </a:prstGeom>
          <a:noFill/>
          <a:ln w="76200" cap="flat" cmpd="sng">
            <a:solidFill>
              <a:srgbClr val="33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E2AC00"/>
              </a:solidFill>
              <a:latin typeface="Calibri"/>
              <a:ea typeface="Calibri"/>
              <a:cs typeface="Calibri"/>
              <a:sym typeface="Calibri"/>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04"/>
        <p:cNvGrpSpPr/>
        <p:nvPr/>
      </p:nvGrpSpPr>
      <p:grpSpPr>
        <a:xfrm>
          <a:off x="0" y="0"/>
          <a:ext cx="0" cy="0"/>
          <a:chOff x="0" y="0"/>
          <a:chExt cx="0" cy="0"/>
        </a:xfrm>
      </p:grpSpPr>
      <p:sp>
        <p:nvSpPr>
          <p:cNvPr id="205" name="Google Shape;205;p5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6" name="Google Shape;206;p5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SzPts val="3200"/>
              <a:buNone/>
              <a:defRPr>
                <a:solidFill>
                  <a:srgbClr val="3366FF"/>
                </a:solidFill>
              </a:defRPr>
            </a:lvl1pPr>
            <a:lvl2pPr lvl="1" algn="ctr">
              <a:spcBef>
                <a:spcPts val="560"/>
              </a:spcBef>
              <a:spcAft>
                <a:spcPts val="0"/>
              </a:spcAft>
              <a:buSzPts val="2800"/>
              <a:buNone/>
              <a:defRPr>
                <a:solidFill>
                  <a:srgbClr val="8F97C0"/>
                </a:solidFill>
              </a:defRPr>
            </a:lvl2pPr>
            <a:lvl3pPr lvl="2" algn="ctr">
              <a:spcBef>
                <a:spcPts val="480"/>
              </a:spcBef>
              <a:spcAft>
                <a:spcPts val="0"/>
              </a:spcAft>
              <a:buSzPts val="2400"/>
              <a:buNone/>
              <a:defRPr>
                <a:solidFill>
                  <a:srgbClr val="8F97C0"/>
                </a:solidFill>
              </a:defRPr>
            </a:lvl3pPr>
            <a:lvl4pPr lvl="3" algn="ctr">
              <a:spcBef>
                <a:spcPts val="400"/>
              </a:spcBef>
              <a:spcAft>
                <a:spcPts val="0"/>
              </a:spcAft>
              <a:buClr>
                <a:srgbClr val="8F97C0"/>
              </a:buClr>
              <a:buSzPts val="2000"/>
              <a:buNone/>
              <a:defRPr>
                <a:solidFill>
                  <a:srgbClr val="8F97C0"/>
                </a:solidFill>
              </a:defRPr>
            </a:lvl4pPr>
            <a:lvl5pPr lvl="4" algn="ctr">
              <a:spcBef>
                <a:spcPts val="400"/>
              </a:spcBef>
              <a:spcAft>
                <a:spcPts val="0"/>
              </a:spcAft>
              <a:buClr>
                <a:srgbClr val="8F97C0"/>
              </a:buClr>
              <a:buSzPts val="2000"/>
              <a:buNone/>
              <a:defRPr>
                <a:solidFill>
                  <a:srgbClr val="8F97C0"/>
                </a:solidFill>
              </a:defRPr>
            </a:lvl5pPr>
            <a:lvl6pPr lvl="5" algn="ctr">
              <a:spcBef>
                <a:spcPts val="400"/>
              </a:spcBef>
              <a:spcAft>
                <a:spcPts val="0"/>
              </a:spcAft>
              <a:buClr>
                <a:srgbClr val="8F97C0"/>
              </a:buClr>
              <a:buSzPts val="2000"/>
              <a:buNone/>
              <a:defRPr>
                <a:solidFill>
                  <a:srgbClr val="8F97C0"/>
                </a:solidFill>
              </a:defRPr>
            </a:lvl6pPr>
            <a:lvl7pPr lvl="6" algn="ctr">
              <a:spcBef>
                <a:spcPts val="400"/>
              </a:spcBef>
              <a:spcAft>
                <a:spcPts val="0"/>
              </a:spcAft>
              <a:buClr>
                <a:srgbClr val="8F97C0"/>
              </a:buClr>
              <a:buSzPts val="2000"/>
              <a:buNone/>
              <a:defRPr>
                <a:solidFill>
                  <a:srgbClr val="8F97C0"/>
                </a:solidFill>
              </a:defRPr>
            </a:lvl7pPr>
            <a:lvl8pPr lvl="7" algn="ctr">
              <a:spcBef>
                <a:spcPts val="400"/>
              </a:spcBef>
              <a:spcAft>
                <a:spcPts val="0"/>
              </a:spcAft>
              <a:buClr>
                <a:srgbClr val="8F97C0"/>
              </a:buClr>
              <a:buSzPts val="2000"/>
              <a:buNone/>
              <a:defRPr>
                <a:solidFill>
                  <a:srgbClr val="8F97C0"/>
                </a:solidFill>
              </a:defRPr>
            </a:lvl8pPr>
            <a:lvl9pPr lvl="8" algn="ctr">
              <a:spcBef>
                <a:spcPts val="400"/>
              </a:spcBef>
              <a:spcAft>
                <a:spcPts val="0"/>
              </a:spcAft>
              <a:buClr>
                <a:srgbClr val="8F97C0"/>
              </a:buClr>
              <a:buSzPts val="2000"/>
              <a:buNone/>
              <a:defRPr>
                <a:solidFill>
                  <a:srgbClr val="8F97C0"/>
                </a:solidFill>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07"/>
        <p:cNvGrpSpPr/>
        <p:nvPr/>
      </p:nvGrpSpPr>
      <p:grpSpPr>
        <a:xfrm>
          <a:off x="0" y="0"/>
          <a:ext cx="0" cy="0"/>
          <a:chOff x="0" y="0"/>
          <a:chExt cx="0" cy="0"/>
        </a:xfrm>
      </p:grpSpPr>
      <p:sp>
        <p:nvSpPr>
          <p:cNvPr id="208" name="Google Shape;208;p53"/>
          <p:cNvSpPr txBox="1">
            <a:spLocks noGrp="1"/>
          </p:cNvSpPr>
          <p:nvPr>
            <p:ph type="title"/>
          </p:nvPr>
        </p:nvSpPr>
        <p:spPr>
          <a:xfrm>
            <a:off x="324920" y="502281"/>
            <a:ext cx="7297840" cy="9153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4400"/>
              <a:buFont typeface="Twentieth Century"/>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9" name="Google Shape;209;p53"/>
          <p:cNvSpPr txBox="1">
            <a:spLocks noGrp="1"/>
          </p:cNvSpPr>
          <p:nvPr>
            <p:ph type="body" idx="1"/>
          </p:nvPr>
        </p:nvSpPr>
        <p:spPr>
          <a:xfrm>
            <a:off x="324920" y="152188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Clr>
                <a:schemeClr val="dk2"/>
              </a:buClr>
              <a:buSzPts val="1600"/>
              <a:buNone/>
              <a:defRPr sz="1600" b="1"/>
            </a:lvl4pPr>
            <a:lvl5pPr marL="2286000" lvl="4" indent="-228600" algn="l">
              <a:spcBef>
                <a:spcPts val="320"/>
              </a:spcBef>
              <a:spcAft>
                <a:spcPts val="0"/>
              </a:spcAft>
              <a:buClr>
                <a:schemeClr val="dk2"/>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10" name="Google Shape;210;p53"/>
          <p:cNvSpPr txBox="1">
            <a:spLocks noGrp="1"/>
          </p:cNvSpPr>
          <p:nvPr>
            <p:ph type="body" idx="2"/>
          </p:nvPr>
        </p:nvSpPr>
        <p:spPr>
          <a:xfrm>
            <a:off x="324920" y="2161645"/>
            <a:ext cx="4040188" cy="4109282"/>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Clr>
                <a:schemeClr val="dk2"/>
              </a:buClr>
              <a:buSzPts val="1600"/>
              <a:buChar char="•"/>
              <a:defRPr sz="1600"/>
            </a:lvl4pPr>
            <a:lvl5pPr marL="2286000" lvl="4" indent="-330200" algn="l">
              <a:spcBef>
                <a:spcPts val="320"/>
              </a:spcBef>
              <a:spcAft>
                <a:spcPts val="0"/>
              </a:spcAft>
              <a:buClr>
                <a:schemeClr val="dk2"/>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211" name="Google Shape;211;p53"/>
          <p:cNvSpPr txBox="1">
            <a:spLocks noGrp="1"/>
          </p:cNvSpPr>
          <p:nvPr>
            <p:ph type="body" idx="3"/>
          </p:nvPr>
        </p:nvSpPr>
        <p:spPr>
          <a:xfrm>
            <a:off x="4512745" y="152188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Clr>
                <a:schemeClr val="dk2"/>
              </a:buClr>
              <a:buSzPts val="1600"/>
              <a:buNone/>
              <a:defRPr sz="1600" b="1"/>
            </a:lvl4pPr>
            <a:lvl5pPr marL="2286000" lvl="4" indent="-228600" algn="l">
              <a:spcBef>
                <a:spcPts val="320"/>
              </a:spcBef>
              <a:spcAft>
                <a:spcPts val="0"/>
              </a:spcAft>
              <a:buClr>
                <a:schemeClr val="dk2"/>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12" name="Google Shape;212;p53"/>
          <p:cNvSpPr txBox="1">
            <a:spLocks noGrp="1"/>
          </p:cNvSpPr>
          <p:nvPr>
            <p:ph type="body" idx="4"/>
          </p:nvPr>
        </p:nvSpPr>
        <p:spPr>
          <a:xfrm>
            <a:off x="4512745" y="2161645"/>
            <a:ext cx="4041775" cy="4109282"/>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Clr>
                <a:schemeClr val="dk2"/>
              </a:buClr>
              <a:buSzPts val="1600"/>
              <a:buChar char="•"/>
              <a:defRPr sz="1600"/>
            </a:lvl4pPr>
            <a:lvl5pPr marL="2286000" lvl="4" indent="-330200" algn="l">
              <a:spcBef>
                <a:spcPts val="320"/>
              </a:spcBef>
              <a:spcAft>
                <a:spcPts val="0"/>
              </a:spcAft>
              <a:buClr>
                <a:schemeClr val="dk2"/>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3"/>
        <p:cNvGrpSpPr/>
        <p:nvPr/>
      </p:nvGrpSpPr>
      <p:grpSpPr>
        <a:xfrm>
          <a:off x="0" y="0"/>
          <a:ext cx="0" cy="0"/>
          <a:chOff x="0" y="0"/>
          <a:chExt cx="0" cy="0"/>
        </a:xfrm>
      </p:grpSpPr>
      <p:sp>
        <p:nvSpPr>
          <p:cNvPr id="214" name="Google Shape;214;p54"/>
          <p:cNvSpPr txBox="1">
            <a:spLocks noGrp="1"/>
          </p:cNvSpPr>
          <p:nvPr>
            <p:ph type="title"/>
          </p:nvPr>
        </p:nvSpPr>
        <p:spPr>
          <a:xfrm>
            <a:off x="365298" y="350815"/>
            <a:ext cx="6987106" cy="9153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5" name="Google Shape;215;p5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16" name="Google Shape;216;p5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17" name="Google Shape;217;p5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3A54A5"/>
              </a:buClr>
              <a:buSzPts val="1400"/>
              <a:buFont typeface="Calibri"/>
              <a:buNone/>
              <a:defRPr sz="1400" b="0" i="0" u="none" strike="noStrike" cap="none">
                <a:solidFill>
                  <a:srgbClr val="3A54A5"/>
                </a:solidFill>
                <a:latin typeface="Calibri"/>
                <a:ea typeface="Calibri"/>
                <a:cs typeface="Calibri"/>
                <a:sym typeface="Calibri"/>
              </a:defRPr>
            </a:lvl1pPr>
            <a:lvl2pPr marL="0" marR="0" lvl="1" indent="0" algn="l" rtl="0">
              <a:lnSpc>
                <a:spcPct val="100000"/>
              </a:lnSpc>
              <a:spcBef>
                <a:spcPts val="0"/>
              </a:spcBef>
              <a:spcAft>
                <a:spcPts val="0"/>
              </a:spcAft>
              <a:buClr>
                <a:srgbClr val="3A54A5"/>
              </a:buClr>
              <a:buSzPts val="1400"/>
              <a:buFont typeface="Calibri"/>
              <a:buNone/>
              <a:defRPr sz="1400" b="0" i="0" u="none" strike="noStrike" cap="none">
                <a:solidFill>
                  <a:srgbClr val="3A54A5"/>
                </a:solidFill>
                <a:latin typeface="Calibri"/>
                <a:ea typeface="Calibri"/>
                <a:cs typeface="Calibri"/>
                <a:sym typeface="Calibri"/>
              </a:defRPr>
            </a:lvl2pPr>
            <a:lvl3pPr marL="0" marR="0" lvl="2" indent="0" algn="l" rtl="0">
              <a:lnSpc>
                <a:spcPct val="100000"/>
              </a:lnSpc>
              <a:spcBef>
                <a:spcPts val="0"/>
              </a:spcBef>
              <a:spcAft>
                <a:spcPts val="0"/>
              </a:spcAft>
              <a:buClr>
                <a:srgbClr val="3A54A5"/>
              </a:buClr>
              <a:buSzPts val="1400"/>
              <a:buFont typeface="Calibri"/>
              <a:buNone/>
              <a:defRPr sz="1400" b="0" i="0" u="none" strike="noStrike" cap="none">
                <a:solidFill>
                  <a:srgbClr val="3A54A5"/>
                </a:solidFill>
                <a:latin typeface="Calibri"/>
                <a:ea typeface="Calibri"/>
                <a:cs typeface="Calibri"/>
                <a:sym typeface="Calibri"/>
              </a:defRPr>
            </a:lvl3pPr>
            <a:lvl4pPr marL="0" marR="0" lvl="3" indent="0" algn="l" rtl="0">
              <a:lnSpc>
                <a:spcPct val="100000"/>
              </a:lnSpc>
              <a:spcBef>
                <a:spcPts val="0"/>
              </a:spcBef>
              <a:spcAft>
                <a:spcPts val="0"/>
              </a:spcAft>
              <a:buClr>
                <a:srgbClr val="3A54A5"/>
              </a:buClr>
              <a:buSzPts val="1400"/>
              <a:buFont typeface="Calibri"/>
              <a:buNone/>
              <a:defRPr sz="1400" b="0" i="0" u="none" strike="noStrike" cap="none">
                <a:solidFill>
                  <a:srgbClr val="3A54A5"/>
                </a:solidFill>
                <a:latin typeface="Calibri"/>
                <a:ea typeface="Calibri"/>
                <a:cs typeface="Calibri"/>
                <a:sym typeface="Calibri"/>
              </a:defRPr>
            </a:lvl4pPr>
            <a:lvl5pPr marL="0" marR="0" lvl="4" indent="0" algn="l" rtl="0">
              <a:lnSpc>
                <a:spcPct val="100000"/>
              </a:lnSpc>
              <a:spcBef>
                <a:spcPts val="0"/>
              </a:spcBef>
              <a:spcAft>
                <a:spcPts val="0"/>
              </a:spcAft>
              <a:buClr>
                <a:srgbClr val="3A54A5"/>
              </a:buClr>
              <a:buSzPts val="1400"/>
              <a:buFont typeface="Calibri"/>
              <a:buNone/>
              <a:defRPr sz="1400" b="0" i="0" u="none" strike="noStrike" cap="none">
                <a:solidFill>
                  <a:srgbClr val="3A54A5"/>
                </a:solidFill>
                <a:latin typeface="Calibri"/>
                <a:ea typeface="Calibri"/>
                <a:cs typeface="Calibri"/>
                <a:sym typeface="Calibri"/>
              </a:defRPr>
            </a:lvl5pPr>
            <a:lvl6pPr marL="0" marR="0" lvl="5" indent="0" algn="l" rtl="0">
              <a:lnSpc>
                <a:spcPct val="100000"/>
              </a:lnSpc>
              <a:spcBef>
                <a:spcPts val="0"/>
              </a:spcBef>
              <a:spcAft>
                <a:spcPts val="0"/>
              </a:spcAft>
              <a:buClr>
                <a:srgbClr val="3A54A5"/>
              </a:buClr>
              <a:buSzPts val="1400"/>
              <a:buFont typeface="Calibri"/>
              <a:buNone/>
              <a:defRPr sz="1400" b="0" i="0" u="none" strike="noStrike" cap="none">
                <a:solidFill>
                  <a:srgbClr val="3A54A5"/>
                </a:solidFill>
                <a:latin typeface="Calibri"/>
                <a:ea typeface="Calibri"/>
                <a:cs typeface="Calibri"/>
                <a:sym typeface="Calibri"/>
              </a:defRPr>
            </a:lvl6pPr>
            <a:lvl7pPr marL="0" marR="0" lvl="6" indent="0" algn="l" rtl="0">
              <a:lnSpc>
                <a:spcPct val="100000"/>
              </a:lnSpc>
              <a:spcBef>
                <a:spcPts val="0"/>
              </a:spcBef>
              <a:spcAft>
                <a:spcPts val="0"/>
              </a:spcAft>
              <a:buClr>
                <a:srgbClr val="3A54A5"/>
              </a:buClr>
              <a:buSzPts val="1400"/>
              <a:buFont typeface="Calibri"/>
              <a:buNone/>
              <a:defRPr sz="1400" b="0" i="0" u="none" strike="noStrike" cap="none">
                <a:solidFill>
                  <a:srgbClr val="3A54A5"/>
                </a:solidFill>
                <a:latin typeface="Calibri"/>
                <a:ea typeface="Calibri"/>
                <a:cs typeface="Calibri"/>
                <a:sym typeface="Calibri"/>
              </a:defRPr>
            </a:lvl7pPr>
            <a:lvl8pPr marL="0" marR="0" lvl="7" indent="0" algn="l" rtl="0">
              <a:lnSpc>
                <a:spcPct val="100000"/>
              </a:lnSpc>
              <a:spcBef>
                <a:spcPts val="0"/>
              </a:spcBef>
              <a:spcAft>
                <a:spcPts val="0"/>
              </a:spcAft>
              <a:buClr>
                <a:srgbClr val="3A54A5"/>
              </a:buClr>
              <a:buSzPts val="1400"/>
              <a:buFont typeface="Calibri"/>
              <a:buNone/>
              <a:defRPr sz="1400" b="0" i="0" u="none" strike="noStrike" cap="none">
                <a:solidFill>
                  <a:srgbClr val="3A54A5"/>
                </a:solidFill>
                <a:latin typeface="Calibri"/>
                <a:ea typeface="Calibri"/>
                <a:cs typeface="Calibri"/>
                <a:sym typeface="Calibri"/>
              </a:defRPr>
            </a:lvl8pPr>
            <a:lvl9pPr marL="0" marR="0" lvl="8" indent="0" algn="l" rtl="0">
              <a:lnSpc>
                <a:spcPct val="100000"/>
              </a:lnSpc>
              <a:spcBef>
                <a:spcPts val="0"/>
              </a:spcBef>
              <a:spcAft>
                <a:spcPts val="0"/>
              </a:spcAft>
              <a:buClr>
                <a:srgbClr val="3A54A5"/>
              </a:buClr>
              <a:buSzPts val="1400"/>
              <a:buFont typeface="Calibri"/>
              <a:buNone/>
              <a:defRPr sz="1400" b="0" i="0" u="none" strike="noStrike" cap="none">
                <a:solidFill>
                  <a:srgbClr val="3A54A5"/>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Section Header" type="secHead">
  <p:cSld name="SECTION_HEADER">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2"/>
              </a:buClr>
              <a:buSzPts val="4000"/>
              <a:buFont typeface="Twentieth Century"/>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SzPts val="2000"/>
              <a:buNone/>
              <a:defRPr sz="2000">
                <a:solidFill>
                  <a:srgbClr val="3A54A5"/>
                </a:solidFill>
              </a:defRPr>
            </a:lvl1pPr>
            <a:lvl2pPr marL="914400" lvl="1" indent="-228600" algn="l">
              <a:spcBef>
                <a:spcPts val="360"/>
              </a:spcBef>
              <a:spcAft>
                <a:spcPts val="0"/>
              </a:spcAft>
              <a:buSzPts val="1800"/>
              <a:buNone/>
              <a:defRPr sz="1800">
                <a:solidFill>
                  <a:srgbClr val="8F97C0"/>
                </a:solidFill>
              </a:defRPr>
            </a:lvl2pPr>
            <a:lvl3pPr marL="1371600" lvl="2" indent="-228600" algn="l">
              <a:spcBef>
                <a:spcPts val="320"/>
              </a:spcBef>
              <a:spcAft>
                <a:spcPts val="0"/>
              </a:spcAft>
              <a:buSzPts val="1600"/>
              <a:buNone/>
              <a:defRPr sz="1600">
                <a:solidFill>
                  <a:srgbClr val="8F97C0"/>
                </a:solidFill>
              </a:defRPr>
            </a:lvl3pPr>
            <a:lvl4pPr marL="1828800" lvl="3" indent="-228600" algn="l">
              <a:spcBef>
                <a:spcPts val="280"/>
              </a:spcBef>
              <a:spcAft>
                <a:spcPts val="0"/>
              </a:spcAft>
              <a:buClr>
                <a:srgbClr val="8F97C0"/>
              </a:buClr>
              <a:buSzPts val="1400"/>
              <a:buNone/>
              <a:defRPr sz="1400">
                <a:solidFill>
                  <a:srgbClr val="8F97C0"/>
                </a:solidFill>
              </a:defRPr>
            </a:lvl4pPr>
            <a:lvl5pPr marL="2286000" lvl="4" indent="-228600" algn="l">
              <a:spcBef>
                <a:spcPts val="280"/>
              </a:spcBef>
              <a:spcAft>
                <a:spcPts val="0"/>
              </a:spcAft>
              <a:buClr>
                <a:srgbClr val="8F97C0"/>
              </a:buClr>
              <a:buSzPts val="1400"/>
              <a:buNone/>
              <a:defRPr sz="1400">
                <a:solidFill>
                  <a:srgbClr val="8F97C0"/>
                </a:solidFill>
              </a:defRPr>
            </a:lvl5pPr>
            <a:lvl6pPr marL="2743200" lvl="5" indent="-228600" algn="l">
              <a:spcBef>
                <a:spcPts val="280"/>
              </a:spcBef>
              <a:spcAft>
                <a:spcPts val="0"/>
              </a:spcAft>
              <a:buClr>
                <a:srgbClr val="8F97C0"/>
              </a:buClr>
              <a:buSzPts val="1400"/>
              <a:buNone/>
              <a:defRPr sz="1400">
                <a:solidFill>
                  <a:srgbClr val="8F97C0"/>
                </a:solidFill>
              </a:defRPr>
            </a:lvl6pPr>
            <a:lvl7pPr marL="3200400" lvl="6" indent="-228600" algn="l">
              <a:spcBef>
                <a:spcPts val="280"/>
              </a:spcBef>
              <a:spcAft>
                <a:spcPts val="0"/>
              </a:spcAft>
              <a:buClr>
                <a:srgbClr val="8F97C0"/>
              </a:buClr>
              <a:buSzPts val="1400"/>
              <a:buNone/>
              <a:defRPr sz="1400">
                <a:solidFill>
                  <a:srgbClr val="8F97C0"/>
                </a:solidFill>
              </a:defRPr>
            </a:lvl7pPr>
            <a:lvl8pPr marL="3657600" lvl="7" indent="-228600" algn="l">
              <a:spcBef>
                <a:spcPts val="280"/>
              </a:spcBef>
              <a:spcAft>
                <a:spcPts val="0"/>
              </a:spcAft>
              <a:buClr>
                <a:srgbClr val="8F97C0"/>
              </a:buClr>
              <a:buSzPts val="1400"/>
              <a:buNone/>
              <a:defRPr sz="1400">
                <a:solidFill>
                  <a:srgbClr val="8F97C0"/>
                </a:solidFill>
              </a:defRPr>
            </a:lvl8pPr>
            <a:lvl9pPr marL="4114800" lvl="8" indent="-228600" algn="l">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218"/>
        <p:cNvGrpSpPr/>
        <p:nvPr/>
      </p:nvGrpSpPr>
      <p:grpSpPr>
        <a:xfrm>
          <a:off x="0" y="0"/>
          <a:ext cx="0" cy="0"/>
          <a:chOff x="0" y="0"/>
          <a:chExt cx="0" cy="0"/>
        </a:xfrm>
      </p:grpSpPr>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233"/>
        <p:cNvGrpSpPr/>
        <p:nvPr/>
      </p:nvGrpSpPr>
      <p:grpSpPr>
        <a:xfrm>
          <a:off x="0" y="0"/>
          <a:ext cx="0" cy="0"/>
          <a:chOff x="0" y="0"/>
          <a:chExt cx="0" cy="0"/>
        </a:xfrm>
      </p:grpSpPr>
      <p:sp>
        <p:nvSpPr>
          <p:cNvPr id="234" name="Google Shape;234;p57"/>
          <p:cNvSpPr txBox="1">
            <a:spLocks noGrp="1"/>
          </p:cNvSpPr>
          <p:nvPr>
            <p:ph type="title"/>
          </p:nvPr>
        </p:nvSpPr>
        <p:spPr>
          <a:xfrm>
            <a:off x="1635760" y="350815"/>
            <a:ext cx="6987106" cy="9153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1_Section Header" type="secHead">
  <p:cSld name="SECTION_HEADER">
    <p:spTree>
      <p:nvGrpSpPr>
        <p:cNvPr id="1" name="Shape 235"/>
        <p:cNvGrpSpPr/>
        <p:nvPr/>
      </p:nvGrpSpPr>
      <p:grpSpPr>
        <a:xfrm>
          <a:off x="0" y="0"/>
          <a:ext cx="0" cy="0"/>
          <a:chOff x="0" y="0"/>
          <a:chExt cx="0" cy="0"/>
        </a:xfrm>
      </p:grpSpPr>
      <p:sp>
        <p:nvSpPr>
          <p:cNvPr id="236" name="Google Shape;236;p5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2"/>
              </a:buClr>
              <a:buSzPts val="4000"/>
              <a:buFont typeface="Twentieth Century"/>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7" name="Google Shape;237;p5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SzPts val="2000"/>
              <a:buNone/>
              <a:defRPr sz="2000">
                <a:solidFill>
                  <a:srgbClr val="3A54A5"/>
                </a:solidFill>
              </a:defRPr>
            </a:lvl1pPr>
            <a:lvl2pPr marL="914400" lvl="1" indent="-228600" algn="l">
              <a:spcBef>
                <a:spcPts val="360"/>
              </a:spcBef>
              <a:spcAft>
                <a:spcPts val="0"/>
              </a:spcAft>
              <a:buSzPts val="1800"/>
              <a:buNone/>
              <a:defRPr sz="1800">
                <a:solidFill>
                  <a:srgbClr val="8F97C0"/>
                </a:solidFill>
              </a:defRPr>
            </a:lvl2pPr>
            <a:lvl3pPr marL="1371600" lvl="2" indent="-228600" algn="l">
              <a:spcBef>
                <a:spcPts val="320"/>
              </a:spcBef>
              <a:spcAft>
                <a:spcPts val="0"/>
              </a:spcAft>
              <a:buSzPts val="1600"/>
              <a:buNone/>
              <a:defRPr sz="1600">
                <a:solidFill>
                  <a:srgbClr val="8F97C0"/>
                </a:solidFill>
              </a:defRPr>
            </a:lvl3pPr>
            <a:lvl4pPr marL="1828800" lvl="3" indent="-228600" algn="l">
              <a:spcBef>
                <a:spcPts val="280"/>
              </a:spcBef>
              <a:spcAft>
                <a:spcPts val="0"/>
              </a:spcAft>
              <a:buClr>
                <a:srgbClr val="8F97C0"/>
              </a:buClr>
              <a:buSzPts val="1400"/>
              <a:buNone/>
              <a:defRPr sz="1400">
                <a:solidFill>
                  <a:srgbClr val="8F97C0"/>
                </a:solidFill>
              </a:defRPr>
            </a:lvl4pPr>
            <a:lvl5pPr marL="2286000" lvl="4" indent="-228600" algn="l">
              <a:spcBef>
                <a:spcPts val="280"/>
              </a:spcBef>
              <a:spcAft>
                <a:spcPts val="0"/>
              </a:spcAft>
              <a:buClr>
                <a:srgbClr val="8F97C0"/>
              </a:buClr>
              <a:buSzPts val="1400"/>
              <a:buNone/>
              <a:defRPr sz="1400">
                <a:solidFill>
                  <a:srgbClr val="8F97C0"/>
                </a:solidFill>
              </a:defRPr>
            </a:lvl5pPr>
            <a:lvl6pPr marL="2743200" lvl="5" indent="-228600" algn="l">
              <a:spcBef>
                <a:spcPts val="280"/>
              </a:spcBef>
              <a:spcAft>
                <a:spcPts val="0"/>
              </a:spcAft>
              <a:buClr>
                <a:srgbClr val="8F97C0"/>
              </a:buClr>
              <a:buSzPts val="1400"/>
              <a:buNone/>
              <a:defRPr sz="1400">
                <a:solidFill>
                  <a:srgbClr val="8F97C0"/>
                </a:solidFill>
              </a:defRPr>
            </a:lvl6pPr>
            <a:lvl7pPr marL="3200400" lvl="6" indent="-228600" algn="l">
              <a:spcBef>
                <a:spcPts val="280"/>
              </a:spcBef>
              <a:spcAft>
                <a:spcPts val="0"/>
              </a:spcAft>
              <a:buClr>
                <a:srgbClr val="8F97C0"/>
              </a:buClr>
              <a:buSzPts val="1400"/>
              <a:buNone/>
              <a:defRPr sz="1400">
                <a:solidFill>
                  <a:srgbClr val="8F97C0"/>
                </a:solidFill>
              </a:defRPr>
            </a:lvl7pPr>
            <a:lvl8pPr marL="3657600" lvl="7" indent="-228600" algn="l">
              <a:spcBef>
                <a:spcPts val="280"/>
              </a:spcBef>
              <a:spcAft>
                <a:spcPts val="0"/>
              </a:spcAft>
              <a:buClr>
                <a:srgbClr val="8F97C0"/>
              </a:buClr>
              <a:buSzPts val="1400"/>
              <a:buNone/>
              <a:defRPr sz="1400">
                <a:solidFill>
                  <a:srgbClr val="8F97C0"/>
                </a:solidFill>
              </a:defRPr>
            </a:lvl8pPr>
            <a:lvl9pPr marL="4114800" lvl="8" indent="-228600" algn="l">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238"/>
        <p:cNvGrpSpPr/>
        <p:nvPr/>
      </p:nvGrpSpPr>
      <p:grpSpPr>
        <a:xfrm>
          <a:off x="0" y="0"/>
          <a:ext cx="0" cy="0"/>
          <a:chOff x="0" y="0"/>
          <a:chExt cx="0" cy="0"/>
        </a:xfrm>
      </p:grpSpPr>
      <p:sp>
        <p:nvSpPr>
          <p:cNvPr id="239" name="Google Shape;239;p59"/>
          <p:cNvSpPr/>
          <p:nvPr/>
        </p:nvSpPr>
        <p:spPr>
          <a:xfrm>
            <a:off x="-388471" y="-254000"/>
            <a:ext cx="4273177" cy="1763059"/>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40" name="Google Shape;240;p59"/>
          <p:cNvSpPr/>
          <p:nvPr/>
        </p:nvSpPr>
        <p:spPr>
          <a:xfrm>
            <a:off x="557958" y="-2443850"/>
            <a:ext cx="8078043" cy="7897381"/>
          </a:xfrm>
          <a:prstGeom prst="roundRect">
            <a:avLst>
              <a:gd name="adj" fmla="val 16667"/>
            </a:avLst>
          </a:prstGeom>
          <a:solidFill>
            <a:srgbClr val="BCC6E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BCC6E8"/>
              </a:solidFill>
              <a:latin typeface="Arial"/>
              <a:ea typeface="Arial"/>
              <a:cs typeface="Arial"/>
              <a:sym typeface="Arial"/>
            </a:endParaRPr>
          </a:p>
        </p:txBody>
      </p:sp>
      <p:sp>
        <p:nvSpPr>
          <p:cNvPr id="241" name="Google Shape;241;p59"/>
          <p:cNvSpPr/>
          <p:nvPr/>
        </p:nvSpPr>
        <p:spPr>
          <a:xfrm>
            <a:off x="722313" y="-2106699"/>
            <a:ext cx="7772400" cy="7394492"/>
          </a:xfrm>
          <a:prstGeom prst="roundRect">
            <a:avLst>
              <a:gd name="adj" fmla="val 16667"/>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42" name="Google Shape;242;p59"/>
          <p:cNvSpPr txBox="1">
            <a:spLocks noGrp="1"/>
          </p:cNvSpPr>
          <p:nvPr>
            <p:ph type="title"/>
          </p:nvPr>
        </p:nvSpPr>
        <p:spPr>
          <a:xfrm>
            <a:off x="1394662" y="3798999"/>
            <a:ext cx="7211452"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rgbClr val="FFFFFF"/>
              </a:buClr>
              <a:buSzPts val="4000"/>
              <a:buFont typeface="Twentieth Century"/>
              <a:buNone/>
              <a:defRPr sz="4000" b="1" cap="none">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3" name="Google Shape;243;p59"/>
          <p:cNvSpPr txBox="1">
            <a:spLocks noGrp="1"/>
          </p:cNvSpPr>
          <p:nvPr>
            <p:ph type="body" idx="1"/>
          </p:nvPr>
        </p:nvSpPr>
        <p:spPr>
          <a:xfrm>
            <a:off x="1708425" y="4630384"/>
            <a:ext cx="7628125" cy="651044"/>
          </a:xfrm>
          <a:prstGeom prst="rect">
            <a:avLst/>
          </a:prstGeom>
          <a:noFill/>
          <a:ln>
            <a:noFill/>
          </a:ln>
        </p:spPr>
        <p:txBody>
          <a:bodyPr spcFirstLastPara="1" wrap="square" lIns="91425" tIns="45700" rIns="91425" bIns="45700" anchor="t" anchorCtr="0">
            <a:noAutofit/>
          </a:bodyPr>
          <a:lstStyle>
            <a:lvl1pPr marL="457200" lvl="0" indent="-228600" algn="l">
              <a:spcBef>
                <a:spcPts val="400"/>
              </a:spcBef>
              <a:spcAft>
                <a:spcPts val="0"/>
              </a:spcAft>
              <a:buSzPts val="2000"/>
              <a:buNone/>
              <a:defRPr sz="2000">
                <a:solidFill>
                  <a:srgbClr val="FFFFFF"/>
                </a:solidFill>
              </a:defRPr>
            </a:lvl1pPr>
            <a:lvl2pPr marL="914400" lvl="1" indent="-228600" algn="l">
              <a:spcBef>
                <a:spcPts val="360"/>
              </a:spcBef>
              <a:spcAft>
                <a:spcPts val="0"/>
              </a:spcAft>
              <a:buSzPts val="1800"/>
              <a:buNone/>
              <a:defRPr sz="1800">
                <a:solidFill>
                  <a:srgbClr val="8F97C0"/>
                </a:solidFill>
              </a:defRPr>
            </a:lvl2pPr>
            <a:lvl3pPr marL="1371600" lvl="2" indent="-228600" algn="l">
              <a:spcBef>
                <a:spcPts val="320"/>
              </a:spcBef>
              <a:spcAft>
                <a:spcPts val="0"/>
              </a:spcAft>
              <a:buSzPts val="1600"/>
              <a:buNone/>
              <a:defRPr sz="1600">
                <a:solidFill>
                  <a:srgbClr val="8F97C0"/>
                </a:solidFill>
              </a:defRPr>
            </a:lvl3pPr>
            <a:lvl4pPr marL="1828800" lvl="3" indent="-228600" algn="l">
              <a:spcBef>
                <a:spcPts val="280"/>
              </a:spcBef>
              <a:spcAft>
                <a:spcPts val="0"/>
              </a:spcAft>
              <a:buClr>
                <a:srgbClr val="8F97C0"/>
              </a:buClr>
              <a:buSzPts val="1400"/>
              <a:buNone/>
              <a:defRPr sz="1400">
                <a:solidFill>
                  <a:srgbClr val="8F97C0"/>
                </a:solidFill>
              </a:defRPr>
            </a:lvl4pPr>
            <a:lvl5pPr marL="2286000" lvl="4" indent="-228600" algn="l">
              <a:spcBef>
                <a:spcPts val="280"/>
              </a:spcBef>
              <a:spcAft>
                <a:spcPts val="0"/>
              </a:spcAft>
              <a:buClr>
                <a:srgbClr val="8F97C0"/>
              </a:buClr>
              <a:buSzPts val="1400"/>
              <a:buNone/>
              <a:defRPr sz="1400">
                <a:solidFill>
                  <a:srgbClr val="8F97C0"/>
                </a:solidFill>
              </a:defRPr>
            </a:lvl5pPr>
            <a:lvl6pPr marL="2743200" lvl="5" indent="-228600" algn="l">
              <a:spcBef>
                <a:spcPts val="280"/>
              </a:spcBef>
              <a:spcAft>
                <a:spcPts val="0"/>
              </a:spcAft>
              <a:buClr>
                <a:srgbClr val="8F97C0"/>
              </a:buClr>
              <a:buSzPts val="1400"/>
              <a:buNone/>
              <a:defRPr sz="1400">
                <a:solidFill>
                  <a:srgbClr val="8F97C0"/>
                </a:solidFill>
              </a:defRPr>
            </a:lvl6pPr>
            <a:lvl7pPr marL="3200400" lvl="6" indent="-228600" algn="l">
              <a:spcBef>
                <a:spcPts val="280"/>
              </a:spcBef>
              <a:spcAft>
                <a:spcPts val="0"/>
              </a:spcAft>
              <a:buClr>
                <a:srgbClr val="8F97C0"/>
              </a:buClr>
              <a:buSzPts val="1400"/>
              <a:buNone/>
              <a:defRPr sz="1400">
                <a:solidFill>
                  <a:srgbClr val="8F97C0"/>
                </a:solidFill>
              </a:defRPr>
            </a:lvl7pPr>
            <a:lvl8pPr marL="3657600" lvl="7" indent="-228600" algn="l">
              <a:spcBef>
                <a:spcPts val="280"/>
              </a:spcBef>
              <a:spcAft>
                <a:spcPts val="0"/>
              </a:spcAft>
              <a:buClr>
                <a:srgbClr val="8F97C0"/>
              </a:buClr>
              <a:buSzPts val="1400"/>
              <a:buNone/>
              <a:defRPr sz="1400">
                <a:solidFill>
                  <a:srgbClr val="8F97C0"/>
                </a:solidFill>
              </a:defRPr>
            </a:lvl8pPr>
            <a:lvl9pPr marL="4114800" lvl="8" indent="-228600" algn="l">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244"/>
        <p:cNvGrpSpPr/>
        <p:nvPr/>
      </p:nvGrpSpPr>
      <p:grpSpPr>
        <a:xfrm>
          <a:off x="0" y="0"/>
          <a:ext cx="0" cy="0"/>
          <a:chOff x="0" y="0"/>
          <a:chExt cx="0" cy="0"/>
        </a:xfrm>
      </p:grpSpPr>
      <p:sp>
        <p:nvSpPr>
          <p:cNvPr id="245" name="Google Shape;245;p60"/>
          <p:cNvSpPr/>
          <p:nvPr/>
        </p:nvSpPr>
        <p:spPr>
          <a:xfrm>
            <a:off x="740809" y="1557077"/>
            <a:ext cx="5185667" cy="4875250"/>
          </a:xfrm>
          <a:prstGeom prst="roundRect">
            <a:avLst>
              <a:gd name="adj" fmla="val 16667"/>
            </a:avLst>
          </a:prstGeom>
          <a:noFill/>
          <a:ln w="76200" cap="flat" cmpd="sng">
            <a:solidFill>
              <a:srgbClr val="BCC6E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46" name="Google Shape;246;p60"/>
          <p:cNvSpPr txBox="1">
            <a:spLocks noGrp="1"/>
          </p:cNvSpPr>
          <p:nvPr>
            <p:ph type="title"/>
          </p:nvPr>
        </p:nvSpPr>
        <p:spPr>
          <a:xfrm>
            <a:off x="1202112" y="4558618"/>
            <a:ext cx="4630293" cy="83841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1"/>
              </a:buClr>
              <a:buSzPts val="4000"/>
              <a:buFont typeface="Twentieth Century"/>
              <a:buNone/>
              <a:defRPr sz="4000" b="1" cap="none">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7" name="Google Shape;247;p60"/>
          <p:cNvSpPr txBox="1">
            <a:spLocks noGrp="1"/>
          </p:cNvSpPr>
          <p:nvPr>
            <p:ph type="body" idx="1"/>
          </p:nvPr>
        </p:nvSpPr>
        <p:spPr>
          <a:xfrm>
            <a:off x="1515875" y="5285303"/>
            <a:ext cx="4316530" cy="651044"/>
          </a:xfrm>
          <a:prstGeom prst="rect">
            <a:avLst/>
          </a:prstGeom>
          <a:noFill/>
          <a:ln>
            <a:noFill/>
          </a:ln>
        </p:spPr>
        <p:txBody>
          <a:bodyPr spcFirstLastPara="1" wrap="square" lIns="91425" tIns="45700" rIns="91425" bIns="45700" anchor="t" anchorCtr="0">
            <a:noAutofit/>
          </a:bodyPr>
          <a:lstStyle>
            <a:lvl1pPr marL="457200" lvl="0" indent="-228600" algn="l">
              <a:spcBef>
                <a:spcPts val="400"/>
              </a:spcBef>
              <a:spcAft>
                <a:spcPts val="0"/>
              </a:spcAft>
              <a:buSzPts val="2000"/>
              <a:buNone/>
              <a:defRPr sz="2000">
                <a:solidFill>
                  <a:schemeClr val="dk1"/>
                </a:solidFill>
              </a:defRPr>
            </a:lvl1pPr>
            <a:lvl2pPr marL="914400" lvl="1" indent="-228600" algn="l">
              <a:spcBef>
                <a:spcPts val="360"/>
              </a:spcBef>
              <a:spcAft>
                <a:spcPts val="0"/>
              </a:spcAft>
              <a:buSzPts val="1800"/>
              <a:buNone/>
              <a:defRPr sz="1800">
                <a:solidFill>
                  <a:srgbClr val="8F97C0"/>
                </a:solidFill>
              </a:defRPr>
            </a:lvl2pPr>
            <a:lvl3pPr marL="1371600" lvl="2" indent="-228600" algn="l">
              <a:spcBef>
                <a:spcPts val="320"/>
              </a:spcBef>
              <a:spcAft>
                <a:spcPts val="0"/>
              </a:spcAft>
              <a:buSzPts val="1600"/>
              <a:buNone/>
              <a:defRPr sz="1600">
                <a:solidFill>
                  <a:srgbClr val="8F97C0"/>
                </a:solidFill>
              </a:defRPr>
            </a:lvl3pPr>
            <a:lvl4pPr marL="1828800" lvl="3" indent="-228600" algn="l">
              <a:spcBef>
                <a:spcPts val="280"/>
              </a:spcBef>
              <a:spcAft>
                <a:spcPts val="0"/>
              </a:spcAft>
              <a:buClr>
                <a:srgbClr val="8F97C0"/>
              </a:buClr>
              <a:buSzPts val="1400"/>
              <a:buNone/>
              <a:defRPr sz="1400">
                <a:solidFill>
                  <a:srgbClr val="8F97C0"/>
                </a:solidFill>
              </a:defRPr>
            </a:lvl4pPr>
            <a:lvl5pPr marL="2286000" lvl="4" indent="-228600" algn="l">
              <a:spcBef>
                <a:spcPts val="280"/>
              </a:spcBef>
              <a:spcAft>
                <a:spcPts val="0"/>
              </a:spcAft>
              <a:buClr>
                <a:srgbClr val="8F97C0"/>
              </a:buClr>
              <a:buSzPts val="1400"/>
              <a:buNone/>
              <a:defRPr sz="1400">
                <a:solidFill>
                  <a:srgbClr val="8F97C0"/>
                </a:solidFill>
              </a:defRPr>
            </a:lvl5pPr>
            <a:lvl6pPr marL="2743200" lvl="5" indent="-228600" algn="l">
              <a:spcBef>
                <a:spcPts val="280"/>
              </a:spcBef>
              <a:spcAft>
                <a:spcPts val="0"/>
              </a:spcAft>
              <a:buClr>
                <a:srgbClr val="8F97C0"/>
              </a:buClr>
              <a:buSzPts val="1400"/>
              <a:buNone/>
              <a:defRPr sz="1400">
                <a:solidFill>
                  <a:srgbClr val="8F97C0"/>
                </a:solidFill>
              </a:defRPr>
            </a:lvl6pPr>
            <a:lvl7pPr marL="3200400" lvl="6" indent="-228600" algn="l">
              <a:spcBef>
                <a:spcPts val="280"/>
              </a:spcBef>
              <a:spcAft>
                <a:spcPts val="0"/>
              </a:spcAft>
              <a:buClr>
                <a:srgbClr val="8F97C0"/>
              </a:buClr>
              <a:buSzPts val="1400"/>
              <a:buNone/>
              <a:defRPr sz="1400">
                <a:solidFill>
                  <a:srgbClr val="8F97C0"/>
                </a:solidFill>
              </a:defRPr>
            </a:lvl7pPr>
            <a:lvl8pPr marL="3657600" lvl="7" indent="-228600" algn="l">
              <a:spcBef>
                <a:spcPts val="280"/>
              </a:spcBef>
              <a:spcAft>
                <a:spcPts val="0"/>
              </a:spcAft>
              <a:buClr>
                <a:srgbClr val="8F97C0"/>
              </a:buClr>
              <a:buSzPts val="1400"/>
              <a:buNone/>
              <a:defRPr sz="1400">
                <a:solidFill>
                  <a:srgbClr val="8F97C0"/>
                </a:solidFill>
              </a:defRPr>
            </a:lvl8pPr>
            <a:lvl9pPr marL="4114800" lvl="8" indent="-228600" algn="l">
              <a:spcBef>
                <a:spcPts val="280"/>
              </a:spcBef>
              <a:spcAft>
                <a:spcPts val="0"/>
              </a:spcAft>
              <a:buClr>
                <a:srgbClr val="8F97C0"/>
              </a:buClr>
              <a:buSzPts val="1400"/>
              <a:buNone/>
              <a:defRPr sz="1400">
                <a:solidFill>
                  <a:srgbClr val="8F97C0"/>
                </a:solidFill>
              </a:defRPr>
            </a:lvl9pPr>
          </a:lstStyle>
          <a:p>
            <a:endParaRPr/>
          </a:p>
        </p:txBody>
      </p:sp>
      <p:sp>
        <p:nvSpPr>
          <p:cNvPr id="248" name="Google Shape;248;p60"/>
          <p:cNvSpPr/>
          <p:nvPr/>
        </p:nvSpPr>
        <p:spPr>
          <a:xfrm>
            <a:off x="924307" y="1479300"/>
            <a:ext cx="5185667" cy="4875250"/>
          </a:xfrm>
          <a:prstGeom prst="roundRect">
            <a:avLst>
              <a:gd name="adj" fmla="val 16667"/>
            </a:avLst>
          </a:prstGeom>
          <a:noFill/>
          <a:ln w="762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49"/>
        <p:cNvGrpSpPr/>
        <p:nvPr/>
      </p:nvGrpSpPr>
      <p:grpSpPr>
        <a:xfrm>
          <a:off x="0" y="0"/>
          <a:ext cx="0" cy="0"/>
          <a:chOff x="0" y="0"/>
          <a:chExt cx="0" cy="0"/>
        </a:xfrm>
      </p:grpSpPr>
      <p:sp>
        <p:nvSpPr>
          <p:cNvPr id="250" name="Google Shape;250;p61"/>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1" name="Google Shape;251;p61"/>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SzPts val="3200"/>
              <a:buNone/>
              <a:defRPr>
                <a:solidFill>
                  <a:schemeClr val="dk1"/>
                </a:solidFill>
              </a:defRPr>
            </a:lvl1pPr>
            <a:lvl2pPr lvl="1" algn="ctr">
              <a:spcBef>
                <a:spcPts val="560"/>
              </a:spcBef>
              <a:spcAft>
                <a:spcPts val="0"/>
              </a:spcAft>
              <a:buSzPts val="2800"/>
              <a:buNone/>
              <a:defRPr>
                <a:solidFill>
                  <a:srgbClr val="8F97C0"/>
                </a:solidFill>
              </a:defRPr>
            </a:lvl2pPr>
            <a:lvl3pPr lvl="2" algn="ctr">
              <a:spcBef>
                <a:spcPts val="480"/>
              </a:spcBef>
              <a:spcAft>
                <a:spcPts val="0"/>
              </a:spcAft>
              <a:buSzPts val="2400"/>
              <a:buNone/>
              <a:defRPr>
                <a:solidFill>
                  <a:srgbClr val="8F97C0"/>
                </a:solidFill>
              </a:defRPr>
            </a:lvl3pPr>
            <a:lvl4pPr lvl="3" algn="ctr">
              <a:spcBef>
                <a:spcPts val="400"/>
              </a:spcBef>
              <a:spcAft>
                <a:spcPts val="0"/>
              </a:spcAft>
              <a:buClr>
                <a:srgbClr val="8F97C0"/>
              </a:buClr>
              <a:buSzPts val="2000"/>
              <a:buNone/>
              <a:defRPr>
                <a:solidFill>
                  <a:srgbClr val="8F97C0"/>
                </a:solidFill>
              </a:defRPr>
            </a:lvl4pPr>
            <a:lvl5pPr lvl="4" algn="ctr">
              <a:spcBef>
                <a:spcPts val="400"/>
              </a:spcBef>
              <a:spcAft>
                <a:spcPts val="0"/>
              </a:spcAft>
              <a:buClr>
                <a:srgbClr val="8F97C0"/>
              </a:buClr>
              <a:buSzPts val="2000"/>
              <a:buNone/>
              <a:defRPr>
                <a:solidFill>
                  <a:srgbClr val="8F97C0"/>
                </a:solidFill>
              </a:defRPr>
            </a:lvl5pPr>
            <a:lvl6pPr lvl="5" algn="ctr">
              <a:spcBef>
                <a:spcPts val="400"/>
              </a:spcBef>
              <a:spcAft>
                <a:spcPts val="0"/>
              </a:spcAft>
              <a:buClr>
                <a:srgbClr val="8F97C0"/>
              </a:buClr>
              <a:buSzPts val="2000"/>
              <a:buNone/>
              <a:defRPr>
                <a:solidFill>
                  <a:srgbClr val="8F97C0"/>
                </a:solidFill>
              </a:defRPr>
            </a:lvl6pPr>
            <a:lvl7pPr lvl="6" algn="ctr">
              <a:spcBef>
                <a:spcPts val="400"/>
              </a:spcBef>
              <a:spcAft>
                <a:spcPts val="0"/>
              </a:spcAft>
              <a:buClr>
                <a:srgbClr val="8F97C0"/>
              </a:buClr>
              <a:buSzPts val="2000"/>
              <a:buNone/>
              <a:defRPr>
                <a:solidFill>
                  <a:srgbClr val="8F97C0"/>
                </a:solidFill>
              </a:defRPr>
            </a:lvl7pPr>
            <a:lvl8pPr lvl="7" algn="ctr">
              <a:spcBef>
                <a:spcPts val="400"/>
              </a:spcBef>
              <a:spcAft>
                <a:spcPts val="0"/>
              </a:spcAft>
              <a:buClr>
                <a:srgbClr val="8F97C0"/>
              </a:buClr>
              <a:buSzPts val="2000"/>
              <a:buNone/>
              <a:defRPr>
                <a:solidFill>
                  <a:srgbClr val="8F97C0"/>
                </a:solidFill>
              </a:defRPr>
            </a:lvl8pPr>
            <a:lvl9pPr lvl="8" algn="ctr">
              <a:spcBef>
                <a:spcPts val="400"/>
              </a:spcBef>
              <a:spcAft>
                <a:spcPts val="0"/>
              </a:spcAft>
              <a:buClr>
                <a:srgbClr val="8F97C0"/>
              </a:buClr>
              <a:buSzPts val="2000"/>
              <a:buNone/>
              <a:defRPr>
                <a:solidFill>
                  <a:srgbClr val="8F97C0"/>
                </a:solidFill>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2"/>
        <p:cNvGrpSpPr/>
        <p:nvPr/>
      </p:nvGrpSpPr>
      <p:grpSpPr>
        <a:xfrm>
          <a:off x="0" y="0"/>
          <a:ext cx="0" cy="0"/>
          <a:chOff x="0" y="0"/>
          <a:chExt cx="0" cy="0"/>
        </a:xfrm>
      </p:grpSpPr>
      <p:sp>
        <p:nvSpPr>
          <p:cNvPr id="253" name="Google Shape;253;p62"/>
          <p:cNvSpPr txBox="1">
            <a:spLocks noGrp="1"/>
          </p:cNvSpPr>
          <p:nvPr>
            <p:ph type="title"/>
          </p:nvPr>
        </p:nvSpPr>
        <p:spPr>
          <a:xfrm>
            <a:off x="1635760" y="350815"/>
            <a:ext cx="6987106" cy="9153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4" name="Google Shape;254;p62"/>
          <p:cNvSpPr txBox="1">
            <a:spLocks noGrp="1"/>
          </p:cNvSpPr>
          <p:nvPr>
            <p:ph type="body" idx="1"/>
          </p:nvPr>
        </p:nvSpPr>
        <p:spPr>
          <a:xfrm>
            <a:off x="365298" y="1600200"/>
            <a:ext cx="8257568" cy="4373663"/>
          </a:xfrm>
          <a:prstGeom prst="rect">
            <a:avLst/>
          </a:prstGeom>
          <a:noFill/>
          <a:ln>
            <a:noFill/>
          </a:ln>
        </p:spPr>
        <p:txBody>
          <a:bodyPr spcFirstLastPara="1" wrap="square" lIns="91425" tIns="45700" rIns="91425" bIns="45700" anchor="t" anchorCtr="0">
            <a:noAutofit/>
          </a:bodyPr>
          <a:lstStyle>
            <a:lvl1pPr marL="457200" lvl="0" indent="-228600" algn="l">
              <a:spcBef>
                <a:spcPts val="640"/>
              </a:spcBef>
              <a:spcAft>
                <a:spcPts val="0"/>
              </a:spcAft>
              <a:buSzPts val="3200"/>
              <a:buNone/>
              <a:defRPr sz="3200"/>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55"/>
        <p:cNvGrpSpPr/>
        <p:nvPr/>
      </p:nvGrpSpPr>
      <p:grpSpPr>
        <a:xfrm>
          <a:off x="0" y="0"/>
          <a:ext cx="0" cy="0"/>
          <a:chOff x="0" y="0"/>
          <a:chExt cx="0" cy="0"/>
        </a:xfrm>
      </p:grpSpPr>
      <p:sp>
        <p:nvSpPr>
          <p:cNvPr id="256" name="Google Shape;256;p63"/>
          <p:cNvSpPr txBox="1">
            <a:spLocks noGrp="1"/>
          </p:cNvSpPr>
          <p:nvPr>
            <p:ph type="title"/>
          </p:nvPr>
        </p:nvSpPr>
        <p:spPr>
          <a:xfrm>
            <a:off x="1635760" y="350815"/>
            <a:ext cx="6987106" cy="9153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7" name="Google Shape;257;p63"/>
          <p:cNvSpPr txBox="1">
            <a:spLocks noGrp="1"/>
          </p:cNvSpPr>
          <p:nvPr>
            <p:ph type="body" idx="1"/>
          </p:nvPr>
        </p:nvSpPr>
        <p:spPr>
          <a:xfrm>
            <a:off x="364604" y="1600200"/>
            <a:ext cx="4038600" cy="4697187"/>
          </a:xfrm>
          <a:prstGeom prst="rect">
            <a:avLst/>
          </a:prstGeom>
          <a:noFill/>
          <a:ln>
            <a:noFill/>
          </a:ln>
        </p:spPr>
        <p:txBody>
          <a:bodyPr spcFirstLastPara="1" wrap="square" lIns="91425" tIns="45700" rIns="91425" bIns="45700" anchor="t" anchorCtr="0">
            <a:noAutofit/>
          </a:bodyPr>
          <a:lstStyle>
            <a:lvl1pPr marL="457200" lvl="0" indent="-228600" algn="l">
              <a:spcBef>
                <a:spcPts val="560"/>
              </a:spcBef>
              <a:spcAft>
                <a:spcPts val="0"/>
              </a:spcAft>
              <a:buSzPts val="2800"/>
              <a:buNone/>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Clr>
                <a:schemeClr val="dk2"/>
              </a:buClr>
              <a:buSzPts val="1800"/>
              <a:buChar char="•"/>
              <a:defRPr sz="1800"/>
            </a:lvl4pPr>
            <a:lvl5pPr marL="2286000" lvl="4" indent="-342900" algn="l">
              <a:spcBef>
                <a:spcPts val="360"/>
              </a:spcBef>
              <a:spcAft>
                <a:spcPts val="0"/>
              </a:spcAft>
              <a:buClr>
                <a:schemeClr val="dk2"/>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58" name="Google Shape;258;p63"/>
          <p:cNvSpPr txBox="1">
            <a:spLocks noGrp="1"/>
          </p:cNvSpPr>
          <p:nvPr>
            <p:ph type="body" idx="2"/>
          </p:nvPr>
        </p:nvSpPr>
        <p:spPr>
          <a:xfrm>
            <a:off x="4555604" y="1600200"/>
            <a:ext cx="4038600" cy="4697187"/>
          </a:xfrm>
          <a:prstGeom prst="rect">
            <a:avLst/>
          </a:prstGeom>
          <a:noFill/>
          <a:ln>
            <a:noFill/>
          </a:ln>
        </p:spPr>
        <p:txBody>
          <a:bodyPr spcFirstLastPara="1" wrap="square" lIns="91425" tIns="45700" rIns="91425" bIns="45700" anchor="t" anchorCtr="0">
            <a:noAutofit/>
          </a:bodyPr>
          <a:lstStyle>
            <a:lvl1pPr marL="457200" lvl="0" indent="-228600" algn="l">
              <a:spcBef>
                <a:spcPts val="560"/>
              </a:spcBef>
              <a:spcAft>
                <a:spcPts val="0"/>
              </a:spcAft>
              <a:buSzPts val="2800"/>
              <a:buNone/>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Clr>
                <a:schemeClr val="dk2"/>
              </a:buClr>
              <a:buSzPts val="1800"/>
              <a:buChar char="•"/>
              <a:defRPr sz="1800"/>
            </a:lvl4pPr>
            <a:lvl5pPr marL="2286000" lvl="4" indent="-342900" algn="l">
              <a:spcBef>
                <a:spcPts val="360"/>
              </a:spcBef>
              <a:spcAft>
                <a:spcPts val="0"/>
              </a:spcAft>
              <a:buClr>
                <a:schemeClr val="dk2"/>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59"/>
        <p:cNvGrpSpPr/>
        <p:nvPr/>
      </p:nvGrpSpPr>
      <p:grpSpPr>
        <a:xfrm>
          <a:off x="0" y="0"/>
          <a:ext cx="0" cy="0"/>
          <a:chOff x="0" y="0"/>
          <a:chExt cx="0" cy="0"/>
        </a:xfrm>
      </p:grpSpPr>
      <p:sp>
        <p:nvSpPr>
          <p:cNvPr id="260" name="Google Shape;260;p64"/>
          <p:cNvSpPr txBox="1">
            <a:spLocks noGrp="1"/>
          </p:cNvSpPr>
          <p:nvPr>
            <p:ph type="title"/>
          </p:nvPr>
        </p:nvSpPr>
        <p:spPr>
          <a:xfrm>
            <a:off x="1256681" y="502281"/>
            <a:ext cx="7297840" cy="9153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4400"/>
              <a:buFont typeface="Twentieth Century"/>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1" name="Google Shape;261;p64"/>
          <p:cNvSpPr txBox="1">
            <a:spLocks noGrp="1"/>
          </p:cNvSpPr>
          <p:nvPr>
            <p:ph type="body" idx="1"/>
          </p:nvPr>
        </p:nvSpPr>
        <p:spPr>
          <a:xfrm>
            <a:off x="324920" y="152188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Clr>
                <a:schemeClr val="dk2"/>
              </a:buClr>
              <a:buSzPts val="1600"/>
              <a:buNone/>
              <a:defRPr sz="1600" b="1"/>
            </a:lvl4pPr>
            <a:lvl5pPr marL="2286000" lvl="4" indent="-228600" algn="l">
              <a:spcBef>
                <a:spcPts val="320"/>
              </a:spcBef>
              <a:spcAft>
                <a:spcPts val="0"/>
              </a:spcAft>
              <a:buClr>
                <a:schemeClr val="dk2"/>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62" name="Google Shape;262;p64"/>
          <p:cNvSpPr txBox="1">
            <a:spLocks noGrp="1"/>
          </p:cNvSpPr>
          <p:nvPr>
            <p:ph type="body" idx="2"/>
          </p:nvPr>
        </p:nvSpPr>
        <p:spPr>
          <a:xfrm>
            <a:off x="324920" y="2161645"/>
            <a:ext cx="4040188" cy="4109282"/>
          </a:xfrm>
          <a:prstGeom prst="rect">
            <a:avLst/>
          </a:prstGeom>
          <a:noFill/>
          <a:ln>
            <a:noFill/>
          </a:ln>
        </p:spPr>
        <p:txBody>
          <a:bodyPr spcFirstLastPara="1" wrap="square" lIns="91425" tIns="45700" rIns="91425" bIns="45700" anchor="t" anchorCtr="0">
            <a:noAutofit/>
          </a:bodyPr>
          <a:lstStyle>
            <a:lvl1pPr marL="457200" lvl="0" indent="-228600" algn="l">
              <a:spcBef>
                <a:spcPts val="480"/>
              </a:spcBef>
              <a:spcAft>
                <a:spcPts val="0"/>
              </a:spcAft>
              <a:buSzPts val="2400"/>
              <a:buNone/>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Clr>
                <a:schemeClr val="dk2"/>
              </a:buClr>
              <a:buSzPts val="1600"/>
              <a:buChar char="•"/>
              <a:defRPr sz="1600"/>
            </a:lvl4pPr>
            <a:lvl5pPr marL="2286000" lvl="4" indent="-330200" algn="l">
              <a:spcBef>
                <a:spcPts val="320"/>
              </a:spcBef>
              <a:spcAft>
                <a:spcPts val="0"/>
              </a:spcAft>
              <a:buClr>
                <a:schemeClr val="dk2"/>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263" name="Google Shape;263;p64"/>
          <p:cNvSpPr txBox="1">
            <a:spLocks noGrp="1"/>
          </p:cNvSpPr>
          <p:nvPr>
            <p:ph type="body" idx="3"/>
          </p:nvPr>
        </p:nvSpPr>
        <p:spPr>
          <a:xfrm>
            <a:off x="4512745" y="152188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Clr>
                <a:schemeClr val="dk2"/>
              </a:buClr>
              <a:buSzPts val="1600"/>
              <a:buNone/>
              <a:defRPr sz="1600" b="1"/>
            </a:lvl4pPr>
            <a:lvl5pPr marL="2286000" lvl="4" indent="-228600" algn="l">
              <a:spcBef>
                <a:spcPts val="320"/>
              </a:spcBef>
              <a:spcAft>
                <a:spcPts val="0"/>
              </a:spcAft>
              <a:buClr>
                <a:schemeClr val="dk2"/>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64" name="Google Shape;264;p64"/>
          <p:cNvSpPr txBox="1">
            <a:spLocks noGrp="1"/>
          </p:cNvSpPr>
          <p:nvPr>
            <p:ph type="body" idx="4"/>
          </p:nvPr>
        </p:nvSpPr>
        <p:spPr>
          <a:xfrm>
            <a:off x="4512745" y="2161645"/>
            <a:ext cx="4041775" cy="4109282"/>
          </a:xfrm>
          <a:prstGeom prst="rect">
            <a:avLst/>
          </a:prstGeom>
          <a:noFill/>
          <a:ln>
            <a:noFill/>
          </a:ln>
        </p:spPr>
        <p:txBody>
          <a:bodyPr spcFirstLastPara="1" wrap="square" lIns="91425" tIns="45700" rIns="91425" bIns="45700" anchor="t" anchorCtr="0">
            <a:noAutofit/>
          </a:bodyPr>
          <a:lstStyle>
            <a:lvl1pPr marL="457200" lvl="0" indent="-228600" algn="l">
              <a:spcBef>
                <a:spcPts val="480"/>
              </a:spcBef>
              <a:spcAft>
                <a:spcPts val="0"/>
              </a:spcAft>
              <a:buSzPts val="2400"/>
              <a:buNone/>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Clr>
                <a:schemeClr val="dk2"/>
              </a:buClr>
              <a:buSzPts val="1600"/>
              <a:buChar char="•"/>
              <a:defRPr sz="1600"/>
            </a:lvl4pPr>
            <a:lvl5pPr marL="2286000" lvl="4" indent="-330200" algn="l">
              <a:spcBef>
                <a:spcPts val="320"/>
              </a:spcBef>
              <a:spcAft>
                <a:spcPts val="0"/>
              </a:spcAft>
              <a:buClr>
                <a:schemeClr val="dk2"/>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5"/>
        <p:cNvGrpSpPr/>
        <p:nvPr/>
      </p:nvGrpSpPr>
      <p:grpSpPr>
        <a:xfrm>
          <a:off x="0" y="0"/>
          <a:ext cx="0" cy="0"/>
          <a:chOff x="0" y="0"/>
          <a:chExt cx="0" cy="0"/>
        </a:xfrm>
      </p:grpSpPr>
      <p:sp>
        <p:nvSpPr>
          <p:cNvPr id="266" name="Google Shape;266;p6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67" name="Google Shape;267;p6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68" name="Google Shape;268;p6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29"/>
        <p:cNvGrpSpPr/>
        <p:nvPr/>
      </p:nvGrpSpPr>
      <p:grpSpPr>
        <a:xfrm>
          <a:off x="0" y="0"/>
          <a:ext cx="0" cy="0"/>
          <a:chOff x="0" y="0"/>
          <a:chExt cx="0" cy="0"/>
        </a:xfrm>
      </p:grpSpPr>
      <p:sp>
        <p:nvSpPr>
          <p:cNvPr id="30" name="Google Shape;30;p7"/>
          <p:cNvSpPr/>
          <p:nvPr/>
        </p:nvSpPr>
        <p:spPr>
          <a:xfrm>
            <a:off x="-388471" y="-254000"/>
            <a:ext cx="4273177" cy="1763059"/>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E2AC00"/>
              </a:solidFill>
              <a:latin typeface="Calibri"/>
              <a:ea typeface="Calibri"/>
              <a:cs typeface="Calibri"/>
              <a:sym typeface="Calibri"/>
            </a:endParaRPr>
          </a:p>
        </p:txBody>
      </p:sp>
      <p:sp>
        <p:nvSpPr>
          <p:cNvPr id="31" name="Google Shape;31;p7"/>
          <p:cNvSpPr/>
          <p:nvPr/>
        </p:nvSpPr>
        <p:spPr>
          <a:xfrm>
            <a:off x="557958" y="-2443850"/>
            <a:ext cx="8078043" cy="7897381"/>
          </a:xfrm>
          <a:prstGeom prst="roundRect">
            <a:avLst>
              <a:gd name="adj" fmla="val 16667"/>
            </a:avLst>
          </a:prstGeom>
          <a:solidFill>
            <a:srgbClr val="BCC6E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BCC6E8"/>
              </a:solidFill>
              <a:latin typeface="Calibri"/>
              <a:ea typeface="Calibri"/>
              <a:cs typeface="Calibri"/>
              <a:sym typeface="Calibri"/>
            </a:endParaRPr>
          </a:p>
        </p:txBody>
      </p:sp>
      <p:sp>
        <p:nvSpPr>
          <p:cNvPr id="32" name="Google Shape;32;p7"/>
          <p:cNvSpPr/>
          <p:nvPr/>
        </p:nvSpPr>
        <p:spPr>
          <a:xfrm>
            <a:off x="722313" y="-2106699"/>
            <a:ext cx="7772400" cy="7394492"/>
          </a:xfrm>
          <a:prstGeom prst="roundRect">
            <a:avLst>
              <a:gd name="adj" fmla="val 16667"/>
            </a:avLst>
          </a:prstGeom>
          <a:solidFill>
            <a:srgbClr val="3366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E2AC00"/>
              </a:solidFill>
              <a:latin typeface="Calibri"/>
              <a:ea typeface="Calibri"/>
              <a:cs typeface="Calibri"/>
              <a:sym typeface="Calibri"/>
            </a:endParaRPr>
          </a:p>
        </p:txBody>
      </p:sp>
      <p:sp>
        <p:nvSpPr>
          <p:cNvPr id="33" name="Google Shape;33;p7"/>
          <p:cNvSpPr txBox="1">
            <a:spLocks noGrp="1"/>
          </p:cNvSpPr>
          <p:nvPr>
            <p:ph type="title"/>
          </p:nvPr>
        </p:nvSpPr>
        <p:spPr>
          <a:xfrm>
            <a:off x="1394662" y="3798999"/>
            <a:ext cx="7211452"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rgbClr val="FFFFFF"/>
              </a:buClr>
              <a:buSzPts val="4000"/>
              <a:buFont typeface="Twentieth Century"/>
              <a:buNone/>
              <a:defRPr sz="4000" b="1" cap="none">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7"/>
          <p:cNvSpPr txBox="1">
            <a:spLocks noGrp="1"/>
          </p:cNvSpPr>
          <p:nvPr>
            <p:ph type="body" idx="1"/>
          </p:nvPr>
        </p:nvSpPr>
        <p:spPr>
          <a:xfrm>
            <a:off x="1708425" y="4630384"/>
            <a:ext cx="7628125" cy="651044"/>
          </a:xfrm>
          <a:prstGeom prst="rect">
            <a:avLst/>
          </a:prstGeom>
          <a:noFill/>
          <a:ln>
            <a:noFill/>
          </a:ln>
        </p:spPr>
        <p:txBody>
          <a:bodyPr spcFirstLastPara="1" wrap="square" lIns="91425" tIns="45700" rIns="91425" bIns="45700" anchor="t" anchorCtr="0">
            <a:noAutofit/>
          </a:bodyPr>
          <a:lstStyle>
            <a:lvl1pPr marL="457200" lvl="0" indent="-228600" algn="l">
              <a:spcBef>
                <a:spcPts val="400"/>
              </a:spcBef>
              <a:spcAft>
                <a:spcPts val="0"/>
              </a:spcAft>
              <a:buSzPts val="2000"/>
              <a:buNone/>
              <a:defRPr sz="2000">
                <a:solidFill>
                  <a:srgbClr val="FFFFFF"/>
                </a:solidFill>
              </a:defRPr>
            </a:lvl1pPr>
            <a:lvl2pPr marL="914400" lvl="1" indent="-228600" algn="l">
              <a:spcBef>
                <a:spcPts val="360"/>
              </a:spcBef>
              <a:spcAft>
                <a:spcPts val="0"/>
              </a:spcAft>
              <a:buSzPts val="1800"/>
              <a:buNone/>
              <a:defRPr sz="1800">
                <a:solidFill>
                  <a:srgbClr val="8F97C0"/>
                </a:solidFill>
              </a:defRPr>
            </a:lvl2pPr>
            <a:lvl3pPr marL="1371600" lvl="2" indent="-228600" algn="l">
              <a:spcBef>
                <a:spcPts val="320"/>
              </a:spcBef>
              <a:spcAft>
                <a:spcPts val="0"/>
              </a:spcAft>
              <a:buSzPts val="1600"/>
              <a:buNone/>
              <a:defRPr sz="1600">
                <a:solidFill>
                  <a:srgbClr val="8F97C0"/>
                </a:solidFill>
              </a:defRPr>
            </a:lvl3pPr>
            <a:lvl4pPr marL="1828800" lvl="3" indent="-228600" algn="l">
              <a:spcBef>
                <a:spcPts val="280"/>
              </a:spcBef>
              <a:spcAft>
                <a:spcPts val="0"/>
              </a:spcAft>
              <a:buClr>
                <a:srgbClr val="8F97C0"/>
              </a:buClr>
              <a:buSzPts val="1400"/>
              <a:buNone/>
              <a:defRPr sz="1400">
                <a:solidFill>
                  <a:srgbClr val="8F97C0"/>
                </a:solidFill>
              </a:defRPr>
            </a:lvl4pPr>
            <a:lvl5pPr marL="2286000" lvl="4" indent="-228600" algn="l">
              <a:spcBef>
                <a:spcPts val="280"/>
              </a:spcBef>
              <a:spcAft>
                <a:spcPts val="0"/>
              </a:spcAft>
              <a:buClr>
                <a:srgbClr val="8F97C0"/>
              </a:buClr>
              <a:buSzPts val="1400"/>
              <a:buNone/>
              <a:defRPr sz="1400">
                <a:solidFill>
                  <a:srgbClr val="8F97C0"/>
                </a:solidFill>
              </a:defRPr>
            </a:lvl5pPr>
            <a:lvl6pPr marL="2743200" lvl="5" indent="-228600" algn="l">
              <a:spcBef>
                <a:spcPts val="280"/>
              </a:spcBef>
              <a:spcAft>
                <a:spcPts val="0"/>
              </a:spcAft>
              <a:buClr>
                <a:srgbClr val="8F97C0"/>
              </a:buClr>
              <a:buSzPts val="1400"/>
              <a:buNone/>
              <a:defRPr sz="1400">
                <a:solidFill>
                  <a:srgbClr val="8F97C0"/>
                </a:solidFill>
              </a:defRPr>
            </a:lvl6pPr>
            <a:lvl7pPr marL="3200400" lvl="6" indent="-228600" algn="l">
              <a:spcBef>
                <a:spcPts val="280"/>
              </a:spcBef>
              <a:spcAft>
                <a:spcPts val="0"/>
              </a:spcAft>
              <a:buClr>
                <a:srgbClr val="8F97C0"/>
              </a:buClr>
              <a:buSzPts val="1400"/>
              <a:buNone/>
              <a:defRPr sz="1400">
                <a:solidFill>
                  <a:srgbClr val="8F97C0"/>
                </a:solidFill>
              </a:defRPr>
            </a:lvl7pPr>
            <a:lvl8pPr marL="3657600" lvl="7" indent="-228600" algn="l">
              <a:spcBef>
                <a:spcPts val="280"/>
              </a:spcBef>
              <a:spcAft>
                <a:spcPts val="0"/>
              </a:spcAft>
              <a:buClr>
                <a:srgbClr val="8F97C0"/>
              </a:buClr>
              <a:buSzPts val="1400"/>
              <a:buNone/>
              <a:defRPr sz="1400">
                <a:solidFill>
                  <a:srgbClr val="8F97C0"/>
                </a:solidFill>
              </a:defRPr>
            </a:lvl8pPr>
            <a:lvl9pPr marL="4114800" lvl="8" indent="-228600" algn="l">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269"/>
        <p:cNvGrpSpPr/>
        <p:nvPr/>
      </p:nvGrpSpPr>
      <p:grpSpPr>
        <a:xfrm>
          <a:off x="0" y="0"/>
          <a:ext cx="0" cy="0"/>
          <a:chOff x="0" y="0"/>
          <a:chExt cx="0" cy="0"/>
        </a:xfrm>
      </p:grpSpPr>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0"/>
        <p:cNvGrpSpPr/>
        <p:nvPr/>
      </p:nvGrpSpPr>
      <p:grpSpPr>
        <a:xfrm>
          <a:off x="0" y="0"/>
          <a:ext cx="0" cy="0"/>
          <a:chOff x="0" y="0"/>
          <a:chExt cx="0" cy="0"/>
        </a:xfrm>
      </p:grpSpPr>
      <p:sp>
        <p:nvSpPr>
          <p:cNvPr id="271" name="Google Shape;271;p67"/>
          <p:cNvSpPr txBox="1">
            <a:spLocks noGrp="1"/>
          </p:cNvSpPr>
          <p:nvPr>
            <p:ph type="title"/>
          </p:nvPr>
        </p:nvSpPr>
        <p:spPr>
          <a:xfrm>
            <a:off x="457200" y="704087"/>
            <a:ext cx="8305799" cy="1143000"/>
          </a:xfrm>
          <a:prstGeom prst="rect">
            <a:avLst/>
          </a:prstGeom>
          <a:noFill/>
          <a:ln>
            <a:noFill/>
          </a:ln>
        </p:spPr>
        <p:txBody>
          <a:bodyPr spcFirstLastPara="1" wrap="square" lIns="91425" tIns="91425" rIns="91425" bIns="91425" anchor="b" anchorCtr="0">
            <a:noAutofit/>
          </a:bodyPr>
          <a:lstStyle>
            <a:lvl1pPr lvl="0" algn="l">
              <a:spcBef>
                <a:spcPts val="0"/>
              </a:spcBef>
              <a:spcAft>
                <a:spcPts val="0"/>
              </a:spcAft>
              <a:buClr>
                <a:schemeClr val="dk2"/>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76"/>
        <p:cNvGrpSpPr/>
        <p:nvPr/>
      </p:nvGrpSpPr>
      <p:grpSpPr>
        <a:xfrm>
          <a:off x="0" y="0"/>
          <a:ext cx="0" cy="0"/>
          <a:chOff x="0" y="0"/>
          <a:chExt cx="0" cy="0"/>
        </a:xfrm>
      </p:grpSpPr>
      <p:sp>
        <p:nvSpPr>
          <p:cNvPr id="277" name="Google Shape;277;p69"/>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78" name="Google Shape;278;p69"/>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79" name="Google Shape;279;p6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0"/>
        <p:cNvGrpSpPr/>
        <p:nvPr/>
      </p:nvGrpSpPr>
      <p:grpSpPr>
        <a:xfrm>
          <a:off x="0" y="0"/>
          <a:ext cx="0" cy="0"/>
          <a:chOff x="0" y="0"/>
          <a:chExt cx="0" cy="0"/>
        </a:xfrm>
      </p:grpSpPr>
      <p:sp>
        <p:nvSpPr>
          <p:cNvPr id="281" name="Google Shape;281;p70"/>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82" name="Google Shape;282;p7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3"/>
        <p:cNvGrpSpPr/>
        <p:nvPr/>
      </p:nvGrpSpPr>
      <p:grpSpPr>
        <a:xfrm>
          <a:off x="0" y="0"/>
          <a:ext cx="0" cy="0"/>
          <a:chOff x="0" y="0"/>
          <a:chExt cx="0" cy="0"/>
        </a:xfrm>
      </p:grpSpPr>
      <p:sp>
        <p:nvSpPr>
          <p:cNvPr id="284" name="Google Shape;284;p71"/>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85" name="Google Shape;285;p71"/>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86" name="Google Shape;286;p7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7"/>
        <p:cNvGrpSpPr/>
        <p:nvPr/>
      </p:nvGrpSpPr>
      <p:grpSpPr>
        <a:xfrm>
          <a:off x="0" y="0"/>
          <a:ext cx="0" cy="0"/>
          <a:chOff x="0" y="0"/>
          <a:chExt cx="0" cy="0"/>
        </a:xfrm>
      </p:grpSpPr>
      <p:sp>
        <p:nvSpPr>
          <p:cNvPr id="288" name="Google Shape;288;p72"/>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89" name="Google Shape;289;p72"/>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90" name="Google Shape;290;p72"/>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91" name="Google Shape;291;p7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2"/>
        <p:cNvGrpSpPr/>
        <p:nvPr/>
      </p:nvGrpSpPr>
      <p:grpSpPr>
        <a:xfrm>
          <a:off x="0" y="0"/>
          <a:ext cx="0" cy="0"/>
          <a:chOff x="0" y="0"/>
          <a:chExt cx="0" cy="0"/>
        </a:xfrm>
      </p:grpSpPr>
      <p:sp>
        <p:nvSpPr>
          <p:cNvPr id="293" name="Google Shape;293;p73"/>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94" name="Google Shape;294;p7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5"/>
        <p:cNvGrpSpPr/>
        <p:nvPr/>
      </p:nvGrpSpPr>
      <p:grpSpPr>
        <a:xfrm>
          <a:off x="0" y="0"/>
          <a:ext cx="0" cy="0"/>
          <a:chOff x="0" y="0"/>
          <a:chExt cx="0" cy="0"/>
        </a:xfrm>
      </p:grpSpPr>
      <p:sp>
        <p:nvSpPr>
          <p:cNvPr id="296" name="Google Shape;296;p74"/>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97" name="Google Shape;297;p74"/>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98" name="Google Shape;298;p7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99"/>
        <p:cNvGrpSpPr/>
        <p:nvPr/>
      </p:nvGrpSpPr>
      <p:grpSpPr>
        <a:xfrm>
          <a:off x="0" y="0"/>
          <a:ext cx="0" cy="0"/>
          <a:chOff x="0" y="0"/>
          <a:chExt cx="0" cy="0"/>
        </a:xfrm>
      </p:grpSpPr>
      <p:sp>
        <p:nvSpPr>
          <p:cNvPr id="300" name="Google Shape;300;p75"/>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01" name="Google Shape;301;p7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02"/>
        <p:cNvGrpSpPr/>
        <p:nvPr/>
      </p:nvGrpSpPr>
      <p:grpSpPr>
        <a:xfrm>
          <a:off x="0" y="0"/>
          <a:ext cx="0" cy="0"/>
          <a:chOff x="0" y="0"/>
          <a:chExt cx="0" cy="0"/>
        </a:xfrm>
      </p:grpSpPr>
      <p:sp>
        <p:nvSpPr>
          <p:cNvPr id="303" name="Google Shape;303;p76"/>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76"/>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05" name="Google Shape;305;p76"/>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06" name="Google Shape;306;p76"/>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307" name="Google Shape;307;p7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35"/>
        <p:cNvGrpSpPr/>
        <p:nvPr/>
      </p:nvGrpSpPr>
      <p:grpSpPr>
        <a:xfrm>
          <a:off x="0" y="0"/>
          <a:ext cx="0" cy="0"/>
          <a:chOff x="0" y="0"/>
          <a:chExt cx="0" cy="0"/>
        </a:xfrm>
      </p:grpSpPr>
      <p:sp>
        <p:nvSpPr>
          <p:cNvPr id="36" name="Google Shape;36;p8"/>
          <p:cNvSpPr/>
          <p:nvPr/>
        </p:nvSpPr>
        <p:spPr>
          <a:xfrm>
            <a:off x="740809" y="705949"/>
            <a:ext cx="5185667" cy="4875250"/>
          </a:xfrm>
          <a:prstGeom prst="roundRect">
            <a:avLst>
              <a:gd name="adj" fmla="val 16667"/>
            </a:avLst>
          </a:prstGeom>
          <a:noFill/>
          <a:ln w="76200" cap="flat" cmpd="sng">
            <a:solidFill>
              <a:srgbClr val="BCC6E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E2AC00"/>
              </a:solidFill>
              <a:latin typeface="Calibri"/>
              <a:ea typeface="Calibri"/>
              <a:cs typeface="Calibri"/>
              <a:sym typeface="Calibri"/>
            </a:endParaRPr>
          </a:p>
        </p:txBody>
      </p:sp>
      <p:sp>
        <p:nvSpPr>
          <p:cNvPr id="37" name="Google Shape;37;p8"/>
          <p:cNvSpPr txBox="1">
            <a:spLocks noGrp="1"/>
          </p:cNvSpPr>
          <p:nvPr>
            <p:ph type="title"/>
          </p:nvPr>
        </p:nvSpPr>
        <p:spPr>
          <a:xfrm>
            <a:off x="1202112" y="4558618"/>
            <a:ext cx="4630293" cy="83841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rgbClr val="3366FF"/>
              </a:buClr>
              <a:buSzPts val="4000"/>
              <a:buFont typeface="Twentieth Century"/>
              <a:buNone/>
              <a:defRPr sz="4000" b="1" cap="none">
                <a:solidFill>
                  <a:srgbClr val="3366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8"/>
          <p:cNvSpPr/>
          <p:nvPr/>
        </p:nvSpPr>
        <p:spPr>
          <a:xfrm>
            <a:off x="924307" y="844331"/>
            <a:ext cx="5185667" cy="4875250"/>
          </a:xfrm>
          <a:prstGeom prst="roundRect">
            <a:avLst>
              <a:gd name="adj" fmla="val 16667"/>
            </a:avLst>
          </a:prstGeom>
          <a:noFill/>
          <a:ln w="76200" cap="flat" cmpd="sng">
            <a:solidFill>
              <a:srgbClr val="33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E2AC00"/>
              </a:solidFill>
              <a:latin typeface="Calibri"/>
              <a:ea typeface="Calibri"/>
              <a:cs typeface="Calibri"/>
              <a:sym typeface="Calibri"/>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08"/>
        <p:cNvGrpSpPr/>
        <p:nvPr/>
      </p:nvGrpSpPr>
      <p:grpSpPr>
        <a:xfrm>
          <a:off x="0" y="0"/>
          <a:ext cx="0" cy="0"/>
          <a:chOff x="0" y="0"/>
          <a:chExt cx="0" cy="0"/>
        </a:xfrm>
      </p:grpSpPr>
      <p:sp>
        <p:nvSpPr>
          <p:cNvPr id="309" name="Google Shape;309;p77"/>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310" name="Google Shape;310;p7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11"/>
        <p:cNvGrpSpPr/>
        <p:nvPr/>
      </p:nvGrpSpPr>
      <p:grpSpPr>
        <a:xfrm>
          <a:off x="0" y="0"/>
          <a:ext cx="0" cy="0"/>
          <a:chOff x="0" y="0"/>
          <a:chExt cx="0" cy="0"/>
        </a:xfrm>
      </p:grpSpPr>
      <p:sp>
        <p:nvSpPr>
          <p:cNvPr id="312" name="Google Shape;312;p78"/>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313" name="Google Shape;313;p78"/>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314" name="Google Shape;314;p7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15"/>
        <p:cNvGrpSpPr/>
        <p:nvPr/>
      </p:nvGrpSpPr>
      <p:grpSpPr>
        <a:xfrm>
          <a:off x="0" y="0"/>
          <a:ext cx="0" cy="0"/>
          <a:chOff x="0" y="0"/>
          <a:chExt cx="0" cy="0"/>
        </a:xfrm>
      </p:grpSpPr>
      <p:sp>
        <p:nvSpPr>
          <p:cNvPr id="316" name="Google Shape;316;p7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17"/>
        <p:cNvGrpSpPr/>
        <p:nvPr/>
      </p:nvGrpSpPr>
      <p:grpSpPr>
        <a:xfrm>
          <a:off x="0" y="0"/>
          <a:ext cx="0" cy="0"/>
          <a:chOff x="0" y="0"/>
          <a:chExt cx="0" cy="0"/>
        </a:xfrm>
      </p:grpSpPr>
      <p:sp>
        <p:nvSpPr>
          <p:cNvPr id="318" name="Google Shape;318;p80"/>
          <p:cNvSpPr txBox="1">
            <a:spLocks noGrp="1"/>
          </p:cNvSpPr>
          <p:nvPr>
            <p:ph type="title"/>
          </p:nvPr>
        </p:nvSpPr>
        <p:spPr>
          <a:xfrm>
            <a:off x="1635760" y="350815"/>
            <a:ext cx="6987000" cy="9153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2"/>
              </a:buClr>
              <a:buSzPts val="2800"/>
              <a:buFont typeface="Questrial"/>
              <a:buNone/>
              <a:defRPr sz="4400" b="0" i="0" u="none" strike="noStrike" cap="none">
                <a:solidFill>
                  <a:schemeClr val="dk2"/>
                </a:solidFill>
                <a:latin typeface="Questrial"/>
                <a:ea typeface="Questrial"/>
                <a:cs typeface="Questrial"/>
                <a:sym typeface="Questrial"/>
              </a:defRPr>
            </a:lvl1pPr>
            <a:lvl2pPr lvl="1" indent="0" rtl="0">
              <a:spcBef>
                <a:spcPts val="0"/>
              </a:spcBef>
              <a:spcAft>
                <a:spcPts val="0"/>
              </a:spcAft>
              <a:buSzPts val="2800"/>
              <a:buNone/>
              <a:defRPr sz="1800"/>
            </a:lvl2pPr>
            <a:lvl3pPr lvl="2" indent="0" rtl="0">
              <a:spcBef>
                <a:spcPts val="0"/>
              </a:spcBef>
              <a:spcAft>
                <a:spcPts val="0"/>
              </a:spcAft>
              <a:buSzPts val="2800"/>
              <a:buNone/>
              <a:defRPr sz="1800"/>
            </a:lvl3pPr>
            <a:lvl4pPr lvl="3" indent="0" rtl="0">
              <a:spcBef>
                <a:spcPts val="0"/>
              </a:spcBef>
              <a:spcAft>
                <a:spcPts val="0"/>
              </a:spcAft>
              <a:buSzPts val="2800"/>
              <a:buNone/>
              <a:defRPr sz="1800"/>
            </a:lvl4pPr>
            <a:lvl5pPr lvl="4" indent="0" rtl="0">
              <a:spcBef>
                <a:spcPts val="0"/>
              </a:spcBef>
              <a:spcAft>
                <a:spcPts val="0"/>
              </a:spcAft>
              <a:buSzPts val="2800"/>
              <a:buNone/>
              <a:defRPr sz="1800"/>
            </a:lvl5pPr>
            <a:lvl6pPr lvl="5" indent="0" rtl="0">
              <a:spcBef>
                <a:spcPts val="0"/>
              </a:spcBef>
              <a:spcAft>
                <a:spcPts val="0"/>
              </a:spcAft>
              <a:buSzPts val="2800"/>
              <a:buNone/>
              <a:defRPr sz="1800"/>
            </a:lvl6pPr>
            <a:lvl7pPr lvl="6" indent="0" rtl="0">
              <a:spcBef>
                <a:spcPts val="0"/>
              </a:spcBef>
              <a:spcAft>
                <a:spcPts val="0"/>
              </a:spcAft>
              <a:buSzPts val="2800"/>
              <a:buNone/>
              <a:defRPr sz="1800"/>
            </a:lvl7pPr>
            <a:lvl8pPr lvl="7" indent="0" rtl="0">
              <a:spcBef>
                <a:spcPts val="0"/>
              </a:spcBef>
              <a:spcAft>
                <a:spcPts val="0"/>
              </a:spcAft>
              <a:buSzPts val="2800"/>
              <a:buNone/>
              <a:defRPr sz="1800"/>
            </a:lvl8pPr>
            <a:lvl9pPr lvl="8" indent="0" rtl="0">
              <a:spcBef>
                <a:spcPts val="0"/>
              </a:spcBef>
              <a:spcAft>
                <a:spcPts val="0"/>
              </a:spcAft>
              <a:buSzPts val="2800"/>
              <a:buNone/>
              <a:defRPr sz="1800"/>
            </a:lvl9pPr>
          </a:lstStyle>
          <a:p>
            <a:endParaRPr/>
          </a:p>
        </p:txBody>
      </p:sp>
      <p:sp>
        <p:nvSpPr>
          <p:cNvPr id="319" name="Google Shape;319;p80"/>
          <p:cNvSpPr txBox="1">
            <a:spLocks noGrp="1"/>
          </p:cNvSpPr>
          <p:nvPr>
            <p:ph type="body" idx="1"/>
          </p:nvPr>
        </p:nvSpPr>
        <p:spPr>
          <a:xfrm>
            <a:off x="365298" y="1600200"/>
            <a:ext cx="8257500" cy="43737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640"/>
              </a:spcBef>
              <a:spcAft>
                <a:spcPts val="0"/>
              </a:spcAft>
              <a:buClr>
                <a:schemeClr val="dk1"/>
              </a:buClr>
              <a:buSzPts val="1800"/>
              <a:buFont typeface="Noto Sans Symbols"/>
              <a:buNone/>
              <a:defRPr sz="3200" b="0" i="0" u="none" strike="noStrike" cap="none">
                <a:solidFill>
                  <a:schemeClr val="dk2"/>
                </a:solidFill>
                <a:latin typeface="Questrial"/>
                <a:ea typeface="Questrial"/>
                <a:cs typeface="Questrial"/>
                <a:sym typeface="Questrial"/>
              </a:defRPr>
            </a:lvl1pPr>
            <a:lvl2pPr marL="914400" marR="0" lvl="1" indent="-406400" algn="l" rtl="0">
              <a:spcBef>
                <a:spcPts val="1600"/>
              </a:spcBef>
              <a:spcAft>
                <a:spcPts val="0"/>
              </a:spcAft>
              <a:buClr>
                <a:schemeClr val="lt1"/>
              </a:buClr>
              <a:buSzPts val="2800"/>
              <a:buFont typeface="Noto Sans Symbols"/>
              <a:buChar char="▪"/>
              <a:defRPr sz="2800" b="0" i="0" u="none" strike="noStrike" cap="none">
                <a:solidFill>
                  <a:schemeClr val="dk2"/>
                </a:solidFill>
                <a:latin typeface="Questrial"/>
                <a:ea typeface="Questrial"/>
                <a:cs typeface="Questrial"/>
                <a:sym typeface="Questrial"/>
              </a:defRPr>
            </a:lvl2pPr>
            <a:lvl3pPr marL="1371600" marR="0" lvl="2" indent="-381000" algn="l" rtl="0">
              <a:spcBef>
                <a:spcPts val="1600"/>
              </a:spcBef>
              <a:spcAft>
                <a:spcPts val="0"/>
              </a:spcAft>
              <a:buClr>
                <a:schemeClr val="accent2"/>
              </a:buClr>
              <a:buSzPts val="2400"/>
              <a:buFont typeface="Noto Sans Symbols"/>
              <a:buChar char="▪"/>
              <a:defRPr sz="2400" b="0" i="0" u="none" strike="noStrike" cap="none">
                <a:solidFill>
                  <a:schemeClr val="dk2"/>
                </a:solidFill>
                <a:latin typeface="Questrial"/>
                <a:ea typeface="Questrial"/>
                <a:cs typeface="Questrial"/>
                <a:sym typeface="Questrial"/>
              </a:defRPr>
            </a:lvl3pPr>
            <a:lvl4pPr marL="1828800" marR="0" lvl="3" indent="-355600" algn="l" rtl="0">
              <a:spcBef>
                <a:spcPts val="1600"/>
              </a:spcBef>
              <a:spcAft>
                <a:spcPts val="0"/>
              </a:spcAft>
              <a:buClr>
                <a:schemeClr val="dk2"/>
              </a:buClr>
              <a:buSzPts val="2000"/>
              <a:buFont typeface="Arial"/>
              <a:buChar char="•"/>
              <a:defRPr sz="2000" b="0" i="0" u="none" strike="noStrike" cap="none">
                <a:solidFill>
                  <a:schemeClr val="dk2"/>
                </a:solidFill>
                <a:latin typeface="Questrial"/>
                <a:ea typeface="Questrial"/>
                <a:cs typeface="Questrial"/>
                <a:sym typeface="Questrial"/>
              </a:defRPr>
            </a:lvl4pPr>
            <a:lvl5pPr marL="2286000" marR="0" lvl="4" indent="-355600" algn="l" rtl="0">
              <a:spcBef>
                <a:spcPts val="1600"/>
              </a:spcBef>
              <a:spcAft>
                <a:spcPts val="0"/>
              </a:spcAft>
              <a:buClr>
                <a:schemeClr val="dk2"/>
              </a:buClr>
              <a:buSzPts val="2000"/>
              <a:buFont typeface="Arial"/>
              <a:buChar char="•"/>
              <a:defRPr sz="2000" b="0" i="0" u="none" strike="noStrike" cap="none">
                <a:solidFill>
                  <a:schemeClr val="dk2"/>
                </a:solidFill>
                <a:latin typeface="Questrial"/>
                <a:ea typeface="Questrial"/>
                <a:cs typeface="Questrial"/>
                <a:sym typeface="Questrial"/>
              </a:defRPr>
            </a:lvl5pPr>
            <a:lvl6pPr marL="2743200" marR="0" lvl="5"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0"/>
        <p:cNvGrpSpPr/>
        <p:nvPr/>
      </p:nvGrpSpPr>
      <p:grpSpPr>
        <a:xfrm>
          <a:off x="0" y="0"/>
          <a:ext cx="0" cy="0"/>
          <a:chOff x="0" y="0"/>
          <a:chExt cx="0" cy="0"/>
        </a:xfrm>
      </p:grpSpPr>
      <p:sp>
        <p:nvSpPr>
          <p:cNvPr id="321" name="Google Shape;321;p81"/>
          <p:cNvSpPr txBox="1">
            <a:spLocks noGrp="1"/>
          </p:cNvSpPr>
          <p:nvPr>
            <p:ph type="title"/>
          </p:nvPr>
        </p:nvSpPr>
        <p:spPr>
          <a:xfrm>
            <a:off x="1635760" y="350815"/>
            <a:ext cx="6987000" cy="9153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2"/>
              </a:buClr>
              <a:buSzPts val="2800"/>
              <a:buFont typeface="Questrial"/>
              <a:buNone/>
              <a:defRPr sz="4400" b="0" i="0" u="none" strike="noStrike" cap="none">
                <a:solidFill>
                  <a:schemeClr val="dk2"/>
                </a:solidFill>
                <a:latin typeface="Questrial"/>
                <a:ea typeface="Questrial"/>
                <a:cs typeface="Questrial"/>
                <a:sym typeface="Questrial"/>
              </a:defRPr>
            </a:lvl1pPr>
            <a:lvl2pPr lvl="1" indent="0" rtl="0">
              <a:spcBef>
                <a:spcPts val="0"/>
              </a:spcBef>
              <a:spcAft>
                <a:spcPts val="0"/>
              </a:spcAft>
              <a:buSzPts val="2800"/>
              <a:buNone/>
              <a:defRPr sz="1800"/>
            </a:lvl2pPr>
            <a:lvl3pPr lvl="2" indent="0" rtl="0">
              <a:spcBef>
                <a:spcPts val="0"/>
              </a:spcBef>
              <a:spcAft>
                <a:spcPts val="0"/>
              </a:spcAft>
              <a:buSzPts val="2800"/>
              <a:buNone/>
              <a:defRPr sz="1800"/>
            </a:lvl3pPr>
            <a:lvl4pPr lvl="3" indent="0" rtl="0">
              <a:spcBef>
                <a:spcPts val="0"/>
              </a:spcBef>
              <a:spcAft>
                <a:spcPts val="0"/>
              </a:spcAft>
              <a:buSzPts val="2800"/>
              <a:buNone/>
              <a:defRPr sz="1800"/>
            </a:lvl4pPr>
            <a:lvl5pPr lvl="4" indent="0" rtl="0">
              <a:spcBef>
                <a:spcPts val="0"/>
              </a:spcBef>
              <a:spcAft>
                <a:spcPts val="0"/>
              </a:spcAft>
              <a:buSzPts val="2800"/>
              <a:buNone/>
              <a:defRPr sz="1800"/>
            </a:lvl5pPr>
            <a:lvl6pPr lvl="5" indent="0" rtl="0">
              <a:spcBef>
                <a:spcPts val="0"/>
              </a:spcBef>
              <a:spcAft>
                <a:spcPts val="0"/>
              </a:spcAft>
              <a:buSzPts val="2800"/>
              <a:buNone/>
              <a:defRPr sz="1800"/>
            </a:lvl6pPr>
            <a:lvl7pPr lvl="6" indent="0" rtl="0">
              <a:spcBef>
                <a:spcPts val="0"/>
              </a:spcBef>
              <a:spcAft>
                <a:spcPts val="0"/>
              </a:spcAft>
              <a:buSzPts val="2800"/>
              <a:buNone/>
              <a:defRPr sz="1800"/>
            </a:lvl7pPr>
            <a:lvl8pPr lvl="7" indent="0" rtl="0">
              <a:spcBef>
                <a:spcPts val="0"/>
              </a:spcBef>
              <a:spcAft>
                <a:spcPts val="0"/>
              </a:spcAft>
              <a:buSzPts val="2800"/>
              <a:buNone/>
              <a:defRPr sz="1800"/>
            </a:lvl8pPr>
            <a:lvl9pPr lvl="8" indent="0" rtl="0">
              <a:spcBef>
                <a:spcPts val="0"/>
              </a:spcBef>
              <a:spcAft>
                <a:spcPts val="0"/>
              </a:spcAft>
              <a:buSzPts val="2800"/>
              <a:buNone/>
              <a:defRPr sz="1800"/>
            </a:lvl9pPr>
          </a:lstStyle>
          <a:p>
            <a:endParaRPr/>
          </a:p>
        </p:txBody>
      </p:sp>
      <p:sp>
        <p:nvSpPr>
          <p:cNvPr id="322" name="Google Shape;322;p81"/>
          <p:cNvSpPr txBox="1">
            <a:spLocks noGrp="1"/>
          </p:cNvSpPr>
          <p:nvPr>
            <p:ph type="body" idx="1"/>
          </p:nvPr>
        </p:nvSpPr>
        <p:spPr>
          <a:xfrm>
            <a:off x="364604" y="1600200"/>
            <a:ext cx="4038600" cy="46971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560"/>
              </a:spcBef>
              <a:spcAft>
                <a:spcPts val="0"/>
              </a:spcAft>
              <a:buClr>
                <a:schemeClr val="dk1"/>
              </a:buClr>
              <a:buSzPts val="1800"/>
              <a:buFont typeface="Noto Sans Symbols"/>
              <a:buNone/>
              <a:defRPr sz="2800" b="0" i="0" u="none" strike="noStrike" cap="none">
                <a:solidFill>
                  <a:schemeClr val="dk2"/>
                </a:solidFill>
                <a:latin typeface="Questrial"/>
                <a:ea typeface="Questrial"/>
                <a:cs typeface="Questrial"/>
                <a:sym typeface="Questrial"/>
              </a:defRPr>
            </a:lvl1pPr>
            <a:lvl2pPr marL="914400" marR="0" lvl="1" indent="-381000" algn="l" rtl="0">
              <a:spcBef>
                <a:spcPts val="1600"/>
              </a:spcBef>
              <a:spcAft>
                <a:spcPts val="0"/>
              </a:spcAft>
              <a:buClr>
                <a:schemeClr val="lt1"/>
              </a:buClr>
              <a:buSzPts val="2400"/>
              <a:buFont typeface="Noto Sans Symbols"/>
              <a:buChar char="▪"/>
              <a:defRPr sz="2400" b="0" i="0" u="none" strike="noStrike" cap="none">
                <a:solidFill>
                  <a:schemeClr val="dk2"/>
                </a:solidFill>
                <a:latin typeface="Questrial"/>
                <a:ea typeface="Questrial"/>
                <a:cs typeface="Questrial"/>
                <a:sym typeface="Questrial"/>
              </a:defRPr>
            </a:lvl2pPr>
            <a:lvl3pPr marL="1371600" marR="0" lvl="2" indent="-355600" algn="l" rtl="0">
              <a:spcBef>
                <a:spcPts val="1600"/>
              </a:spcBef>
              <a:spcAft>
                <a:spcPts val="0"/>
              </a:spcAft>
              <a:buClr>
                <a:schemeClr val="accent2"/>
              </a:buClr>
              <a:buSzPts val="2000"/>
              <a:buFont typeface="Noto Sans Symbols"/>
              <a:buChar char="▪"/>
              <a:defRPr sz="2000" b="0" i="0" u="none" strike="noStrike" cap="none">
                <a:solidFill>
                  <a:schemeClr val="dk2"/>
                </a:solidFill>
                <a:latin typeface="Questrial"/>
                <a:ea typeface="Questrial"/>
                <a:cs typeface="Questrial"/>
                <a:sym typeface="Questrial"/>
              </a:defRPr>
            </a:lvl3pPr>
            <a:lvl4pPr marL="1828800" marR="0" lvl="3" indent="-342900" algn="l" rtl="0">
              <a:spcBef>
                <a:spcPts val="1600"/>
              </a:spcBef>
              <a:spcAft>
                <a:spcPts val="0"/>
              </a:spcAft>
              <a:buClr>
                <a:schemeClr val="dk2"/>
              </a:buClr>
              <a:buSzPts val="1800"/>
              <a:buFont typeface="Arial"/>
              <a:buChar char="•"/>
              <a:defRPr sz="1800" b="0" i="0" u="none" strike="noStrike" cap="none">
                <a:solidFill>
                  <a:schemeClr val="dk2"/>
                </a:solidFill>
                <a:latin typeface="Questrial"/>
                <a:ea typeface="Questrial"/>
                <a:cs typeface="Questrial"/>
                <a:sym typeface="Questrial"/>
              </a:defRPr>
            </a:lvl4pPr>
            <a:lvl5pPr marL="2286000" marR="0" lvl="4" indent="-342900" algn="l" rtl="0">
              <a:spcBef>
                <a:spcPts val="1600"/>
              </a:spcBef>
              <a:spcAft>
                <a:spcPts val="0"/>
              </a:spcAft>
              <a:buClr>
                <a:schemeClr val="dk2"/>
              </a:buClr>
              <a:buSzPts val="1800"/>
              <a:buFont typeface="Arial"/>
              <a:buChar char="•"/>
              <a:defRPr sz="1800" b="0" i="0" u="none" strike="noStrike" cap="none">
                <a:solidFill>
                  <a:schemeClr val="dk2"/>
                </a:solidFill>
                <a:latin typeface="Questrial"/>
                <a:ea typeface="Questrial"/>
                <a:cs typeface="Questrial"/>
                <a:sym typeface="Questrial"/>
              </a:defRPr>
            </a:lvl5pPr>
            <a:lvl6pPr marL="2743200" marR="0" lvl="5" indent="-342900" algn="l" rtl="0">
              <a:spcBef>
                <a:spcPts val="1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1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1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1600"/>
              </a:spcBef>
              <a:spcAft>
                <a:spcPts val="160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3" name="Google Shape;323;p81"/>
          <p:cNvSpPr txBox="1">
            <a:spLocks noGrp="1"/>
          </p:cNvSpPr>
          <p:nvPr>
            <p:ph type="body" idx="2"/>
          </p:nvPr>
        </p:nvSpPr>
        <p:spPr>
          <a:xfrm>
            <a:off x="4555604" y="1600200"/>
            <a:ext cx="4038600" cy="46971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560"/>
              </a:spcBef>
              <a:spcAft>
                <a:spcPts val="0"/>
              </a:spcAft>
              <a:buClr>
                <a:schemeClr val="dk1"/>
              </a:buClr>
              <a:buSzPts val="1800"/>
              <a:buFont typeface="Noto Sans Symbols"/>
              <a:buNone/>
              <a:defRPr sz="2800" b="0" i="0" u="none" strike="noStrike" cap="none">
                <a:solidFill>
                  <a:schemeClr val="dk2"/>
                </a:solidFill>
                <a:latin typeface="Questrial"/>
                <a:ea typeface="Questrial"/>
                <a:cs typeface="Questrial"/>
                <a:sym typeface="Questrial"/>
              </a:defRPr>
            </a:lvl1pPr>
            <a:lvl2pPr marL="914400" marR="0" lvl="1" indent="-381000" algn="l" rtl="0">
              <a:spcBef>
                <a:spcPts val="1600"/>
              </a:spcBef>
              <a:spcAft>
                <a:spcPts val="0"/>
              </a:spcAft>
              <a:buClr>
                <a:schemeClr val="lt1"/>
              </a:buClr>
              <a:buSzPts val="2400"/>
              <a:buFont typeface="Noto Sans Symbols"/>
              <a:buChar char="▪"/>
              <a:defRPr sz="2400" b="0" i="0" u="none" strike="noStrike" cap="none">
                <a:solidFill>
                  <a:schemeClr val="dk2"/>
                </a:solidFill>
                <a:latin typeface="Questrial"/>
                <a:ea typeface="Questrial"/>
                <a:cs typeface="Questrial"/>
                <a:sym typeface="Questrial"/>
              </a:defRPr>
            </a:lvl2pPr>
            <a:lvl3pPr marL="1371600" marR="0" lvl="2" indent="-355600" algn="l" rtl="0">
              <a:spcBef>
                <a:spcPts val="1600"/>
              </a:spcBef>
              <a:spcAft>
                <a:spcPts val="0"/>
              </a:spcAft>
              <a:buClr>
                <a:schemeClr val="accent2"/>
              </a:buClr>
              <a:buSzPts val="2000"/>
              <a:buFont typeface="Noto Sans Symbols"/>
              <a:buChar char="▪"/>
              <a:defRPr sz="2000" b="0" i="0" u="none" strike="noStrike" cap="none">
                <a:solidFill>
                  <a:schemeClr val="dk2"/>
                </a:solidFill>
                <a:latin typeface="Questrial"/>
                <a:ea typeface="Questrial"/>
                <a:cs typeface="Questrial"/>
                <a:sym typeface="Questrial"/>
              </a:defRPr>
            </a:lvl3pPr>
            <a:lvl4pPr marL="1828800" marR="0" lvl="3" indent="-342900" algn="l" rtl="0">
              <a:spcBef>
                <a:spcPts val="1600"/>
              </a:spcBef>
              <a:spcAft>
                <a:spcPts val="0"/>
              </a:spcAft>
              <a:buClr>
                <a:schemeClr val="dk2"/>
              </a:buClr>
              <a:buSzPts val="1800"/>
              <a:buFont typeface="Arial"/>
              <a:buChar char="•"/>
              <a:defRPr sz="1800" b="0" i="0" u="none" strike="noStrike" cap="none">
                <a:solidFill>
                  <a:schemeClr val="dk2"/>
                </a:solidFill>
                <a:latin typeface="Questrial"/>
                <a:ea typeface="Questrial"/>
                <a:cs typeface="Questrial"/>
                <a:sym typeface="Questrial"/>
              </a:defRPr>
            </a:lvl4pPr>
            <a:lvl5pPr marL="2286000" marR="0" lvl="4" indent="-342900" algn="l" rtl="0">
              <a:spcBef>
                <a:spcPts val="1600"/>
              </a:spcBef>
              <a:spcAft>
                <a:spcPts val="0"/>
              </a:spcAft>
              <a:buClr>
                <a:schemeClr val="dk2"/>
              </a:buClr>
              <a:buSzPts val="1800"/>
              <a:buFont typeface="Arial"/>
              <a:buChar char="•"/>
              <a:defRPr sz="1800" b="0" i="0" u="none" strike="noStrike" cap="none">
                <a:solidFill>
                  <a:schemeClr val="dk2"/>
                </a:solidFill>
                <a:latin typeface="Questrial"/>
                <a:ea typeface="Questrial"/>
                <a:cs typeface="Questrial"/>
                <a:sym typeface="Questrial"/>
              </a:defRPr>
            </a:lvl5pPr>
            <a:lvl6pPr marL="2743200" marR="0" lvl="5" indent="-342900" algn="l" rtl="0">
              <a:spcBef>
                <a:spcPts val="1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1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1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1600"/>
              </a:spcBef>
              <a:spcAft>
                <a:spcPts val="160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324"/>
        <p:cNvGrpSpPr/>
        <p:nvPr/>
      </p:nvGrpSpPr>
      <p:grpSpPr>
        <a:xfrm>
          <a:off x="0" y="0"/>
          <a:ext cx="0" cy="0"/>
          <a:chOff x="0" y="0"/>
          <a:chExt cx="0" cy="0"/>
        </a:xfrm>
      </p:grpSpPr>
      <p:sp>
        <p:nvSpPr>
          <p:cNvPr id="325" name="Google Shape;325;p82"/>
          <p:cNvSpPr txBox="1">
            <a:spLocks noGrp="1"/>
          </p:cNvSpPr>
          <p:nvPr>
            <p:ph type="title"/>
          </p:nvPr>
        </p:nvSpPr>
        <p:spPr>
          <a:xfrm>
            <a:off x="1635760" y="350815"/>
            <a:ext cx="6987000" cy="9153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2"/>
              </a:buClr>
              <a:buSzPts val="2800"/>
              <a:buFont typeface="Questrial"/>
              <a:buNone/>
              <a:defRPr sz="4400" b="0" i="0" u="none" strike="noStrike" cap="none">
                <a:solidFill>
                  <a:schemeClr val="dk2"/>
                </a:solidFill>
                <a:latin typeface="Questrial"/>
                <a:ea typeface="Questrial"/>
                <a:cs typeface="Questrial"/>
                <a:sym typeface="Questrial"/>
              </a:defRPr>
            </a:lvl1pPr>
            <a:lvl2pPr lvl="1" indent="0" rtl="0">
              <a:spcBef>
                <a:spcPts val="0"/>
              </a:spcBef>
              <a:spcAft>
                <a:spcPts val="0"/>
              </a:spcAft>
              <a:buSzPts val="2800"/>
              <a:buNone/>
              <a:defRPr sz="1800"/>
            </a:lvl2pPr>
            <a:lvl3pPr lvl="2" indent="0" rtl="0">
              <a:spcBef>
                <a:spcPts val="0"/>
              </a:spcBef>
              <a:spcAft>
                <a:spcPts val="0"/>
              </a:spcAft>
              <a:buSzPts val="2800"/>
              <a:buNone/>
              <a:defRPr sz="1800"/>
            </a:lvl3pPr>
            <a:lvl4pPr lvl="3" indent="0" rtl="0">
              <a:spcBef>
                <a:spcPts val="0"/>
              </a:spcBef>
              <a:spcAft>
                <a:spcPts val="0"/>
              </a:spcAft>
              <a:buSzPts val="2800"/>
              <a:buNone/>
              <a:defRPr sz="1800"/>
            </a:lvl4pPr>
            <a:lvl5pPr lvl="4" indent="0" rtl="0">
              <a:spcBef>
                <a:spcPts val="0"/>
              </a:spcBef>
              <a:spcAft>
                <a:spcPts val="0"/>
              </a:spcAft>
              <a:buSzPts val="2800"/>
              <a:buNone/>
              <a:defRPr sz="1800"/>
            </a:lvl5pPr>
            <a:lvl6pPr lvl="5" indent="0" rtl="0">
              <a:spcBef>
                <a:spcPts val="0"/>
              </a:spcBef>
              <a:spcAft>
                <a:spcPts val="0"/>
              </a:spcAft>
              <a:buSzPts val="2800"/>
              <a:buNone/>
              <a:defRPr sz="1800"/>
            </a:lvl6pPr>
            <a:lvl7pPr lvl="6" indent="0" rtl="0">
              <a:spcBef>
                <a:spcPts val="0"/>
              </a:spcBef>
              <a:spcAft>
                <a:spcPts val="0"/>
              </a:spcAft>
              <a:buSzPts val="2800"/>
              <a:buNone/>
              <a:defRPr sz="1800"/>
            </a:lvl7pPr>
            <a:lvl8pPr lvl="7" indent="0" rtl="0">
              <a:spcBef>
                <a:spcPts val="0"/>
              </a:spcBef>
              <a:spcAft>
                <a:spcPts val="0"/>
              </a:spcAft>
              <a:buSzPts val="2800"/>
              <a:buNone/>
              <a:defRPr sz="1800"/>
            </a:lvl8pPr>
            <a:lvl9pPr lvl="8" indent="0" rtl="0">
              <a:spcBef>
                <a:spcPts val="0"/>
              </a:spcBef>
              <a:spcAft>
                <a:spcPts val="0"/>
              </a:spcAft>
              <a:buSzPts val="2800"/>
              <a:buNone/>
              <a:defRPr sz="1800"/>
            </a:lvl9pPr>
          </a:lstStyle>
          <a:p>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26"/>
        <p:cNvGrpSpPr/>
        <p:nvPr/>
      </p:nvGrpSpPr>
      <p:grpSpPr>
        <a:xfrm>
          <a:off x="0" y="0"/>
          <a:ext cx="0" cy="0"/>
          <a:chOff x="0" y="0"/>
          <a:chExt cx="0" cy="0"/>
        </a:xfrm>
      </p:grpSpPr>
      <p:sp>
        <p:nvSpPr>
          <p:cNvPr id="327" name="Google Shape;327;p83"/>
          <p:cNvSpPr txBox="1">
            <a:spLocks noGrp="1"/>
          </p:cNvSpPr>
          <p:nvPr>
            <p:ph type="title"/>
          </p:nvPr>
        </p:nvSpPr>
        <p:spPr>
          <a:xfrm>
            <a:off x="1256681" y="502281"/>
            <a:ext cx="7297800" cy="9153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2"/>
              </a:buClr>
              <a:buSzPts val="2800"/>
              <a:buFont typeface="Questrial"/>
              <a:buNone/>
              <a:defRPr sz="4400" b="0" i="0" u="none" strike="noStrike" cap="none">
                <a:solidFill>
                  <a:schemeClr val="dk2"/>
                </a:solidFill>
                <a:latin typeface="Questrial"/>
                <a:ea typeface="Questrial"/>
                <a:cs typeface="Questrial"/>
                <a:sym typeface="Questrial"/>
              </a:defRPr>
            </a:lvl1pPr>
            <a:lvl2pPr lvl="1" indent="0" rtl="0">
              <a:spcBef>
                <a:spcPts val="0"/>
              </a:spcBef>
              <a:spcAft>
                <a:spcPts val="0"/>
              </a:spcAft>
              <a:buSzPts val="2800"/>
              <a:buNone/>
              <a:defRPr sz="1800"/>
            </a:lvl2pPr>
            <a:lvl3pPr lvl="2" indent="0" rtl="0">
              <a:spcBef>
                <a:spcPts val="0"/>
              </a:spcBef>
              <a:spcAft>
                <a:spcPts val="0"/>
              </a:spcAft>
              <a:buSzPts val="2800"/>
              <a:buNone/>
              <a:defRPr sz="1800"/>
            </a:lvl3pPr>
            <a:lvl4pPr lvl="3" indent="0" rtl="0">
              <a:spcBef>
                <a:spcPts val="0"/>
              </a:spcBef>
              <a:spcAft>
                <a:spcPts val="0"/>
              </a:spcAft>
              <a:buSzPts val="2800"/>
              <a:buNone/>
              <a:defRPr sz="1800"/>
            </a:lvl4pPr>
            <a:lvl5pPr lvl="4" indent="0" rtl="0">
              <a:spcBef>
                <a:spcPts val="0"/>
              </a:spcBef>
              <a:spcAft>
                <a:spcPts val="0"/>
              </a:spcAft>
              <a:buSzPts val="2800"/>
              <a:buNone/>
              <a:defRPr sz="1800"/>
            </a:lvl5pPr>
            <a:lvl6pPr lvl="5" indent="0" rtl="0">
              <a:spcBef>
                <a:spcPts val="0"/>
              </a:spcBef>
              <a:spcAft>
                <a:spcPts val="0"/>
              </a:spcAft>
              <a:buSzPts val="2800"/>
              <a:buNone/>
              <a:defRPr sz="1800"/>
            </a:lvl6pPr>
            <a:lvl7pPr lvl="6" indent="0" rtl="0">
              <a:spcBef>
                <a:spcPts val="0"/>
              </a:spcBef>
              <a:spcAft>
                <a:spcPts val="0"/>
              </a:spcAft>
              <a:buSzPts val="2800"/>
              <a:buNone/>
              <a:defRPr sz="1800"/>
            </a:lvl7pPr>
            <a:lvl8pPr lvl="7" indent="0" rtl="0">
              <a:spcBef>
                <a:spcPts val="0"/>
              </a:spcBef>
              <a:spcAft>
                <a:spcPts val="0"/>
              </a:spcAft>
              <a:buSzPts val="2800"/>
              <a:buNone/>
              <a:defRPr sz="1800"/>
            </a:lvl8pPr>
            <a:lvl9pPr lvl="8" indent="0" rtl="0">
              <a:spcBef>
                <a:spcPts val="0"/>
              </a:spcBef>
              <a:spcAft>
                <a:spcPts val="0"/>
              </a:spcAft>
              <a:buSzPts val="2800"/>
              <a:buNone/>
              <a:defRPr sz="1800"/>
            </a:lvl9pPr>
          </a:lstStyle>
          <a:p>
            <a:endParaRPr/>
          </a:p>
        </p:txBody>
      </p:sp>
      <p:sp>
        <p:nvSpPr>
          <p:cNvPr id="328" name="Google Shape;328;p83"/>
          <p:cNvSpPr txBox="1">
            <a:spLocks noGrp="1"/>
          </p:cNvSpPr>
          <p:nvPr>
            <p:ph type="body" idx="1"/>
          </p:nvPr>
        </p:nvSpPr>
        <p:spPr>
          <a:xfrm>
            <a:off x="324920" y="1521883"/>
            <a:ext cx="4040100" cy="639900"/>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1800"/>
              <a:buFont typeface="Noto Sans Symbols"/>
              <a:buNone/>
              <a:defRPr sz="2400" b="1" i="0" u="none" strike="noStrike" cap="none">
                <a:solidFill>
                  <a:schemeClr val="dk2"/>
                </a:solidFill>
                <a:latin typeface="Questrial"/>
                <a:ea typeface="Questrial"/>
                <a:cs typeface="Questrial"/>
                <a:sym typeface="Questrial"/>
              </a:defRPr>
            </a:lvl1pPr>
            <a:lvl2pPr marL="914400" marR="0" lvl="1" indent="-228600" algn="l" rtl="0">
              <a:spcBef>
                <a:spcPts val="1600"/>
              </a:spcBef>
              <a:spcAft>
                <a:spcPts val="0"/>
              </a:spcAft>
              <a:buClr>
                <a:schemeClr val="lt1"/>
              </a:buClr>
              <a:buSzPts val="1400"/>
              <a:buFont typeface="Noto Sans Symbols"/>
              <a:buNone/>
              <a:defRPr sz="2000" b="1" i="0" u="none" strike="noStrike" cap="none">
                <a:solidFill>
                  <a:schemeClr val="dk2"/>
                </a:solidFill>
                <a:latin typeface="Questrial"/>
                <a:ea typeface="Questrial"/>
                <a:cs typeface="Questrial"/>
                <a:sym typeface="Questrial"/>
              </a:defRPr>
            </a:lvl2pPr>
            <a:lvl3pPr marL="1371600" marR="0" lvl="2" indent="-228600" algn="l" rtl="0">
              <a:spcBef>
                <a:spcPts val="1600"/>
              </a:spcBef>
              <a:spcAft>
                <a:spcPts val="0"/>
              </a:spcAft>
              <a:buClr>
                <a:schemeClr val="accent2"/>
              </a:buClr>
              <a:buSzPts val="1400"/>
              <a:buFont typeface="Noto Sans Symbols"/>
              <a:buNone/>
              <a:defRPr sz="1800" b="1" i="0" u="none" strike="noStrike" cap="none">
                <a:solidFill>
                  <a:schemeClr val="dk2"/>
                </a:solidFill>
                <a:latin typeface="Questrial"/>
                <a:ea typeface="Questrial"/>
                <a:cs typeface="Questrial"/>
                <a:sym typeface="Questrial"/>
              </a:defRPr>
            </a:lvl3pPr>
            <a:lvl4pPr marL="1828800" marR="0" lvl="3" indent="-228600" algn="l" rtl="0">
              <a:spcBef>
                <a:spcPts val="1600"/>
              </a:spcBef>
              <a:spcAft>
                <a:spcPts val="0"/>
              </a:spcAft>
              <a:buClr>
                <a:schemeClr val="dk2"/>
              </a:buClr>
              <a:buSzPts val="1400"/>
              <a:buFont typeface="Arial"/>
              <a:buNone/>
              <a:defRPr sz="1600" b="1" i="0" u="none" strike="noStrike" cap="none">
                <a:solidFill>
                  <a:schemeClr val="dk2"/>
                </a:solidFill>
                <a:latin typeface="Questrial"/>
                <a:ea typeface="Questrial"/>
                <a:cs typeface="Questrial"/>
                <a:sym typeface="Questrial"/>
              </a:defRPr>
            </a:lvl4pPr>
            <a:lvl5pPr marL="2286000" marR="0" lvl="4" indent="-228600" algn="l" rtl="0">
              <a:spcBef>
                <a:spcPts val="1600"/>
              </a:spcBef>
              <a:spcAft>
                <a:spcPts val="0"/>
              </a:spcAft>
              <a:buClr>
                <a:schemeClr val="dk2"/>
              </a:buClr>
              <a:buSzPts val="1400"/>
              <a:buFont typeface="Arial"/>
              <a:buNone/>
              <a:defRPr sz="1600" b="1" i="0" u="none" strike="noStrike" cap="none">
                <a:solidFill>
                  <a:schemeClr val="dk2"/>
                </a:solidFill>
                <a:latin typeface="Questrial"/>
                <a:ea typeface="Questrial"/>
                <a:cs typeface="Questrial"/>
                <a:sym typeface="Questrial"/>
              </a:defRPr>
            </a:lvl5pPr>
            <a:lvl6pPr marL="2743200" marR="0" lvl="5" indent="-228600" algn="l" rtl="0">
              <a:spcBef>
                <a:spcPts val="160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160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160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1600"/>
              </a:spcBef>
              <a:spcAft>
                <a:spcPts val="1600"/>
              </a:spcAft>
              <a:buClr>
                <a:schemeClr val="dk1"/>
              </a:buClr>
              <a:buSzPts val="14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29" name="Google Shape;329;p83"/>
          <p:cNvSpPr txBox="1">
            <a:spLocks noGrp="1"/>
          </p:cNvSpPr>
          <p:nvPr>
            <p:ph type="body" idx="2"/>
          </p:nvPr>
        </p:nvSpPr>
        <p:spPr>
          <a:xfrm>
            <a:off x="324920" y="2161645"/>
            <a:ext cx="4040100" cy="41091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480"/>
              </a:spcBef>
              <a:spcAft>
                <a:spcPts val="0"/>
              </a:spcAft>
              <a:buClr>
                <a:schemeClr val="dk1"/>
              </a:buClr>
              <a:buSzPts val="1800"/>
              <a:buFont typeface="Noto Sans Symbols"/>
              <a:buNone/>
              <a:defRPr sz="2400" b="0" i="0" u="none" strike="noStrike" cap="none">
                <a:solidFill>
                  <a:schemeClr val="dk2"/>
                </a:solidFill>
                <a:latin typeface="Questrial"/>
                <a:ea typeface="Questrial"/>
                <a:cs typeface="Questrial"/>
                <a:sym typeface="Questrial"/>
              </a:defRPr>
            </a:lvl1pPr>
            <a:lvl2pPr marL="914400" marR="0" lvl="1" indent="-355600" algn="l" rtl="0">
              <a:spcBef>
                <a:spcPts val="1600"/>
              </a:spcBef>
              <a:spcAft>
                <a:spcPts val="0"/>
              </a:spcAft>
              <a:buClr>
                <a:schemeClr val="lt1"/>
              </a:buClr>
              <a:buSzPts val="2000"/>
              <a:buFont typeface="Noto Sans Symbols"/>
              <a:buChar char="▪"/>
              <a:defRPr sz="2000" b="0" i="0" u="none" strike="noStrike" cap="none">
                <a:solidFill>
                  <a:schemeClr val="dk2"/>
                </a:solidFill>
                <a:latin typeface="Questrial"/>
                <a:ea typeface="Questrial"/>
                <a:cs typeface="Questrial"/>
                <a:sym typeface="Questrial"/>
              </a:defRPr>
            </a:lvl2pPr>
            <a:lvl3pPr marL="1371600" marR="0" lvl="2" indent="-342900" algn="l" rtl="0">
              <a:spcBef>
                <a:spcPts val="1600"/>
              </a:spcBef>
              <a:spcAft>
                <a:spcPts val="0"/>
              </a:spcAft>
              <a:buClr>
                <a:schemeClr val="accent2"/>
              </a:buClr>
              <a:buSzPts val="1800"/>
              <a:buFont typeface="Noto Sans Symbols"/>
              <a:buChar char="▪"/>
              <a:defRPr sz="1800" b="0" i="0" u="none" strike="noStrike" cap="none">
                <a:solidFill>
                  <a:schemeClr val="dk2"/>
                </a:solidFill>
                <a:latin typeface="Questrial"/>
                <a:ea typeface="Questrial"/>
                <a:cs typeface="Questrial"/>
                <a:sym typeface="Questrial"/>
              </a:defRPr>
            </a:lvl3pPr>
            <a:lvl4pPr marL="1828800" marR="0" lvl="3" indent="-330200" algn="l" rtl="0">
              <a:spcBef>
                <a:spcPts val="1600"/>
              </a:spcBef>
              <a:spcAft>
                <a:spcPts val="0"/>
              </a:spcAft>
              <a:buClr>
                <a:schemeClr val="dk2"/>
              </a:buClr>
              <a:buSzPts val="1600"/>
              <a:buFont typeface="Arial"/>
              <a:buChar char="•"/>
              <a:defRPr sz="1600" b="0" i="0" u="none" strike="noStrike" cap="none">
                <a:solidFill>
                  <a:schemeClr val="dk2"/>
                </a:solidFill>
                <a:latin typeface="Questrial"/>
                <a:ea typeface="Questrial"/>
                <a:cs typeface="Questrial"/>
                <a:sym typeface="Questrial"/>
              </a:defRPr>
            </a:lvl4pPr>
            <a:lvl5pPr marL="2286000" marR="0" lvl="4" indent="-330200" algn="l" rtl="0">
              <a:spcBef>
                <a:spcPts val="1600"/>
              </a:spcBef>
              <a:spcAft>
                <a:spcPts val="0"/>
              </a:spcAft>
              <a:buClr>
                <a:schemeClr val="dk2"/>
              </a:buClr>
              <a:buSzPts val="1600"/>
              <a:buFont typeface="Arial"/>
              <a:buChar char="•"/>
              <a:defRPr sz="1600" b="0" i="0" u="none" strike="noStrike" cap="none">
                <a:solidFill>
                  <a:schemeClr val="dk2"/>
                </a:solidFill>
                <a:latin typeface="Questrial"/>
                <a:ea typeface="Questrial"/>
                <a:cs typeface="Questrial"/>
                <a:sym typeface="Questrial"/>
              </a:defRPr>
            </a:lvl5pPr>
            <a:lvl6pPr marL="2743200" marR="0" lvl="5" indent="-330200" algn="l" rtl="0">
              <a:spcBef>
                <a:spcPts val="16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16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16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1600"/>
              </a:spcBef>
              <a:spcAft>
                <a:spcPts val="160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330" name="Google Shape;330;p83"/>
          <p:cNvSpPr txBox="1">
            <a:spLocks noGrp="1"/>
          </p:cNvSpPr>
          <p:nvPr>
            <p:ph type="body" idx="3"/>
          </p:nvPr>
        </p:nvSpPr>
        <p:spPr>
          <a:xfrm>
            <a:off x="4512745" y="1521883"/>
            <a:ext cx="4041900" cy="639900"/>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1800"/>
              <a:buFont typeface="Noto Sans Symbols"/>
              <a:buNone/>
              <a:defRPr sz="2400" b="1" i="0" u="none" strike="noStrike" cap="none">
                <a:solidFill>
                  <a:schemeClr val="dk2"/>
                </a:solidFill>
                <a:latin typeface="Questrial"/>
                <a:ea typeface="Questrial"/>
                <a:cs typeface="Questrial"/>
                <a:sym typeface="Questrial"/>
              </a:defRPr>
            </a:lvl1pPr>
            <a:lvl2pPr marL="914400" marR="0" lvl="1" indent="-228600" algn="l" rtl="0">
              <a:spcBef>
                <a:spcPts val="1600"/>
              </a:spcBef>
              <a:spcAft>
                <a:spcPts val="0"/>
              </a:spcAft>
              <a:buClr>
                <a:schemeClr val="lt1"/>
              </a:buClr>
              <a:buSzPts val="1400"/>
              <a:buFont typeface="Noto Sans Symbols"/>
              <a:buNone/>
              <a:defRPr sz="2000" b="1" i="0" u="none" strike="noStrike" cap="none">
                <a:solidFill>
                  <a:schemeClr val="dk2"/>
                </a:solidFill>
                <a:latin typeface="Questrial"/>
                <a:ea typeface="Questrial"/>
                <a:cs typeface="Questrial"/>
                <a:sym typeface="Questrial"/>
              </a:defRPr>
            </a:lvl2pPr>
            <a:lvl3pPr marL="1371600" marR="0" lvl="2" indent="-228600" algn="l" rtl="0">
              <a:spcBef>
                <a:spcPts val="1600"/>
              </a:spcBef>
              <a:spcAft>
                <a:spcPts val="0"/>
              </a:spcAft>
              <a:buClr>
                <a:schemeClr val="accent2"/>
              </a:buClr>
              <a:buSzPts val="1400"/>
              <a:buFont typeface="Noto Sans Symbols"/>
              <a:buNone/>
              <a:defRPr sz="1800" b="1" i="0" u="none" strike="noStrike" cap="none">
                <a:solidFill>
                  <a:schemeClr val="dk2"/>
                </a:solidFill>
                <a:latin typeface="Questrial"/>
                <a:ea typeface="Questrial"/>
                <a:cs typeface="Questrial"/>
                <a:sym typeface="Questrial"/>
              </a:defRPr>
            </a:lvl3pPr>
            <a:lvl4pPr marL="1828800" marR="0" lvl="3" indent="-228600" algn="l" rtl="0">
              <a:spcBef>
                <a:spcPts val="1600"/>
              </a:spcBef>
              <a:spcAft>
                <a:spcPts val="0"/>
              </a:spcAft>
              <a:buClr>
                <a:schemeClr val="dk2"/>
              </a:buClr>
              <a:buSzPts val="1400"/>
              <a:buFont typeface="Arial"/>
              <a:buNone/>
              <a:defRPr sz="1600" b="1" i="0" u="none" strike="noStrike" cap="none">
                <a:solidFill>
                  <a:schemeClr val="dk2"/>
                </a:solidFill>
                <a:latin typeface="Questrial"/>
                <a:ea typeface="Questrial"/>
                <a:cs typeface="Questrial"/>
                <a:sym typeface="Questrial"/>
              </a:defRPr>
            </a:lvl4pPr>
            <a:lvl5pPr marL="2286000" marR="0" lvl="4" indent="-228600" algn="l" rtl="0">
              <a:spcBef>
                <a:spcPts val="1600"/>
              </a:spcBef>
              <a:spcAft>
                <a:spcPts val="0"/>
              </a:spcAft>
              <a:buClr>
                <a:schemeClr val="dk2"/>
              </a:buClr>
              <a:buSzPts val="1400"/>
              <a:buFont typeface="Arial"/>
              <a:buNone/>
              <a:defRPr sz="1600" b="1" i="0" u="none" strike="noStrike" cap="none">
                <a:solidFill>
                  <a:schemeClr val="dk2"/>
                </a:solidFill>
                <a:latin typeface="Questrial"/>
                <a:ea typeface="Questrial"/>
                <a:cs typeface="Questrial"/>
                <a:sym typeface="Questrial"/>
              </a:defRPr>
            </a:lvl5pPr>
            <a:lvl6pPr marL="2743200" marR="0" lvl="5" indent="-228600" algn="l" rtl="0">
              <a:spcBef>
                <a:spcPts val="160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160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160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1600"/>
              </a:spcBef>
              <a:spcAft>
                <a:spcPts val="1600"/>
              </a:spcAft>
              <a:buClr>
                <a:schemeClr val="dk1"/>
              </a:buClr>
              <a:buSzPts val="14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31" name="Google Shape;331;p83"/>
          <p:cNvSpPr txBox="1">
            <a:spLocks noGrp="1"/>
          </p:cNvSpPr>
          <p:nvPr>
            <p:ph type="body" idx="4"/>
          </p:nvPr>
        </p:nvSpPr>
        <p:spPr>
          <a:xfrm>
            <a:off x="4512745" y="2161645"/>
            <a:ext cx="4041900" cy="41091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480"/>
              </a:spcBef>
              <a:spcAft>
                <a:spcPts val="0"/>
              </a:spcAft>
              <a:buClr>
                <a:schemeClr val="dk1"/>
              </a:buClr>
              <a:buSzPts val="1800"/>
              <a:buFont typeface="Noto Sans Symbols"/>
              <a:buNone/>
              <a:defRPr sz="2400" b="0" i="0" u="none" strike="noStrike" cap="none">
                <a:solidFill>
                  <a:schemeClr val="dk2"/>
                </a:solidFill>
                <a:latin typeface="Questrial"/>
                <a:ea typeface="Questrial"/>
                <a:cs typeface="Questrial"/>
                <a:sym typeface="Questrial"/>
              </a:defRPr>
            </a:lvl1pPr>
            <a:lvl2pPr marL="914400" marR="0" lvl="1" indent="-355600" algn="l" rtl="0">
              <a:spcBef>
                <a:spcPts val="1600"/>
              </a:spcBef>
              <a:spcAft>
                <a:spcPts val="0"/>
              </a:spcAft>
              <a:buClr>
                <a:schemeClr val="lt1"/>
              </a:buClr>
              <a:buSzPts val="2000"/>
              <a:buFont typeface="Noto Sans Symbols"/>
              <a:buChar char="▪"/>
              <a:defRPr sz="2000" b="0" i="0" u="none" strike="noStrike" cap="none">
                <a:solidFill>
                  <a:schemeClr val="dk2"/>
                </a:solidFill>
                <a:latin typeface="Questrial"/>
                <a:ea typeface="Questrial"/>
                <a:cs typeface="Questrial"/>
                <a:sym typeface="Questrial"/>
              </a:defRPr>
            </a:lvl2pPr>
            <a:lvl3pPr marL="1371600" marR="0" lvl="2" indent="-342900" algn="l" rtl="0">
              <a:spcBef>
                <a:spcPts val="1600"/>
              </a:spcBef>
              <a:spcAft>
                <a:spcPts val="0"/>
              </a:spcAft>
              <a:buClr>
                <a:schemeClr val="accent2"/>
              </a:buClr>
              <a:buSzPts val="1800"/>
              <a:buFont typeface="Noto Sans Symbols"/>
              <a:buChar char="▪"/>
              <a:defRPr sz="1800" b="0" i="0" u="none" strike="noStrike" cap="none">
                <a:solidFill>
                  <a:schemeClr val="dk2"/>
                </a:solidFill>
                <a:latin typeface="Questrial"/>
                <a:ea typeface="Questrial"/>
                <a:cs typeface="Questrial"/>
                <a:sym typeface="Questrial"/>
              </a:defRPr>
            </a:lvl3pPr>
            <a:lvl4pPr marL="1828800" marR="0" lvl="3" indent="-330200" algn="l" rtl="0">
              <a:spcBef>
                <a:spcPts val="1600"/>
              </a:spcBef>
              <a:spcAft>
                <a:spcPts val="0"/>
              </a:spcAft>
              <a:buClr>
                <a:schemeClr val="dk2"/>
              </a:buClr>
              <a:buSzPts val="1600"/>
              <a:buFont typeface="Arial"/>
              <a:buChar char="•"/>
              <a:defRPr sz="1600" b="0" i="0" u="none" strike="noStrike" cap="none">
                <a:solidFill>
                  <a:schemeClr val="dk2"/>
                </a:solidFill>
                <a:latin typeface="Questrial"/>
                <a:ea typeface="Questrial"/>
                <a:cs typeface="Questrial"/>
                <a:sym typeface="Questrial"/>
              </a:defRPr>
            </a:lvl4pPr>
            <a:lvl5pPr marL="2286000" marR="0" lvl="4" indent="-330200" algn="l" rtl="0">
              <a:spcBef>
                <a:spcPts val="1600"/>
              </a:spcBef>
              <a:spcAft>
                <a:spcPts val="0"/>
              </a:spcAft>
              <a:buClr>
                <a:schemeClr val="dk2"/>
              </a:buClr>
              <a:buSzPts val="1600"/>
              <a:buFont typeface="Arial"/>
              <a:buChar char="•"/>
              <a:defRPr sz="1600" b="0" i="0" u="none" strike="noStrike" cap="none">
                <a:solidFill>
                  <a:schemeClr val="dk2"/>
                </a:solidFill>
                <a:latin typeface="Questrial"/>
                <a:ea typeface="Questrial"/>
                <a:cs typeface="Questrial"/>
                <a:sym typeface="Questrial"/>
              </a:defRPr>
            </a:lvl5pPr>
            <a:lvl6pPr marL="2743200" marR="0" lvl="5" indent="-330200" algn="l" rtl="0">
              <a:spcBef>
                <a:spcPts val="16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16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16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1600"/>
              </a:spcBef>
              <a:spcAft>
                <a:spcPts val="160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3_Section Header">
  <p:cSld name="SECTION_HEADER_1">
    <p:spTree>
      <p:nvGrpSpPr>
        <p:cNvPr id="1" name="Shape 332"/>
        <p:cNvGrpSpPr/>
        <p:nvPr/>
      </p:nvGrpSpPr>
      <p:grpSpPr>
        <a:xfrm>
          <a:off x="0" y="0"/>
          <a:ext cx="0" cy="0"/>
          <a:chOff x="0" y="0"/>
          <a:chExt cx="0" cy="0"/>
        </a:xfrm>
      </p:grpSpPr>
      <p:sp>
        <p:nvSpPr>
          <p:cNvPr id="333" name="Google Shape;333;p84"/>
          <p:cNvSpPr/>
          <p:nvPr/>
        </p:nvSpPr>
        <p:spPr>
          <a:xfrm>
            <a:off x="740809" y="1557077"/>
            <a:ext cx="5185800" cy="4875300"/>
          </a:xfrm>
          <a:prstGeom prst="roundRect">
            <a:avLst>
              <a:gd name="adj" fmla="val 16667"/>
            </a:avLst>
          </a:prstGeom>
          <a:noFill/>
          <a:ln w="76200" cap="flat" cmpd="sng">
            <a:solidFill>
              <a:srgbClr val="BCC6E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4" name="Google Shape;334;p84"/>
          <p:cNvSpPr txBox="1">
            <a:spLocks noGrp="1"/>
          </p:cNvSpPr>
          <p:nvPr>
            <p:ph type="title"/>
          </p:nvPr>
        </p:nvSpPr>
        <p:spPr>
          <a:xfrm>
            <a:off x="1202112" y="4558618"/>
            <a:ext cx="4630200" cy="8385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Clr>
                <a:schemeClr val="dk1"/>
              </a:buClr>
              <a:buSzPts val="2800"/>
              <a:buFont typeface="Questrial"/>
              <a:buNone/>
              <a:defRPr sz="4000" b="1" i="0" u="none" strike="noStrike" cap="none">
                <a:solidFill>
                  <a:schemeClr val="dk1"/>
                </a:solidFill>
                <a:latin typeface="Questrial"/>
                <a:ea typeface="Questrial"/>
                <a:cs typeface="Questrial"/>
                <a:sym typeface="Questrial"/>
              </a:defRPr>
            </a:lvl1pPr>
            <a:lvl2pPr lvl="1" indent="0" rtl="0">
              <a:spcBef>
                <a:spcPts val="0"/>
              </a:spcBef>
              <a:spcAft>
                <a:spcPts val="0"/>
              </a:spcAft>
              <a:buSzPts val="2800"/>
              <a:buNone/>
              <a:defRPr sz="1800"/>
            </a:lvl2pPr>
            <a:lvl3pPr lvl="2" indent="0" rtl="0">
              <a:spcBef>
                <a:spcPts val="0"/>
              </a:spcBef>
              <a:spcAft>
                <a:spcPts val="0"/>
              </a:spcAft>
              <a:buSzPts val="2800"/>
              <a:buNone/>
              <a:defRPr sz="1800"/>
            </a:lvl3pPr>
            <a:lvl4pPr lvl="3" indent="0" rtl="0">
              <a:spcBef>
                <a:spcPts val="0"/>
              </a:spcBef>
              <a:spcAft>
                <a:spcPts val="0"/>
              </a:spcAft>
              <a:buSzPts val="2800"/>
              <a:buNone/>
              <a:defRPr sz="1800"/>
            </a:lvl4pPr>
            <a:lvl5pPr lvl="4" indent="0" rtl="0">
              <a:spcBef>
                <a:spcPts val="0"/>
              </a:spcBef>
              <a:spcAft>
                <a:spcPts val="0"/>
              </a:spcAft>
              <a:buSzPts val="2800"/>
              <a:buNone/>
              <a:defRPr sz="1800"/>
            </a:lvl5pPr>
            <a:lvl6pPr lvl="5" indent="0" rtl="0">
              <a:spcBef>
                <a:spcPts val="0"/>
              </a:spcBef>
              <a:spcAft>
                <a:spcPts val="0"/>
              </a:spcAft>
              <a:buSzPts val="2800"/>
              <a:buNone/>
              <a:defRPr sz="1800"/>
            </a:lvl6pPr>
            <a:lvl7pPr lvl="6" indent="0" rtl="0">
              <a:spcBef>
                <a:spcPts val="0"/>
              </a:spcBef>
              <a:spcAft>
                <a:spcPts val="0"/>
              </a:spcAft>
              <a:buSzPts val="2800"/>
              <a:buNone/>
              <a:defRPr sz="1800"/>
            </a:lvl7pPr>
            <a:lvl8pPr lvl="7" indent="0" rtl="0">
              <a:spcBef>
                <a:spcPts val="0"/>
              </a:spcBef>
              <a:spcAft>
                <a:spcPts val="0"/>
              </a:spcAft>
              <a:buSzPts val="2800"/>
              <a:buNone/>
              <a:defRPr sz="1800"/>
            </a:lvl8pPr>
            <a:lvl9pPr lvl="8" indent="0" rtl="0">
              <a:spcBef>
                <a:spcPts val="0"/>
              </a:spcBef>
              <a:spcAft>
                <a:spcPts val="0"/>
              </a:spcAft>
              <a:buSzPts val="2800"/>
              <a:buNone/>
              <a:defRPr sz="1800"/>
            </a:lvl9pPr>
          </a:lstStyle>
          <a:p>
            <a:endParaRPr/>
          </a:p>
        </p:txBody>
      </p:sp>
      <p:sp>
        <p:nvSpPr>
          <p:cNvPr id="335" name="Google Shape;335;p84"/>
          <p:cNvSpPr txBox="1">
            <a:spLocks noGrp="1"/>
          </p:cNvSpPr>
          <p:nvPr>
            <p:ph type="body" idx="1"/>
          </p:nvPr>
        </p:nvSpPr>
        <p:spPr>
          <a:xfrm>
            <a:off x="1515875" y="5285303"/>
            <a:ext cx="4316400" cy="6513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400"/>
              </a:spcBef>
              <a:spcAft>
                <a:spcPts val="0"/>
              </a:spcAft>
              <a:buClr>
                <a:schemeClr val="dk1"/>
              </a:buClr>
              <a:buSzPts val="1800"/>
              <a:buFont typeface="Noto Sans Symbols"/>
              <a:buNone/>
              <a:defRPr sz="2000" b="0" i="0" u="none" strike="noStrike" cap="none">
                <a:solidFill>
                  <a:schemeClr val="dk1"/>
                </a:solidFill>
                <a:latin typeface="Questrial"/>
                <a:ea typeface="Questrial"/>
                <a:cs typeface="Questrial"/>
                <a:sym typeface="Questrial"/>
              </a:defRPr>
            </a:lvl1pPr>
            <a:lvl2pPr marL="914400" marR="0" lvl="1" indent="-228600" algn="l" rtl="0">
              <a:spcBef>
                <a:spcPts val="1600"/>
              </a:spcBef>
              <a:spcAft>
                <a:spcPts val="0"/>
              </a:spcAft>
              <a:buClr>
                <a:schemeClr val="lt1"/>
              </a:buClr>
              <a:buSzPts val="1400"/>
              <a:buFont typeface="Noto Sans Symbols"/>
              <a:buNone/>
              <a:defRPr sz="1800" b="0" i="0" u="none" strike="noStrike" cap="none">
                <a:solidFill>
                  <a:srgbClr val="8F97C0"/>
                </a:solidFill>
                <a:latin typeface="Questrial"/>
                <a:ea typeface="Questrial"/>
                <a:cs typeface="Questrial"/>
                <a:sym typeface="Questrial"/>
              </a:defRPr>
            </a:lvl2pPr>
            <a:lvl3pPr marL="1371600" marR="0" lvl="2" indent="-228600" algn="l" rtl="0">
              <a:spcBef>
                <a:spcPts val="1600"/>
              </a:spcBef>
              <a:spcAft>
                <a:spcPts val="0"/>
              </a:spcAft>
              <a:buClr>
                <a:schemeClr val="accent2"/>
              </a:buClr>
              <a:buSzPts val="1400"/>
              <a:buFont typeface="Noto Sans Symbols"/>
              <a:buNone/>
              <a:defRPr sz="1600" b="0" i="0" u="none" strike="noStrike" cap="none">
                <a:solidFill>
                  <a:srgbClr val="8F97C0"/>
                </a:solidFill>
                <a:latin typeface="Questrial"/>
                <a:ea typeface="Questrial"/>
                <a:cs typeface="Questrial"/>
                <a:sym typeface="Questrial"/>
              </a:defRPr>
            </a:lvl3pPr>
            <a:lvl4pPr marL="1828800" marR="0" lvl="3" indent="-228600" algn="l" rtl="0">
              <a:spcBef>
                <a:spcPts val="1600"/>
              </a:spcBef>
              <a:spcAft>
                <a:spcPts val="0"/>
              </a:spcAft>
              <a:buClr>
                <a:srgbClr val="8F97C0"/>
              </a:buClr>
              <a:buSzPts val="1400"/>
              <a:buFont typeface="Arial"/>
              <a:buNone/>
              <a:defRPr sz="1400" b="0" i="0" u="none" strike="noStrike" cap="none">
                <a:solidFill>
                  <a:srgbClr val="8F97C0"/>
                </a:solidFill>
                <a:latin typeface="Questrial"/>
                <a:ea typeface="Questrial"/>
                <a:cs typeface="Questrial"/>
                <a:sym typeface="Questrial"/>
              </a:defRPr>
            </a:lvl4pPr>
            <a:lvl5pPr marL="2286000" marR="0" lvl="4" indent="-228600" algn="l" rtl="0">
              <a:spcBef>
                <a:spcPts val="1600"/>
              </a:spcBef>
              <a:spcAft>
                <a:spcPts val="0"/>
              </a:spcAft>
              <a:buClr>
                <a:srgbClr val="8F97C0"/>
              </a:buClr>
              <a:buSzPts val="1400"/>
              <a:buFont typeface="Arial"/>
              <a:buNone/>
              <a:defRPr sz="1400" b="0" i="0" u="none" strike="noStrike" cap="none">
                <a:solidFill>
                  <a:srgbClr val="8F97C0"/>
                </a:solidFill>
                <a:latin typeface="Questrial"/>
                <a:ea typeface="Questrial"/>
                <a:cs typeface="Questrial"/>
                <a:sym typeface="Questrial"/>
              </a:defRPr>
            </a:lvl5pPr>
            <a:lvl6pPr marL="2743200" marR="0" lvl="5" indent="-228600" algn="l" rtl="0">
              <a:spcBef>
                <a:spcPts val="1600"/>
              </a:spcBef>
              <a:spcAft>
                <a:spcPts val="0"/>
              </a:spcAft>
              <a:buClr>
                <a:srgbClr val="8F97C0"/>
              </a:buClr>
              <a:buSzPts val="1400"/>
              <a:buFont typeface="Arial"/>
              <a:buNone/>
              <a:defRPr sz="1400" b="0" i="0" u="none" strike="noStrike" cap="none">
                <a:solidFill>
                  <a:srgbClr val="8F97C0"/>
                </a:solidFill>
                <a:latin typeface="Calibri"/>
                <a:ea typeface="Calibri"/>
                <a:cs typeface="Calibri"/>
                <a:sym typeface="Calibri"/>
              </a:defRPr>
            </a:lvl6pPr>
            <a:lvl7pPr marL="3200400" marR="0" lvl="6" indent="-228600" algn="l" rtl="0">
              <a:spcBef>
                <a:spcPts val="1600"/>
              </a:spcBef>
              <a:spcAft>
                <a:spcPts val="0"/>
              </a:spcAft>
              <a:buClr>
                <a:srgbClr val="8F97C0"/>
              </a:buClr>
              <a:buSzPts val="1400"/>
              <a:buFont typeface="Arial"/>
              <a:buNone/>
              <a:defRPr sz="1400" b="0" i="0" u="none" strike="noStrike" cap="none">
                <a:solidFill>
                  <a:srgbClr val="8F97C0"/>
                </a:solidFill>
                <a:latin typeface="Calibri"/>
                <a:ea typeface="Calibri"/>
                <a:cs typeface="Calibri"/>
                <a:sym typeface="Calibri"/>
              </a:defRPr>
            </a:lvl7pPr>
            <a:lvl8pPr marL="3657600" marR="0" lvl="7" indent="-228600" algn="l" rtl="0">
              <a:spcBef>
                <a:spcPts val="1600"/>
              </a:spcBef>
              <a:spcAft>
                <a:spcPts val="0"/>
              </a:spcAft>
              <a:buClr>
                <a:srgbClr val="8F97C0"/>
              </a:buClr>
              <a:buSzPts val="1400"/>
              <a:buFont typeface="Arial"/>
              <a:buNone/>
              <a:defRPr sz="1400" b="0" i="0" u="none" strike="noStrike" cap="none">
                <a:solidFill>
                  <a:srgbClr val="8F97C0"/>
                </a:solidFill>
                <a:latin typeface="Calibri"/>
                <a:ea typeface="Calibri"/>
                <a:cs typeface="Calibri"/>
                <a:sym typeface="Calibri"/>
              </a:defRPr>
            </a:lvl8pPr>
            <a:lvl9pPr marL="4114800" marR="0" lvl="8" indent="-228600" algn="l" rtl="0">
              <a:spcBef>
                <a:spcPts val="1600"/>
              </a:spcBef>
              <a:spcAft>
                <a:spcPts val="1600"/>
              </a:spcAft>
              <a:buClr>
                <a:srgbClr val="8F97C0"/>
              </a:buClr>
              <a:buSzPts val="1400"/>
              <a:buFont typeface="Arial"/>
              <a:buNone/>
              <a:defRPr sz="1400" b="0" i="0" u="none" strike="noStrike" cap="none">
                <a:solidFill>
                  <a:srgbClr val="8F97C0"/>
                </a:solidFill>
                <a:latin typeface="Calibri"/>
                <a:ea typeface="Calibri"/>
                <a:cs typeface="Calibri"/>
                <a:sym typeface="Calibri"/>
              </a:defRPr>
            </a:lvl9pPr>
          </a:lstStyle>
          <a:p>
            <a:endParaRPr/>
          </a:p>
        </p:txBody>
      </p:sp>
      <p:sp>
        <p:nvSpPr>
          <p:cNvPr id="336" name="Google Shape;336;p84"/>
          <p:cNvSpPr/>
          <p:nvPr/>
        </p:nvSpPr>
        <p:spPr>
          <a:xfrm>
            <a:off x="924307" y="1479300"/>
            <a:ext cx="5185800" cy="4875300"/>
          </a:xfrm>
          <a:prstGeom prst="roundRect">
            <a:avLst>
              <a:gd name="adj" fmla="val 16667"/>
            </a:avLst>
          </a:prstGeom>
          <a:noFill/>
          <a:ln w="762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Only">
  <p:cSld name="TITLE_AND_BODY_1">
    <p:spTree>
      <p:nvGrpSpPr>
        <p:cNvPr id="1" name="Shape 337"/>
        <p:cNvGrpSpPr/>
        <p:nvPr/>
      </p:nvGrpSpPr>
      <p:grpSpPr>
        <a:xfrm>
          <a:off x="0" y="0"/>
          <a:ext cx="0" cy="0"/>
          <a:chOff x="0" y="0"/>
          <a:chExt cx="0" cy="0"/>
        </a:xfrm>
      </p:grpSpPr>
      <p:sp>
        <p:nvSpPr>
          <p:cNvPr id="338" name="Google Shape;338;p85"/>
          <p:cNvSpPr txBox="1">
            <a:spLocks noGrp="1"/>
          </p:cNvSpPr>
          <p:nvPr>
            <p:ph type="title"/>
          </p:nvPr>
        </p:nvSpPr>
        <p:spPr>
          <a:xfrm>
            <a:off x="1635760" y="350815"/>
            <a:ext cx="6987000" cy="9153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2"/>
              </a:buClr>
              <a:buSzPts val="2800"/>
              <a:buFont typeface="Questrial"/>
              <a:buNone/>
              <a:defRPr sz="4400" b="0" i="0" u="none" strike="noStrike" cap="none">
                <a:solidFill>
                  <a:schemeClr val="dk2"/>
                </a:solidFill>
                <a:latin typeface="Questrial"/>
                <a:ea typeface="Questrial"/>
                <a:cs typeface="Questrial"/>
                <a:sym typeface="Questrial"/>
              </a:defRPr>
            </a:lvl1pPr>
            <a:lvl2pPr lvl="1" indent="0" rtl="0">
              <a:spcBef>
                <a:spcPts val="0"/>
              </a:spcBef>
              <a:spcAft>
                <a:spcPts val="0"/>
              </a:spcAft>
              <a:buSzPts val="2800"/>
              <a:buNone/>
              <a:defRPr sz="1800"/>
            </a:lvl2pPr>
            <a:lvl3pPr lvl="2" indent="0" rtl="0">
              <a:spcBef>
                <a:spcPts val="0"/>
              </a:spcBef>
              <a:spcAft>
                <a:spcPts val="0"/>
              </a:spcAft>
              <a:buSzPts val="2800"/>
              <a:buNone/>
              <a:defRPr sz="1800"/>
            </a:lvl3pPr>
            <a:lvl4pPr lvl="3" indent="0" rtl="0">
              <a:spcBef>
                <a:spcPts val="0"/>
              </a:spcBef>
              <a:spcAft>
                <a:spcPts val="0"/>
              </a:spcAft>
              <a:buSzPts val="2800"/>
              <a:buNone/>
              <a:defRPr sz="1800"/>
            </a:lvl4pPr>
            <a:lvl5pPr lvl="4" indent="0" rtl="0">
              <a:spcBef>
                <a:spcPts val="0"/>
              </a:spcBef>
              <a:spcAft>
                <a:spcPts val="0"/>
              </a:spcAft>
              <a:buSzPts val="2800"/>
              <a:buNone/>
              <a:defRPr sz="1800"/>
            </a:lvl5pPr>
            <a:lvl6pPr lvl="5" indent="0" rtl="0">
              <a:spcBef>
                <a:spcPts val="0"/>
              </a:spcBef>
              <a:spcAft>
                <a:spcPts val="0"/>
              </a:spcAft>
              <a:buSzPts val="2800"/>
              <a:buNone/>
              <a:defRPr sz="1800"/>
            </a:lvl6pPr>
            <a:lvl7pPr lvl="6" indent="0" rtl="0">
              <a:spcBef>
                <a:spcPts val="0"/>
              </a:spcBef>
              <a:spcAft>
                <a:spcPts val="0"/>
              </a:spcAft>
              <a:buSzPts val="2800"/>
              <a:buNone/>
              <a:defRPr sz="1800"/>
            </a:lvl7pPr>
            <a:lvl8pPr lvl="7" indent="0" rtl="0">
              <a:spcBef>
                <a:spcPts val="0"/>
              </a:spcBef>
              <a:spcAft>
                <a:spcPts val="0"/>
              </a:spcAft>
              <a:buSzPts val="2800"/>
              <a:buNone/>
              <a:defRPr sz="1800"/>
            </a:lvl8pPr>
            <a:lvl9pPr lvl="8" indent="0" rtl="0">
              <a:spcBef>
                <a:spcPts val="0"/>
              </a:spcBef>
              <a:spcAft>
                <a:spcPts val="0"/>
              </a:spcAft>
              <a:buSzPts val="2800"/>
              <a:buNone/>
              <a:defRPr sz="1800"/>
            </a:lvl9pPr>
          </a:lstStyle>
          <a:p>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339"/>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9"/>
        <p:cNvGrpSpPr/>
        <p:nvPr/>
      </p:nvGrpSpPr>
      <p:grpSpPr>
        <a:xfrm>
          <a:off x="0" y="0"/>
          <a:ext cx="0" cy="0"/>
          <a:chOff x="0" y="0"/>
          <a:chExt cx="0" cy="0"/>
        </a:xfrm>
      </p:grpSpPr>
      <p:sp>
        <p:nvSpPr>
          <p:cNvPr id="40" name="Google Shape;40;p9"/>
          <p:cNvSpPr txBox="1">
            <a:spLocks noGrp="1"/>
          </p:cNvSpPr>
          <p:nvPr>
            <p:ph type="title"/>
          </p:nvPr>
        </p:nvSpPr>
        <p:spPr>
          <a:xfrm>
            <a:off x="324920" y="502281"/>
            <a:ext cx="7297840" cy="9153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4400"/>
              <a:buFont typeface="Twentieth Century"/>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9"/>
          <p:cNvSpPr txBox="1">
            <a:spLocks noGrp="1"/>
          </p:cNvSpPr>
          <p:nvPr>
            <p:ph type="body" idx="1"/>
          </p:nvPr>
        </p:nvSpPr>
        <p:spPr>
          <a:xfrm>
            <a:off x="324920" y="152188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Clr>
                <a:schemeClr val="dk2"/>
              </a:buClr>
              <a:buSzPts val="1600"/>
              <a:buNone/>
              <a:defRPr sz="1600" b="1"/>
            </a:lvl4pPr>
            <a:lvl5pPr marL="2286000" lvl="4" indent="-228600" algn="l">
              <a:spcBef>
                <a:spcPts val="320"/>
              </a:spcBef>
              <a:spcAft>
                <a:spcPts val="0"/>
              </a:spcAft>
              <a:buClr>
                <a:schemeClr val="dk2"/>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2" name="Google Shape;42;p9"/>
          <p:cNvSpPr txBox="1">
            <a:spLocks noGrp="1"/>
          </p:cNvSpPr>
          <p:nvPr>
            <p:ph type="body" idx="2"/>
          </p:nvPr>
        </p:nvSpPr>
        <p:spPr>
          <a:xfrm>
            <a:off x="324920" y="2161645"/>
            <a:ext cx="4040188" cy="4109282"/>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Clr>
                <a:schemeClr val="dk2"/>
              </a:buClr>
              <a:buSzPts val="1600"/>
              <a:buChar char="•"/>
              <a:defRPr sz="1600"/>
            </a:lvl4pPr>
            <a:lvl5pPr marL="2286000" lvl="4" indent="-330200" algn="l">
              <a:spcBef>
                <a:spcPts val="320"/>
              </a:spcBef>
              <a:spcAft>
                <a:spcPts val="0"/>
              </a:spcAft>
              <a:buClr>
                <a:schemeClr val="dk2"/>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3" name="Google Shape;43;p9"/>
          <p:cNvSpPr txBox="1">
            <a:spLocks noGrp="1"/>
          </p:cNvSpPr>
          <p:nvPr>
            <p:ph type="body" idx="3"/>
          </p:nvPr>
        </p:nvSpPr>
        <p:spPr>
          <a:xfrm>
            <a:off x="4512745" y="152188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Clr>
                <a:schemeClr val="dk2"/>
              </a:buClr>
              <a:buSzPts val="1600"/>
              <a:buNone/>
              <a:defRPr sz="1600" b="1"/>
            </a:lvl4pPr>
            <a:lvl5pPr marL="2286000" lvl="4" indent="-228600" algn="l">
              <a:spcBef>
                <a:spcPts val="320"/>
              </a:spcBef>
              <a:spcAft>
                <a:spcPts val="0"/>
              </a:spcAft>
              <a:buClr>
                <a:schemeClr val="dk2"/>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4" name="Google Shape;44;p9"/>
          <p:cNvSpPr txBox="1">
            <a:spLocks noGrp="1"/>
          </p:cNvSpPr>
          <p:nvPr>
            <p:ph type="body" idx="4"/>
          </p:nvPr>
        </p:nvSpPr>
        <p:spPr>
          <a:xfrm>
            <a:off x="4512745" y="2161645"/>
            <a:ext cx="4041775" cy="4109282"/>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Clr>
                <a:schemeClr val="dk2"/>
              </a:buClr>
              <a:buSzPts val="1600"/>
              <a:buChar char="•"/>
              <a:defRPr sz="1600"/>
            </a:lvl4pPr>
            <a:lvl5pPr marL="2286000" lvl="4" indent="-330200" algn="l">
              <a:spcBef>
                <a:spcPts val="320"/>
              </a:spcBef>
              <a:spcAft>
                <a:spcPts val="0"/>
              </a:spcAft>
              <a:buClr>
                <a:schemeClr val="dk2"/>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itle and Content 1">
  <p:cSld name="Title and Content">
    <p:spTree>
      <p:nvGrpSpPr>
        <p:cNvPr id="1" name="Shape 340"/>
        <p:cNvGrpSpPr/>
        <p:nvPr/>
      </p:nvGrpSpPr>
      <p:grpSpPr>
        <a:xfrm>
          <a:off x="0" y="0"/>
          <a:ext cx="0" cy="0"/>
          <a:chOff x="0" y="0"/>
          <a:chExt cx="0" cy="0"/>
        </a:xfrm>
      </p:grpSpPr>
      <p:sp>
        <p:nvSpPr>
          <p:cNvPr id="341" name="Google Shape;341;p87"/>
          <p:cNvSpPr txBox="1">
            <a:spLocks noGrp="1"/>
          </p:cNvSpPr>
          <p:nvPr>
            <p:ph type="title"/>
          </p:nvPr>
        </p:nvSpPr>
        <p:spPr>
          <a:xfrm>
            <a:off x="628650" y="365125"/>
            <a:ext cx="7886700" cy="13257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0"/>
              </a:spcBef>
              <a:spcAft>
                <a:spcPts val="0"/>
              </a:spcAft>
              <a:buClr>
                <a:schemeClr val="dk1"/>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42" name="Google Shape;342;p87"/>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1600"/>
              </a:spcBef>
              <a:spcAft>
                <a:spcPts val="0"/>
              </a:spcAft>
              <a:buClr>
                <a:schemeClr val="dk1"/>
              </a:buClr>
              <a:buSzPts val="1800"/>
              <a:buChar char="○"/>
              <a:defRPr/>
            </a:lvl2pPr>
            <a:lvl3pPr marL="1371600" lvl="2" indent="-342900" algn="l" rtl="0">
              <a:lnSpc>
                <a:spcPct val="90000"/>
              </a:lnSpc>
              <a:spcBef>
                <a:spcPts val="1600"/>
              </a:spcBef>
              <a:spcAft>
                <a:spcPts val="0"/>
              </a:spcAft>
              <a:buClr>
                <a:schemeClr val="dk1"/>
              </a:buClr>
              <a:buSzPts val="1800"/>
              <a:buChar char="■"/>
              <a:defRPr/>
            </a:lvl3pPr>
            <a:lvl4pPr marL="1828800" lvl="3" indent="-342900" algn="l" rtl="0">
              <a:lnSpc>
                <a:spcPct val="90000"/>
              </a:lnSpc>
              <a:spcBef>
                <a:spcPts val="1600"/>
              </a:spcBef>
              <a:spcAft>
                <a:spcPts val="0"/>
              </a:spcAft>
              <a:buClr>
                <a:schemeClr val="dk1"/>
              </a:buClr>
              <a:buSzPts val="1800"/>
              <a:buChar char="●"/>
              <a:defRPr/>
            </a:lvl4pPr>
            <a:lvl5pPr marL="2286000" lvl="4" indent="-342900" algn="l" rtl="0">
              <a:lnSpc>
                <a:spcPct val="90000"/>
              </a:lnSpc>
              <a:spcBef>
                <a:spcPts val="1600"/>
              </a:spcBef>
              <a:spcAft>
                <a:spcPts val="0"/>
              </a:spcAft>
              <a:buClr>
                <a:schemeClr val="dk1"/>
              </a:buClr>
              <a:buSzPts val="1800"/>
              <a:buChar char="○"/>
              <a:defRPr/>
            </a:lvl5pPr>
            <a:lvl6pPr marL="2743200" lvl="5" indent="-342900" algn="l" rtl="0">
              <a:lnSpc>
                <a:spcPct val="90000"/>
              </a:lnSpc>
              <a:spcBef>
                <a:spcPts val="1600"/>
              </a:spcBef>
              <a:spcAft>
                <a:spcPts val="0"/>
              </a:spcAft>
              <a:buClr>
                <a:schemeClr val="dk1"/>
              </a:buClr>
              <a:buSzPts val="1800"/>
              <a:buChar char="■"/>
              <a:defRPr/>
            </a:lvl6pPr>
            <a:lvl7pPr marL="3200400" lvl="6" indent="-342900" algn="l" rtl="0">
              <a:lnSpc>
                <a:spcPct val="90000"/>
              </a:lnSpc>
              <a:spcBef>
                <a:spcPts val="1600"/>
              </a:spcBef>
              <a:spcAft>
                <a:spcPts val="0"/>
              </a:spcAft>
              <a:buClr>
                <a:schemeClr val="dk1"/>
              </a:buClr>
              <a:buSzPts val="1800"/>
              <a:buChar char="●"/>
              <a:defRPr/>
            </a:lvl7pPr>
            <a:lvl8pPr marL="3657600" lvl="7" indent="-342900" algn="l" rtl="0">
              <a:lnSpc>
                <a:spcPct val="90000"/>
              </a:lnSpc>
              <a:spcBef>
                <a:spcPts val="1600"/>
              </a:spcBef>
              <a:spcAft>
                <a:spcPts val="0"/>
              </a:spcAft>
              <a:buClr>
                <a:schemeClr val="dk1"/>
              </a:buClr>
              <a:buSzPts val="1800"/>
              <a:buChar char="○"/>
              <a:defRPr/>
            </a:lvl8pPr>
            <a:lvl9pPr marL="4114800" lvl="8" indent="-342900" algn="l" rtl="0">
              <a:lnSpc>
                <a:spcPct val="90000"/>
              </a:lnSpc>
              <a:spcBef>
                <a:spcPts val="1600"/>
              </a:spcBef>
              <a:spcAft>
                <a:spcPts val="1600"/>
              </a:spcAft>
              <a:buClr>
                <a:schemeClr val="dk1"/>
              </a:buClr>
              <a:buSzPts val="1800"/>
              <a:buChar char="■"/>
              <a:defRPr/>
            </a:lvl9pPr>
          </a:lstStyle>
          <a:p>
            <a:endParaRPr/>
          </a:p>
        </p:txBody>
      </p:sp>
      <p:pic>
        <p:nvPicPr>
          <p:cNvPr id="343" name="Google Shape;343;p87"/>
          <p:cNvPicPr preferRelativeResize="0"/>
          <p:nvPr/>
        </p:nvPicPr>
        <p:blipFill rotWithShape="1">
          <a:blip r:embed="rId2">
            <a:alphaModFix/>
          </a:blip>
          <a:srcRect/>
          <a:stretch/>
        </p:blipFill>
        <p:spPr>
          <a:xfrm>
            <a:off x="-9993" y="17489"/>
            <a:ext cx="6636775" cy="5143499"/>
          </a:xfrm>
          <a:prstGeom prst="rect">
            <a:avLst/>
          </a:prstGeom>
          <a:noFill/>
          <a:ln>
            <a:noFill/>
          </a:ln>
        </p:spPr>
      </p:pic>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344"/>
        <p:cNvGrpSpPr/>
        <p:nvPr/>
      </p:nvGrpSpPr>
      <p:grpSpPr>
        <a:xfrm>
          <a:off x="0" y="0"/>
          <a:ext cx="0" cy="0"/>
          <a:chOff x="0" y="0"/>
          <a:chExt cx="0" cy="0"/>
        </a:xfrm>
      </p:grpSpPr>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50"/>
        <p:cNvGrpSpPr/>
        <p:nvPr/>
      </p:nvGrpSpPr>
      <p:grpSpPr>
        <a:xfrm>
          <a:off x="0" y="0"/>
          <a:ext cx="0" cy="0"/>
          <a:chOff x="0" y="0"/>
          <a:chExt cx="0" cy="0"/>
        </a:xfrm>
      </p:grpSpPr>
      <p:sp>
        <p:nvSpPr>
          <p:cNvPr id="351" name="Google Shape;351;p90"/>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52" name="Google Shape;352;p90"/>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rtl="0">
              <a:spcBef>
                <a:spcPts val="640"/>
              </a:spcBef>
              <a:spcAft>
                <a:spcPts val="0"/>
              </a:spcAft>
              <a:buSzPts val="3200"/>
              <a:buNone/>
              <a:defRPr>
                <a:solidFill>
                  <a:srgbClr val="3366FF"/>
                </a:solidFill>
              </a:defRPr>
            </a:lvl1pPr>
            <a:lvl2pPr lvl="1" algn="ctr" rtl="0">
              <a:spcBef>
                <a:spcPts val="560"/>
              </a:spcBef>
              <a:spcAft>
                <a:spcPts val="0"/>
              </a:spcAft>
              <a:buSzPts val="2800"/>
              <a:buNone/>
              <a:defRPr>
                <a:solidFill>
                  <a:srgbClr val="8F97C0"/>
                </a:solidFill>
              </a:defRPr>
            </a:lvl2pPr>
            <a:lvl3pPr lvl="2" algn="ctr" rtl="0">
              <a:spcBef>
                <a:spcPts val="480"/>
              </a:spcBef>
              <a:spcAft>
                <a:spcPts val="0"/>
              </a:spcAft>
              <a:buSzPts val="2400"/>
              <a:buNone/>
              <a:defRPr>
                <a:solidFill>
                  <a:srgbClr val="8F97C0"/>
                </a:solidFill>
              </a:defRPr>
            </a:lvl3pPr>
            <a:lvl4pPr lvl="3" algn="ctr" rtl="0">
              <a:spcBef>
                <a:spcPts val="400"/>
              </a:spcBef>
              <a:spcAft>
                <a:spcPts val="0"/>
              </a:spcAft>
              <a:buClr>
                <a:srgbClr val="8F97C0"/>
              </a:buClr>
              <a:buSzPts val="2000"/>
              <a:buNone/>
              <a:defRPr>
                <a:solidFill>
                  <a:srgbClr val="8F97C0"/>
                </a:solidFill>
              </a:defRPr>
            </a:lvl4pPr>
            <a:lvl5pPr lvl="4" algn="ctr" rtl="0">
              <a:spcBef>
                <a:spcPts val="400"/>
              </a:spcBef>
              <a:spcAft>
                <a:spcPts val="0"/>
              </a:spcAft>
              <a:buClr>
                <a:srgbClr val="8F97C0"/>
              </a:buClr>
              <a:buSzPts val="2000"/>
              <a:buNone/>
              <a:defRPr>
                <a:solidFill>
                  <a:srgbClr val="8F97C0"/>
                </a:solidFill>
              </a:defRPr>
            </a:lvl5pPr>
            <a:lvl6pPr lvl="5" algn="ctr" rtl="0">
              <a:spcBef>
                <a:spcPts val="400"/>
              </a:spcBef>
              <a:spcAft>
                <a:spcPts val="0"/>
              </a:spcAft>
              <a:buClr>
                <a:srgbClr val="8F97C0"/>
              </a:buClr>
              <a:buSzPts val="2000"/>
              <a:buNone/>
              <a:defRPr>
                <a:solidFill>
                  <a:srgbClr val="8F97C0"/>
                </a:solidFill>
              </a:defRPr>
            </a:lvl6pPr>
            <a:lvl7pPr lvl="6" algn="ctr" rtl="0">
              <a:spcBef>
                <a:spcPts val="400"/>
              </a:spcBef>
              <a:spcAft>
                <a:spcPts val="0"/>
              </a:spcAft>
              <a:buClr>
                <a:srgbClr val="8F97C0"/>
              </a:buClr>
              <a:buSzPts val="2000"/>
              <a:buNone/>
              <a:defRPr>
                <a:solidFill>
                  <a:srgbClr val="8F97C0"/>
                </a:solidFill>
              </a:defRPr>
            </a:lvl7pPr>
            <a:lvl8pPr lvl="7" algn="ctr" rtl="0">
              <a:spcBef>
                <a:spcPts val="400"/>
              </a:spcBef>
              <a:spcAft>
                <a:spcPts val="0"/>
              </a:spcAft>
              <a:buClr>
                <a:srgbClr val="8F97C0"/>
              </a:buClr>
              <a:buSzPts val="2000"/>
              <a:buNone/>
              <a:defRPr>
                <a:solidFill>
                  <a:srgbClr val="8F97C0"/>
                </a:solidFill>
              </a:defRPr>
            </a:lvl8pPr>
            <a:lvl9pPr lvl="8" algn="ctr" rtl="0">
              <a:spcBef>
                <a:spcPts val="400"/>
              </a:spcBef>
              <a:spcAft>
                <a:spcPts val="0"/>
              </a:spcAft>
              <a:buClr>
                <a:srgbClr val="8F97C0"/>
              </a:buClr>
              <a:buSzPts val="2000"/>
              <a:buNone/>
              <a:defRPr>
                <a:solidFill>
                  <a:srgbClr val="8F97C0"/>
                </a:solidFill>
              </a:defRPr>
            </a:lvl9pPr>
          </a:lstStyle>
          <a:p>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53"/>
        <p:cNvGrpSpPr/>
        <p:nvPr/>
      </p:nvGrpSpPr>
      <p:grpSpPr>
        <a:xfrm>
          <a:off x="0" y="0"/>
          <a:ext cx="0" cy="0"/>
          <a:chOff x="0" y="0"/>
          <a:chExt cx="0" cy="0"/>
        </a:xfrm>
      </p:grpSpPr>
      <p:sp>
        <p:nvSpPr>
          <p:cNvPr id="354" name="Google Shape;354;p91"/>
          <p:cNvSpPr txBox="1">
            <a:spLocks noGrp="1"/>
          </p:cNvSpPr>
          <p:nvPr>
            <p:ph type="title"/>
          </p:nvPr>
        </p:nvSpPr>
        <p:spPr>
          <a:xfrm>
            <a:off x="365298" y="350815"/>
            <a:ext cx="6987000" cy="9153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55" name="Google Shape;355;p91"/>
          <p:cNvSpPr txBox="1">
            <a:spLocks noGrp="1"/>
          </p:cNvSpPr>
          <p:nvPr>
            <p:ph type="body" idx="1"/>
          </p:nvPr>
        </p:nvSpPr>
        <p:spPr>
          <a:xfrm>
            <a:off x="365298" y="1600200"/>
            <a:ext cx="8257500" cy="46911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SzPts val="1800"/>
              <a:buChar char="▪"/>
              <a:defRPr/>
            </a:lvl1pPr>
            <a:lvl2pPr marL="914400" lvl="1" indent="-342900" algn="l" rtl="0">
              <a:spcBef>
                <a:spcPts val="360"/>
              </a:spcBef>
              <a:spcAft>
                <a:spcPts val="0"/>
              </a:spcAft>
              <a:buSzPts val="1800"/>
              <a:buChar char="▪"/>
              <a:defRPr/>
            </a:lvl2pPr>
            <a:lvl3pPr marL="1371600" lvl="2" indent="-342900" algn="l" rtl="0">
              <a:spcBef>
                <a:spcPts val="360"/>
              </a:spcBef>
              <a:spcAft>
                <a:spcPts val="0"/>
              </a:spcAft>
              <a:buSzPts val="1800"/>
              <a:buChar char="▪"/>
              <a:defRPr/>
            </a:lvl3pPr>
            <a:lvl4pPr marL="1828800" lvl="3" indent="-342900" algn="l" rtl="0">
              <a:spcBef>
                <a:spcPts val="360"/>
              </a:spcBef>
              <a:spcAft>
                <a:spcPts val="0"/>
              </a:spcAft>
              <a:buClr>
                <a:schemeClr val="dk2"/>
              </a:buClr>
              <a:buSzPts val="1800"/>
              <a:buChar char="•"/>
              <a:defRPr/>
            </a:lvl4pPr>
            <a:lvl5pPr marL="2286000" lvl="4" indent="-342900" algn="l" rtl="0">
              <a:spcBef>
                <a:spcPts val="360"/>
              </a:spcBef>
              <a:spcAft>
                <a:spcPts val="0"/>
              </a:spcAft>
              <a:buClr>
                <a:schemeClr val="dk2"/>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356"/>
        <p:cNvGrpSpPr/>
        <p:nvPr/>
      </p:nvGrpSpPr>
      <p:grpSpPr>
        <a:xfrm>
          <a:off x="0" y="0"/>
          <a:ext cx="0" cy="0"/>
          <a:chOff x="0" y="0"/>
          <a:chExt cx="0" cy="0"/>
        </a:xfrm>
      </p:grpSpPr>
      <p:sp>
        <p:nvSpPr>
          <p:cNvPr id="357" name="Google Shape;357;p92"/>
          <p:cNvSpPr txBox="1">
            <a:spLocks noGrp="1"/>
          </p:cNvSpPr>
          <p:nvPr>
            <p:ph type="title"/>
          </p:nvPr>
        </p:nvSpPr>
        <p:spPr>
          <a:xfrm>
            <a:off x="352155" y="377391"/>
            <a:ext cx="6987000" cy="9153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58"/>
        <p:cNvGrpSpPr/>
        <p:nvPr/>
      </p:nvGrpSpPr>
      <p:grpSpPr>
        <a:xfrm>
          <a:off x="0" y="0"/>
          <a:ext cx="0" cy="0"/>
          <a:chOff x="0" y="0"/>
          <a:chExt cx="0" cy="0"/>
        </a:xfrm>
      </p:grpSpPr>
      <p:sp>
        <p:nvSpPr>
          <p:cNvPr id="359" name="Google Shape;359;p93"/>
          <p:cNvSpPr txBox="1">
            <a:spLocks noGrp="1"/>
          </p:cNvSpPr>
          <p:nvPr>
            <p:ph type="title"/>
          </p:nvPr>
        </p:nvSpPr>
        <p:spPr>
          <a:xfrm>
            <a:off x="324920" y="502281"/>
            <a:ext cx="7297800" cy="9153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2"/>
              </a:buClr>
              <a:buSzPts val="4400"/>
              <a:buFont typeface="Twentieth Century"/>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60" name="Google Shape;360;p93"/>
          <p:cNvSpPr txBox="1">
            <a:spLocks noGrp="1"/>
          </p:cNvSpPr>
          <p:nvPr>
            <p:ph type="body" idx="1"/>
          </p:nvPr>
        </p:nvSpPr>
        <p:spPr>
          <a:xfrm>
            <a:off x="324920" y="1521883"/>
            <a:ext cx="4040100" cy="639900"/>
          </a:xfrm>
          <a:prstGeom prst="rect">
            <a:avLst/>
          </a:prstGeom>
          <a:noFill/>
          <a:ln>
            <a:noFill/>
          </a:ln>
        </p:spPr>
        <p:txBody>
          <a:bodyPr spcFirstLastPara="1" wrap="square" lIns="91425" tIns="45700" rIns="91425" bIns="45700" anchor="b" anchorCtr="0">
            <a:noAutofit/>
          </a:bodyPr>
          <a:lstStyle>
            <a:lvl1pPr marL="457200" lvl="0" indent="-228600" algn="l" rtl="0">
              <a:spcBef>
                <a:spcPts val="480"/>
              </a:spcBef>
              <a:spcAft>
                <a:spcPts val="0"/>
              </a:spcAft>
              <a:buSzPts val="2400"/>
              <a:buNone/>
              <a:defRPr sz="2400" b="1"/>
            </a:lvl1pPr>
            <a:lvl2pPr marL="914400" lvl="1" indent="-228600" algn="l" rtl="0">
              <a:spcBef>
                <a:spcPts val="400"/>
              </a:spcBef>
              <a:spcAft>
                <a:spcPts val="0"/>
              </a:spcAft>
              <a:buSzPts val="2000"/>
              <a:buNone/>
              <a:defRPr sz="2000" b="1"/>
            </a:lvl2pPr>
            <a:lvl3pPr marL="1371600" lvl="2" indent="-228600" algn="l" rtl="0">
              <a:spcBef>
                <a:spcPts val="360"/>
              </a:spcBef>
              <a:spcAft>
                <a:spcPts val="0"/>
              </a:spcAft>
              <a:buSzPts val="1800"/>
              <a:buNone/>
              <a:defRPr sz="1800" b="1"/>
            </a:lvl3pPr>
            <a:lvl4pPr marL="1828800" lvl="3" indent="-228600" algn="l" rtl="0">
              <a:spcBef>
                <a:spcPts val="320"/>
              </a:spcBef>
              <a:spcAft>
                <a:spcPts val="0"/>
              </a:spcAft>
              <a:buClr>
                <a:schemeClr val="dk2"/>
              </a:buClr>
              <a:buSzPts val="1600"/>
              <a:buNone/>
              <a:defRPr sz="1600" b="1"/>
            </a:lvl4pPr>
            <a:lvl5pPr marL="2286000" lvl="4" indent="-228600" algn="l" rtl="0">
              <a:spcBef>
                <a:spcPts val="320"/>
              </a:spcBef>
              <a:spcAft>
                <a:spcPts val="0"/>
              </a:spcAft>
              <a:buClr>
                <a:schemeClr val="dk2"/>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361" name="Google Shape;361;p93"/>
          <p:cNvSpPr txBox="1">
            <a:spLocks noGrp="1"/>
          </p:cNvSpPr>
          <p:nvPr>
            <p:ph type="body" idx="2"/>
          </p:nvPr>
        </p:nvSpPr>
        <p:spPr>
          <a:xfrm>
            <a:off x="324920" y="2161645"/>
            <a:ext cx="4040100" cy="41094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SzPts val="2400"/>
              <a:buChar char="▪"/>
              <a:defRPr sz="2400"/>
            </a:lvl1pPr>
            <a:lvl2pPr marL="914400" lvl="1" indent="-355600" algn="l" rtl="0">
              <a:spcBef>
                <a:spcPts val="400"/>
              </a:spcBef>
              <a:spcAft>
                <a:spcPts val="0"/>
              </a:spcAft>
              <a:buSzPts val="2000"/>
              <a:buChar char="▪"/>
              <a:defRPr sz="2000"/>
            </a:lvl2pPr>
            <a:lvl3pPr marL="1371600" lvl="2" indent="-342900" algn="l" rtl="0">
              <a:spcBef>
                <a:spcPts val="360"/>
              </a:spcBef>
              <a:spcAft>
                <a:spcPts val="0"/>
              </a:spcAft>
              <a:buSzPts val="1800"/>
              <a:buChar char="▪"/>
              <a:defRPr sz="1800"/>
            </a:lvl3pPr>
            <a:lvl4pPr marL="1828800" lvl="3" indent="-330200" algn="l" rtl="0">
              <a:spcBef>
                <a:spcPts val="320"/>
              </a:spcBef>
              <a:spcAft>
                <a:spcPts val="0"/>
              </a:spcAft>
              <a:buClr>
                <a:schemeClr val="dk2"/>
              </a:buClr>
              <a:buSzPts val="1600"/>
              <a:buChar char="•"/>
              <a:defRPr sz="1600"/>
            </a:lvl4pPr>
            <a:lvl5pPr marL="2286000" lvl="4" indent="-330200" algn="l" rtl="0">
              <a:spcBef>
                <a:spcPts val="320"/>
              </a:spcBef>
              <a:spcAft>
                <a:spcPts val="0"/>
              </a:spcAft>
              <a:buClr>
                <a:schemeClr val="dk2"/>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362" name="Google Shape;362;p93"/>
          <p:cNvSpPr txBox="1">
            <a:spLocks noGrp="1"/>
          </p:cNvSpPr>
          <p:nvPr>
            <p:ph type="body" idx="3"/>
          </p:nvPr>
        </p:nvSpPr>
        <p:spPr>
          <a:xfrm>
            <a:off x="4512745" y="1521883"/>
            <a:ext cx="4041900" cy="639900"/>
          </a:xfrm>
          <a:prstGeom prst="rect">
            <a:avLst/>
          </a:prstGeom>
          <a:noFill/>
          <a:ln>
            <a:noFill/>
          </a:ln>
        </p:spPr>
        <p:txBody>
          <a:bodyPr spcFirstLastPara="1" wrap="square" lIns="91425" tIns="45700" rIns="91425" bIns="45700" anchor="b" anchorCtr="0">
            <a:noAutofit/>
          </a:bodyPr>
          <a:lstStyle>
            <a:lvl1pPr marL="457200" lvl="0" indent="-228600" algn="l" rtl="0">
              <a:spcBef>
                <a:spcPts val="480"/>
              </a:spcBef>
              <a:spcAft>
                <a:spcPts val="0"/>
              </a:spcAft>
              <a:buSzPts val="2400"/>
              <a:buNone/>
              <a:defRPr sz="2400" b="1"/>
            </a:lvl1pPr>
            <a:lvl2pPr marL="914400" lvl="1" indent="-228600" algn="l" rtl="0">
              <a:spcBef>
                <a:spcPts val="400"/>
              </a:spcBef>
              <a:spcAft>
                <a:spcPts val="0"/>
              </a:spcAft>
              <a:buSzPts val="2000"/>
              <a:buNone/>
              <a:defRPr sz="2000" b="1"/>
            </a:lvl2pPr>
            <a:lvl3pPr marL="1371600" lvl="2" indent="-228600" algn="l" rtl="0">
              <a:spcBef>
                <a:spcPts val="360"/>
              </a:spcBef>
              <a:spcAft>
                <a:spcPts val="0"/>
              </a:spcAft>
              <a:buSzPts val="1800"/>
              <a:buNone/>
              <a:defRPr sz="1800" b="1"/>
            </a:lvl3pPr>
            <a:lvl4pPr marL="1828800" lvl="3" indent="-228600" algn="l" rtl="0">
              <a:spcBef>
                <a:spcPts val="320"/>
              </a:spcBef>
              <a:spcAft>
                <a:spcPts val="0"/>
              </a:spcAft>
              <a:buClr>
                <a:schemeClr val="dk2"/>
              </a:buClr>
              <a:buSzPts val="1600"/>
              <a:buNone/>
              <a:defRPr sz="1600" b="1"/>
            </a:lvl4pPr>
            <a:lvl5pPr marL="2286000" lvl="4" indent="-228600" algn="l" rtl="0">
              <a:spcBef>
                <a:spcPts val="320"/>
              </a:spcBef>
              <a:spcAft>
                <a:spcPts val="0"/>
              </a:spcAft>
              <a:buClr>
                <a:schemeClr val="dk2"/>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363" name="Google Shape;363;p93"/>
          <p:cNvSpPr txBox="1">
            <a:spLocks noGrp="1"/>
          </p:cNvSpPr>
          <p:nvPr>
            <p:ph type="body" idx="4"/>
          </p:nvPr>
        </p:nvSpPr>
        <p:spPr>
          <a:xfrm>
            <a:off x="4512745" y="2161645"/>
            <a:ext cx="4041900" cy="41094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SzPts val="2400"/>
              <a:buChar char="▪"/>
              <a:defRPr sz="2400"/>
            </a:lvl1pPr>
            <a:lvl2pPr marL="914400" lvl="1" indent="-355600" algn="l" rtl="0">
              <a:spcBef>
                <a:spcPts val="400"/>
              </a:spcBef>
              <a:spcAft>
                <a:spcPts val="0"/>
              </a:spcAft>
              <a:buSzPts val="2000"/>
              <a:buChar char="▪"/>
              <a:defRPr sz="2000"/>
            </a:lvl2pPr>
            <a:lvl3pPr marL="1371600" lvl="2" indent="-342900" algn="l" rtl="0">
              <a:spcBef>
                <a:spcPts val="360"/>
              </a:spcBef>
              <a:spcAft>
                <a:spcPts val="0"/>
              </a:spcAft>
              <a:buSzPts val="1800"/>
              <a:buChar char="▪"/>
              <a:defRPr sz="1800"/>
            </a:lvl3pPr>
            <a:lvl4pPr marL="1828800" lvl="3" indent="-330200" algn="l" rtl="0">
              <a:spcBef>
                <a:spcPts val="320"/>
              </a:spcBef>
              <a:spcAft>
                <a:spcPts val="0"/>
              </a:spcAft>
              <a:buClr>
                <a:schemeClr val="dk2"/>
              </a:buClr>
              <a:buSzPts val="1600"/>
              <a:buChar char="•"/>
              <a:defRPr sz="1600"/>
            </a:lvl4pPr>
            <a:lvl5pPr marL="2286000" lvl="4" indent="-330200" algn="l" rtl="0">
              <a:spcBef>
                <a:spcPts val="320"/>
              </a:spcBef>
              <a:spcAft>
                <a:spcPts val="0"/>
              </a:spcAft>
              <a:buClr>
                <a:schemeClr val="dk2"/>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1_Section Header" type="secHead">
  <p:cSld name="SECTION_HEADER">
    <p:spTree>
      <p:nvGrpSpPr>
        <p:cNvPr id="1" name="Shape 364"/>
        <p:cNvGrpSpPr/>
        <p:nvPr/>
      </p:nvGrpSpPr>
      <p:grpSpPr>
        <a:xfrm>
          <a:off x="0" y="0"/>
          <a:ext cx="0" cy="0"/>
          <a:chOff x="0" y="0"/>
          <a:chExt cx="0" cy="0"/>
        </a:xfrm>
      </p:grpSpPr>
      <p:sp>
        <p:nvSpPr>
          <p:cNvPr id="365" name="Google Shape;365;p94"/>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Clr>
                <a:schemeClr val="dk2"/>
              </a:buClr>
              <a:buSzPts val="4000"/>
              <a:buFont typeface="Twentieth Century"/>
              <a:buNone/>
              <a:defRPr sz="4000" b="1"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66" name="Google Shape;366;p94"/>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Autofit/>
          </a:bodyPr>
          <a:lstStyle>
            <a:lvl1pPr marL="457200" lvl="0" indent="-228600" algn="l" rtl="0">
              <a:spcBef>
                <a:spcPts val="400"/>
              </a:spcBef>
              <a:spcAft>
                <a:spcPts val="0"/>
              </a:spcAft>
              <a:buSzPts val="2000"/>
              <a:buNone/>
              <a:defRPr sz="2000">
                <a:solidFill>
                  <a:srgbClr val="3A54A5"/>
                </a:solidFill>
              </a:defRPr>
            </a:lvl1pPr>
            <a:lvl2pPr marL="914400" lvl="1" indent="-228600" algn="l" rtl="0">
              <a:spcBef>
                <a:spcPts val="360"/>
              </a:spcBef>
              <a:spcAft>
                <a:spcPts val="0"/>
              </a:spcAft>
              <a:buSzPts val="1800"/>
              <a:buNone/>
              <a:defRPr sz="1800">
                <a:solidFill>
                  <a:srgbClr val="8F97C0"/>
                </a:solidFill>
              </a:defRPr>
            </a:lvl2pPr>
            <a:lvl3pPr marL="1371600" lvl="2" indent="-228600" algn="l" rtl="0">
              <a:spcBef>
                <a:spcPts val="320"/>
              </a:spcBef>
              <a:spcAft>
                <a:spcPts val="0"/>
              </a:spcAft>
              <a:buSzPts val="1600"/>
              <a:buNone/>
              <a:defRPr sz="1600">
                <a:solidFill>
                  <a:srgbClr val="8F97C0"/>
                </a:solidFill>
              </a:defRPr>
            </a:lvl3pPr>
            <a:lvl4pPr marL="1828800" lvl="3" indent="-228600" algn="l" rtl="0">
              <a:spcBef>
                <a:spcPts val="280"/>
              </a:spcBef>
              <a:spcAft>
                <a:spcPts val="0"/>
              </a:spcAft>
              <a:buClr>
                <a:srgbClr val="8F97C0"/>
              </a:buClr>
              <a:buSzPts val="1400"/>
              <a:buNone/>
              <a:defRPr sz="1400">
                <a:solidFill>
                  <a:srgbClr val="8F97C0"/>
                </a:solidFill>
              </a:defRPr>
            </a:lvl4pPr>
            <a:lvl5pPr marL="2286000" lvl="4" indent="-228600" algn="l" rtl="0">
              <a:spcBef>
                <a:spcPts val="280"/>
              </a:spcBef>
              <a:spcAft>
                <a:spcPts val="0"/>
              </a:spcAft>
              <a:buClr>
                <a:srgbClr val="8F97C0"/>
              </a:buClr>
              <a:buSzPts val="1400"/>
              <a:buNone/>
              <a:defRPr sz="1400">
                <a:solidFill>
                  <a:srgbClr val="8F97C0"/>
                </a:solidFill>
              </a:defRPr>
            </a:lvl5pPr>
            <a:lvl6pPr marL="2743200" lvl="5" indent="-228600" algn="l" rtl="0">
              <a:spcBef>
                <a:spcPts val="280"/>
              </a:spcBef>
              <a:spcAft>
                <a:spcPts val="0"/>
              </a:spcAft>
              <a:buClr>
                <a:srgbClr val="8F97C0"/>
              </a:buClr>
              <a:buSzPts val="1400"/>
              <a:buNone/>
              <a:defRPr sz="1400">
                <a:solidFill>
                  <a:srgbClr val="8F97C0"/>
                </a:solidFill>
              </a:defRPr>
            </a:lvl6pPr>
            <a:lvl7pPr marL="3200400" lvl="6" indent="-228600" algn="l" rtl="0">
              <a:spcBef>
                <a:spcPts val="280"/>
              </a:spcBef>
              <a:spcAft>
                <a:spcPts val="0"/>
              </a:spcAft>
              <a:buClr>
                <a:srgbClr val="8F97C0"/>
              </a:buClr>
              <a:buSzPts val="1400"/>
              <a:buNone/>
              <a:defRPr sz="1400">
                <a:solidFill>
                  <a:srgbClr val="8F97C0"/>
                </a:solidFill>
              </a:defRPr>
            </a:lvl7pPr>
            <a:lvl8pPr marL="3657600" lvl="7" indent="-228600" algn="l" rtl="0">
              <a:spcBef>
                <a:spcPts val="280"/>
              </a:spcBef>
              <a:spcAft>
                <a:spcPts val="0"/>
              </a:spcAft>
              <a:buClr>
                <a:srgbClr val="8F97C0"/>
              </a:buClr>
              <a:buSzPts val="1400"/>
              <a:buNone/>
              <a:defRPr sz="1400">
                <a:solidFill>
                  <a:srgbClr val="8F97C0"/>
                </a:solidFill>
              </a:defRPr>
            </a:lvl8pPr>
            <a:lvl9pPr marL="4114800" lvl="8" indent="-228600" algn="l" rtl="0">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367"/>
        <p:cNvGrpSpPr/>
        <p:nvPr/>
      </p:nvGrpSpPr>
      <p:grpSpPr>
        <a:xfrm>
          <a:off x="0" y="0"/>
          <a:ext cx="0" cy="0"/>
          <a:chOff x="0" y="0"/>
          <a:chExt cx="0" cy="0"/>
        </a:xfrm>
      </p:grpSpPr>
      <p:sp>
        <p:nvSpPr>
          <p:cNvPr id="368" name="Google Shape;368;p95"/>
          <p:cNvSpPr/>
          <p:nvPr/>
        </p:nvSpPr>
        <p:spPr>
          <a:xfrm>
            <a:off x="-388471" y="-254000"/>
            <a:ext cx="4273200" cy="17631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2AC00"/>
              </a:solidFill>
              <a:latin typeface="Calibri"/>
              <a:ea typeface="Calibri"/>
              <a:cs typeface="Calibri"/>
              <a:sym typeface="Calibri"/>
            </a:endParaRPr>
          </a:p>
        </p:txBody>
      </p:sp>
      <p:sp>
        <p:nvSpPr>
          <p:cNvPr id="369" name="Google Shape;369;p95"/>
          <p:cNvSpPr/>
          <p:nvPr/>
        </p:nvSpPr>
        <p:spPr>
          <a:xfrm>
            <a:off x="557958" y="-2443850"/>
            <a:ext cx="8078100" cy="7897500"/>
          </a:xfrm>
          <a:prstGeom prst="roundRect">
            <a:avLst>
              <a:gd name="adj" fmla="val 16667"/>
            </a:avLst>
          </a:prstGeom>
          <a:solidFill>
            <a:srgbClr val="BCC6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BCC6E8"/>
              </a:solidFill>
              <a:latin typeface="Calibri"/>
              <a:ea typeface="Calibri"/>
              <a:cs typeface="Calibri"/>
              <a:sym typeface="Calibri"/>
            </a:endParaRPr>
          </a:p>
        </p:txBody>
      </p:sp>
      <p:sp>
        <p:nvSpPr>
          <p:cNvPr id="370" name="Google Shape;370;p95"/>
          <p:cNvSpPr/>
          <p:nvPr/>
        </p:nvSpPr>
        <p:spPr>
          <a:xfrm>
            <a:off x="722313" y="-2106699"/>
            <a:ext cx="7772400" cy="7394400"/>
          </a:xfrm>
          <a:prstGeom prst="roundRect">
            <a:avLst>
              <a:gd name="adj" fmla="val 16667"/>
            </a:avLst>
          </a:prstGeom>
          <a:solidFill>
            <a:srgbClr val="3366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2AC00"/>
              </a:solidFill>
              <a:latin typeface="Calibri"/>
              <a:ea typeface="Calibri"/>
              <a:cs typeface="Calibri"/>
              <a:sym typeface="Calibri"/>
            </a:endParaRPr>
          </a:p>
        </p:txBody>
      </p:sp>
      <p:sp>
        <p:nvSpPr>
          <p:cNvPr id="371" name="Google Shape;371;p95"/>
          <p:cNvSpPr txBox="1">
            <a:spLocks noGrp="1"/>
          </p:cNvSpPr>
          <p:nvPr>
            <p:ph type="title"/>
          </p:nvPr>
        </p:nvSpPr>
        <p:spPr>
          <a:xfrm>
            <a:off x="1394662" y="3798999"/>
            <a:ext cx="7211400" cy="13620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Clr>
                <a:srgbClr val="FFFFFF"/>
              </a:buClr>
              <a:buSzPts val="4000"/>
              <a:buFont typeface="Twentieth Century"/>
              <a:buNone/>
              <a:defRPr sz="4000" b="1" cap="none">
                <a:solidFill>
                  <a:srgbClr val="FFFFF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72" name="Google Shape;372;p95"/>
          <p:cNvSpPr txBox="1">
            <a:spLocks noGrp="1"/>
          </p:cNvSpPr>
          <p:nvPr>
            <p:ph type="body" idx="1"/>
          </p:nvPr>
        </p:nvSpPr>
        <p:spPr>
          <a:xfrm>
            <a:off x="1708425" y="4630384"/>
            <a:ext cx="7628100" cy="651000"/>
          </a:xfrm>
          <a:prstGeom prst="rect">
            <a:avLst/>
          </a:prstGeom>
          <a:noFill/>
          <a:ln>
            <a:noFill/>
          </a:ln>
        </p:spPr>
        <p:txBody>
          <a:bodyPr spcFirstLastPara="1" wrap="square" lIns="91425" tIns="45700" rIns="91425" bIns="45700" anchor="t" anchorCtr="0">
            <a:noAutofit/>
          </a:bodyPr>
          <a:lstStyle>
            <a:lvl1pPr marL="457200" lvl="0" indent="-228600" algn="l" rtl="0">
              <a:spcBef>
                <a:spcPts val="400"/>
              </a:spcBef>
              <a:spcAft>
                <a:spcPts val="0"/>
              </a:spcAft>
              <a:buSzPts val="2000"/>
              <a:buNone/>
              <a:defRPr sz="2000">
                <a:solidFill>
                  <a:srgbClr val="FFFFFF"/>
                </a:solidFill>
              </a:defRPr>
            </a:lvl1pPr>
            <a:lvl2pPr marL="914400" lvl="1" indent="-228600" algn="l" rtl="0">
              <a:spcBef>
                <a:spcPts val="360"/>
              </a:spcBef>
              <a:spcAft>
                <a:spcPts val="0"/>
              </a:spcAft>
              <a:buSzPts val="1800"/>
              <a:buNone/>
              <a:defRPr sz="1800">
                <a:solidFill>
                  <a:srgbClr val="8F97C0"/>
                </a:solidFill>
              </a:defRPr>
            </a:lvl2pPr>
            <a:lvl3pPr marL="1371600" lvl="2" indent="-228600" algn="l" rtl="0">
              <a:spcBef>
                <a:spcPts val="320"/>
              </a:spcBef>
              <a:spcAft>
                <a:spcPts val="0"/>
              </a:spcAft>
              <a:buSzPts val="1600"/>
              <a:buNone/>
              <a:defRPr sz="1600">
                <a:solidFill>
                  <a:srgbClr val="8F97C0"/>
                </a:solidFill>
              </a:defRPr>
            </a:lvl3pPr>
            <a:lvl4pPr marL="1828800" lvl="3" indent="-228600" algn="l" rtl="0">
              <a:spcBef>
                <a:spcPts val="280"/>
              </a:spcBef>
              <a:spcAft>
                <a:spcPts val="0"/>
              </a:spcAft>
              <a:buClr>
                <a:srgbClr val="8F97C0"/>
              </a:buClr>
              <a:buSzPts val="1400"/>
              <a:buNone/>
              <a:defRPr sz="1400">
                <a:solidFill>
                  <a:srgbClr val="8F97C0"/>
                </a:solidFill>
              </a:defRPr>
            </a:lvl4pPr>
            <a:lvl5pPr marL="2286000" lvl="4" indent="-228600" algn="l" rtl="0">
              <a:spcBef>
                <a:spcPts val="280"/>
              </a:spcBef>
              <a:spcAft>
                <a:spcPts val="0"/>
              </a:spcAft>
              <a:buClr>
                <a:srgbClr val="8F97C0"/>
              </a:buClr>
              <a:buSzPts val="1400"/>
              <a:buNone/>
              <a:defRPr sz="1400">
                <a:solidFill>
                  <a:srgbClr val="8F97C0"/>
                </a:solidFill>
              </a:defRPr>
            </a:lvl5pPr>
            <a:lvl6pPr marL="2743200" lvl="5" indent="-228600" algn="l" rtl="0">
              <a:spcBef>
                <a:spcPts val="280"/>
              </a:spcBef>
              <a:spcAft>
                <a:spcPts val="0"/>
              </a:spcAft>
              <a:buClr>
                <a:srgbClr val="8F97C0"/>
              </a:buClr>
              <a:buSzPts val="1400"/>
              <a:buNone/>
              <a:defRPr sz="1400">
                <a:solidFill>
                  <a:srgbClr val="8F97C0"/>
                </a:solidFill>
              </a:defRPr>
            </a:lvl6pPr>
            <a:lvl7pPr marL="3200400" lvl="6" indent="-228600" algn="l" rtl="0">
              <a:spcBef>
                <a:spcPts val="280"/>
              </a:spcBef>
              <a:spcAft>
                <a:spcPts val="0"/>
              </a:spcAft>
              <a:buClr>
                <a:srgbClr val="8F97C0"/>
              </a:buClr>
              <a:buSzPts val="1400"/>
              <a:buNone/>
              <a:defRPr sz="1400">
                <a:solidFill>
                  <a:srgbClr val="8F97C0"/>
                </a:solidFill>
              </a:defRPr>
            </a:lvl7pPr>
            <a:lvl8pPr marL="3657600" lvl="7" indent="-228600" algn="l" rtl="0">
              <a:spcBef>
                <a:spcPts val="280"/>
              </a:spcBef>
              <a:spcAft>
                <a:spcPts val="0"/>
              </a:spcAft>
              <a:buClr>
                <a:srgbClr val="8F97C0"/>
              </a:buClr>
              <a:buSzPts val="1400"/>
              <a:buNone/>
              <a:defRPr sz="1400">
                <a:solidFill>
                  <a:srgbClr val="8F97C0"/>
                </a:solidFill>
              </a:defRPr>
            </a:lvl8pPr>
            <a:lvl9pPr marL="4114800" lvl="8" indent="-228600" algn="l" rtl="0">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373"/>
        <p:cNvGrpSpPr/>
        <p:nvPr/>
      </p:nvGrpSpPr>
      <p:grpSpPr>
        <a:xfrm>
          <a:off x="0" y="0"/>
          <a:ext cx="0" cy="0"/>
          <a:chOff x="0" y="0"/>
          <a:chExt cx="0" cy="0"/>
        </a:xfrm>
      </p:grpSpPr>
      <p:sp>
        <p:nvSpPr>
          <p:cNvPr id="374" name="Google Shape;374;p96"/>
          <p:cNvSpPr/>
          <p:nvPr/>
        </p:nvSpPr>
        <p:spPr>
          <a:xfrm>
            <a:off x="740809" y="705949"/>
            <a:ext cx="5185800" cy="4875300"/>
          </a:xfrm>
          <a:prstGeom prst="roundRect">
            <a:avLst>
              <a:gd name="adj" fmla="val 16667"/>
            </a:avLst>
          </a:prstGeom>
          <a:noFill/>
          <a:ln w="76200" cap="flat" cmpd="sng">
            <a:solidFill>
              <a:srgbClr val="BCC6E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2AC00"/>
              </a:solidFill>
              <a:latin typeface="Calibri"/>
              <a:ea typeface="Calibri"/>
              <a:cs typeface="Calibri"/>
              <a:sym typeface="Calibri"/>
            </a:endParaRPr>
          </a:p>
        </p:txBody>
      </p:sp>
      <p:sp>
        <p:nvSpPr>
          <p:cNvPr id="375" name="Google Shape;375;p96"/>
          <p:cNvSpPr txBox="1">
            <a:spLocks noGrp="1"/>
          </p:cNvSpPr>
          <p:nvPr>
            <p:ph type="title"/>
          </p:nvPr>
        </p:nvSpPr>
        <p:spPr>
          <a:xfrm>
            <a:off x="1202112" y="4558618"/>
            <a:ext cx="4630200" cy="8385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Clr>
                <a:srgbClr val="3366FF"/>
              </a:buClr>
              <a:buSzPts val="4000"/>
              <a:buFont typeface="Twentieth Century"/>
              <a:buNone/>
              <a:defRPr sz="4000" b="1" cap="none">
                <a:solidFill>
                  <a:srgbClr val="3366F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76" name="Google Shape;376;p96"/>
          <p:cNvSpPr/>
          <p:nvPr/>
        </p:nvSpPr>
        <p:spPr>
          <a:xfrm>
            <a:off x="924307" y="844331"/>
            <a:ext cx="5185800" cy="4875300"/>
          </a:xfrm>
          <a:prstGeom prst="roundRect">
            <a:avLst>
              <a:gd name="adj" fmla="val 16667"/>
            </a:avLst>
          </a:prstGeom>
          <a:noFill/>
          <a:ln w="76200" cap="flat" cmpd="sng">
            <a:solidFill>
              <a:srgbClr val="33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2AC00"/>
              </a:solidFill>
              <a:latin typeface="Calibri"/>
              <a:ea typeface="Calibri"/>
              <a:cs typeface="Calibri"/>
              <a:sym typeface="Calibri"/>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7"/>
        <p:cNvGrpSpPr/>
        <p:nvPr/>
      </p:nvGrpSpPr>
      <p:grpSpPr>
        <a:xfrm>
          <a:off x="0" y="0"/>
          <a:ext cx="0" cy="0"/>
          <a:chOff x="0" y="0"/>
          <a:chExt cx="0" cy="0"/>
        </a:xfrm>
      </p:grpSpPr>
      <p:sp>
        <p:nvSpPr>
          <p:cNvPr id="378" name="Google Shape;378;p97"/>
          <p:cNvSpPr txBox="1">
            <a:spLocks noGrp="1"/>
          </p:cNvSpPr>
          <p:nvPr>
            <p:ph type="title"/>
          </p:nvPr>
        </p:nvSpPr>
        <p:spPr>
          <a:xfrm>
            <a:off x="364604" y="350815"/>
            <a:ext cx="6987000" cy="9153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79" name="Google Shape;379;p97"/>
          <p:cNvSpPr txBox="1">
            <a:spLocks noGrp="1"/>
          </p:cNvSpPr>
          <p:nvPr>
            <p:ph type="body" idx="1"/>
          </p:nvPr>
        </p:nvSpPr>
        <p:spPr>
          <a:xfrm>
            <a:off x="364604" y="1600200"/>
            <a:ext cx="4038600" cy="4697100"/>
          </a:xfrm>
          <a:prstGeom prst="rect">
            <a:avLst/>
          </a:prstGeom>
          <a:noFill/>
          <a:ln>
            <a:noFill/>
          </a:ln>
        </p:spPr>
        <p:txBody>
          <a:bodyPr spcFirstLastPara="1" wrap="square" lIns="91425" tIns="45700" rIns="91425" bIns="45700" anchor="t" anchorCtr="0">
            <a:noAutofit/>
          </a:bodyPr>
          <a:lstStyle>
            <a:lvl1pPr marL="457200" lvl="0" indent="-406400" algn="l" rtl="0">
              <a:spcBef>
                <a:spcPts val="560"/>
              </a:spcBef>
              <a:spcAft>
                <a:spcPts val="0"/>
              </a:spcAft>
              <a:buSzPts val="2800"/>
              <a:buChar char="▪"/>
              <a:defRPr sz="2800"/>
            </a:lvl1pPr>
            <a:lvl2pPr marL="914400" lvl="1" indent="-381000" algn="l" rtl="0">
              <a:spcBef>
                <a:spcPts val="480"/>
              </a:spcBef>
              <a:spcAft>
                <a:spcPts val="0"/>
              </a:spcAft>
              <a:buSzPts val="2400"/>
              <a:buChar char="▪"/>
              <a:defRPr sz="2400"/>
            </a:lvl2pPr>
            <a:lvl3pPr marL="1371600" lvl="2" indent="-355600" algn="l" rtl="0">
              <a:spcBef>
                <a:spcPts val="400"/>
              </a:spcBef>
              <a:spcAft>
                <a:spcPts val="0"/>
              </a:spcAft>
              <a:buSzPts val="2000"/>
              <a:buChar char="▪"/>
              <a:defRPr sz="2000"/>
            </a:lvl3pPr>
            <a:lvl4pPr marL="1828800" lvl="3" indent="-342900" algn="l" rtl="0">
              <a:spcBef>
                <a:spcPts val="360"/>
              </a:spcBef>
              <a:spcAft>
                <a:spcPts val="0"/>
              </a:spcAft>
              <a:buClr>
                <a:schemeClr val="dk2"/>
              </a:buClr>
              <a:buSzPts val="1800"/>
              <a:buChar char="•"/>
              <a:defRPr sz="1800"/>
            </a:lvl4pPr>
            <a:lvl5pPr marL="2286000" lvl="4" indent="-342900" algn="l" rtl="0">
              <a:spcBef>
                <a:spcPts val="360"/>
              </a:spcBef>
              <a:spcAft>
                <a:spcPts val="0"/>
              </a:spcAft>
              <a:buClr>
                <a:schemeClr val="dk2"/>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380" name="Google Shape;380;p97"/>
          <p:cNvSpPr txBox="1">
            <a:spLocks noGrp="1"/>
          </p:cNvSpPr>
          <p:nvPr>
            <p:ph type="body" idx="2"/>
          </p:nvPr>
        </p:nvSpPr>
        <p:spPr>
          <a:xfrm>
            <a:off x="4555604" y="1600200"/>
            <a:ext cx="4038600" cy="4697100"/>
          </a:xfrm>
          <a:prstGeom prst="rect">
            <a:avLst/>
          </a:prstGeom>
          <a:noFill/>
          <a:ln>
            <a:noFill/>
          </a:ln>
        </p:spPr>
        <p:txBody>
          <a:bodyPr spcFirstLastPara="1" wrap="square" lIns="91425" tIns="45700" rIns="91425" bIns="45700" anchor="t" anchorCtr="0">
            <a:noAutofit/>
          </a:bodyPr>
          <a:lstStyle>
            <a:lvl1pPr marL="457200" lvl="0" indent="-406400" algn="l" rtl="0">
              <a:spcBef>
                <a:spcPts val="560"/>
              </a:spcBef>
              <a:spcAft>
                <a:spcPts val="0"/>
              </a:spcAft>
              <a:buSzPts val="2800"/>
              <a:buChar char="▪"/>
              <a:defRPr sz="2800"/>
            </a:lvl1pPr>
            <a:lvl2pPr marL="914400" lvl="1" indent="-381000" algn="l" rtl="0">
              <a:spcBef>
                <a:spcPts val="480"/>
              </a:spcBef>
              <a:spcAft>
                <a:spcPts val="0"/>
              </a:spcAft>
              <a:buSzPts val="2400"/>
              <a:buChar char="▪"/>
              <a:defRPr sz="2400"/>
            </a:lvl2pPr>
            <a:lvl3pPr marL="1371600" lvl="2" indent="-355600" algn="l" rtl="0">
              <a:spcBef>
                <a:spcPts val="400"/>
              </a:spcBef>
              <a:spcAft>
                <a:spcPts val="0"/>
              </a:spcAft>
              <a:buSzPts val="2000"/>
              <a:buChar char="▪"/>
              <a:defRPr sz="2000"/>
            </a:lvl3pPr>
            <a:lvl4pPr marL="1828800" lvl="3" indent="-342900" algn="l" rtl="0">
              <a:spcBef>
                <a:spcPts val="360"/>
              </a:spcBef>
              <a:spcAft>
                <a:spcPts val="0"/>
              </a:spcAft>
              <a:buClr>
                <a:schemeClr val="dk2"/>
              </a:buClr>
              <a:buSzPts val="1800"/>
              <a:buChar char="•"/>
              <a:defRPr sz="1800"/>
            </a:lvl4pPr>
            <a:lvl5pPr marL="2286000" lvl="4" indent="-342900" algn="l" rtl="0">
              <a:spcBef>
                <a:spcPts val="360"/>
              </a:spcBef>
              <a:spcAft>
                <a:spcPts val="0"/>
              </a:spcAft>
              <a:buClr>
                <a:schemeClr val="dk2"/>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0"/>
          <p:cNvSpPr txBox="1">
            <a:spLocks noGrp="1"/>
          </p:cNvSpPr>
          <p:nvPr>
            <p:ph type="title"/>
          </p:nvPr>
        </p:nvSpPr>
        <p:spPr>
          <a:xfrm>
            <a:off x="365298" y="350815"/>
            <a:ext cx="6987106" cy="9153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8" name="Google Shape;48;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9" name="Google Shape;49;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3A54A5"/>
              </a:buClr>
              <a:buSzPts val="1400"/>
              <a:buFont typeface="Calibri"/>
              <a:buNone/>
              <a:defRPr sz="1400" b="0" i="0" u="none" strike="noStrike" cap="none">
                <a:solidFill>
                  <a:srgbClr val="3A54A5"/>
                </a:solidFill>
                <a:latin typeface="Calibri"/>
                <a:ea typeface="Calibri"/>
                <a:cs typeface="Calibri"/>
                <a:sym typeface="Calibri"/>
              </a:defRPr>
            </a:lvl1pPr>
            <a:lvl2pPr marL="0" marR="0" lvl="1" indent="0" algn="l" rtl="0">
              <a:lnSpc>
                <a:spcPct val="100000"/>
              </a:lnSpc>
              <a:spcBef>
                <a:spcPts val="0"/>
              </a:spcBef>
              <a:spcAft>
                <a:spcPts val="0"/>
              </a:spcAft>
              <a:buClr>
                <a:srgbClr val="3A54A5"/>
              </a:buClr>
              <a:buSzPts val="1400"/>
              <a:buFont typeface="Calibri"/>
              <a:buNone/>
              <a:defRPr sz="1400" b="0" i="0" u="none" strike="noStrike" cap="none">
                <a:solidFill>
                  <a:srgbClr val="3A54A5"/>
                </a:solidFill>
                <a:latin typeface="Calibri"/>
                <a:ea typeface="Calibri"/>
                <a:cs typeface="Calibri"/>
                <a:sym typeface="Calibri"/>
              </a:defRPr>
            </a:lvl2pPr>
            <a:lvl3pPr marL="0" marR="0" lvl="2" indent="0" algn="l" rtl="0">
              <a:lnSpc>
                <a:spcPct val="100000"/>
              </a:lnSpc>
              <a:spcBef>
                <a:spcPts val="0"/>
              </a:spcBef>
              <a:spcAft>
                <a:spcPts val="0"/>
              </a:spcAft>
              <a:buClr>
                <a:srgbClr val="3A54A5"/>
              </a:buClr>
              <a:buSzPts val="1400"/>
              <a:buFont typeface="Calibri"/>
              <a:buNone/>
              <a:defRPr sz="1400" b="0" i="0" u="none" strike="noStrike" cap="none">
                <a:solidFill>
                  <a:srgbClr val="3A54A5"/>
                </a:solidFill>
                <a:latin typeface="Calibri"/>
                <a:ea typeface="Calibri"/>
                <a:cs typeface="Calibri"/>
                <a:sym typeface="Calibri"/>
              </a:defRPr>
            </a:lvl3pPr>
            <a:lvl4pPr marL="0" marR="0" lvl="3" indent="0" algn="l" rtl="0">
              <a:lnSpc>
                <a:spcPct val="100000"/>
              </a:lnSpc>
              <a:spcBef>
                <a:spcPts val="0"/>
              </a:spcBef>
              <a:spcAft>
                <a:spcPts val="0"/>
              </a:spcAft>
              <a:buClr>
                <a:srgbClr val="3A54A5"/>
              </a:buClr>
              <a:buSzPts val="1400"/>
              <a:buFont typeface="Calibri"/>
              <a:buNone/>
              <a:defRPr sz="1400" b="0" i="0" u="none" strike="noStrike" cap="none">
                <a:solidFill>
                  <a:srgbClr val="3A54A5"/>
                </a:solidFill>
                <a:latin typeface="Calibri"/>
                <a:ea typeface="Calibri"/>
                <a:cs typeface="Calibri"/>
                <a:sym typeface="Calibri"/>
              </a:defRPr>
            </a:lvl4pPr>
            <a:lvl5pPr marL="0" marR="0" lvl="4" indent="0" algn="l" rtl="0">
              <a:lnSpc>
                <a:spcPct val="100000"/>
              </a:lnSpc>
              <a:spcBef>
                <a:spcPts val="0"/>
              </a:spcBef>
              <a:spcAft>
                <a:spcPts val="0"/>
              </a:spcAft>
              <a:buClr>
                <a:srgbClr val="3A54A5"/>
              </a:buClr>
              <a:buSzPts val="1400"/>
              <a:buFont typeface="Calibri"/>
              <a:buNone/>
              <a:defRPr sz="1400" b="0" i="0" u="none" strike="noStrike" cap="none">
                <a:solidFill>
                  <a:srgbClr val="3A54A5"/>
                </a:solidFill>
                <a:latin typeface="Calibri"/>
                <a:ea typeface="Calibri"/>
                <a:cs typeface="Calibri"/>
                <a:sym typeface="Calibri"/>
              </a:defRPr>
            </a:lvl5pPr>
            <a:lvl6pPr marL="0" marR="0" lvl="5" indent="0" algn="l" rtl="0">
              <a:lnSpc>
                <a:spcPct val="100000"/>
              </a:lnSpc>
              <a:spcBef>
                <a:spcPts val="0"/>
              </a:spcBef>
              <a:spcAft>
                <a:spcPts val="0"/>
              </a:spcAft>
              <a:buClr>
                <a:srgbClr val="3A54A5"/>
              </a:buClr>
              <a:buSzPts val="1400"/>
              <a:buFont typeface="Calibri"/>
              <a:buNone/>
              <a:defRPr sz="1400" b="0" i="0" u="none" strike="noStrike" cap="none">
                <a:solidFill>
                  <a:srgbClr val="3A54A5"/>
                </a:solidFill>
                <a:latin typeface="Calibri"/>
                <a:ea typeface="Calibri"/>
                <a:cs typeface="Calibri"/>
                <a:sym typeface="Calibri"/>
              </a:defRPr>
            </a:lvl6pPr>
            <a:lvl7pPr marL="0" marR="0" lvl="6" indent="0" algn="l" rtl="0">
              <a:lnSpc>
                <a:spcPct val="100000"/>
              </a:lnSpc>
              <a:spcBef>
                <a:spcPts val="0"/>
              </a:spcBef>
              <a:spcAft>
                <a:spcPts val="0"/>
              </a:spcAft>
              <a:buClr>
                <a:srgbClr val="3A54A5"/>
              </a:buClr>
              <a:buSzPts val="1400"/>
              <a:buFont typeface="Calibri"/>
              <a:buNone/>
              <a:defRPr sz="1400" b="0" i="0" u="none" strike="noStrike" cap="none">
                <a:solidFill>
                  <a:srgbClr val="3A54A5"/>
                </a:solidFill>
                <a:latin typeface="Calibri"/>
                <a:ea typeface="Calibri"/>
                <a:cs typeface="Calibri"/>
                <a:sym typeface="Calibri"/>
              </a:defRPr>
            </a:lvl7pPr>
            <a:lvl8pPr marL="0" marR="0" lvl="7" indent="0" algn="l" rtl="0">
              <a:lnSpc>
                <a:spcPct val="100000"/>
              </a:lnSpc>
              <a:spcBef>
                <a:spcPts val="0"/>
              </a:spcBef>
              <a:spcAft>
                <a:spcPts val="0"/>
              </a:spcAft>
              <a:buClr>
                <a:srgbClr val="3A54A5"/>
              </a:buClr>
              <a:buSzPts val="1400"/>
              <a:buFont typeface="Calibri"/>
              <a:buNone/>
              <a:defRPr sz="1400" b="0" i="0" u="none" strike="noStrike" cap="none">
                <a:solidFill>
                  <a:srgbClr val="3A54A5"/>
                </a:solidFill>
                <a:latin typeface="Calibri"/>
                <a:ea typeface="Calibri"/>
                <a:cs typeface="Calibri"/>
                <a:sym typeface="Calibri"/>
              </a:defRPr>
            </a:lvl8pPr>
            <a:lvl9pPr marL="0" marR="0" lvl="8" indent="0" algn="l" rtl="0">
              <a:lnSpc>
                <a:spcPct val="100000"/>
              </a:lnSpc>
              <a:spcBef>
                <a:spcPts val="0"/>
              </a:spcBef>
              <a:spcAft>
                <a:spcPts val="0"/>
              </a:spcAft>
              <a:buClr>
                <a:srgbClr val="3A54A5"/>
              </a:buClr>
              <a:buSzPts val="1400"/>
              <a:buFont typeface="Calibri"/>
              <a:buNone/>
              <a:defRPr sz="1400" b="0" i="0" u="none" strike="noStrike" cap="none">
                <a:solidFill>
                  <a:srgbClr val="3A54A5"/>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1"/>
        <p:cNvGrpSpPr/>
        <p:nvPr/>
      </p:nvGrpSpPr>
      <p:grpSpPr>
        <a:xfrm>
          <a:off x="0" y="0"/>
          <a:ext cx="0" cy="0"/>
          <a:chOff x="0" y="0"/>
          <a:chExt cx="0" cy="0"/>
        </a:xfrm>
      </p:grpSpPr>
      <p:sp>
        <p:nvSpPr>
          <p:cNvPr id="382" name="Google Shape;382;p98"/>
          <p:cNvSpPr txBox="1">
            <a:spLocks noGrp="1"/>
          </p:cNvSpPr>
          <p:nvPr>
            <p:ph type="title"/>
          </p:nvPr>
        </p:nvSpPr>
        <p:spPr>
          <a:xfrm>
            <a:off x="365298" y="350815"/>
            <a:ext cx="6987000" cy="9153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83" name="Google Shape;383;p98"/>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4" name="Google Shape;384;p98"/>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5" name="Google Shape;385;p9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3A54A5"/>
                </a:solidFill>
                <a:latin typeface="Calibri"/>
                <a:ea typeface="Calibri"/>
                <a:cs typeface="Calibri"/>
                <a:sym typeface="Calibri"/>
              </a:defRPr>
            </a:lvl1pPr>
            <a:lvl2pPr marL="0" marR="0" lvl="1" indent="0" algn="l" rtl="0">
              <a:spcBef>
                <a:spcPts val="0"/>
              </a:spcBef>
              <a:buNone/>
              <a:defRPr sz="1800">
                <a:solidFill>
                  <a:srgbClr val="3A54A5"/>
                </a:solidFill>
                <a:latin typeface="Calibri"/>
                <a:ea typeface="Calibri"/>
                <a:cs typeface="Calibri"/>
                <a:sym typeface="Calibri"/>
              </a:defRPr>
            </a:lvl2pPr>
            <a:lvl3pPr marL="0" marR="0" lvl="2" indent="0" algn="l" rtl="0">
              <a:spcBef>
                <a:spcPts val="0"/>
              </a:spcBef>
              <a:buNone/>
              <a:defRPr sz="1800">
                <a:solidFill>
                  <a:srgbClr val="3A54A5"/>
                </a:solidFill>
                <a:latin typeface="Calibri"/>
                <a:ea typeface="Calibri"/>
                <a:cs typeface="Calibri"/>
                <a:sym typeface="Calibri"/>
              </a:defRPr>
            </a:lvl3pPr>
            <a:lvl4pPr marL="0" marR="0" lvl="3" indent="0" algn="l" rtl="0">
              <a:spcBef>
                <a:spcPts val="0"/>
              </a:spcBef>
              <a:buNone/>
              <a:defRPr sz="1800">
                <a:solidFill>
                  <a:srgbClr val="3A54A5"/>
                </a:solidFill>
                <a:latin typeface="Calibri"/>
                <a:ea typeface="Calibri"/>
                <a:cs typeface="Calibri"/>
                <a:sym typeface="Calibri"/>
              </a:defRPr>
            </a:lvl4pPr>
            <a:lvl5pPr marL="0" marR="0" lvl="4" indent="0" algn="l" rtl="0">
              <a:spcBef>
                <a:spcPts val="0"/>
              </a:spcBef>
              <a:buNone/>
              <a:defRPr sz="1800">
                <a:solidFill>
                  <a:srgbClr val="3A54A5"/>
                </a:solidFill>
                <a:latin typeface="Calibri"/>
                <a:ea typeface="Calibri"/>
                <a:cs typeface="Calibri"/>
                <a:sym typeface="Calibri"/>
              </a:defRPr>
            </a:lvl5pPr>
            <a:lvl6pPr marL="0" marR="0" lvl="5" indent="0" algn="l" rtl="0">
              <a:spcBef>
                <a:spcPts val="0"/>
              </a:spcBef>
              <a:buNone/>
              <a:defRPr sz="1800">
                <a:solidFill>
                  <a:srgbClr val="3A54A5"/>
                </a:solidFill>
                <a:latin typeface="Calibri"/>
                <a:ea typeface="Calibri"/>
                <a:cs typeface="Calibri"/>
                <a:sym typeface="Calibri"/>
              </a:defRPr>
            </a:lvl6pPr>
            <a:lvl7pPr marL="0" marR="0" lvl="6" indent="0" algn="l" rtl="0">
              <a:spcBef>
                <a:spcPts val="0"/>
              </a:spcBef>
              <a:buNone/>
              <a:defRPr sz="1800">
                <a:solidFill>
                  <a:srgbClr val="3A54A5"/>
                </a:solidFill>
                <a:latin typeface="Calibri"/>
                <a:ea typeface="Calibri"/>
                <a:cs typeface="Calibri"/>
                <a:sym typeface="Calibri"/>
              </a:defRPr>
            </a:lvl7pPr>
            <a:lvl8pPr marL="0" marR="0" lvl="7" indent="0" algn="l" rtl="0">
              <a:spcBef>
                <a:spcPts val="0"/>
              </a:spcBef>
              <a:buNone/>
              <a:defRPr sz="1800">
                <a:solidFill>
                  <a:srgbClr val="3A54A5"/>
                </a:solidFill>
                <a:latin typeface="Calibri"/>
                <a:ea typeface="Calibri"/>
                <a:cs typeface="Calibri"/>
                <a:sym typeface="Calibri"/>
              </a:defRPr>
            </a:lvl8pPr>
            <a:lvl9pPr marL="0" marR="0" lvl="8" indent="0" algn="l" rtl="0">
              <a:spcBef>
                <a:spcPts val="0"/>
              </a:spcBef>
              <a:buNone/>
              <a:defRPr sz="1800">
                <a:solidFill>
                  <a:srgbClr val="3A54A5"/>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386"/>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jp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image" Target="../media/image1.jp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image" Target="../media/image1.jpg"/><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theme" Target="../theme/theme4.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image" Target="../media/image1.jpg"/><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theme" Target="../theme/theme5.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image" Target="../media/image2.png"/><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6.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slideLayout" Target="../slideLayouts/slideLayout79.xml"/><Relationship Id="rId3" Type="http://schemas.openxmlformats.org/officeDocument/2006/relationships/slideLayout" Target="../slideLayouts/slideLayout64.xml"/><Relationship Id="rId21" Type="http://schemas.openxmlformats.org/officeDocument/2006/relationships/theme" Target="../theme/theme7.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20" Type="http://schemas.openxmlformats.org/officeDocument/2006/relationships/slideLayout" Target="../slideLayouts/slideLayout81.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10" Type="http://schemas.openxmlformats.org/officeDocument/2006/relationships/slideLayout" Target="../slideLayouts/slideLayout71.xml"/><Relationship Id="rId19" Type="http://schemas.openxmlformats.org/officeDocument/2006/relationships/slideLayout" Target="../slideLayouts/slideLayout80.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image" Target="../media/image1.jpg"/><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theme" Target="../theme/theme8.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365298" y="350815"/>
            <a:ext cx="6987106" cy="91535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2"/>
              </a:buClr>
              <a:buSzPts val="4400"/>
              <a:buFont typeface="Twentieth Century"/>
              <a:buNone/>
              <a:defRPr sz="4400" b="0" i="0" u="none" strike="noStrike" cap="none">
                <a:solidFill>
                  <a:schemeClr val="dk2"/>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365298" y="1600200"/>
            <a:ext cx="8257568" cy="4691069"/>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Noto Sans Symbols"/>
              <a:buChar char="▪"/>
              <a:defRPr sz="3200" b="0" i="0" u="none" strike="noStrike" cap="none">
                <a:solidFill>
                  <a:schemeClr val="dk2"/>
                </a:solidFill>
                <a:latin typeface="Twentieth Century"/>
                <a:ea typeface="Twentieth Century"/>
                <a:cs typeface="Twentieth Century"/>
                <a:sym typeface="Twentieth Century"/>
              </a:defRPr>
            </a:lvl1pPr>
            <a:lvl2pPr marL="914400" marR="0" lvl="1" indent="-406400" algn="l" rtl="0">
              <a:spcBef>
                <a:spcPts val="560"/>
              </a:spcBef>
              <a:spcAft>
                <a:spcPts val="0"/>
              </a:spcAft>
              <a:buClr>
                <a:schemeClr val="lt1"/>
              </a:buClr>
              <a:buSzPts val="2800"/>
              <a:buFont typeface="Noto Sans Symbols"/>
              <a:buChar char="▪"/>
              <a:defRPr sz="2800" b="0" i="0" u="none" strike="noStrike" cap="none">
                <a:solidFill>
                  <a:schemeClr val="dk2"/>
                </a:solidFill>
                <a:latin typeface="Twentieth Century"/>
                <a:ea typeface="Twentieth Century"/>
                <a:cs typeface="Twentieth Century"/>
                <a:sym typeface="Twentieth Century"/>
              </a:defRPr>
            </a:lvl2pPr>
            <a:lvl3pPr marL="1371600" marR="0" lvl="2" indent="-381000" algn="l" rtl="0">
              <a:spcBef>
                <a:spcPts val="480"/>
              </a:spcBef>
              <a:spcAft>
                <a:spcPts val="0"/>
              </a:spcAft>
              <a:buClr>
                <a:schemeClr val="accent2"/>
              </a:buClr>
              <a:buSzPts val="2400"/>
              <a:buFont typeface="Noto Sans Symbols"/>
              <a:buChar char="▪"/>
              <a:defRPr sz="2400" b="0" i="0" u="none" strike="noStrike" cap="none">
                <a:solidFill>
                  <a:schemeClr val="dk2"/>
                </a:solidFill>
                <a:latin typeface="Twentieth Century"/>
                <a:ea typeface="Twentieth Century"/>
                <a:cs typeface="Twentieth Century"/>
                <a:sym typeface="Twentieth Century"/>
              </a:defRPr>
            </a:lvl3pPr>
            <a:lvl4pPr marL="1828800" marR="0" lvl="3" indent="-355600" algn="l" rtl="0">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4pPr>
            <a:lvl5pPr marL="2286000" marR="0" lvl="4" indent="-355600" algn="l" rtl="0">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p:nvPr/>
        </p:nvSpPr>
        <p:spPr>
          <a:xfrm>
            <a:off x="2607746" y="6113854"/>
            <a:ext cx="5023299" cy="52322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dirty="0">
              <a:solidFill>
                <a:srgbClr val="3A53A5"/>
              </a:solidFill>
              <a:latin typeface="Twentieth Century"/>
              <a:ea typeface="Twentieth Century"/>
              <a:cs typeface="Twentieth Century"/>
              <a:sym typeface="Twentieth Century"/>
            </a:endParaRPr>
          </a:p>
          <a:p>
            <a:pPr marL="0" marR="0" lvl="0" indent="0" algn="r" rtl="0">
              <a:lnSpc>
                <a:spcPct val="100000"/>
              </a:lnSpc>
              <a:spcBef>
                <a:spcPts val="0"/>
              </a:spcBef>
              <a:spcAft>
                <a:spcPts val="0"/>
              </a:spcAft>
              <a:buClr>
                <a:srgbClr val="3A53A5"/>
              </a:buClr>
              <a:buSzPts val="1400"/>
              <a:buFont typeface="Twentieth Century"/>
              <a:buNone/>
            </a:pPr>
            <a:r>
              <a:rPr lang="en-US" sz="1400" b="0" i="0" u="none" strike="noStrike" cap="none" dirty="0">
                <a:solidFill>
                  <a:srgbClr val="3A53A5"/>
                </a:solidFill>
                <a:latin typeface="Twentieth Century"/>
                <a:ea typeface="Twentieth Century"/>
                <a:cs typeface="Twentieth Century"/>
                <a:sym typeface="Twentieth Century"/>
              </a:rPr>
              <a:t>Day 5: Non-Classroom</a:t>
            </a:r>
            <a:endParaRPr sz="1400" b="0" i="0" u="none" strike="noStrike" cap="none" dirty="0">
              <a:solidFill>
                <a:srgbClr val="3A53A5"/>
              </a:solidFill>
              <a:latin typeface="Twentieth Century"/>
              <a:ea typeface="Twentieth Century"/>
              <a:cs typeface="Twentieth Century"/>
              <a:sym typeface="Twentieth Century"/>
            </a:endParaRPr>
          </a:p>
        </p:txBody>
      </p:sp>
      <p:pic>
        <p:nvPicPr>
          <p:cNvPr id="13" name="Google Shape;13;p1" descr="Minnesota PBIS Logo (4).jpg"/>
          <p:cNvPicPr preferRelativeResize="0"/>
          <p:nvPr/>
        </p:nvPicPr>
        <p:blipFill rotWithShape="1">
          <a:blip r:embed="rId12">
            <a:alphaModFix/>
          </a:blip>
          <a:srcRect/>
          <a:stretch/>
        </p:blipFill>
        <p:spPr>
          <a:xfrm>
            <a:off x="7852304" y="6291268"/>
            <a:ext cx="1291695" cy="56673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1"/>
        <p:cNvGrpSpPr/>
        <p:nvPr/>
      </p:nvGrpSpPr>
      <p:grpSpPr>
        <a:xfrm>
          <a:off x="0" y="0"/>
          <a:ext cx="0" cy="0"/>
          <a:chOff x="0" y="0"/>
          <a:chExt cx="0" cy="0"/>
        </a:xfrm>
      </p:grpSpPr>
      <p:sp>
        <p:nvSpPr>
          <p:cNvPr id="52" name="Google Shape;52;p12"/>
          <p:cNvSpPr txBox="1">
            <a:spLocks noGrp="1"/>
          </p:cNvSpPr>
          <p:nvPr>
            <p:ph type="title"/>
          </p:nvPr>
        </p:nvSpPr>
        <p:spPr>
          <a:xfrm>
            <a:off x="365298" y="350815"/>
            <a:ext cx="6987106" cy="91535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2"/>
              </a:buClr>
              <a:buSzPts val="4400"/>
              <a:buFont typeface="Twentieth Century"/>
              <a:buNone/>
              <a:defRPr sz="4400" b="0" i="0" u="none" strike="noStrike" cap="none">
                <a:solidFill>
                  <a:schemeClr val="dk2"/>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3" name="Google Shape;53;p12"/>
          <p:cNvSpPr txBox="1">
            <a:spLocks noGrp="1"/>
          </p:cNvSpPr>
          <p:nvPr>
            <p:ph type="body" idx="1"/>
          </p:nvPr>
        </p:nvSpPr>
        <p:spPr>
          <a:xfrm>
            <a:off x="365298" y="1600200"/>
            <a:ext cx="8257568" cy="4691069"/>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Noto Sans Symbols"/>
              <a:buChar char="▪"/>
              <a:defRPr sz="3200" b="0" i="0" u="none" strike="noStrike" cap="none">
                <a:solidFill>
                  <a:schemeClr val="dk2"/>
                </a:solidFill>
                <a:latin typeface="Twentieth Century"/>
                <a:ea typeface="Twentieth Century"/>
                <a:cs typeface="Twentieth Century"/>
                <a:sym typeface="Twentieth Century"/>
              </a:defRPr>
            </a:lvl1pPr>
            <a:lvl2pPr marL="914400" marR="0" lvl="1" indent="-406400" algn="l" rtl="0">
              <a:spcBef>
                <a:spcPts val="560"/>
              </a:spcBef>
              <a:spcAft>
                <a:spcPts val="0"/>
              </a:spcAft>
              <a:buClr>
                <a:schemeClr val="lt1"/>
              </a:buClr>
              <a:buSzPts val="2800"/>
              <a:buFont typeface="Noto Sans Symbols"/>
              <a:buChar char="▪"/>
              <a:defRPr sz="2800" b="0" i="0" u="none" strike="noStrike" cap="none">
                <a:solidFill>
                  <a:schemeClr val="dk2"/>
                </a:solidFill>
                <a:latin typeface="Twentieth Century"/>
                <a:ea typeface="Twentieth Century"/>
                <a:cs typeface="Twentieth Century"/>
                <a:sym typeface="Twentieth Century"/>
              </a:defRPr>
            </a:lvl2pPr>
            <a:lvl3pPr marL="1371600" marR="0" lvl="2" indent="-381000" algn="l" rtl="0">
              <a:spcBef>
                <a:spcPts val="480"/>
              </a:spcBef>
              <a:spcAft>
                <a:spcPts val="0"/>
              </a:spcAft>
              <a:buClr>
                <a:schemeClr val="accent2"/>
              </a:buClr>
              <a:buSzPts val="2400"/>
              <a:buFont typeface="Noto Sans Symbols"/>
              <a:buChar char="▪"/>
              <a:defRPr sz="2400" b="0" i="0" u="none" strike="noStrike" cap="none">
                <a:solidFill>
                  <a:schemeClr val="dk2"/>
                </a:solidFill>
                <a:latin typeface="Twentieth Century"/>
                <a:ea typeface="Twentieth Century"/>
                <a:cs typeface="Twentieth Century"/>
                <a:sym typeface="Twentieth Century"/>
              </a:defRPr>
            </a:lvl3pPr>
            <a:lvl4pPr marL="1828800" marR="0" lvl="3" indent="-355600" algn="l" rtl="0">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4pPr>
            <a:lvl5pPr marL="2286000" marR="0" lvl="4" indent="-355600" algn="l" rtl="0">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4" name="Google Shape;54;p12"/>
          <p:cNvSpPr/>
          <p:nvPr/>
        </p:nvSpPr>
        <p:spPr>
          <a:xfrm>
            <a:off x="3317483" y="6113854"/>
            <a:ext cx="4313562" cy="52322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dirty="0">
              <a:solidFill>
                <a:srgbClr val="3A53A5"/>
              </a:solidFill>
              <a:latin typeface="Twentieth Century"/>
              <a:ea typeface="Twentieth Century"/>
              <a:cs typeface="Twentieth Century"/>
              <a:sym typeface="Twentieth Century"/>
            </a:endParaRPr>
          </a:p>
          <a:p>
            <a:pPr marL="0" marR="0" lvl="0" indent="0" algn="r" rtl="0">
              <a:lnSpc>
                <a:spcPct val="100000"/>
              </a:lnSpc>
              <a:spcBef>
                <a:spcPts val="0"/>
              </a:spcBef>
              <a:spcAft>
                <a:spcPts val="0"/>
              </a:spcAft>
              <a:buClr>
                <a:srgbClr val="3A53A5"/>
              </a:buClr>
              <a:buSzPts val="1400"/>
              <a:buFont typeface="Twentieth Century"/>
              <a:buNone/>
            </a:pPr>
            <a:r>
              <a:rPr lang="en-US" sz="1400" b="0" i="0" u="none" strike="noStrike" cap="none" dirty="0">
                <a:solidFill>
                  <a:srgbClr val="3A53A5"/>
                </a:solidFill>
                <a:latin typeface="Twentieth Century"/>
                <a:ea typeface="Twentieth Century"/>
                <a:cs typeface="Twentieth Century"/>
                <a:sym typeface="Twentieth Century"/>
              </a:rPr>
              <a:t>Day 5: Non-Classroom</a:t>
            </a:r>
            <a:endParaRPr dirty="0"/>
          </a:p>
        </p:txBody>
      </p:sp>
      <p:pic>
        <p:nvPicPr>
          <p:cNvPr id="55" name="Google Shape;55;p12" descr="Minnesota PBIS Logo (4).jpg"/>
          <p:cNvPicPr preferRelativeResize="0"/>
          <p:nvPr/>
        </p:nvPicPr>
        <p:blipFill rotWithShape="1">
          <a:blip r:embed="rId12">
            <a:alphaModFix/>
          </a:blip>
          <a:srcRect/>
          <a:stretch/>
        </p:blipFill>
        <p:spPr>
          <a:xfrm>
            <a:off x="7852304" y="6291268"/>
            <a:ext cx="1291695" cy="56673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3"/>
        <p:cNvGrpSpPr/>
        <p:nvPr/>
      </p:nvGrpSpPr>
      <p:grpSpPr>
        <a:xfrm>
          <a:off x="0" y="0"/>
          <a:ext cx="0" cy="0"/>
          <a:chOff x="0" y="0"/>
          <a:chExt cx="0" cy="0"/>
        </a:xfrm>
      </p:grpSpPr>
      <p:sp>
        <p:nvSpPr>
          <p:cNvPr id="94" name="Google Shape;94;p23"/>
          <p:cNvSpPr txBox="1">
            <a:spLocks noGrp="1"/>
          </p:cNvSpPr>
          <p:nvPr>
            <p:ph type="title"/>
          </p:nvPr>
        </p:nvSpPr>
        <p:spPr>
          <a:xfrm>
            <a:off x="365298" y="350815"/>
            <a:ext cx="6987106" cy="91535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2"/>
              </a:buClr>
              <a:buSzPts val="4400"/>
              <a:buFont typeface="Twentieth Century"/>
              <a:buNone/>
              <a:defRPr sz="4400" b="0" i="0" u="none" strike="noStrike" cap="none">
                <a:solidFill>
                  <a:schemeClr val="dk2"/>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5" name="Google Shape;95;p23"/>
          <p:cNvSpPr txBox="1">
            <a:spLocks noGrp="1"/>
          </p:cNvSpPr>
          <p:nvPr>
            <p:ph type="body" idx="1"/>
          </p:nvPr>
        </p:nvSpPr>
        <p:spPr>
          <a:xfrm>
            <a:off x="365298" y="1600200"/>
            <a:ext cx="8257568" cy="4691069"/>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Noto Sans Symbols"/>
              <a:buChar char="▪"/>
              <a:defRPr sz="3200" b="0" i="0" u="none" strike="noStrike" cap="none">
                <a:solidFill>
                  <a:schemeClr val="dk2"/>
                </a:solidFill>
                <a:latin typeface="Twentieth Century"/>
                <a:ea typeface="Twentieth Century"/>
                <a:cs typeface="Twentieth Century"/>
                <a:sym typeface="Twentieth Century"/>
              </a:defRPr>
            </a:lvl1pPr>
            <a:lvl2pPr marL="914400" marR="0" lvl="1" indent="-406400" algn="l" rtl="0">
              <a:spcBef>
                <a:spcPts val="560"/>
              </a:spcBef>
              <a:spcAft>
                <a:spcPts val="0"/>
              </a:spcAft>
              <a:buClr>
                <a:schemeClr val="lt1"/>
              </a:buClr>
              <a:buSzPts val="2800"/>
              <a:buFont typeface="Noto Sans Symbols"/>
              <a:buChar char="▪"/>
              <a:defRPr sz="2800" b="0" i="0" u="none" strike="noStrike" cap="none">
                <a:solidFill>
                  <a:schemeClr val="dk2"/>
                </a:solidFill>
                <a:latin typeface="Twentieth Century"/>
                <a:ea typeface="Twentieth Century"/>
                <a:cs typeface="Twentieth Century"/>
                <a:sym typeface="Twentieth Century"/>
              </a:defRPr>
            </a:lvl2pPr>
            <a:lvl3pPr marL="1371600" marR="0" lvl="2" indent="-381000" algn="l" rtl="0">
              <a:spcBef>
                <a:spcPts val="480"/>
              </a:spcBef>
              <a:spcAft>
                <a:spcPts val="0"/>
              </a:spcAft>
              <a:buClr>
                <a:schemeClr val="accent2"/>
              </a:buClr>
              <a:buSzPts val="2400"/>
              <a:buFont typeface="Noto Sans Symbols"/>
              <a:buChar char="▪"/>
              <a:defRPr sz="2400" b="0" i="0" u="none" strike="noStrike" cap="none">
                <a:solidFill>
                  <a:schemeClr val="dk2"/>
                </a:solidFill>
                <a:latin typeface="Twentieth Century"/>
                <a:ea typeface="Twentieth Century"/>
                <a:cs typeface="Twentieth Century"/>
                <a:sym typeface="Twentieth Century"/>
              </a:defRPr>
            </a:lvl3pPr>
            <a:lvl4pPr marL="1828800" marR="0" lvl="3" indent="-355600" algn="l" rtl="0">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4pPr>
            <a:lvl5pPr marL="2286000" marR="0" lvl="4" indent="-355600" algn="l" rtl="0">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6" name="Google Shape;96;p23"/>
          <p:cNvSpPr/>
          <p:nvPr/>
        </p:nvSpPr>
        <p:spPr>
          <a:xfrm>
            <a:off x="3317483" y="6113854"/>
            <a:ext cx="4313562" cy="584776"/>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dirty="0">
              <a:solidFill>
                <a:srgbClr val="3A53A5"/>
              </a:solidFill>
              <a:latin typeface="Twentieth Century"/>
              <a:ea typeface="Twentieth Century"/>
              <a:cs typeface="Twentieth Century"/>
              <a:sym typeface="Twentieth Century"/>
            </a:endParaRPr>
          </a:p>
          <a:p>
            <a:pPr marL="0" marR="0" lvl="0" indent="0" algn="r" rtl="0">
              <a:lnSpc>
                <a:spcPct val="100000"/>
              </a:lnSpc>
              <a:spcBef>
                <a:spcPts val="0"/>
              </a:spcBef>
              <a:spcAft>
                <a:spcPts val="0"/>
              </a:spcAft>
              <a:buClr>
                <a:srgbClr val="3A53A5"/>
              </a:buClr>
              <a:buSzPts val="1400"/>
              <a:buFont typeface="Twentieth Century"/>
              <a:buNone/>
            </a:pPr>
            <a:r>
              <a:rPr lang="en-US" sz="1400" b="0" i="0" u="none" strike="noStrike" cap="none" dirty="0">
                <a:solidFill>
                  <a:srgbClr val="3A53A5"/>
                </a:solidFill>
                <a:latin typeface="Twentieth Century"/>
                <a:ea typeface="Twentieth Century"/>
                <a:cs typeface="Twentieth Century"/>
                <a:sym typeface="Twentieth Century"/>
              </a:rPr>
              <a:t>Day 5: Non-Classroom</a:t>
            </a:r>
          </a:p>
        </p:txBody>
      </p:sp>
      <p:pic>
        <p:nvPicPr>
          <p:cNvPr id="97" name="Google Shape;97;p23" descr="Minnesota PBIS Logo (4).jpg"/>
          <p:cNvPicPr preferRelativeResize="0"/>
          <p:nvPr/>
        </p:nvPicPr>
        <p:blipFill rotWithShape="1">
          <a:blip r:embed="rId12">
            <a:alphaModFix/>
          </a:blip>
          <a:srcRect/>
          <a:stretch/>
        </p:blipFill>
        <p:spPr>
          <a:xfrm>
            <a:off x="7852304" y="6291268"/>
            <a:ext cx="1291695" cy="56673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35"/>
        <p:cNvGrpSpPr/>
        <p:nvPr/>
      </p:nvGrpSpPr>
      <p:grpSpPr>
        <a:xfrm>
          <a:off x="0" y="0"/>
          <a:ext cx="0" cy="0"/>
          <a:chOff x="0" y="0"/>
          <a:chExt cx="0" cy="0"/>
        </a:xfrm>
      </p:grpSpPr>
      <p:sp>
        <p:nvSpPr>
          <p:cNvPr id="136" name="Google Shape;136;p34"/>
          <p:cNvSpPr txBox="1">
            <a:spLocks noGrp="1"/>
          </p:cNvSpPr>
          <p:nvPr>
            <p:ph type="title"/>
          </p:nvPr>
        </p:nvSpPr>
        <p:spPr>
          <a:xfrm>
            <a:off x="365298" y="350815"/>
            <a:ext cx="6987106" cy="91535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2"/>
              </a:buClr>
              <a:buSzPts val="4400"/>
              <a:buFont typeface="Twentieth Century"/>
              <a:buNone/>
              <a:defRPr sz="4400" b="0" i="0" u="none" strike="noStrike" cap="none">
                <a:solidFill>
                  <a:schemeClr val="dk2"/>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7" name="Google Shape;137;p34"/>
          <p:cNvSpPr txBox="1">
            <a:spLocks noGrp="1"/>
          </p:cNvSpPr>
          <p:nvPr>
            <p:ph type="body" idx="1"/>
          </p:nvPr>
        </p:nvSpPr>
        <p:spPr>
          <a:xfrm>
            <a:off x="365298" y="1600200"/>
            <a:ext cx="8257568" cy="4691069"/>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Noto Sans Symbols"/>
              <a:buChar char="▪"/>
              <a:defRPr sz="3200" b="0" i="0" u="none" strike="noStrike" cap="none">
                <a:solidFill>
                  <a:schemeClr val="dk2"/>
                </a:solidFill>
                <a:latin typeface="Twentieth Century"/>
                <a:ea typeface="Twentieth Century"/>
                <a:cs typeface="Twentieth Century"/>
                <a:sym typeface="Twentieth Century"/>
              </a:defRPr>
            </a:lvl1pPr>
            <a:lvl2pPr marL="914400" marR="0" lvl="1" indent="-406400" algn="l" rtl="0">
              <a:spcBef>
                <a:spcPts val="560"/>
              </a:spcBef>
              <a:spcAft>
                <a:spcPts val="0"/>
              </a:spcAft>
              <a:buClr>
                <a:schemeClr val="lt1"/>
              </a:buClr>
              <a:buSzPts val="2800"/>
              <a:buFont typeface="Noto Sans Symbols"/>
              <a:buChar char="▪"/>
              <a:defRPr sz="2800" b="0" i="0" u="none" strike="noStrike" cap="none">
                <a:solidFill>
                  <a:schemeClr val="dk2"/>
                </a:solidFill>
                <a:latin typeface="Twentieth Century"/>
                <a:ea typeface="Twentieth Century"/>
                <a:cs typeface="Twentieth Century"/>
                <a:sym typeface="Twentieth Century"/>
              </a:defRPr>
            </a:lvl2pPr>
            <a:lvl3pPr marL="1371600" marR="0" lvl="2" indent="-381000" algn="l" rtl="0">
              <a:spcBef>
                <a:spcPts val="480"/>
              </a:spcBef>
              <a:spcAft>
                <a:spcPts val="0"/>
              </a:spcAft>
              <a:buClr>
                <a:schemeClr val="accent2"/>
              </a:buClr>
              <a:buSzPts val="2400"/>
              <a:buFont typeface="Noto Sans Symbols"/>
              <a:buChar char="▪"/>
              <a:defRPr sz="2400" b="0" i="0" u="none" strike="noStrike" cap="none">
                <a:solidFill>
                  <a:schemeClr val="dk2"/>
                </a:solidFill>
                <a:latin typeface="Twentieth Century"/>
                <a:ea typeface="Twentieth Century"/>
                <a:cs typeface="Twentieth Century"/>
                <a:sym typeface="Twentieth Century"/>
              </a:defRPr>
            </a:lvl3pPr>
            <a:lvl4pPr marL="1828800" marR="0" lvl="3" indent="-355600" algn="l" rtl="0">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4pPr>
            <a:lvl5pPr marL="2286000" marR="0" lvl="4" indent="-355600" algn="l" rtl="0">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8" name="Google Shape;138;p34"/>
          <p:cNvSpPr/>
          <p:nvPr/>
        </p:nvSpPr>
        <p:spPr>
          <a:xfrm>
            <a:off x="2607746" y="6113854"/>
            <a:ext cx="5023299" cy="52322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dirty="0">
              <a:solidFill>
                <a:srgbClr val="3A53A5"/>
              </a:solidFill>
              <a:latin typeface="Twentieth Century"/>
              <a:ea typeface="Twentieth Century"/>
              <a:cs typeface="Twentieth Century"/>
              <a:sym typeface="Twentieth Century"/>
            </a:endParaRPr>
          </a:p>
          <a:p>
            <a:pPr marL="0" marR="0" lvl="0" indent="0" algn="r" rtl="0">
              <a:lnSpc>
                <a:spcPct val="100000"/>
              </a:lnSpc>
              <a:spcBef>
                <a:spcPts val="0"/>
              </a:spcBef>
              <a:spcAft>
                <a:spcPts val="0"/>
              </a:spcAft>
              <a:buClr>
                <a:srgbClr val="3A53A5"/>
              </a:buClr>
              <a:buSzPts val="1400"/>
              <a:buFont typeface="Twentieth Century"/>
              <a:buNone/>
            </a:pPr>
            <a:r>
              <a:rPr lang="en-US" sz="1400" b="0" i="0" u="none" strike="noStrike" cap="none" dirty="0">
                <a:solidFill>
                  <a:srgbClr val="3A53A5"/>
                </a:solidFill>
                <a:latin typeface="Twentieth Century"/>
                <a:ea typeface="Twentieth Century"/>
                <a:cs typeface="Twentieth Century"/>
                <a:sym typeface="Twentieth Century"/>
              </a:rPr>
              <a:t>Day 5: Non-Classroom</a:t>
            </a:r>
          </a:p>
        </p:txBody>
      </p:sp>
      <p:pic>
        <p:nvPicPr>
          <p:cNvPr id="139" name="Google Shape;139;p34" descr="Minnesota PBIS Logo (4).jpg"/>
          <p:cNvPicPr preferRelativeResize="0"/>
          <p:nvPr/>
        </p:nvPicPr>
        <p:blipFill rotWithShape="1">
          <a:blip r:embed="rId12">
            <a:alphaModFix/>
          </a:blip>
          <a:srcRect/>
          <a:stretch/>
        </p:blipFill>
        <p:spPr>
          <a:xfrm>
            <a:off x="7852304" y="6291268"/>
            <a:ext cx="1291695" cy="56673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77"/>
        <p:cNvGrpSpPr/>
        <p:nvPr/>
      </p:nvGrpSpPr>
      <p:grpSpPr>
        <a:xfrm>
          <a:off x="0" y="0"/>
          <a:ext cx="0" cy="0"/>
          <a:chOff x="0" y="0"/>
          <a:chExt cx="0" cy="0"/>
        </a:xfrm>
      </p:grpSpPr>
      <p:sp>
        <p:nvSpPr>
          <p:cNvPr id="178" name="Google Shape;178;p45"/>
          <p:cNvSpPr txBox="1">
            <a:spLocks noGrp="1"/>
          </p:cNvSpPr>
          <p:nvPr>
            <p:ph type="title"/>
          </p:nvPr>
        </p:nvSpPr>
        <p:spPr>
          <a:xfrm>
            <a:off x="365298" y="350815"/>
            <a:ext cx="6987106" cy="91535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2"/>
              </a:buClr>
              <a:buSzPts val="4400"/>
              <a:buFont typeface="Twentieth Century"/>
              <a:buNone/>
              <a:defRPr sz="4400" b="0" i="0" u="none" strike="noStrike" cap="none">
                <a:solidFill>
                  <a:schemeClr val="dk2"/>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9" name="Google Shape;179;p45"/>
          <p:cNvSpPr txBox="1">
            <a:spLocks noGrp="1"/>
          </p:cNvSpPr>
          <p:nvPr>
            <p:ph type="body" idx="1"/>
          </p:nvPr>
        </p:nvSpPr>
        <p:spPr>
          <a:xfrm>
            <a:off x="365298" y="1600200"/>
            <a:ext cx="8257568" cy="4691069"/>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Noto Sans Symbols"/>
              <a:buChar char="▪"/>
              <a:defRPr sz="3200" b="0" i="0" u="none" strike="noStrike" cap="none">
                <a:solidFill>
                  <a:schemeClr val="dk2"/>
                </a:solidFill>
                <a:latin typeface="Twentieth Century"/>
                <a:ea typeface="Twentieth Century"/>
                <a:cs typeface="Twentieth Century"/>
                <a:sym typeface="Twentieth Century"/>
              </a:defRPr>
            </a:lvl1pPr>
            <a:lvl2pPr marL="914400" marR="0" lvl="1" indent="-406400" algn="l" rtl="0">
              <a:spcBef>
                <a:spcPts val="560"/>
              </a:spcBef>
              <a:spcAft>
                <a:spcPts val="0"/>
              </a:spcAft>
              <a:buClr>
                <a:schemeClr val="lt1"/>
              </a:buClr>
              <a:buSzPts val="2800"/>
              <a:buFont typeface="Noto Sans Symbols"/>
              <a:buChar char="▪"/>
              <a:defRPr sz="2800" b="0" i="0" u="none" strike="noStrike" cap="none">
                <a:solidFill>
                  <a:schemeClr val="dk2"/>
                </a:solidFill>
                <a:latin typeface="Twentieth Century"/>
                <a:ea typeface="Twentieth Century"/>
                <a:cs typeface="Twentieth Century"/>
                <a:sym typeface="Twentieth Century"/>
              </a:defRPr>
            </a:lvl2pPr>
            <a:lvl3pPr marL="1371600" marR="0" lvl="2" indent="-381000" algn="l" rtl="0">
              <a:spcBef>
                <a:spcPts val="480"/>
              </a:spcBef>
              <a:spcAft>
                <a:spcPts val="0"/>
              </a:spcAft>
              <a:buClr>
                <a:schemeClr val="accent2"/>
              </a:buClr>
              <a:buSzPts val="2400"/>
              <a:buFont typeface="Noto Sans Symbols"/>
              <a:buChar char="▪"/>
              <a:defRPr sz="2400" b="0" i="0" u="none" strike="noStrike" cap="none">
                <a:solidFill>
                  <a:schemeClr val="dk2"/>
                </a:solidFill>
                <a:latin typeface="Twentieth Century"/>
                <a:ea typeface="Twentieth Century"/>
                <a:cs typeface="Twentieth Century"/>
                <a:sym typeface="Twentieth Century"/>
              </a:defRPr>
            </a:lvl3pPr>
            <a:lvl4pPr marL="1828800" marR="0" lvl="3" indent="-355600" algn="l" rtl="0">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4pPr>
            <a:lvl5pPr marL="2286000" marR="0" lvl="4" indent="-355600" algn="l" rtl="0">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0" name="Google Shape;180;p45"/>
          <p:cNvSpPr/>
          <p:nvPr/>
        </p:nvSpPr>
        <p:spPr>
          <a:xfrm>
            <a:off x="3317483" y="6113854"/>
            <a:ext cx="4313562" cy="52322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dirty="0">
              <a:solidFill>
                <a:srgbClr val="3A53A5"/>
              </a:solidFill>
              <a:latin typeface="Twentieth Century"/>
              <a:ea typeface="Twentieth Century"/>
              <a:cs typeface="Twentieth Century"/>
              <a:sym typeface="Twentieth Century"/>
            </a:endParaRPr>
          </a:p>
          <a:p>
            <a:pPr marL="0" marR="0" lvl="0" indent="0" algn="r" rtl="0">
              <a:lnSpc>
                <a:spcPct val="100000"/>
              </a:lnSpc>
              <a:spcBef>
                <a:spcPts val="0"/>
              </a:spcBef>
              <a:spcAft>
                <a:spcPts val="0"/>
              </a:spcAft>
              <a:buClr>
                <a:srgbClr val="3A53A5"/>
              </a:buClr>
              <a:buSzPts val="1400"/>
              <a:buFont typeface="Twentieth Century"/>
              <a:buNone/>
            </a:pPr>
            <a:r>
              <a:rPr lang="en-US" sz="1400" b="0" i="0" u="none" strike="noStrike" cap="none" dirty="0">
                <a:solidFill>
                  <a:srgbClr val="3A53A5"/>
                </a:solidFill>
                <a:latin typeface="Twentieth Century"/>
                <a:ea typeface="Twentieth Century"/>
                <a:cs typeface="Twentieth Century"/>
                <a:sym typeface="Twentieth Century"/>
              </a:rPr>
              <a:t>Day 5: Non-Classroom</a:t>
            </a:r>
            <a:endParaRPr sz="1400" b="0" i="0" u="none" strike="noStrike" cap="none" dirty="0">
              <a:solidFill>
                <a:srgbClr val="3A53A5"/>
              </a:solidFill>
              <a:latin typeface="Twentieth Century"/>
              <a:ea typeface="Twentieth Century"/>
              <a:cs typeface="Twentieth Century"/>
              <a:sym typeface="Twentieth Century"/>
            </a:endParaRPr>
          </a:p>
        </p:txBody>
      </p:sp>
      <p:pic>
        <p:nvPicPr>
          <p:cNvPr id="181" name="Google Shape;181;p45" descr="Minnesota PBIS Logo (4).jpg"/>
          <p:cNvPicPr preferRelativeResize="0"/>
          <p:nvPr/>
        </p:nvPicPr>
        <p:blipFill rotWithShape="1">
          <a:blip r:embed="rId12">
            <a:alphaModFix/>
          </a:blip>
          <a:srcRect/>
          <a:stretch/>
        </p:blipFill>
        <p:spPr>
          <a:xfrm>
            <a:off x="7852304" y="6291268"/>
            <a:ext cx="1291695" cy="56673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19"/>
        <p:cNvGrpSpPr/>
        <p:nvPr/>
      </p:nvGrpSpPr>
      <p:grpSpPr>
        <a:xfrm>
          <a:off x="0" y="0"/>
          <a:ext cx="0" cy="0"/>
          <a:chOff x="0" y="0"/>
          <a:chExt cx="0" cy="0"/>
        </a:xfrm>
      </p:grpSpPr>
      <p:sp>
        <p:nvSpPr>
          <p:cNvPr id="220" name="Google Shape;220;p56"/>
          <p:cNvSpPr txBox="1">
            <a:spLocks noGrp="1"/>
          </p:cNvSpPr>
          <p:nvPr>
            <p:ph type="title"/>
          </p:nvPr>
        </p:nvSpPr>
        <p:spPr>
          <a:xfrm>
            <a:off x="1635760" y="350815"/>
            <a:ext cx="6987106" cy="91535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2"/>
              </a:buClr>
              <a:buSzPts val="4400"/>
              <a:buFont typeface="Twentieth Century"/>
              <a:buNone/>
              <a:defRPr sz="4400" b="0" i="0" u="none" strike="noStrike" cap="none">
                <a:solidFill>
                  <a:schemeClr val="dk2"/>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1" name="Google Shape;221;p56"/>
          <p:cNvSpPr txBox="1">
            <a:spLocks noGrp="1"/>
          </p:cNvSpPr>
          <p:nvPr>
            <p:ph type="body" idx="1"/>
          </p:nvPr>
        </p:nvSpPr>
        <p:spPr>
          <a:xfrm>
            <a:off x="365298" y="1600200"/>
            <a:ext cx="8257568" cy="437366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640"/>
              </a:spcBef>
              <a:spcAft>
                <a:spcPts val="0"/>
              </a:spcAft>
              <a:buClr>
                <a:schemeClr val="dk1"/>
              </a:buClr>
              <a:buSzPts val="3200"/>
              <a:buFont typeface="Noto Sans Symbols"/>
              <a:buNone/>
              <a:defRPr sz="3200" b="0" i="0" u="none" strike="noStrike" cap="none">
                <a:solidFill>
                  <a:schemeClr val="dk2"/>
                </a:solidFill>
                <a:latin typeface="Twentieth Century"/>
                <a:ea typeface="Twentieth Century"/>
                <a:cs typeface="Twentieth Century"/>
                <a:sym typeface="Twentieth Century"/>
              </a:defRPr>
            </a:lvl1pPr>
            <a:lvl2pPr marL="914400" marR="0" lvl="1" indent="-406400" algn="l" rtl="0">
              <a:spcBef>
                <a:spcPts val="560"/>
              </a:spcBef>
              <a:spcAft>
                <a:spcPts val="0"/>
              </a:spcAft>
              <a:buClr>
                <a:schemeClr val="lt1"/>
              </a:buClr>
              <a:buSzPts val="2800"/>
              <a:buFont typeface="Noto Sans Symbols"/>
              <a:buChar char="▪"/>
              <a:defRPr sz="2800" b="0" i="0" u="none" strike="noStrike" cap="none">
                <a:solidFill>
                  <a:schemeClr val="dk2"/>
                </a:solidFill>
                <a:latin typeface="Twentieth Century"/>
                <a:ea typeface="Twentieth Century"/>
                <a:cs typeface="Twentieth Century"/>
                <a:sym typeface="Twentieth Century"/>
              </a:defRPr>
            </a:lvl2pPr>
            <a:lvl3pPr marL="1371600" marR="0" lvl="2" indent="-381000" algn="l" rtl="0">
              <a:spcBef>
                <a:spcPts val="480"/>
              </a:spcBef>
              <a:spcAft>
                <a:spcPts val="0"/>
              </a:spcAft>
              <a:buClr>
                <a:schemeClr val="accent2"/>
              </a:buClr>
              <a:buSzPts val="2400"/>
              <a:buFont typeface="Noto Sans Symbols"/>
              <a:buChar char="▪"/>
              <a:defRPr sz="2400" b="0" i="0" u="none" strike="noStrike" cap="none">
                <a:solidFill>
                  <a:schemeClr val="dk2"/>
                </a:solidFill>
                <a:latin typeface="Twentieth Century"/>
                <a:ea typeface="Twentieth Century"/>
                <a:cs typeface="Twentieth Century"/>
                <a:sym typeface="Twentieth Century"/>
              </a:defRPr>
            </a:lvl3pPr>
            <a:lvl4pPr marL="1828800" marR="0" lvl="3" indent="-355600" algn="l" rtl="0">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4pPr>
            <a:lvl5pPr marL="2286000" marR="0" lvl="4" indent="-355600" algn="l" rtl="0">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2" name="Google Shape;222;p56"/>
          <p:cNvSpPr/>
          <p:nvPr/>
        </p:nvSpPr>
        <p:spPr>
          <a:xfrm>
            <a:off x="3020333" y="5955213"/>
            <a:ext cx="5090504" cy="584776"/>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800"/>
              <a:buFont typeface="Arial"/>
              <a:buNone/>
            </a:pPr>
            <a:endParaRPr sz="1800" b="0" i="0" u="none" strike="noStrike" cap="none" dirty="0">
              <a:solidFill>
                <a:srgbClr val="3A53A5"/>
              </a:solidFill>
              <a:latin typeface="Twentieth Century"/>
              <a:ea typeface="Twentieth Century"/>
              <a:cs typeface="Twentieth Century"/>
              <a:sym typeface="Twentieth Century"/>
            </a:endParaRPr>
          </a:p>
          <a:p>
            <a:pPr marL="0" marR="0" lvl="0" indent="0" algn="r" rtl="0">
              <a:lnSpc>
                <a:spcPct val="100000"/>
              </a:lnSpc>
              <a:spcBef>
                <a:spcPts val="0"/>
              </a:spcBef>
              <a:spcAft>
                <a:spcPts val="0"/>
              </a:spcAft>
              <a:buClr>
                <a:srgbClr val="3A53A5"/>
              </a:buClr>
              <a:buSzPts val="1400"/>
              <a:buFont typeface="Twentieth Century"/>
              <a:buNone/>
            </a:pPr>
            <a:r>
              <a:rPr lang="en-US" sz="1400" b="0" i="0" u="none" strike="noStrike" cap="none" dirty="0">
                <a:solidFill>
                  <a:srgbClr val="3A53A5"/>
                </a:solidFill>
                <a:latin typeface="Twentieth Century"/>
                <a:ea typeface="Twentieth Century"/>
                <a:cs typeface="Twentieth Century"/>
                <a:sym typeface="Twentieth Century"/>
              </a:rPr>
              <a:t>Day 5: Non-Classroom</a:t>
            </a:r>
          </a:p>
        </p:txBody>
      </p:sp>
      <p:grpSp>
        <p:nvGrpSpPr>
          <p:cNvPr id="223" name="Google Shape;223;p56"/>
          <p:cNvGrpSpPr/>
          <p:nvPr/>
        </p:nvGrpSpPr>
        <p:grpSpPr>
          <a:xfrm>
            <a:off x="8272974" y="5973863"/>
            <a:ext cx="665445" cy="653098"/>
            <a:chOff x="8272974" y="5973863"/>
            <a:chExt cx="665445" cy="653098"/>
          </a:xfrm>
        </p:grpSpPr>
        <p:grpSp>
          <p:nvGrpSpPr>
            <p:cNvPr id="224" name="Google Shape;224;p56"/>
            <p:cNvGrpSpPr/>
            <p:nvPr/>
          </p:nvGrpSpPr>
          <p:grpSpPr>
            <a:xfrm>
              <a:off x="8272974" y="5973863"/>
              <a:ext cx="665353" cy="653098"/>
              <a:chOff x="8272974" y="5973863"/>
              <a:chExt cx="665353" cy="653098"/>
            </a:xfrm>
          </p:grpSpPr>
          <p:grpSp>
            <p:nvGrpSpPr>
              <p:cNvPr id="225" name="Google Shape;225;p56"/>
              <p:cNvGrpSpPr/>
              <p:nvPr/>
            </p:nvGrpSpPr>
            <p:grpSpPr>
              <a:xfrm>
                <a:off x="8272974" y="5973863"/>
                <a:ext cx="665353" cy="653098"/>
                <a:chOff x="8272974" y="5973863"/>
                <a:chExt cx="665353" cy="653098"/>
              </a:xfrm>
            </p:grpSpPr>
            <p:grpSp>
              <p:nvGrpSpPr>
                <p:cNvPr id="226" name="Google Shape;226;p56"/>
                <p:cNvGrpSpPr/>
                <p:nvPr/>
              </p:nvGrpSpPr>
              <p:grpSpPr>
                <a:xfrm>
                  <a:off x="8272974" y="5973863"/>
                  <a:ext cx="665353" cy="653098"/>
                  <a:chOff x="541585" y="730453"/>
                  <a:chExt cx="665353" cy="653098"/>
                </a:xfrm>
              </p:grpSpPr>
              <p:sp>
                <p:nvSpPr>
                  <p:cNvPr id="227" name="Google Shape;227;p56"/>
                  <p:cNvSpPr/>
                  <p:nvPr/>
                </p:nvSpPr>
                <p:spPr>
                  <a:xfrm>
                    <a:off x="542358" y="730453"/>
                    <a:ext cx="297106" cy="296002"/>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endParaRPr sz="800" b="0" i="0" u="none" strike="noStrike" cap="none">
                      <a:solidFill>
                        <a:srgbClr val="FFFFFF"/>
                      </a:solidFill>
                      <a:latin typeface="Libre Baskerville"/>
                      <a:ea typeface="Libre Baskerville"/>
                      <a:cs typeface="Libre Baskerville"/>
                      <a:sym typeface="Libre Baskerville"/>
                    </a:endParaRPr>
                  </a:p>
                </p:txBody>
              </p:sp>
              <p:sp>
                <p:nvSpPr>
                  <p:cNvPr id="228" name="Google Shape;228;p56"/>
                  <p:cNvSpPr/>
                  <p:nvPr/>
                </p:nvSpPr>
                <p:spPr>
                  <a:xfrm>
                    <a:off x="891477" y="730453"/>
                    <a:ext cx="315461" cy="314289"/>
                  </a:xfrm>
                  <a:prstGeom prst="roundRect">
                    <a:avLst>
                      <a:gd name="adj" fmla="val 16667"/>
                    </a:avLst>
                  </a:prstGeom>
                  <a:solidFill>
                    <a:srgbClr val="BCC6E8"/>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29" name="Google Shape;229;p56"/>
                  <p:cNvSpPr/>
                  <p:nvPr/>
                </p:nvSpPr>
                <p:spPr>
                  <a:xfrm>
                    <a:off x="541585" y="1064862"/>
                    <a:ext cx="315194" cy="318689"/>
                  </a:xfrm>
                  <a:prstGeom prst="roundRect">
                    <a:avLst>
                      <a:gd name="adj" fmla="val 16667"/>
                    </a:avLst>
                  </a:prstGeom>
                  <a:solidFill>
                    <a:srgbClr val="BCC6E8"/>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230" name="Google Shape;230;p56"/>
                <p:cNvSpPr/>
                <p:nvPr/>
              </p:nvSpPr>
              <p:spPr>
                <a:xfrm>
                  <a:off x="8272974" y="5973863"/>
                  <a:ext cx="315461" cy="314289"/>
                </a:xfrm>
                <a:prstGeom prst="roundRect">
                  <a:avLst>
                    <a:gd name="adj" fmla="val 16667"/>
                  </a:avLst>
                </a:prstGeom>
                <a:solidFill>
                  <a:srgbClr val="EAEDF8"/>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231" name="Google Shape;231;p56"/>
              <p:cNvSpPr txBox="1"/>
              <p:nvPr/>
            </p:nvSpPr>
            <p:spPr>
              <a:xfrm>
                <a:off x="8642350" y="6385525"/>
                <a:ext cx="270142" cy="138499"/>
              </a:xfrm>
              <a:prstGeom prst="rect">
                <a:avLst/>
              </a:prstGeom>
              <a:noFill/>
              <a:ln>
                <a:noFill/>
              </a:ln>
            </p:spPr>
            <p:txBody>
              <a:bodyPr spcFirstLastPara="1" wrap="square" lIns="0" tIns="0" rIns="0" bIns="0" anchor="ctr" anchorCtr="0">
                <a:noAutofit/>
              </a:bodyPr>
              <a:lstStyle/>
              <a:p>
                <a:pPr marL="0" marR="0" lvl="0" indent="0" algn="just" rtl="0">
                  <a:lnSpc>
                    <a:spcPct val="100000"/>
                  </a:lnSpc>
                  <a:spcBef>
                    <a:spcPts val="0"/>
                  </a:spcBef>
                  <a:spcAft>
                    <a:spcPts val="0"/>
                  </a:spcAft>
                  <a:buClr>
                    <a:srgbClr val="FFFFFF"/>
                  </a:buClr>
                  <a:buSzPts val="900"/>
                  <a:buFont typeface="Libre Baskerville"/>
                  <a:buNone/>
                </a:pPr>
                <a:r>
                  <a:rPr lang="en-US" sz="900" b="0" i="0" u="none" strike="noStrike" cap="none">
                    <a:solidFill>
                      <a:srgbClr val="FFFFFF"/>
                    </a:solidFill>
                    <a:latin typeface="Libre Baskerville"/>
                    <a:ea typeface="Libre Baskerville"/>
                    <a:cs typeface="Libre Baskerville"/>
                    <a:sym typeface="Libre Baskerville"/>
                  </a:rPr>
                  <a:t>PBIS</a:t>
                </a:r>
                <a:endParaRPr sz="900" b="0" i="0" u="none" strike="noStrike" cap="none">
                  <a:solidFill>
                    <a:srgbClr val="000000"/>
                  </a:solidFill>
                  <a:latin typeface="Arial"/>
                  <a:ea typeface="Arial"/>
                  <a:cs typeface="Arial"/>
                  <a:sym typeface="Arial"/>
                </a:endParaRPr>
              </a:p>
            </p:txBody>
          </p:sp>
        </p:grpSp>
        <p:pic>
          <p:nvPicPr>
            <p:cNvPr id="232" name="Google Shape;232;p56" descr="Logo_Icon_FINAL.png"/>
            <p:cNvPicPr preferRelativeResize="0"/>
            <p:nvPr/>
          </p:nvPicPr>
          <p:blipFill rotWithShape="1">
            <a:blip r:embed="rId13">
              <a:alphaModFix/>
            </a:blip>
            <a:srcRect/>
            <a:stretch/>
          </p:blipFill>
          <p:spPr>
            <a:xfrm>
              <a:off x="8618379" y="6305702"/>
              <a:ext cx="320040" cy="320040"/>
            </a:xfrm>
            <a:prstGeom prst="rect">
              <a:avLst/>
            </a:prstGeom>
            <a:noFill/>
            <a:ln>
              <a:noFill/>
            </a:ln>
          </p:spPr>
        </p:pic>
      </p:grpSp>
    </p:spTree>
  </p:cSld>
  <p:clrMap bg1="lt1" tx1="dk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272"/>
        <p:cNvGrpSpPr/>
        <p:nvPr/>
      </p:nvGrpSpPr>
      <p:grpSpPr>
        <a:xfrm>
          <a:off x="0" y="0"/>
          <a:ext cx="0" cy="0"/>
          <a:chOff x="0" y="0"/>
          <a:chExt cx="0" cy="0"/>
        </a:xfrm>
      </p:grpSpPr>
      <p:sp>
        <p:nvSpPr>
          <p:cNvPr id="273" name="Google Shape;273;p68"/>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274" name="Google Shape;274;p68"/>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275" name="Google Shape;275;p68"/>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 id="2147483727" r:id="rId19"/>
    <p:sldLayoutId id="2147483728"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45"/>
        <p:cNvGrpSpPr/>
        <p:nvPr/>
      </p:nvGrpSpPr>
      <p:grpSpPr>
        <a:xfrm>
          <a:off x="0" y="0"/>
          <a:ext cx="0" cy="0"/>
          <a:chOff x="0" y="0"/>
          <a:chExt cx="0" cy="0"/>
        </a:xfrm>
      </p:grpSpPr>
      <p:sp>
        <p:nvSpPr>
          <p:cNvPr id="346" name="Google Shape;346;p89"/>
          <p:cNvSpPr txBox="1">
            <a:spLocks noGrp="1"/>
          </p:cNvSpPr>
          <p:nvPr>
            <p:ph type="title"/>
          </p:nvPr>
        </p:nvSpPr>
        <p:spPr>
          <a:xfrm>
            <a:off x="365298" y="350815"/>
            <a:ext cx="6987000" cy="9153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2"/>
              </a:buClr>
              <a:buSzPts val="4400"/>
              <a:buFont typeface="Twentieth Century"/>
              <a:buNone/>
              <a:defRPr sz="4400" b="0" i="0" u="none" strike="noStrike" cap="none">
                <a:solidFill>
                  <a:schemeClr val="dk2"/>
                </a:solidFill>
                <a:latin typeface="Twentieth Century"/>
                <a:ea typeface="Twentieth Century"/>
                <a:cs typeface="Twentieth Century"/>
                <a:sym typeface="Twentieth Century"/>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47" name="Google Shape;347;p89"/>
          <p:cNvSpPr txBox="1">
            <a:spLocks noGrp="1"/>
          </p:cNvSpPr>
          <p:nvPr>
            <p:ph type="body" idx="1"/>
          </p:nvPr>
        </p:nvSpPr>
        <p:spPr>
          <a:xfrm>
            <a:off x="365298" y="1600200"/>
            <a:ext cx="8257500" cy="46911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Noto Sans Symbols"/>
              <a:buChar char="▪"/>
              <a:defRPr sz="3200" b="0" i="0" u="none" strike="noStrike" cap="none">
                <a:solidFill>
                  <a:schemeClr val="dk2"/>
                </a:solidFill>
                <a:latin typeface="Twentieth Century"/>
                <a:ea typeface="Twentieth Century"/>
                <a:cs typeface="Twentieth Century"/>
                <a:sym typeface="Twentieth Century"/>
              </a:defRPr>
            </a:lvl1pPr>
            <a:lvl2pPr marL="914400" marR="0" lvl="1" indent="-406400" algn="l" rtl="0">
              <a:spcBef>
                <a:spcPts val="560"/>
              </a:spcBef>
              <a:spcAft>
                <a:spcPts val="0"/>
              </a:spcAft>
              <a:buClr>
                <a:schemeClr val="lt1"/>
              </a:buClr>
              <a:buSzPts val="2800"/>
              <a:buFont typeface="Noto Sans Symbols"/>
              <a:buChar char="▪"/>
              <a:defRPr sz="2800" b="0" i="0" u="none" strike="noStrike" cap="none">
                <a:solidFill>
                  <a:schemeClr val="dk2"/>
                </a:solidFill>
                <a:latin typeface="Twentieth Century"/>
                <a:ea typeface="Twentieth Century"/>
                <a:cs typeface="Twentieth Century"/>
                <a:sym typeface="Twentieth Century"/>
              </a:defRPr>
            </a:lvl2pPr>
            <a:lvl3pPr marL="1371600" marR="0" lvl="2" indent="-381000" algn="l" rtl="0">
              <a:spcBef>
                <a:spcPts val="480"/>
              </a:spcBef>
              <a:spcAft>
                <a:spcPts val="0"/>
              </a:spcAft>
              <a:buClr>
                <a:schemeClr val="accent2"/>
              </a:buClr>
              <a:buSzPts val="2400"/>
              <a:buFont typeface="Noto Sans Symbols"/>
              <a:buChar char="▪"/>
              <a:defRPr sz="2400" b="0" i="0" u="none" strike="noStrike" cap="none">
                <a:solidFill>
                  <a:schemeClr val="dk2"/>
                </a:solidFill>
                <a:latin typeface="Twentieth Century"/>
                <a:ea typeface="Twentieth Century"/>
                <a:cs typeface="Twentieth Century"/>
                <a:sym typeface="Twentieth Century"/>
              </a:defRPr>
            </a:lvl3pPr>
            <a:lvl4pPr marL="1828800" marR="0" lvl="3" indent="-355600" algn="l" rtl="0">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4pPr>
            <a:lvl5pPr marL="2286000" marR="0" lvl="4" indent="-355600" algn="l" rtl="0">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48" name="Google Shape;348;p89"/>
          <p:cNvSpPr/>
          <p:nvPr/>
        </p:nvSpPr>
        <p:spPr>
          <a:xfrm>
            <a:off x="3317483" y="6113854"/>
            <a:ext cx="4313700" cy="5847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endParaRPr sz="1800" b="0" i="0" u="none" strike="noStrike" cap="none" dirty="0">
              <a:solidFill>
                <a:srgbClr val="3A53A5"/>
              </a:solidFill>
              <a:latin typeface="Twentieth Century"/>
              <a:ea typeface="Twentieth Century"/>
              <a:cs typeface="Twentieth Century"/>
              <a:sym typeface="Twentieth Century"/>
            </a:endParaRPr>
          </a:p>
          <a:p>
            <a:pPr marL="0" marR="0" lvl="0" indent="0" algn="r" rtl="0">
              <a:lnSpc>
                <a:spcPct val="100000"/>
              </a:lnSpc>
              <a:spcBef>
                <a:spcPts val="0"/>
              </a:spcBef>
              <a:spcAft>
                <a:spcPts val="0"/>
              </a:spcAft>
              <a:buClr>
                <a:srgbClr val="3A53A5"/>
              </a:buClr>
              <a:buSzPts val="1400"/>
              <a:buFont typeface="Twentieth Century"/>
              <a:buNone/>
            </a:pPr>
            <a:r>
              <a:rPr lang="en-US" sz="1400" b="0" i="0" u="none" strike="noStrike" cap="none" dirty="0">
                <a:solidFill>
                  <a:srgbClr val="3A53A5"/>
                </a:solidFill>
                <a:latin typeface="Twentieth Century"/>
                <a:ea typeface="Twentieth Century"/>
                <a:cs typeface="Twentieth Century"/>
                <a:sym typeface="Twentieth Century"/>
              </a:rPr>
              <a:t>Day 5: Non-Classroom</a:t>
            </a:r>
          </a:p>
        </p:txBody>
      </p:sp>
      <p:pic>
        <p:nvPicPr>
          <p:cNvPr id="349" name="Google Shape;349;p89" descr="Minnesota PBIS Logo (4).jpg"/>
          <p:cNvPicPr preferRelativeResize="0"/>
          <p:nvPr/>
        </p:nvPicPr>
        <p:blipFill rotWithShape="1">
          <a:blip r:embed="rId12">
            <a:alphaModFix/>
          </a:blip>
          <a:srcRect/>
          <a:stretch/>
        </p:blipFill>
        <p:spPr>
          <a:xfrm>
            <a:off x="7852304" y="6291268"/>
            <a:ext cx="1291694" cy="56673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4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41.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42.xml"/><Relationship Id="rId5" Type="http://schemas.openxmlformats.org/officeDocument/2006/relationships/image" Target="../media/image5.pn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4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3.xml"/><Relationship Id="rId1" Type="http://schemas.openxmlformats.org/officeDocument/2006/relationships/slideLayout" Target="../slideLayouts/slideLayout43.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21.jpg"/><Relationship Id="rId4" Type="http://schemas.openxmlformats.org/officeDocument/2006/relationships/image" Target="../media/image20.jp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83.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13.xml"/><Relationship Id="rId5" Type="http://schemas.openxmlformats.org/officeDocument/2006/relationships/image" Target="../media/image25.jpg"/><Relationship Id="rId4" Type="http://schemas.openxmlformats.org/officeDocument/2006/relationships/image" Target="../media/image24.jp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51.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5.xml"/><Relationship Id="rId1" Type="http://schemas.openxmlformats.org/officeDocument/2006/relationships/slideLayout" Target="../slideLayouts/slideLayout51.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1.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2.xml"/><Relationship Id="rId1" Type="http://schemas.openxmlformats.org/officeDocument/2006/relationships/slideLayout" Target="../slideLayouts/slideLayout22.xml"/><Relationship Id="rId4" Type="http://schemas.openxmlformats.org/officeDocument/2006/relationships/image" Target="../media/image34.jpg"/></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4.png"/><Relationship Id="rId3" Type="http://schemas.openxmlformats.org/officeDocument/2006/relationships/image" Target="../media/image35.jpg"/><Relationship Id="rId7" Type="http://schemas.openxmlformats.org/officeDocument/2006/relationships/image" Target="../media/image39.jpg"/><Relationship Id="rId12" Type="http://schemas.openxmlformats.org/officeDocument/2006/relationships/image" Target="../media/image1.jpg"/><Relationship Id="rId2" Type="http://schemas.openxmlformats.org/officeDocument/2006/relationships/notesSlide" Target="../notesSlides/notesSlide44.xml"/><Relationship Id="rId1" Type="http://schemas.openxmlformats.org/officeDocument/2006/relationships/slideLayout" Target="../slideLayouts/slideLayout4.xml"/><Relationship Id="rId6" Type="http://schemas.openxmlformats.org/officeDocument/2006/relationships/image" Target="../media/image38.jpg"/><Relationship Id="rId11" Type="http://schemas.openxmlformats.org/officeDocument/2006/relationships/image" Target="../media/image43.png"/><Relationship Id="rId5" Type="http://schemas.openxmlformats.org/officeDocument/2006/relationships/image" Target="../media/image37.jp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45.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3.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3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pic>
        <p:nvPicPr>
          <p:cNvPr id="391" name="Google Shape;391;p100" descr="Minnesota is printed in green at the top of the logo.  PBIS is printed in blue and white.  The 'S&quot; looks like a river with a red, yellow and green tree next to it." title="Minnesota PBIS Logo"/>
          <p:cNvPicPr preferRelativeResize="0"/>
          <p:nvPr/>
        </p:nvPicPr>
        <p:blipFill rotWithShape="1">
          <a:blip r:embed="rId3">
            <a:alphaModFix/>
          </a:blip>
          <a:srcRect/>
          <a:stretch/>
        </p:blipFill>
        <p:spPr>
          <a:xfrm>
            <a:off x="2133600" y="228600"/>
            <a:ext cx="5653944" cy="2480668"/>
          </a:xfrm>
          <a:prstGeom prst="rect">
            <a:avLst/>
          </a:prstGeom>
          <a:noFill/>
          <a:ln>
            <a:noFill/>
          </a:ln>
        </p:spPr>
      </p:pic>
      <p:sp>
        <p:nvSpPr>
          <p:cNvPr id="392" name="Google Shape;392;p100"/>
          <p:cNvSpPr txBox="1">
            <a:spLocks noGrp="1"/>
          </p:cNvSpPr>
          <p:nvPr>
            <p:ph type="ctrTitle"/>
          </p:nvPr>
        </p:nvSpPr>
        <p:spPr>
          <a:xfrm>
            <a:off x="685800" y="3429000"/>
            <a:ext cx="7772400" cy="14478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959"/>
              <a:buFont typeface="Twentieth Century"/>
              <a:buNone/>
            </a:pPr>
            <a:r>
              <a:rPr lang="en-US" sz="3959"/>
              <a:t>PBIS Team Training</a:t>
            </a:r>
            <a:br>
              <a:rPr lang="en-US" sz="3959"/>
            </a:br>
            <a:r>
              <a:rPr lang="en-US" sz="3959"/>
              <a:t>5A</a:t>
            </a:r>
            <a:br>
              <a:rPr lang="en-US" sz="3959"/>
            </a:br>
            <a:r>
              <a:rPr lang="en-US" sz="3959" b="1">
                <a:solidFill>
                  <a:srgbClr val="DD8047"/>
                </a:solidFill>
              </a:rPr>
              <a:t>Non-Classroom</a:t>
            </a:r>
            <a:br>
              <a:rPr lang="en-US" sz="3959" b="1">
                <a:solidFill>
                  <a:srgbClr val="3A54A5"/>
                </a:solidFill>
              </a:rPr>
            </a:br>
            <a:endParaRPr sz="3959"/>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pic>
        <p:nvPicPr>
          <p:cNvPr id="469" name="Google Shape;469;p109" descr="This is a picture of students walking in a high school hallway." title="High School Hallway"/>
          <p:cNvPicPr preferRelativeResize="0"/>
          <p:nvPr/>
        </p:nvPicPr>
        <p:blipFill rotWithShape="1">
          <a:blip r:embed="rId3">
            <a:alphaModFix/>
          </a:blip>
          <a:srcRect/>
          <a:stretch/>
        </p:blipFill>
        <p:spPr>
          <a:xfrm>
            <a:off x="4191000" y="3581400"/>
            <a:ext cx="4227720" cy="2393248"/>
          </a:xfrm>
          <a:prstGeom prst="rect">
            <a:avLst/>
          </a:prstGeom>
          <a:noFill/>
          <a:ln>
            <a:noFill/>
          </a:ln>
        </p:spPr>
      </p:pic>
      <p:sp>
        <p:nvSpPr>
          <p:cNvPr id="470" name="Google Shape;470;p109"/>
          <p:cNvSpPr txBox="1">
            <a:spLocks noGrp="1"/>
          </p:cNvSpPr>
          <p:nvPr>
            <p:ph type="body" idx="1"/>
          </p:nvPr>
        </p:nvSpPr>
        <p:spPr>
          <a:xfrm>
            <a:off x="365298" y="1600200"/>
            <a:ext cx="8257568" cy="4691069"/>
          </a:xfrm>
          <a:prstGeom prst="rect">
            <a:avLst/>
          </a:prstGeom>
          <a:noFill/>
          <a:ln>
            <a:noFill/>
          </a:ln>
        </p:spPr>
        <p:txBody>
          <a:bodyPr spcFirstLastPara="1" wrap="square" lIns="91425" tIns="45700" rIns="91425" bIns="45700" anchor="t" anchorCtr="0">
            <a:noAutofit/>
          </a:bodyPr>
          <a:lstStyle/>
          <a:p>
            <a:pPr marL="156846" lvl="0" indent="0" algn="l" rtl="0">
              <a:spcBef>
                <a:spcPts val="0"/>
              </a:spcBef>
              <a:spcAft>
                <a:spcPts val="0"/>
              </a:spcAft>
              <a:buSzPts val="3600"/>
              <a:buNone/>
            </a:pPr>
            <a:r>
              <a:rPr lang="en-US" sz="3600">
                <a:solidFill>
                  <a:schemeClr val="dk1"/>
                </a:solidFill>
                <a:latin typeface="Merriweather"/>
                <a:ea typeface="Merriweather"/>
                <a:cs typeface="Merriweather"/>
                <a:sym typeface="Merriweather"/>
              </a:rPr>
              <a:t>High school assistant principal reports that over 2/3 of behavior </a:t>
            </a:r>
            <a:endParaRPr sz="3600">
              <a:solidFill>
                <a:schemeClr val="dk1"/>
              </a:solidFill>
              <a:latin typeface="Merriweather"/>
              <a:ea typeface="Merriweather"/>
              <a:cs typeface="Merriweather"/>
              <a:sym typeface="Merriweather"/>
            </a:endParaRPr>
          </a:p>
          <a:p>
            <a:pPr marL="156846" lvl="0" indent="0" algn="l" rtl="0">
              <a:spcBef>
                <a:spcPts val="720"/>
              </a:spcBef>
              <a:spcAft>
                <a:spcPts val="0"/>
              </a:spcAft>
              <a:buSzPts val="3600"/>
              <a:buNone/>
            </a:pPr>
            <a:r>
              <a:rPr lang="en-US" sz="3600">
                <a:solidFill>
                  <a:schemeClr val="dk1"/>
                </a:solidFill>
                <a:latin typeface="Merriweather"/>
                <a:ea typeface="Merriweather"/>
                <a:cs typeface="Merriweather"/>
                <a:sym typeface="Merriweather"/>
              </a:rPr>
              <a:t>incident reports come from “four corners.” </a:t>
            </a:r>
            <a:endParaRPr/>
          </a:p>
          <a:p>
            <a:pPr marL="156846" lvl="0" indent="0" algn="l" rtl="0">
              <a:spcBef>
                <a:spcPts val="640"/>
              </a:spcBef>
              <a:spcAft>
                <a:spcPts val="0"/>
              </a:spcAft>
              <a:buSzPts val="3200"/>
              <a:buNone/>
            </a:pPr>
            <a:endParaRPr/>
          </a:p>
        </p:txBody>
      </p:sp>
      <p:pic>
        <p:nvPicPr>
          <p:cNvPr id="471" name="Google Shape;471;p109" title="Core Content Icon"/>
          <p:cNvPicPr preferRelativeResize="0"/>
          <p:nvPr/>
        </p:nvPicPr>
        <p:blipFill rotWithShape="1">
          <a:blip r:embed="rId4">
            <a:alphaModFix/>
          </a:blip>
          <a:srcRect/>
          <a:stretch/>
        </p:blipFill>
        <p:spPr>
          <a:xfrm>
            <a:off x="304800" y="457200"/>
            <a:ext cx="713232" cy="713232"/>
          </a:xfrm>
          <a:prstGeom prst="rect">
            <a:avLst/>
          </a:prstGeom>
          <a:noFill/>
          <a:ln>
            <a:noFill/>
          </a:ln>
          <a:effectLst>
            <a:outerShdw blurRad="50800" dist="38100" dir="2700000" algn="tl" rotWithShape="0">
              <a:srgbClr val="000000">
                <a:alpha val="42745"/>
              </a:srgbClr>
            </a:outerShdw>
          </a:effectLst>
        </p:spPr>
      </p:pic>
      <p:sp>
        <p:nvSpPr>
          <p:cNvPr id="472" name="Google Shape;472;p109"/>
          <p:cNvSpPr txBox="1">
            <a:spLocks noGrp="1"/>
          </p:cNvSpPr>
          <p:nvPr>
            <p:ph type="title"/>
          </p:nvPr>
        </p:nvSpPr>
        <p:spPr>
          <a:xfrm>
            <a:off x="685800" y="304800"/>
            <a:ext cx="6987106" cy="91535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Twentieth Century"/>
              <a:buNone/>
            </a:pPr>
            <a:r>
              <a:rPr lang="en-US" sz="4400"/>
              <a:t>Using Data – High School</a:t>
            </a:r>
            <a:endParaRPr sz="44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pic>
        <p:nvPicPr>
          <p:cNvPr id="478" name="Google Shape;478;p110" descr="This is a picture of a crosswalk ahead sign." title="Crosswalk sign"/>
          <p:cNvPicPr preferRelativeResize="0"/>
          <p:nvPr/>
        </p:nvPicPr>
        <p:blipFill rotWithShape="1">
          <a:blip r:embed="rId3">
            <a:alphaModFix/>
          </a:blip>
          <a:srcRect/>
          <a:stretch/>
        </p:blipFill>
        <p:spPr>
          <a:xfrm>
            <a:off x="5015128" y="3962400"/>
            <a:ext cx="3112197" cy="2302063"/>
          </a:xfrm>
          <a:prstGeom prst="rect">
            <a:avLst/>
          </a:prstGeom>
          <a:noFill/>
          <a:ln>
            <a:noFill/>
          </a:ln>
        </p:spPr>
      </p:pic>
      <p:sp>
        <p:nvSpPr>
          <p:cNvPr id="479" name="Google Shape;479;p110"/>
          <p:cNvSpPr txBox="1">
            <a:spLocks noGrp="1"/>
          </p:cNvSpPr>
          <p:nvPr>
            <p:ph type="body" idx="1"/>
          </p:nvPr>
        </p:nvSpPr>
        <p:spPr>
          <a:xfrm>
            <a:off x="365298" y="1600200"/>
            <a:ext cx="8257568" cy="4691069"/>
          </a:xfrm>
          <a:prstGeom prst="rect">
            <a:avLst/>
          </a:prstGeom>
          <a:noFill/>
          <a:ln>
            <a:noFill/>
          </a:ln>
        </p:spPr>
        <p:txBody>
          <a:bodyPr spcFirstLastPara="1" wrap="square" lIns="91425" tIns="45700" rIns="91425" bIns="45700" anchor="t" anchorCtr="0">
            <a:noAutofit/>
          </a:bodyPr>
          <a:lstStyle/>
          <a:p>
            <a:pPr marL="273050" marR="0" lvl="0" indent="-273050" algn="l" rtl="0">
              <a:lnSpc>
                <a:spcPct val="100000"/>
              </a:lnSpc>
              <a:spcBef>
                <a:spcPts val="0"/>
              </a:spcBef>
              <a:spcAft>
                <a:spcPts val="0"/>
              </a:spcAft>
              <a:buClr>
                <a:schemeClr val="dk1"/>
              </a:buClr>
              <a:buSzPts val="900"/>
              <a:buFont typeface="Merriweather"/>
              <a:buNone/>
            </a:pPr>
            <a:r>
              <a:rPr lang="en-US" sz="3000" b="0" i="0" u="none" strike="noStrike" cap="none">
                <a:solidFill>
                  <a:schemeClr val="dk1"/>
                </a:solidFill>
                <a:latin typeface="Merriweather"/>
                <a:ea typeface="Merriweather"/>
                <a:cs typeface="Merriweather"/>
                <a:sym typeface="Merriweather"/>
              </a:rPr>
              <a:t>	A middle school secretary reported that she was getting at least one neighborhood complaint daily about student behavior on &amp; off school grounds.</a:t>
            </a:r>
            <a:endParaRPr sz="3000"/>
          </a:p>
        </p:txBody>
      </p:sp>
      <p:pic>
        <p:nvPicPr>
          <p:cNvPr id="480" name="Google Shape;480;p110" title="Core Content Icon"/>
          <p:cNvPicPr preferRelativeResize="0"/>
          <p:nvPr/>
        </p:nvPicPr>
        <p:blipFill rotWithShape="1">
          <a:blip r:embed="rId4">
            <a:alphaModFix/>
          </a:blip>
          <a:srcRect/>
          <a:stretch/>
        </p:blipFill>
        <p:spPr>
          <a:xfrm>
            <a:off x="304800" y="457200"/>
            <a:ext cx="713232" cy="713232"/>
          </a:xfrm>
          <a:prstGeom prst="rect">
            <a:avLst/>
          </a:prstGeom>
          <a:noFill/>
          <a:ln>
            <a:noFill/>
          </a:ln>
          <a:effectLst>
            <a:outerShdw blurRad="50800" dist="38100" dir="2700000" algn="tl" rotWithShape="0">
              <a:srgbClr val="000000">
                <a:alpha val="42745"/>
              </a:srgbClr>
            </a:outerShdw>
          </a:effectLst>
        </p:spPr>
      </p:pic>
      <p:sp>
        <p:nvSpPr>
          <p:cNvPr id="481" name="Google Shape;481;p110"/>
          <p:cNvSpPr txBox="1">
            <a:spLocks noGrp="1"/>
          </p:cNvSpPr>
          <p:nvPr>
            <p:ph type="title"/>
          </p:nvPr>
        </p:nvSpPr>
        <p:spPr>
          <a:xfrm>
            <a:off x="762000" y="381000"/>
            <a:ext cx="6987106" cy="91535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Twentieth Century"/>
              <a:buNone/>
            </a:pPr>
            <a:r>
              <a:rPr lang="en-US" sz="4400"/>
              <a:t>Using Data – Middle School</a:t>
            </a:r>
            <a:endParaRPr sz="4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pic>
        <p:nvPicPr>
          <p:cNvPr id="487" name="Google Shape;487;p111" descr="This is a picture of the girls and boys signs outside of a school restroom." title="Restroom signs picture"/>
          <p:cNvPicPr preferRelativeResize="0"/>
          <p:nvPr/>
        </p:nvPicPr>
        <p:blipFill rotWithShape="1">
          <a:blip r:embed="rId3">
            <a:alphaModFix/>
          </a:blip>
          <a:srcRect/>
          <a:stretch/>
        </p:blipFill>
        <p:spPr>
          <a:xfrm>
            <a:off x="2971800" y="4114800"/>
            <a:ext cx="3476550" cy="2107000"/>
          </a:xfrm>
          <a:prstGeom prst="rect">
            <a:avLst/>
          </a:prstGeom>
          <a:noFill/>
          <a:ln>
            <a:noFill/>
          </a:ln>
        </p:spPr>
      </p:pic>
      <p:sp>
        <p:nvSpPr>
          <p:cNvPr id="488" name="Google Shape;488;p111"/>
          <p:cNvSpPr txBox="1">
            <a:spLocks noGrp="1"/>
          </p:cNvSpPr>
          <p:nvPr>
            <p:ph type="body" idx="1"/>
          </p:nvPr>
        </p:nvSpPr>
        <p:spPr>
          <a:xfrm>
            <a:off x="304788" y="1530700"/>
            <a:ext cx="8257500" cy="4691100"/>
          </a:xfrm>
          <a:prstGeom prst="rect">
            <a:avLst/>
          </a:prstGeom>
          <a:noFill/>
          <a:ln>
            <a:noFill/>
          </a:ln>
        </p:spPr>
        <p:txBody>
          <a:bodyPr spcFirstLastPara="1" wrap="square" lIns="91425" tIns="45700" rIns="91425" bIns="45700" anchor="t" anchorCtr="0">
            <a:noAutofit/>
          </a:bodyPr>
          <a:lstStyle/>
          <a:p>
            <a:pPr marL="273050" marR="0" lvl="0" indent="-273050" algn="l" rtl="0">
              <a:lnSpc>
                <a:spcPct val="100000"/>
              </a:lnSpc>
              <a:spcBef>
                <a:spcPts val="0"/>
              </a:spcBef>
              <a:spcAft>
                <a:spcPts val="0"/>
              </a:spcAft>
              <a:buClr>
                <a:schemeClr val="dk1"/>
              </a:buClr>
              <a:buSzPts val="1100"/>
              <a:buFont typeface="Merriweather"/>
              <a:buNone/>
            </a:pPr>
            <a:r>
              <a:rPr lang="en-US" sz="3600" b="0" i="0" u="none" strike="noStrike" cap="none">
                <a:solidFill>
                  <a:schemeClr val="dk1"/>
                </a:solidFill>
                <a:latin typeface="Merriweather"/>
                <a:ea typeface="Merriweather"/>
                <a:cs typeface="Merriweather"/>
                <a:sym typeface="Merriweather"/>
              </a:rPr>
              <a:t>	High school nurse lamented that “too many students were asking to use her restroom during class transitions.</a:t>
            </a:r>
            <a:r>
              <a:rPr lang="en-US" sz="3600">
                <a:solidFill>
                  <a:schemeClr val="dk1"/>
                </a:solidFill>
                <a:latin typeface="Merriweather"/>
                <a:ea typeface="Merriweather"/>
                <a:cs typeface="Merriweather"/>
                <a:sym typeface="Merriweather"/>
              </a:rPr>
              <a:t>”</a:t>
            </a:r>
            <a:endParaRPr sz="3600"/>
          </a:p>
        </p:txBody>
      </p:sp>
      <p:pic>
        <p:nvPicPr>
          <p:cNvPr id="489" name="Google Shape;489;p111" title="Core Content Icon"/>
          <p:cNvPicPr preferRelativeResize="0"/>
          <p:nvPr/>
        </p:nvPicPr>
        <p:blipFill rotWithShape="1">
          <a:blip r:embed="rId4">
            <a:alphaModFix/>
          </a:blip>
          <a:srcRect/>
          <a:stretch/>
        </p:blipFill>
        <p:spPr>
          <a:xfrm>
            <a:off x="304800" y="457200"/>
            <a:ext cx="713232" cy="713232"/>
          </a:xfrm>
          <a:prstGeom prst="rect">
            <a:avLst/>
          </a:prstGeom>
          <a:noFill/>
          <a:ln>
            <a:noFill/>
          </a:ln>
          <a:effectLst>
            <a:outerShdw blurRad="50800" dist="38100" dir="2700000" algn="tl" rotWithShape="0">
              <a:srgbClr val="000000">
                <a:alpha val="42745"/>
              </a:srgbClr>
            </a:outerShdw>
          </a:effectLst>
        </p:spPr>
      </p:pic>
      <p:sp>
        <p:nvSpPr>
          <p:cNvPr id="490" name="Google Shape;490;p111"/>
          <p:cNvSpPr txBox="1">
            <a:spLocks noGrp="1"/>
          </p:cNvSpPr>
          <p:nvPr>
            <p:ph type="title"/>
          </p:nvPr>
        </p:nvSpPr>
        <p:spPr>
          <a:xfrm>
            <a:off x="762000" y="381000"/>
            <a:ext cx="6987106" cy="91535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Twentieth Century"/>
              <a:buNone/>
            </a:pPr>
            <a:r>
              <a:rPr lang="en-US" sz="4400"/>
              <a:t>Using Data – Health Office</a:t>
            </a:r>
            <a:endParaRPr sz="44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pic>
        <p:nvPicPr>
          <p:cNvPr id="496" name="Google Shape;496;p112" descr="This is a picture of a parking lot in which the cars are so parked so close to each other that no one is able to move.  The word 'Fail' is in the upper left hand corner of the picture. " title="Parking Lot sign"/>
          <p:cNvPicPr preferRelativeResize="0"/>
          <p:nvPr/>
        </p:nvPicPr>
        <p:blipFill rotWithShape="1">
          <a:blip r:embed="rId3">
            <a:alphaModFix/>
          </a:blip>
          <a:srcRect/>
          <a:stretch/>
        </p:blipFill>
        <p:spPr>
          <a:xfrm>
            <a:off x="4724400" y="1371600"/>
            <a:ext cx="4114800" cy="3962400"/>
          </a:xfrm>
          <a:prstGeom prst="rect">
            <a:avLst/>
          </a:prstGeom>
          <a:noFill/>
          <a:ln>
            <a:noFill/>
          </a:ln>
        </p:spPr>
      </p:pic>
      <p:sp>
        <p:nvSpPr>
          <p:cNvPr id="497" name="Google Shape;497;p112"/>
          <p:cNvSpPr txBox="1">
            <a:spLocks noGrp="1"/>
          </p:cNvSpPr>
          <p:nvPr>
            <p:ph type="body" idx="1"/>
          </p:nvPr>
        </p:nvSpPr>
        <p:spPr>
          <a:xfrm>
            <a:off x="381000" y="1219200"/>
            <a:ext cx="4114800" cy="4876800"/>
          </a:xfrm>
          <a:prstGeom prst="rect">
            <a:avLst/>
          </a:prstGeom>
          <a:noFill/>
          <a:ln>
            <a:noFill/>
          </a:ln>
        </p:spPr>
        <p:txBody>
          <a:bodyPr spcFirstLastPara="1" wrap="square" lIns="91425" tIns="45700" rIns="91425" bIns="45700" anchor="t" anchorCtr="0">
            <a:noAutofit/>
          </a:bodyPr>
          <a:lstStyle/>
          <a:p>
            <a:pPr marL="273050" marR="0" lvl="0" indent="-273050" algn="l" rtl="0">
              <a:lnSpc>
                <a:spcPct val="100000"/>
              </a:lnSpc>
              <a:spcBef>
                <a:spcPts val="0"/>
              </a:spcBef>
              <a:spcAft>
                <a:spcPts val="0"/>
              </a:spcAft>
              <a:buClr>
                <a:schemeClr val="dk1"/>
              </a:buClr>
              <a:buSzPts val="1100"/>
              <a:buFont typeface="Merriweather"/>
              <a:buNone/>
            </a:pPr>
            <a:r>
              <a:rPr lang="en-US" sz="4400" b="0" i="0" u="none" strike="noStrike" cap="none">
                <a:solidFill>
                  <a:schemeClr val="dk1"/>
                </a:solidFill>
                <a:latin typeface="Merriweather"/>
                <a:ea typeface="Merriweather"/>
                <a:cs typeface="Merriweather"/>
                <a:sym typeface="Merriweather"/>
              </a:rPr>
              <a:t>	</a:t>
            </a:r>
            <a:r>
              <a:rPr lang="en-US" sz="3600" b="0" i="0" u="none" strike="noStrike" cap="none">
                <a:solidFill>
                  <a:schemeClr val="dk1"/>
                </a:solidFill>
                <a:latin typeface="Merriweather"/>
                <a:ea typeface="Merriweather"/>
                <a:cs typeface="Merriweather"/>
                <a:sym typeface="Merriweather"/>
              </a:rPr>
              <a:t>At least 2 times/month, police are called to settle arguments by parents &amp; their children in parking lot</a:t>
            </a:r>
            <a:endParaRPr/>
          </a:p>
        </p:txBody>
      </p:sp>
      <p:pic>
        <p:nvPicPr>
          <p:cNvPr id="498" name="Google Shape;498;p112" title="Core Content Icon"/>
          <p:cNvPicPr preferRelativeResize="0"/>
          <p:nvPr/>
        </p:nvPicPr>
        <p:blipFill rotWithShape="1">
          <a:blip r:embed="rId4">
            <a:alphaModFix/>
          </a:blip>
          <a:srcRect/>
          <a:stretch/>
        </p:blipFill>
        <p:spPr>
          <a:xfrm>
            <a:off x="304800" y="457200"/>
            <a:ext cx="713232" cy="713232"/>
          </a:xfrm>
          <a:prstGeom prst="rect">
            <a:avLst/>
          </a:prstGeom>
          <a:noFill/>
          <a:ln>
            <a:noFill/>
          </a:ln>
          <a:effectLst>
            <a:outerShdw blurRad="50800" dist="38100" dir="2700000" algn="tl" rotWithShape="0">
              <a:srgbClr val="000000">
                <a:alpha val="42745"/>
              </a:srgbClr>
            </a:outerShdw>
          </a:effectLst>
        </p:spPr>
      </p:pic>
      <p:sp>
        <p:nvSpPr>
          <p:cNvPr id="499" name="Google Shape;499;p112"/>
          <p:cNvSpPr txBox="1">
            <a:spLocks noGrp="1"/>
          </p:cNvSpPr>
          <p:nvPr>
            <p:ph type="title"/>
          </p:nvPr>
        </p:nvSpPr>
        <p:spPr>
          <a:xfrm>
            <a:off x="365298" y="350815"/>
            <a:ext cx="6987106" cy="91535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Twentieth Century"/>
              <a:buNone/>
            </a:pPr>
            <a:r>
              <a:rPr lang="en-US" sz="4400"/>
              <a:t>Using Data – Parking Lot</a:t>
            </a:r>
            <a:endParaRPr sz="44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pic>
        <p:nvPicPr>
          <p:cNvPr id="505" name="Google Shape;505;p113" descr="This is a road sign which shows there is a school bus stop ahead. " title="Bus stop ahead sign"/>
          <p:cNvPicPr preferRelativeResize="0"/>
          <p:nvPr/>
        </p:nvPicPr>
        <p:blipFill rotWithShape="1">
          <a:blip r:embed="rId3">
            <a:alphaModFix/>
          </a:blip>
          <a:srcRect/>
          <a:stretch/>
        </p:blipFill>
        <p:spPr>
          <a:xfrm>
            <a:off x="3505200" y="3276600"/>
            <a:ext cx="3060700" cy="3060700"/>
          </a:xfrm>
          <a:prstGeom prst="rect">
            <a:avLst/>
          </a:prstGeom>
          <a:noFill/>
          <a:ln>
            <a:noFill/>
          </a:ln>
        </p:spPr>
      </p:pic>
      <p:sp>
        <p:nvSpPr>
          <p:cNvPr id="506" name="Google Shape;506;p113"/>
          <p:cNvSpPr txBox="1">
            <a:spLocks noGrp="1"/>
          </p:cNvSpPr>
          <p:nvPr>
            <p:ph type="body" idx="1"/>
          </p:nvPr>
        </p:nvSpPr>
        <p:spPr>
          <a:xfrm>
            <a:off x="365298" y="1600200"/>
            <a:ext cx="8257568" cy="4691069"/>
          </a:xfrm>
          <a:prstGeom prst="rect">
            <a:avLst/>
          </a:prstGeom>
          <a:noFill/>
          <a:ln>
            <a:noFill/>
          </a:ln>
        </p:spPr>
        <p:txBody>
          <a:bodyPr spcFirstLastPara="1" wrap="square" lIns="91425" tIns="45700" rIns="91425" bIns="45700" anchor="t" anchorCtr="0">
            <a:noAutofit/>
          </a:bodyPr>
          <a:lstStyle/>
          <a:p>
            <a:pPr marL="273050" marR="0" lvl="0" indent="-273050" algn="l" rtl="0">
              <a:lnSpc>
                <a:spcPct val="100000"/>
              </a:lnSpc>
              <a:spcBef>
                <a:spcPts val="0"/>
              </a:spcBef>
              <a:spcAft>
                <a:spcPts val="0"/>
              </a:spcAft>
              <a:buClr>
                <a:schemeClr val="dk1"/>
              </a:buClr>
              <a:buSzPts val="1100"/>
              <a:buFont typeface="Merriweather"/>
              <a:buNone/>
            </a:pPr>
            <a:r>
              <a:rPr lang="en-US" sz="4400" b="0" i="0" u="none" strike="noStrike" cap="none">
                <a:solidFill>
                  <a:schemeClr val="dk1"/>
                </a:solidFill>
                <a:latin typeface="Merriweather"/>
                <a:ea typeface="Merriweather"/>
                <a:cs typeface="Merriweather"/>
                <a:sym typeface="Merriweather"/>
              </a:rPr>
              <a:t>	Over 50% of referrals occurring on “buses” during daily transitions.</a:t>
            </a:r>
            <a:endParaRPr/>
          </a:p>
        </p:txBody>
      </p:sp>
      <p:pic>
        <p:nvPicPr>
          <p:cNvPr id="507" name="Google Shape;507;p113" title="Core Content Icon"/>
          <p:cNvPicPr preferRelativeResize="0"/>
          <p:nvPr/>
        </p:nvPicPr>
        <p:blipFill rotWithShape="1">
          <a:blip r:embed="rId4">
            <a:alphaModFix/>
          </a:blip>
          <a:srcRect/>
          <a:stretch/>
        </p:blipFill>
        <p:spPr>
          <a:xfrm>
            <a:off x="457200" y="457200"/>
            <a:ext cx="713232" cy="713232"/>
          </a:xfrm>
          <a:prstGeom prst="rect">
            <a:avLst/>
          </a:prstGeom>
          <a:noFill/>
          <a:ln>
            <a:noFill/>
          </a:ln>
          <a:effectLst>
            <a:outerShdw blurRad="50800" dist="38100" dir="2700000" algn="tl" rotWithShape="0">
              <a:srgbClr val="000000">
                <a:alpha val="42745"/>
              </a:srgbClr>
            </a:outerShdw>
          </a:effectLst>
        </p:spPr>
      </p:pic>
      <p:sp>
        <p:nvSpPr>
          <p:cNvPr id="508" name="Google Shape;508;p113"/>
          <p:cNvSpPr txBox="1">
            <a:spLocks noGrp="1"/>
          </p:cNvSpPr>
          <p:nvPr>
            <p:ph type="title"/>
          </p:nvPr>
        </p:nvSpPr>
        <p:spPr>
          <a:xfrm>
            <a:off x="365298" y="350815"/>
            <a:ext cx="6987106" cy="91535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Twentieth Century"/>
              <a:buNone/>
            </a:pPr>
            <a:r>
              <a:rPr lang="en-US" sz="4400"/>
              <a:t>Using Data - Bus</a:t>
            </a:r>
            <a:endParaRPr sz="44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114"/>
          <p:cNvSpPr txBox="1">
            <a:spLocks noGrp="1"/>
          </p:cNvSpPr>
          <p:nvPr>
            <p:ph type="body" idx="1"/>
          </p:nvPr>
        </p:nvSpPr>
        <p:spPr>
          <a:xfrm>
            <a:off x="365298" y="1600200"/>
            <a:ext cx="8257568" cy="4691069"/>
          </a:xfrm>
          <a:prstGeom prst="rect">
            <a:avLst/>
          </a:prstGeom>
          <a:noFill/>
          <a:ln>
            <a:noFill/>
          </a:ln>
        </p:spPr>
        <p:txBody>
          <a:bodyPr spcFirstLastPara="1" wrap="square" lIns="91425" tIns="45700" rIns="91425" bIns="45700" anchor="t" anchorCtr="0">
            <a:noAutofit/>
          </a:bodyPr>
          <a:lstStyle/>
          <a:p>
            <a:pPr marL="2540" marR="0" lvl="0" indent="0" algn="l" rtl="0">
              <a:lnSpc>
                <a:spcPct val="90000"/>
              </a:lnSpc>
              <a:spcBef>
                <a:spcPts val="0"/>
              </a:spcBef>
              <a:spcAft>
                <a:spcPts val="0"/>
              </a:spcAft>
              <a:buClr>
                <a:srgbClr val="0BD0D9"/>
              </a:buClr>
              <a:buSzPts val="3000"/>
              <a:buNone/>
            </a:pPr>
            <a:r>
              <a:rPr lang="en-US" sz="3000" b="0" i="0" u="none" strike="noStrike" cap="none">
                <a:solidFill>
                  <a:schemeClr val="dk1"/>
                </a:solidFill>
                <a:latin typeface="Merriweather"/>
                <a:ea typeface="Merriweather"/>
                <a:cs typeface="Merriweather"/>
                <a:sym typeface="Merriweather"/>
              </a:rPr>
              <a:t>Particular times or places where </a:t>
            </a:r>
            <a:r>
              <a:rPr lang="en-US" sz="3000" b="0" i="0" u="none" strike="noStrike" cap="none">
                <a:solidFill>
                  <a:srgbClr val="CC3300"/>
                </a:solidFill>
                <a:latin typeface="Merriweather"/>
                <a:ea typeface="Merriweather"/>
                <a:cs typeface="Merriweather"/>
                <a:sym typeface="Merriweather"/>
              </a:rPr>
              <a:t>supervision</a:t>
            </a:r>
            <a:r>
              <a:rPr lang="en-US" sz="3000" b="0" i="0" u="none" strike="noStrike" cap="none">
                <a:solidFill>
                  <a:schemeClr val="dk1"/>
                </a:solidFill>
                <a:latin typeface="Merriweather"/>
                <a:ea typeface="Merriweather"/>
                <a:cs typeface="Merriweather"/>
                <a:sym typeface="Merriweather"/>
              </a:rPr>
              <a:t> is emphasized:</a:t>
            </a:r>
            <a:endParaRPr/>
          </a:p>
          <a:p>
            <a:pPr marL="375920" marR="0" lvl="1" indent="0" algn="l" rtl="0">
              <a:lnSpc>
                <a:spcPct val="90000"/>
              </a:lnSpc>
              <a:spcBef>
                <a:spcPts val="640"/>
              </a:spcBef>
              <a:spcAft>
                <a:spcPts val="0"/>
              </a:spcAft>
              <a:buClr>
                <a:schemeClr val="accent1"/>
              </a:buClr>
              <a:buSzPts val="2400"/>
              <a:buNone/>
            </a:pPr>
            <a:r>
              <a:rPr lang="en-US" sz="2400" b="0" i="1" u="none" strike="noStrike" cap="none">
                <a:solidFill>
                  <a:schemeClr val="dk1"/>
                </a:solidFill>
                <a:latin typeface="Merriweather"/>
                <a:ea typeface="Merriweather"/>
                <a:cs typeface="Merriweather"/>
                <a:sym typeface="Merriweather"/>
              </a:rPr>
              <a:t>Cafeteria, hallways, playgrounds, bathrooms, buses, parking lots, study halls, media center, assemblies, sporting events, dances</a:t>
            </a:r>
            <a:endParaRPr sz="2400" b="0" i="1" u="none" strike="noStrike" cap="none">
              <a:solidFill>
                <a:schemeClr val="dk1"/>
              </a:solidFill>
              <a:latin typeface="Merriweather"/>
              <a:ea typeface="Merriweather"/>
              <a:cs typeface="Merriweather"/>
              <a:sym typeface="Merriweather"/>
            </a:endParaRPr>
          </a:p>
          <a:p>
            <a:pPr marL="375920" marR="0" lvl="1" indent="0" algn="l" rtl="0">
              <a:lnSpc>
                <a:spcPct val="90000"/>
              </a:lnSpc>
              <a:spcBef>
                <a:spcPts val="640"/>
              </a:spcBef>
              <a:spcAft>
                <a:spcPts val="0"/>
              </a:spcAft>
              <a:buClr>
                <a:schemeClr val="accent1"/>
              </a:buClr>
              <a:buSzPts val="3000"/>
              <a:buNone/>
            </a:pPr>
            <a:endParaRPr sz="3000" b="0" i="0" u="none" strike="noStrike" cap="none">
              <a:solidFill>
                <a:schemeClr val="dk1"/>
              </a:solidFill>
              <a:latin typeface="Merriweather"/>
              <a:ea typeface="Merriweather"/>
              <a:cs typeface="Merriweather"/>
              <a:sym typeface="Merriweather"/>
            </a:endParaRPr>
          </a:p>
          <a:p>
            <a:pPr marL="2540" marR="0" lvl="0" indent="0" algn="l" rtl="0">
              <a:lnSpc>
                <a:spcPct val="90000"/>
              </a:lnSpc>
              <a:spcBef>
                <a:spcPts val="640"/>
              </a:spcBef>
              <a:spcAft>
                <a:spcPts val="0"/>
              </a:spcAft>
              <a:buClr>
                <a:srgbClr val="0BD0D9"/>
              </a:buClr>
              <a:buSzPts val="3000"/>
              <a:buNone/>
            </a:pPr>
            <a:r>
              <a:rPr lang="en-US" sz="3000" b="0" i="0" u="none" strike="noStrike" cap="none">
                <a:solidFill>
                  <a:schemeClr val="dk1"/>
                </a:solidFill>
                <a:latin typeface="Merriweather"/>
                <a:ea typeface="Merriweather"/>
                <a:cs typeface="Merriweather"/>
                <a:sym typeface="Merriweather"/>
              </a:rPr>
              <a:t>Wherever </a:t>
            </a:r>
            <a:r>
              <a:rPr lang="en-US" sz="3000" b="0" i="0" u="none" strike="noStrike" cap="none">
                <a:solidFill>
                  <a:srgbClr val="CC3300"/>
                </a:solidFill>
                <a:latin typeface="Merriweather"/>
                <a:ea typeface="Merriweather"/>
                <a:cs typeface="Merriweather"/>
                <a:sym typeface="Merriweather"/>
              </a:rPr>
              <a:t>instruction</a:t>
            </a:r>
            <a:r>
              <a:rPr lang="en-US" sz="3000" b="0" i="0" u="none" strike="noStrike" cap="none">
                <a:solidFill>
                  <a:schemeClr val="dk1"/>
                </a:solidFill>
                <a:latin typeface="Merriweather"/>
                <a:ea typeface="Merriweather"/>
                <a:cs typeface="Merriweather"/>
                <a:sym typeface="Merriweather"/>
              </a:rPr>
              <a:t> is not available as behavior management tool</a:t>
            </a:r>
            <a:endParaRPr/>
          </a:p>
        </p:txBody>
      </p:sp>
      <p:pic>
        <p:nvPicPr>
          <p:cNvPr id="515" name="Google Shape;515;p114" title="Core Content Icon"/>
          <p:cNvPicPr preferRelativeResize="0"/>
          <p:nvPr/>
        </p:nvPicPr>
        <p:blipFill rotWithShape="1">
          <a:blip r:embed="rId3">
            <a:alphaModFix/>
          </a:blip>
          <a:srcRect/>
          <a:stretch/>
        </p:blipFill>
        <p:spPr>
          <a:xfrm>
            <a:off x="152400" y="533400"/>
            <a:ext cx="713232" cy="713232"/>
          </a:xfrm>
          <a:prstGeom prst="rect">
            <a:avLst/>
          </a:prstGeom>
          <a:noFill/>
          <a:ln>
            <a:noFill/>
          </a:ln>
          <a:effectLst>
            <a:outerShdw blurRad="50800" dist="38100" dir="2700000" algn="tl" rotWithShape="0">
              <a:srgbClr val="000000">
                <a:alpha val="42745"/>
              </a:srgbClr>
            </a:outerShdw>
          </a:effectLst>
        </p:spPr>
      </p:pic>
      <p:sp>
        <p:nvSpPr>
          <p:cNvPr id="516" name="Google Shape;516;p114"/>
          <p:cNvSpPr txBox="1">
            <a:spLocks noGrp="1"/>
          </p:cNvSpPr>
          <p:nvPr>
            <p:ph type="title"/>
          </p:nvPr>
        </p:nvSpPr>
        <p:spPr>
          <a:xfrm>
            <a:off x="914400" y="381000"/>
            <a:ext cx="6987106" cy="915357"/>
          </a:xfrm>
          <a:prstGeom prst="rect">
            <a:avLst/>
          </a:prstGeom>
          <a:noFill/>
          <a:ln>
            <a:noFill/>
          </a:ln>
        </p:spPr>
        <p:txBody>
          <a:bodyPr spcFirstLastPara="1" wrap="square" lIns="0" tIns="45700" rIns="0" bIns="0" anchor="b" anchorCtr="0">
            <a:noAutofit/>
          </a:bodyPr>
          <a:lstStyle/>
          <a:p>
            <a:pPr marL="0" marR="0" lvl="0" indent="0" algn="l" rtl="0">
              <a:lnSpc>
                <a:spcPct val="100000"/>
              </a:lnSpc>
              <a:spcBef>
                <a:spcPts val="0"/>
              </a:spcBef>
              <a:spcAft>
                <a:spcPts val="0"/>
              </a:spcAft>
              <a:buClr>
                <a:schemeClr val="dk2"/>
              </a:buClr>
              <a:buSzPts val="1250"/>
              <a:buFont typeface="Calibri"/>
              <a:buNone/>
            </a:pPr>
            <a:r>
              <a:rPr lang="en-US" sz="5000" b="0" i="0" u="none" strike="noStrike" cap="none">
                <a:solidFill>
                  <a:schemeClr val="dk2"/>
                </a:solidFill>
                <a:latin typeface="Calibri"/>
                <a:ea typeface="Calibri"/>
                <a:cs typeface="Calibri"/>
                <a:sym typeface="Calibri"/>
              </a:rPr>
              <a:t>Non-classroom Settings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pic>
        <p:nvPicPr>
          <p:cNvPr id="522" name="Google Shape;522;p115" descr="This is a picture of an empty hallway in a school. " title="Picture"/>
          <p:cNvPicPr preferRelativeResize="0"/>
          <p:nvPr/>
        </p:nvPicPr>
        <p:blipFill rotWithShape="1">
          <a:blip r:embed="rId3">
            <a:alphaModFix/>
          </a:blip>
          <a:srcRect/>
          <a:stretch/>
        </p:blipFill>
        <p:spPr>
          <a:xfrm rot="-5400000">
            <a:off x="5307678" y="4445924"/>
            <a:ext cx="2414847" cy="1447800"/>
          </a:xfrm>
          <a:prstGeom prst="rect">
            <a:avLst/>
          </a:prstGeom>
          <a:noFill/>
          <a:ln>
            <a:noFill/>
          </a:ln>
        </p:spPr>
      </p:pic>
      <p:sp>
        <p:nvSpPr>
          <p:cNvPr id="523" name="Google Shape;523;p115"/>
          <p:cNvSpPr txBox="1">
            <a:spLocks noGrp="1"/>
          </p:cNvSpPr>
          <p:nvPr>
            <p:ph type="body" idx="2"/>
          </p:nvPr>
        </p:nvSpPr>
        <p:spPr>
          <a:xfrm>
            <a:off x="4555604" y="1600200"/>
            <a:ext cx="4038600" cy="4697187"/>
          </a:xfrm>
          <a:prstGeom prst="rect">
            <a:avLst/>
          </a:prstGeom>
          <a:noFill/>
          <a:ln>
            <a:noFill/>
          </a:ln>
        </p:spPr>
        <p:txBody>
          <a:bodyPr spcFirstLastPara="1" wrap="square" lIns="91425" tIns="45700" rIns="91425" bIns="45700" anchor="t" anchorCtr="0">
            <a:noAutofit/>
          </a:bodyPr>
          <a:lstStyle/>
          <a:p>
            <a:pPr marL="11430" marR="0" lvl="0" indent="0" algn="l" rtl="0">
              <a:lnSpc>
                <a:spcPct val="100000"/>
              </a:lnSpc>
              <a:spcBef>
                <a:spcPts val="0"/>
              </a:spcBef>
              <a:spcAft>
                <a:spcPts val="0"/>
              </a:spcAft>
              <a:buClr>
                <a:srgbClr val="0BD0D9"/>
              </a:buClr>
              <a:buSzPts val="4000"/>
              <a:buNone/>
            </a:pPr>
            <a:r>
              <a:rPr lang="en-US" sz="4000" b="0" i="0" u="none" strike="noStrike" cap="none">
                <a:solidFill>
                  <a:srgbClr val="FF0000"/>
                </a:solidFill>
                <a:latin typeface="Merriweather"/>
                <a:ea typeface="Merriweather"/>
                <a:cs typeface="Merriweather"/>
                <a:sym typeface="Merriweather"/>
              </a:rPr>
              <a:t>Non-classroom</a:t>
            </a:r>
            <a:endParaRPr sz="4000" b="0" i="0" u="none" strike="noStrike" cap="none">
              <a:solidFill>
                <a:srgbClr val="FF0000"/>
              </a:solidFill>
              <a:latin typeface="Merriweather"/>
              <a:ea typeface="Merriweather"/>
              <a:cs typeface="Merriweather"/>
              <a:sym typeface="Merriweather"/>
            </a:endParaRPr>
          </a:p>
          <a:p>
            <a:pPr marL="639762" marR="0" lvl="1" indent="-246062" algn="l" rtl="0">
              <a:lnSpc>
                <a:spcPct val="100000"/>
              </a:lnSpc>
              <a:spcBef>
                <a:spcPts val="480"/>
              </a:spcBef>
              <a:spcAft>
                <a:spcPts val="0"/>
              </a:spcAft>
              <a:buClr>
                <a:schemeClr val="accent1"/>
              </a:buClr>
              <a:buSzPts val="2040"/>
              <a:buFont typeface="Merriweather"/>
              <a:buChar char="●"/>
            </a:pPr>
            <a:r>
              <a:rPr lang="en-US" sz="2400" b="0" i="0" u="none" strike="noStrike" cap="none">
                <a:solidFill>
                  <a:schemeClr val="dk1"/>
                </a:solidFill>
                <a:latin typeface="Merriweather"/>
                <a:ea typeface="Merriweather"/>
                <a:cs typeface="Merriweather"/>
                <a:sym typeface="Merriweather"/>
              </a:rPr>
              <a:t>Student focused</a:t>
            </a:r>
            <a:endParaRPr/>
          </a:p>
          <a:p>
            <a:pPr marL="639762" marR="0" lvl="1" indent="-246062" algn="l" rtl="0">
              <a:lnSpc>
                <a:spcPct val="100000"/>
              </a:lnSpc>
              <a:spcBef>
                <a:spcPts val="480"/>
              </a:spcBef>
              <a:spcAft>
                <a:spcPts val="0"/>
              </a:spcAft>
              <a:buClr>
                <a:schemeClr val="accent1"/>
              </a:buClr>
              <a:buSzPts val="2040"/>
              <a:buFont typeface="Merriweather"/>
              <a:buChar char="●"/>
            </a:pPr>
            <a:r>
              <a:rPr lang="en-US" sz="2400" b="0" i="0" u="none" strike="noStrike" cap="none">
                <a:solidFill>
                  <a:schemeClr val="dk1"/>
                </a:solidFill>
                <a:latin typeface="Merriweather"/>
                <a:ea typeface="Merriweather"/>
                <a:cs typeface="Merriweather"/>
                <a:sym typeface="Merriweather"/>
              </a:rPr>
              <a:t>Social focus</a:t>
            </a:r>
            <a:endParaRPr/>
          </a:p>
          <a:p>
            <a:pPr marL="639762" marR="0" lvl="1" indent="-246062" algn="l" rtl="0">
              <a:lnSpc>
                <a:spcPct val="100000"/>
              </a:lnSpc>
              <a:spcBef>
                <a:spcPts val="480"/>
              </a:spcBef>
              <a:spcAft>
                <a:spcPts val="0"/>
              </a:spcAft>
              <a:buClr>
                <a:schemeClr val="accent1"/>
              </a:buClr>
              <a:buSzPts val="2040"/>
              <a:buFont typeface="Merriweather"/>
              <a:buChar char="●"/>
            </a:pPr>
            <a:r>
              <a:rPr lang="en-US" sz="2400" b="0" i="0" u="none" strike="noStrike" cap="none">
                <a:solidFill>
                  <a:schemeClr val="dk1"/>
                </a:solidFill>
                <a:latin typeface="Merriweather"/>
                <a:ea typeface="Merriweather"/>
                <a:cs typeface="Merriweather"/>
                <a:sym typeface="Merriweather"/>
              </a:rPr>
              <a:t>Large # of unpredictable students</a:t>
            </a:r>
            <a:endParaRPr/>
          </a:p>
        </p:txBody>
      </p:sp>
      <p:pic>
        <p:nvPicPr>
          <p:cNvPr id="524" name="Google Shape;524;p115" descr="This is a picture of a small group in a classroom.  There is a teacher explaining an activity to three student.  They are all seated at a table." title="Picture"/>
          <p:cNvPicPr preferRelativeResize="0"/>
          <p:nvPr/>
        </p:nvPicPr>
        <p:blipFill rotWithShape="1">
          <a:blip r:embed="rId4">
            <a:alphaModFix/>
          </a:blip>
          <a:srcRect/>
          <a:stretch/>
        </p:blipFill>
        <p:spPr>
          <a:xfrm>
            <a:off x="838200" y="4038600"/>
            <a:ext cx="2971800" cy="2209600"/>
          </a:xfrm>
          <a:prstGeom prst="rect">
            <a:avLst/>
          </a:prstGeom>
          <a:noFill/>
          <a:ln>
            <a:noFill/>
          </a:ln>
        </p:spPr>
      </p:pic>
      <p:sp>
        <p:nvSpPr>
          <p:cNvPr id="525" name="Google Shape;525;p115"/>
          <p:cNvSpPr txBox="1">
            <a:spLocks noGrp="1"/>
          </p:cNvSpPr>
          <p:nvPr>
            <p:ph type="body" idx="1"/>
          </p:nvPr>
        </p:nvSpPr>
        <p:spPr>
          <a:xfrm>
            <a:off x="364604" y="1600200"/>
            <a:ext cx="4038600" cy="46971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BD0D9"/>
              </a:buClr>
              <a:buSzPts val="4180"/>
              <a:buNone/>
            </a:pPr>
            <a:r>
              <a:rPr lang="en-US" sz="4400" b="0" i="0" u="none" strike="noStrike" cap="none">
                <a:solidFill>
                  <a:srgbClr val="FF0000"/>
                </a:solidFill>
                <a:latin typeface="Merriweather"/>
                <a:ea typeface="Merriweather"/>
                <a:cs typeface="Merriweather"/>
                <a:sym typeface="Merriweather"/>
              </a:rPr>
              <a:t>Classroom</a:t>
            </a:r>
            <a:endParaRPr/>
          </a:p>
          <a:p>
            <a:pPr marL="639762" marR="0" lvl="1" indent="-246062" algn="l" rtl="0">
              <a:lnSpc>
                <a:spcPct val="100000"/>
              </a:lnSpc>
              <a:spcBef>
                <a:spcPts val="480"/>
              </a:spcBef>
              <a:spcAft>
                <a:spcPts val="0"/>
              </a:spcAft>
              <a:buClr>
                <a:schemeClr val="accent1"/>
              </a:buClr>
              <a:buSzPts val="2040"/>
              <a:buFont typeface="Merriweather"/>
              <a:buChar char="●"/>
            </a:pPr>
            <a:r>
              <a:rPr lang="en-US" sz="2400" b="0" i="0" u="none" strike="noStrike" cap="none">
                <a:solidFill>
                  <a:schemeClr val="dk1"/>
                </a:solidFill>
                <a:latin typeface="Merriweather"/>
                <a:ea typeface="Merriweather"/>
                <a:cs typeface="Merriweather"/>
                <a:sym typeface="Merriweather"/>
              </a:rPr>
              <a:t>Teacher directed</a:t>
            </a:r>
            <a:endParaRPr/>
          </a:p>
          <a:p>
            <a:pPr marL="639762" marR="0" lvl="1" indent="-246062" algn="l" rtl="0">
              <a:lnSpc>
                <a:spcPct val="100000"/>
              </a:lnSpc>
              <a:spcBef>
                <a:spcPts val="480"/>
              </a:spcBef>
              <a:spcAft>
                <a:spcPts val="0"/>
              </a:spcAft>
              <a:buClr>
                <a:schemeClr val="accent1"/>
              </a:buClr>
              <a:buSzPts val="2040"/>
              <a:buFont typeface="Merriweather"/>
              <a:buChar char="●"/>
            </a:pPr>
            <a:r>
              <a:rPr lang="en-US" sz="2400" b="0" i="0" u="none" strike="noStrike" cap="none">
                <a:solidFill>
                  <a:schemeClr val="dk1"/>
                </a:solidFill>
                <a:latin typeface="Merriweather"/>
                <a:ea typeface="Merriweather"/>
                <a:cs typeface="Merriweather"/>
                <a:sym typeface="Merriweather"/>
              </a:rPr>
              <a:t>Instructionally focused</a:t>
            </a:r>
            <a:endParaRPr/>
          </a:p>
          <a:p>
            <a:pPr marL="639762" marR="0" lvl="1" indent="-246062" algn="l" rtl="0">
              <a:lnSpc>
                <a:spcPct val="100000"/>
              </a:lnSpc>
              <a:spcBef>
                <a:spcPts val="480"/>
              </a:spcBef>
              <a:spcAft>
                <a:spcPts val="0"/>
              </a:spcAft>
              <a:buClr>
                <a:schemeClr val="accent1"/>
              </a:buClr>
              <a:buSzPts val="2040"/>
              <a:buFont typeface="Merriweather"/>
              <a:buChar char="●"/>
            </a:pPr>
            <a:r>
              <a:rPr lang="en-US" sz="2400" b="0" i="0" u="none" strike="noStrike" cap="none">
                <a:solidFill>
                  <a:schemeClr val="dk1"/>
                </a:solidFill>
                <a:latin typeface="Merriweather"/>
                <a:ea typeface="Merriweather"/>
                <a:cs typeface="Merriweather"/>
                <a:sym typeface="Merriweather"/>
              </a:rPr>
              <a:t>Small # of predictable students</a:t>
            </a:r>
            <a:endParaRPr/>
          </a:p>
        </p:txBody>
      </p:sp>
      <p:sp>
        <p:nvSpPr>
          <p:cNvPr id="526" name="Google Shape;526;p115"/>
          <p:cNvSpPr txBox="1">
            <a:spLocks noGrp="1"/>
          </p:cNvSpPr>
          <p:nvPr>
            <p:ph type="title"/>
          </p:nvPr>
        </p:nvSpPr>
        <p:spPr>
          <a:xfrm>
            <a:off x="914400" y="304800"/>
            <a:ext cx="8550796" cy="915357"/>
          </a:xfrm>
          <a:prstGeom prst="rect">
            <a:avLst/>
          </a:prstGeom>
          <a:noFill/>
          <a:ln>
            <a:noFill/>
          </a:ln>
        </p:spPr>
        <p:txBody>
          <a:bodyPr spcFirstLastPara="1" wrap="square" lIns="0" tIns="45700" rIns="0" bIns="0" anchor="b" anchorCtr="0">
            <a:noAutofit/>
          </a:bodyPr>
          <a:lstStyle/>
          <a:p>
            <a:pPr marL="0" marR="0" lvl="0" indent="0" algn="l" rtl="0">
              <a:lnSpc>
                <a:spcPct val="100000"/>
              </a:lnSpc>
              <a:spcBef>
                <a:spcPts val="0"/>
              </a:spcBef>
              <a:spcAft>
                <a:spcPts val="0"/>
              </a:spcAft>
              <a:buClr>
                <a:schemeClr val="dk2"/>
              </a:buClr>
              <a:buSzPts val="1350"/>
              <a:buFont typeface="Calibri"/>
              <a:buNone/>
            </a:pPr>
            <a:r>
              <a:rPr lang="en-US" sz="5400" b="0" i="0" u="none" strike="noStrike" cap="none">
                <a:solidFill>
                  <a:schemeClr val="dk2"/>
                </a:solidFill>
                <a:latin typeface="Calibri"/>
                <a:ea typeface="Calibri"/>
                <a:cs typeface="Calibri"/>
                <a:sym typeface="Calibri"/>
              </a:rPr>
              <a:t>Classroom v. Non-classroom</a:t>
            </a:r>
            <a:endParaRPr sz="5400" b="0" i="0" u="none" strike="noStrike" cap="none">
              <a:solidFill>
                <a:schemeClr val="dk2"/>
              </a:solidFill>
              <a:latin typeface="Calibri"/>
              <a:ea typeface="Calibri"/>
              <a:cs typeface="Calibri"/>
              <a:sym typeface="Calibri"/>
            </a:endParaRPr>
          </a:p>
        </p:txBody>
      </p:sp>
      <p:pic>
        <p:nvPicPr>
          <p:cNvPr id="527" name="Google Shape;527;p115" descr=" Blue and white logo of an open book." title="Core-Content-Icon"/>
          <p:cNvPicPr preferRelativeResize="0"/>
          <p:nvPr/>
        </p:nvPicPr>
        <p:blipFill rotWithShape="1">
          <a:blip r:embed="rId5">
            <a:alphaModFix/>
          </a:blip>
          <a:srcRect/>
          <a:stretch/>
        </p:blipFill>
        <p:spPr>
          <a:xfrm>
            <a:off x="152400" y="228600"/>
            <a:ext cx="714391" cy="714391"/>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116"/>
          <p:cNvSpPr txBox="1">
            <a:spLocks noGrp="1"/>
          </p:cNvSpPr>
          <p:nvPr>
            <p:ph type="body" idx="1"/>
          </p:nvPr>
        </p:nvSpPr>
        <p:spPr>
          <a:xfrm>
            <a:off x="365298" y="1600200"/>
            <a:ext cx="8257568" cy="4691069"/>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3600"/>
              <a:buChar char="▪"/>
            </a:pPr>
            <a:r>
              <a:rPr lang="en-US" sz="3600">
                <a:latin typeface="Arial"/>
                <a:ea typeface="Arial"/>
                <a:cs typeface="Arial"/>
                <a:sym typeface="Arial"/>
              </a:rPr>
              <a:t>Pick 1 problematic non-classroom setting you have experienced</a:t>
            </a:r>
            <a:endParaRPr/>
          </a:p>
          <a:p>
            <a:pPr marL="342900" lvl="0" indent="-342900" algn="l" rtl="0">
              <a:spcBef>
                <a:spcPts val="720"/>
              </a:spcBef>
              <a:spcAft>
                <a:spcPts val="0"/>
              </a:spcAft>
              <a:buSzPts val="3600"/>
              <a:buChar char="▪"/>
            </a:pPr>
            <a:r>
              <a:rPr lang="en-US" sz="3600">
                <a:latin typeface="Arial"/>
                <a:ea typeface="Arial"/>
                <a:cs typeface="Arial"/>
                <a:sym typeface="Arial"/>
              </a:rPr>
              <a:t>Identify 2-3 features of problem</a:t>
            </a:r>
            <a:endParaRPr/>
          </a:p>
          <a:p>
            <a:pPr marL="342900" lvl="0" indent="-342900" algn="l" rtl="0">
              <a:spcBef>
                <a:spcPts val="720"/>
              </a:spcBef>
              <a:spcAft>
                <a:spcPts val="0"/>
              </a:spcAft>
              <a:buSzPts val="3600"/>
              <a:buChar char="▪"/>
            </a:pPr>
            <a:r>
              <a:rPr lang="en-US" sz="3600">
                <a:latin typeface="Arial"/>
                <a:ea typeface="Arial"/>
                <a:cs typeface="Arial"/>
                <a:sym typeface="Arial"/>
              </a:rPr>
              <a:t>Identify 2-3 possible solutions</a:t>
            </a:r>
            <a:endParaRPr/>
          </a:p>
          <a:p>
            <a:pPr marL="342900" lvl="0" indent="-342900" algn="l" rtl="0">
              <a:spcBef>
                <a:spcPts val="720"/>
              </a:spcBef>
              <a:spcAft>
                <a:spcPts val="0"/>
              </a:spcAft>
              <a:buSzPts val="3600"/>
              <a:buChar char="▪"/>
            </a:pPr>
            <a:r>
              <a:rPr lang="en-US" sz="3600">
                <a:latin typeface="Arial"/>
                <a:ea typeface="Arial"/>
                <a:cs typeface="Arial"/>
                <a:sym typeface="Arial"/>
              </a:rPr>
              <a:t>Report (&lt;1 min.) main features of your example</a:t>
            </a:r>
            <a:endParaRPr/>
          </a:p>
          <a:p>
            <a:pPr marL="342900" lvl="0" indent="-139700" algn="l" rtl="0">
              <a:spcBef>
                <a:spcPts val="640"/>
              </a:spcBef>
              <a:spcAft>
                <a:spcPts val="0"/>
              </a:spcAft>
              <a:buSzPts val="3200"/>
              <a:buNone/>
            </a:pPr>
            <a:endParaRPr/>
          </a:p>
        </p:txBody>
      </p:sp>
      <p:pic>
        <p:nvPicPr>
          <p:cNvPr id="533" name="Google Shape;533;p116" descr="Blue and white logo of a pencil." title="Practice-Icon"/>
          <p:cNvPicPr preferRelativeResize="0"/>
          <p:nvPr/>
        </p:nvPicPr>
        <p:blipFill rotWithShape="1">
          <a:blip r:embed="rId3">
            <a:alphaModFix/>
          </a:blip>
          <a:srcRect/>
          <a:stretch/>
        </p:blipFill>
        <p:spPr>
          <a:xfrm>
            <a:off x="533400" y="304800"/>
            <a:ext cx="1018243" cy="1018243"/>
          </a:xfrm>
          <a:prstGeom prst="rect">
            <a:avLst/>
          </a:prstGeom>
          <a:noFill/>
          <a:ln>
            <a:noFill/>
          </a:ln>
          <a:effectLst>
            <a:outerShdw blurRad="50800" dist="38100" dir="2700000" algn="tl" rotWithShape="0">
              <a:srgbClr val="000000">
                <a:alpha val="40000"/>
              </a:srgbClr>
            </a:outerShdw>
          </a:effectLst>
        </p:spPr>
      </p:pic>
      <p:sp>
        <p:nvSpPr>
          <p:cNvPr id="534" name="Google Shape;534;p116"/>
          <p:cNvSpPr txBox="1">
            <a:spLocks noGrp="1"/>
          </p:cNvSpPr>
          <p:nvPr>
            <p:ph type="title"/>
          </p:nvPr>
        </p:nvSpPr>
        <p:spPr>
          <a:xfrm>
            <a:off x="1219200" y="381000"/>
            <a:ext cx="6987106" cy="91535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000"/>
              <a:buFont typeface="Twentieth Century"/>
              <a:buNone/>
            </a:pPr>
            <a:r>
              <a:rPr lang="en-US" sz="4000"/>
              <a:t>5 Minute Activity</a:t>
            </a:r>
            <a:endParaRPr sz="40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117" title="Practices circle"/>
          <p:cNvSpPr/>
          <p:nvPr/>
        </p:nvSpPr>
        <p:spPr>
          <a:xfrm>
            <a:off x="3352800" y="3292475"/>
            <a:ext cx="2362200" cy="2209799"/>
          </a:xfrm>
          <a:prstGeom prst="ellipse">
            <a:avLst/>
          </a:prstGeom>
          <a:noFill/>
          <a:ln w="63500" cap="rnd" cmpd="sng">
            <a:solidFill>
              <a:srgbClr val="99CC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541" name="Google Shape;541;p117" title="Data circle"/>
          <p:cNvSpPr/>
          <p:nvPr/>
        </p:nvSpPr>
        <p:spPr>
          <a:xfrm>
            <a:off x="4038600" y="2149475"/>
            <a:ext cx="2286000" cy="2209799"/>
          </a:xfrm>
          <a:prstGeom prst="ellipse">
            <a:avLst/>
          </a:prstGeom>
          <a:noFill/>
          <a:ln w="63500" cap="rnd" cmpd="sng">
            <a:solidFill>
              <a:srgbClr val="FF99C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542" name="Google Shape;542;p117" descr="There is a large circle labeled Outcomes that encompases three smaller circles which equally overlap each other.  The small circles are labeled, systems, data and practices." title="School-wide PBS components graphic"/>
          <p:cNvSpPr/>
          <p:nvPr/>
        </p:nvSpPr>
        <p:spPr>
          <a:xfrm>
            <a:off x="2438400" y="1371600"/>
            <a:ext cx="4267199" cy="4511675"/>
          </a:xfrm>
          <a:prstGeom prst="ellipse">
            <a:avLst/>
          </a:prstGeom>
          <a:noFill/>
          <a:ln w="63500" cap="rnd" cmpd="sng">
            <a:solidFill>
              <a:srgbClr val="3333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543" name="Google Shape;543;p117" title="Systems circle"/>
          <p:cNvSpPr/>
          <p:nvPr/>
        </p:nvSpPr>
        <p:spPr>
          <a:xfrm>
            <a:off x="2743200" y="2149475"/>
            <a:ext cx="2209799" cy="2209799"/>
          </a:xfrm>
          <a:prstGeom prst="ellipse">
            <a:avLst/>
          </a:prstGeom>
          <a:noFill/>
          <a:ln w="63500" cap="rnd" cmpd="sng">
            <a:solidFill>
              <a:srgbClr val="00FFC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544" name="Google Shape;544;p117"/>
          <p:cNvSpPr txBox="1"/>
          <p:nvPr/>
        </p:nvSpPr>
        <p:spPr>
          <a:xfrm rot="-3300000">
            <a:off x="2628309" y="2797491"/>
            <a:ext cx="1743099" cy="6095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US" sz="2400" b="0" i="0" u="none" strike="noStrike" cap="none">
                <a:solidFill>
                  <a:srgbClr val="000000"/>
                </a:solidFill>
                <a:latin typeface="Arial"/>
                <a:ea typeface="Arial"/>
                <a:cs typeface="Arial"/>
                <a:sym typeface="Arial"/>
              </a:rPr>
              <a:t>SYSTEMS</a:t>
            </a:r>
            <a:endParaRPr/>
          </a:p>
        </p:txBody>
      </p:sp>
      <p:sp>
        <p:nvSpPr>
          <p:cNvPr id="545" name="Google Shape;545;p117"/>
          <p:cNvSpPr txBox="1"/>
          <p:nvPr/>
        </p:nvSpPr>
        <p:spPr>
          <a:xfrm>
            <a:off x="3568700" y="4594225"/>
            <a:ext cx="2571749" cy="3428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US" sz="2400" b="0" i="0" u="none" strike="noStrike" cap="none">
                <a:solidFill>
                  <a:srgbClr val="000000"/>
                </a:solidFill>
                <a:latin typeface="Arial"/>
                <a:ea typeface="Arial"/>
                <a:cs typeface="Arial"/>
                <a:sym typeface="Arial"/>
              </a:rPr>
              <a:t>PRACTICES</a:t>
            </a:r>
            <a:endParaRPr/>
          </a:p>
        </p:txBody>
      </p:sp>
      <p:sp>
        <p:nvSpPr>
          <p:cNvPr id="546" name="Google Shape;546;p117"/>
          <p:cNvSpPr txBox="1"/>
          <p:nvPr/>
        </p:nvSpPr>
        <p:spPr>
          <a:xfrm rot="2880000">
            <a:off x="4805430" y="2911909"/>
            <a:ext cx="1366242" cy="609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US" sz="2400" b="0" i="0" u="none" strike="noStrike" cap="none">
                <a:solidFill>
                  <a:srgbClr val="000000"/>
                </a:solidFill>
                <a:latin typeface="Arial"/>
                <a:ea typeface="Arial"/>
                <a:cs typeface="Arial"/>
                <a:sym typeface="Arial"/>
              </a:rPr>
              <a:t>DATA</a:t>
            </a:r>
            <a:endParaRPr/>
          </a:p>
        </p:txBody>
      </p:sp>
      <p:sp>
        <p:nvSpPr>
          <p:cNvPr id="547" name="Google Shape;547;p117"/>
          <p:cNvSpPr txBox="1"/>
          <p:nvPr/>
        </p:nvSpPr>
        <p:spPr>
          <a:xfrm>
            <a:off x="-120650" y="2819400"/>
            <a:ext cx="2798762" cy="61753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2400" b="0" i="0" u="none" strike="noStrike" cap="none">
                <a:solidFill>
                  <a:srgbClr val="000000"/>
                </a:solidFill>
                <a:latin typeface="Arial"/>
                <a:ea typeface="Arial"/>
                <a:cs typeface="Arial"/>
                <a:sym typeface="Arial"/>
              </a:rPr>
              <a:t>Supporting</a:t>
            </a:r>
            <a:endParaRPr/>
          </a:p>
          <a:p>
            <a:pPr marL="0" marR="0" lvl="0" indent="0" algn="ctr" rtl="0">
              <a:lnSpc>
                <a:spcPct val="100000"/>
              </a:lnSpc>
              <a:spcBef>
                <a:spcPts val="0"/>
              </a:spcBef>
              <a:spcAft>
                <a:spcPts val="0"/>
              </a:spcAft>
              <a:buClr>
                <a:srgbClr val="000000"/>
              </a:buClr>
              <a:buSzPts val="600"/>
              <a:buFont typeface="Arial"/>
              <a:buNone/>
            </a:pPr>
            <a:r>
              <a:rPr lang="en-US" sz="2400" b="0" i="0" u="none" strike="noStrike" cap="none">
                <a:solidFill>
                  <a:srgbClr val="000000"/>
                </a:solidFill>
                <a:latin typeface="Arial"/>
                <a:ea typeface="Arial"/>
                <a:cs typeface="Arial"/>
                <a:sym typeface="Arial"/>
              </a:rPr>
              <a:t>Staff Behavior</a:t>
            </a:r>
            <a:endParaRPr/>
          </a:p>
        </p:txBody>
      </p:sp>
      <p:sp>
        <p:nvSpPr>
          <p:cNvPr id="548" name="Google Shape;548;p117"/>
          <p:cNvSpPr txBox="1"/>
          <p:nvPr/>
        </p:nvSpPr>
        <p:spPr>
          <a:xfrm>
            <a:off x="6659561" y="2667000"/>
            <a:ext cx="2212974" cy="89058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2400" b="0" i="0" u="none" strike="noStrike" cap="none">
                <a:solidFill>
                  <a:srgbClr val="000000"/>
                </a:solidFill>
                <a:latin typeface="Arial"/>
                <a:ea typeface="Arial"/>
                <a:cs typeface="Arial"/>
                <a:sym typeface="Arial"/>
              </a:rPr>
              <a:t>Supporting</a:t>
            </a:r>
            <a:endParaRPr/>
          </a:p>
          <a:p>
            <a:pPr marL="0" marR="0" lvl="0" indent="0" algn="ctr" rtl="0">
              <a:lnSpc>
                <a:spcPct val="100000"/>
              </a:lnSpc>
              <a:spcBef>
                <a:spcPts val="0"/>
              </a:spcBef>
              <a:spcAft>
                <a:spcPts val="0"/>
              </a:spcAft>
              <a:buClr>
                <a:srgbClr val="000000"/>
              </a:buClr>
              <a:buSzPts val="600"/>
              <a:buFont typeface="Arial"/>
              <a:buNone/>
            </a:pPr>
            <a:r>
              <a:rPr lang="en-US" sz="2400" b="0" i="0" u="none" strike="noStrike" cap="none">
                <a:solidFill>
                  <a:srgbClr val="000000"/>
                </a:solidFill>
                <a:latin typeface="Arial"/>
                <a:ea typeface="Arial"/>
                <a:cs typeface="Arial"/>
                <a:sym typeface="Arial"/>
              </a:rPr>
              <a:t>Decision</a:t>
            </a:r>
            <a:endParaRPr/>
          </a:p>
          <a:p>
            <a:pPr marL="0" marR="0" lvl="0" indent="0" algn="ctr" rtl="0">
              <a:lnSpc>
                <a:spcPct val="100000"/>
              </a:lnSpc>
              <a:spcBef>
                <a:spcPts val="0"/>
              </a:spcBef>
              <a:spcAft>
                <a:spcPts val="0"/>
              </a:spcAft>
              <a:buClr>
                <a:srgbClr val="000000"/>
              </a:buClr>
              <a:buSzPts val="600"/>
              <a:buFont typeface="Arial"/>
              <a:buNone/>
            </a:pPr>
            <a:r>
              <a:rPr lang="en-US" sz="2400" b="0" i="0" u="none" strike="noStrike" cap="none">
                <a:solidFill>
                  <a:srgbClr val="000000"/>
                </a:solidFill>
                <a:latin typeface="Arial"/>
                <a:ea typeface="Arial"/>
                <a:cs typeface="Arial"/>
                <a:sym typeface="Arial"/>
              </a:rPr>
              <a:t>Making</a:t>
            </a:r>
            <a:endParaRPr/>
          </a:p>
        </p:txBody>
      </p:sp>
      <p:sp>
        <p:nvSpPr>
          <p:cNvPr id="549" name="Google Shape;549;p117"/>
          <p:cNvSpPr txBox="1"/>
          <p:nvPr/>
        </p:nvSpPr>
        <p:spPr>
          <a:xfrm>
            <a:off x="2857500" y="5883275"/>
            <a:ext cx="3365499" cy="61594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2400" b="0" i="0" u="none" strike="noStrike" cap="none">
                <a:solidFill>
                  <a:srgbClr val="000000"/>
                </a:solidFill>
                <a:latin typeface="Arial"/>
                <a:ea typeface="Arial"/>
                <a:cs typeface="Arial"/>
                <a:sym typeface="Arial"/>
              </a:rPr>
              <a:t>Supporting</a:t>
            </a:r>
            <a:endParaRPr/>
          </a:p>
          <a:p>
            <a:pPr marL="0" marR="0" lvl="0" indent="0" algn="ctr" rtl="0">
              <a:lnSpc>
                <a:spcPct val="100000"/>
              </a:lnSpc>
              <a:spcBef>
                <a:spcPts val="0"/>
              </a:spcBef>
              <a:spcAft>
                <a:spcPts val="0"/>
              </a:spcAft>
              <a:buClr>
                <a:srgbClr val="000000"/>
              </a:buClr>
              <a:buSzPts val="600"/>
              <a:buFont typeface="Arial"/>
              <a:buNone/>
            </a:pPr>
            <a:r>
              <a:rPr lang="en-US" sz="2400" b="0" i="0" u="none" strike="noStrike" cap="none">
                <a:solidFill>
                  <a:srgbClr val="000000"/>
                </a:solidFill>
                <a:latin typeface="Arial"/>
                <a:ea typeface="Arial"/>
                <a:cs typeface="Arial"/>
                <a:sym typeface="Arial"/>
              </a:rPr>
              <a:t>Student Behavior</a:t>
            </a:r>
            <a:endParaRPr/>
          </a:p>
        </p:txBody>
      </p:sp>
      <p:sp>
        <p:nvSpPr>
          <p:cNvPr id="550" name="Google Shape;550;p117"/>
          <p:cNvSpPr txBox="1"/>
          <p:nvPr/>
        </p:nvSpPr>
        <p:spPr>
          <a:xfrm>
            <a:off x="401637" y="430212"/>
            <a:ext cx="2036762" cy="1382712"/>
          </a:xfrm>
          <a:prstGeom prst="rect">
            <a:avLst/>
          </a:prstGeom>
          <a:noFill/>
          <a:ln w="9525" cap="rnd" cmpd="sng">
            <a:solidFill>
              <a:schemeClr val="dk1"/>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2800" b="0" i="0" u="none" strike="noStrike" cap="none">
                <a:solidFill>
                  <a:srgbClr val="000000"/>
                </a:solidFill>
                <a:latin typeface="Arial"/>
                <a:ea typeface="Arial"/>
                <a:cs typeface="Arial"/>
                <a:sym typeface="Arial"/>
              </a:rPr>
              <a:t>Positive</a:t>
            </a:r>
            <a:endParaRPr/>
          </a:p>
          <a:p>
            <a:pPr marL="0" marR="0" lvl="0" indent="0" algn="ctr" rtl="0">
              <a:lnSpc>
                <a:spcPct val="100000"/>
              </a:lnSpc>
              <a:spcBef>
                <a:spcPts val="0"/>
              </a:spcBef>
              <a:spcAft>
                <a:spcPts val="0"/>
              </a:spcAft>
              <a:buClr>
                <a:srgbClr val="000000"/>
              </a:buClr>
              <a:buSzPts val="700"/>
              <a:buFont typeface="Arial"/>
              <a:buNone/>
            </a:pPr>
            <a:r>
              <a:rPr lang="en-US" sz="2800" b="0" i="0" u="none" strike="noStrike" cap="none">
                <a:solidFill>
                  <a:srgbClr val="000000"/>
                </a:solidFill>
                <a:latin typeface="Arial"/>
                <a:ea typeface="Arial"/>
                <a:cs typeface="Arial"/>
                <a:sym typeface="Arial"/>
              </a:rPr>
              <a:t>Behavior</a:t>
            </a:r>
            <a:endParaRPr/>
          </a:p>
          <a:p>
            <a:pPr marL="0" marR="0" lvl="0" indent="0" algn="ctr" rtl="0">
              <a:lnSpc>
                <a:spcPct val="100000"/>
              </a:lnSpc>
              <a:spcBef>
                <a:spcPts val="0"/>
              </a:spcBef>
              <a:spcAft>
                <a:spcPts val="0"/>
              </a:spcAft>
              <a:buClr>
                <a:srgbClr val="000000"/>
              </a:buClr>
              <a:buSzPts val="700"/>
              <a:buFont typeface="Arial"/>
              <a:buNone/>
            </a:pPr>
            <a:r>
              <a:rPr lang="en-US" sz="2800" b="0" i="0" u="none" strike="noStrike" cap="none">
                <a:solidFill>
                  <a:srgbClr val="000000"/>
                </a:solidFill>
                <a:latin typeface="Arial"/>
                <a:ea typeface="Arial"/>
                <a:cs typeface="Arial"/>
                <a:sym typeface="Arial"/>
              </a:rPr>
              <a:t>Support</a:t>
            </a:r>
            <a:endParaRPr/>
          </a:p>
        </p:txBody>
      </p:sp>
      <p:sp>
        <p:nvSpPr>
          <p:cNvPr id="551" name="Google Shape;551;p117"/>
          <p:cNvSpPr txBox="1"/>
          <p:nvPr/>
        </p:nvSpPr>
        <p:spPr>
          <a:xfrm>
            <a:off x="3541712" y="1600200"/>
            <a:ext cx="2592387" cy="3428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US" sz="2400" b="0" i="0" u="none" strike="noStrike" cap="none">
                <a:solidFill>
                  <a:srgbClr val="000000"/>
                </a:solidFill>
                <a:latin typeface="Arial"/>
                <a:ea typeface="Arial"/>
                <a:cs typeface="Arial"/>
                <a:sym typeface="Arial"/>
              </a:rPr>
              <a:t>OUTCOMES</a:t>
            </a:r>
            <a:endParaRPr/>
          </a:p>
        </p:txBody>
      </p:sp>
      <p:sp>
        <p:nvSpPr>
          <p:cNvPr id="552" name="Google Shape;552;p117"/>
          <p:cNvSpPr txBox="1">
            <a:spLocks noGrp="1"/>
          </p:cNvSpPr>
          <p:nvPr>
            <p:ph type="title"/>
          </p:nvPr>
        </p:nvSpPr>
        <p:spPr>
          <a:xfrm>
            <a:off x="1828800" y="533400"/>
            <a:ext cx="6987106" cy="91535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3240"/>
              <a:buFont typeface="Arial"/>
              <a:buNone/>
            </a:pPr>
            <a:r>
              <a:rPr lang="en-US" sz="3240">
                <a:solidFill>
                  <a:srgbClr val="000000"/>
                </a:solidFill>
                <a:latin typeface="Arial"/>
                <a:ea typeface="Arial"/>
                <a:cs typeface="Arial"/>
                <a:sym typeface="Arial"/>
              </a:rPr>
              <a:t>Social Competence &amp;</a:t>
            </a:r>
            <a:br>
              <a:rPr lang="en-US" sz="3240">
                <a:solidFill>
                  <a:srgbClr val="000000"/>
                </a:solidFill>
                <a:latin typeface="Arial"/>
                <a:ea typeface="Arial"/>
                <a:cs typeface="Arial"/>
                <a:sym typeface="Arial"/>
              </a:rPr>
            </a:br>
            <a:r>
              <a:rPr lang="en-US" sz="3240">
                <a:solidFill>
                  <a:srgbClr val="000000"/>
                </a:solidFill>
                <a:latin typeface="Arial"/>
                <a:ea typeface="Arial"/>
                <a:cs typeface="Arial"/>
                <a:sym typeface="Arial"/>
              </a:rPr>
              <a:t>Academic Achievement</a:t>
            </a:r>
            <a:br>
              <a:rPr lang="en-US" sz="3959">
                <a:solidFill>
                  <a:srgbClr val="000000"/>
                </a:solidFill>
                <a:latin typeface="Arial"/>
                <a:ea typeface="Arial"/>
                <a:cs typeface="Arial"/>
                <a:sym typeface="Arial"/>
              </a:rPr>
            </a:br>
            <a:endParaRPr sz="3959"/>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118"/>
          <p:cNvSpPr txBox="1">
            <a:spLocks noGrp="1"/>
          </p:cNvSpPr>
          <p:nvPr>
            <p:ph type="body" idx="1"/>
          </p:nvPr>
        </p:nvSpPr>
        <p:spPr>
          <a:xfrm>
            <a:off x="365298" y="1600200"/>
            <a:ext cx="8257568" cy="4691069"/>
          </a:xfrm>
          <a:prstGeom prst="rect">
            <a:avLst/>
          </a:prstGeom>
          <a:noFill/>
          <a:ln>
            <a:noFill/>
          </a:ln>
        </p:spPr>
        <p:txBody>
          <a:bodyPr spcFirstLastPara="1" wrap="square" lIns="91425" tIns="45700" rIns="91425" bIns="45700" anchor="t" anchorCtr="0">
            <a:noAutofit/>
          </a:bodyPr>
          <a:lstStyle/>
          <a:p>
            <a:pPr marL="273050" marR="0" lvl="0" indent="-208280" algn="l" rtl="0">
              <a:lnSpc>
                <a:spcPct val="90000"/>
              </a:lnSpc>
              <a:spcBef>
                <a:spcPts val="0"/>
              </a:spcBef>
              <a:spcAft>
                <a:spcPts val="0"/>
              </a:spcAft>
              <a:buClr>
                <a:schemeClr val="dk2"/>
              </a:buClr>
              <a:buSzPts val="2400"/>
              <a:buFont typeface="Merriweather"/>
              <a:buChar char="●"/>
            </a:pPr>
            <a:r>
              <a:rPr lang="en-US" sz="2400" b="0" i="0" u="none" strike="noStrike" cap="none">
                <a:solidFill>
                  <a:srgbClr val="CC3300"/>
                </a:solidFill>
                <a:latin typeface="Merriweather"/>
                <a:ea typeface="Merriweather"/>
                <a:cs typeface="Merriweather"/>
                <a:sym typeface="Merriweather"/>
              </a:rPr>
              <a:t>School-wide</a:t>
            </a:r>
            <a:r>
              <a:rPr lang="en-US" sz="2400" b="0" i="0" u="none" strike="noStrike" cap="none">
                <a:solidFill>
                  <a:schemeClr val="dk1"/>
                </a:solidFill>
                <a:latin typeface="Merriweather"/>
                <a:ea typeface="Merriweather"/>
                <a:cs typeface="Merriweather"/>
                <a:sym typeface="Merriweather"/>
              </a:rPr>
              <a:t> implementation</a:t>
            </a:r>
            <a:endParaRPr/>
          </a:p>
          <a:p>
            <a:pPr marL="639762" marR="0" lvl="1" indent="-204152" algn="l" rtl="0">
              <a:lnSpc>
                <a:spcPct val="90000"/>
              </a:lnSpc>
              <a:spcBef>
                <a:spcPts val="720"/>
              </a:spcBef>
              <a:spcAft>
                <a:spcPts val="0"/>
              </a:spcAft>
              <a:buClr>
                <a:schemeClr val="dk2"/>
              </a:buClr>
              <a:buSzPts val="2400"/>
              <a:buFont typeface="Merriweather"/>
              <a:buChar char="●"/>
            </a:pPr>
            <a:r>
              <a:rPr lang="en-US" sz="2400" b="0" i="0" u="none" strike="noStrike" cap="none">
                <a:solidFill>
                  <a:schemeClr val="dk1"/>
                </a:solidFill>
                <a:latin typeface="Merriweather"/>
                <a:ea typeface="Merriweather"/>
                <a:cs typeface="Merriweather"/>
                <a:sym typeface="Merriweather"/>
              </a:rPr>
              <a:t>All staff</a:t>
            </a:r>
            <a:endParaRPr/>
          </a:p>
          <a:p>
            <a:pPr marL="639762" marR="0" lvl="1" indent="-204152" algn="l" rtl="0">
              <a:lnSpc>
                <a:spcPct val="90000"/>
              </a:lnSpc>
              <a:spcBef>
                <a:spcPts val="720"/>
              </a:spcBef>
              <a:spcAft>
                <a:spcPts val="0"/>
              </a:spcAft>
              <a:buClr>
                <a:schemeClr val="dk2"/>
              </a:buClr>
              <a:buSzPts val="2400"/>
              <a:buFont typeface="Merriweather"/>
              <a:buChar char="●"/>
            </a:pPr>
            <a:r>
              <a:rPr lang="en-US" sz="2400" b="0" i="0" u="none" strike="noStrike" cap="none">
                <a:solidFill>
                  <a:schemeClr val="dk1"/>
                </a:solidFill>
                <a:latin typeface="Merriweather"/>
                <a:ea typeface="Merriweather"/>
                <a:cs typeface="Merriweather"/>
                <a:sym typeface="Merriweather"/>
              </a:rPr>
              <a:t>Direct teaching 1</a:t>
            </a:r>
            <a:r>
              <a:rPr lang="en-US" sz="2400" b="0" i="0" u="none" strike="noStrike" cap="none" baseline="30000">
                <a:solidFill>
                  <a:schemeClr val="dk1"/>
                </a:solidFill>
                <a:latin typeface="Merriweather"/>
                <a:ea typeface="Merriweather"/>
                <a:cs typeface="Merriweather"/>
                <a:sym typeface="Merriweather"/>
              </a:rPr>
              <a:t>st</a:t>
            </a:r>
            <a:r>
              <a:rPr lang="en-US" sz="2400" b="0" i="0" u="none" strike="noStrike" cap="none">
                <a:solidFill>
                  <a:schemeClr val="dk1"/>
                </a:solidFill>
                <a:latin typeface="Merriweather"/>
                <a:ea typeface="Merriweather"/>
                <a:cs typeface="Merriweather"/>
                <a:sym typeface="Merriweather"/>
              </a:rPr>
              <a:t> day/week</a:t>
            </a:r>
            <a:endParaRPr/>
          </a:p>
          <a:p>
            <a:pPr marL="639762" marR="0" lvl="1" indent="-204152" algn="l" rtl="0">
              <a:lnSpc>
                <a:spcPct val="90000"/>
              </a:lnSpc>
              <a:spcBef>
                <a:spcPts val="720"/>
              </a:spcBef>
              <a:spcAft>
                <a:spcPts val="0"/>
              </a:spcAft>
              <a:buClr>
                <a:schemeClr val="dk2"/>
              </a:buClr>
              <a:buSzPts val="2400"/>
              <a:buFont typeface="Merriweather"/>
              <a:buChar char="●"/>
            </a:pPr>
            <a:r>
              <a:rPr lang="en-US" sz="2400" b="0" i="0" u="none" strike="noStrike" cap="none">
                <a:solidFill>
                  <a:schemeClr val="dk1"/>
                </a:solidFill>
                <a:latin typeface="Merriweather"/>
                <a:ea typeface="Merriweather"/>
                <a:cs typeface="Merriweather"/>
                <a:sym typeface="Merriweather"/>
              </a:rPr>
              <a:t>Regular review, practice, &amp; positive reinforcement</a:t>
            </a:r>
            <a:endParaRPr sz="2400" b="0" i="0" u="none" strike="noStrike" cap="none">
              <a:solidFill>
                <a:schemeClr val="dk1"/>
              </a:solidFill>
              <a:latin typeface="Merriweather"/>
              <a:ea typeface="Merriweather"/>
              <a:cs typeface="Merriweather"/>
              <a:sym typeface="Merriweather"/>
            </a:endParaRPr>
          </a:p>
          <a:p>
            <a:pPr marL="435610" marR="0" lvl="1" indent="0" algn="l" rtl="0">
              <a:lnSpc>
                <a:spcPct val="90000"/>
              </a:lnSpc>
              <a:spcBef>
                <a:spcPts val="720"/>
              </a:spcBef>
              <a:spcAft>
                <a:spcPts val="0"/>
              </a:spcAft>
              <a:buClr>
                <a:schemeClr val="dk2"/>
              </a:buClr>
              <a:buSzPts val="2400"/>
              <a:buNone/>
            </a:pPr>
            <a:endParaRPr sz="2400" b="0" i="0" u="none" strike="noStrike" cap="none">
              <a:solidFill>
                <a:schemeClr val="dk1"/>
              </a:solidFill>
              <a:latin typeface="Merriweather"/>
              <a:ea typeface="Merriweather"/>
              <a:cs typeface="Merriweather"/>
              <a:sym typeface="Merriweather"/>
            </a:endParaRPr>
          </a:p>
          <a:p>
            <a:pPr marL="273050" marR="0" lvl="0" indent="-208280" algn="l" rtl="0">
              <a:lnSpc>
                <a:spcPct val="90000"/>
              </a:lnSpc>
              <a:spcBef>
                <a:spcPts val="720"/>
              </a:spcBef>
              <a:spcAft>
                <a:spcPts val="0"/>
              </a:spcAft>
              <a:buClr>
                <a:schemeClr val="dk2"/>
              </a:buClr>
              <a:buSzPts val="2400"/>
              <a:buFont typeface="Merriweather"/>
              <a:buChar char="●"/>
            </a:pPr>
            <a:r>
              <a:rPr lang="en-US" sz="2400" b="0" i="0" u="none" strike="noStrike" cap="none">
                <a:solidFill>
                  <a:srgbClr val="CC3300"/>
                </a:solidFill>
                <a:latin typeface="Merriweather"/>
                <a:ea typeface="Merriweather"/>
                <a:cs typeface="Merriweather"/>
                <a:sym typeface="Merriweather"/>
              </a:rPr>
              <a:t>Team-based</a:t>
            </a:r>
            <a:r>
              <a:rPr lang="en-US" sz="2400" b="0" i="0" u="none" strike="noStrike" cap="none">
                <a:solidFill>
                  <a:schemeClr val="dk1"/>
                </a:solidFill>
                <a:latin typeface="Merriweather"/>
                <a:ea typeface="Merriweather"/>
                <a:cs typeface="Merriweather"/>
                <a:sym typeface="Merriweather"/>
              </a:rPr>
              <a:t> identification, implementation, &amp; evaluation</a:t>
            </a:r>
            <a:endParaRPr sz="2400" b="0" i="0" u="none" strike="noStrike" cap="none">
              <a:solidFill>
                <a:schemeClr val="dk1"/>
              </a:solidFill>
              <a:latin typeface="Merriweather"/>
              <a:ea typeface="Merriweather"/>
              <a:cs typeface="Merriweather"/>
              <a:sym typeface="Merriweather"/>
            </a:endParaRPr>
          </a:p>
          <a:p>
            <a:pPr marL="64770" marR="0" lvl="0" indent="0" algn="l" rtl="0">
              <a:lnSpc>
                <a:spcPct val="90000"/>
              </a:lnSpc>
              <a:spcBef>
                <a:spcPts val="720"/>
              </a:spcBef>
              <a:spcAft>
                <a:spcPts val="0"/>
              </a:spcAft>
              <a:buClr>
                <a:schemeClr val="dk2"/>
              </a:buClr>
              <a:buSzPts val="2400"/>
              <a:buNone/>
            </a:pPr>
            <a:endParaRPr sz="2400" b="0" i="0" u="none" strike="noStrike" cap="none">
              <a:solidFill>
                <a:schemeClr val="dk1"/>
              </a:solidFill>
              <a:latin typeface="Merriweather"/>
              <a:ea typeface="Merriweather"/>
              <a:cs typeface="Merriweather"/>
              <a:sym typeface="Merriweather"/>
            </a:endParaRPr>
          </a:p>
          <a:p>
            <a:pPr marL="273050" marR="0" lvl="0" indent="-208280" algn="l" rtl="0">
              <a:lnSpc>
                <a:spcPct val="90000"/>
              </a:lnSpc>
              <a:spcBef>
                <a:spcPts val="720"/>
              </a:spcBef>
              <a:spcAft>
                <a:spcPts val="0"/>
              </a:spcAft>
              <a:buClr>
                <a:schemeClr val="dk2"/>
              </a:buClr>
              <a:buSzPts val="2400"/>
              <a:buFont typeface="Merriweather"/>
              <a:buChar char="●"/>
            </a:pPr>
            <a:r>
              <a:rPr lang="en-US" sz="2400" b="0" i="0" u="none" strike="noStrike" cap="none">
                <a:solidFill>
                  <a:srgbClr val="CC3300"/>
                </a:solidFill>
                <a:latin typeface="Merriweather"/>
                <a:ea typeface="Merriweather"/>
                <a:cs typeface="Merriweather"/>
                <a:sym typeface="Merriweather"/>
              </a:rPr>
              <a:t>Data-based</a:t>
            </a:r>
            <a:r>
              <a:rPr lang="en-US" sz="2400" b="0" i="0" u="none" strike="noStrike" cap="none">
                <a:solidFill>
                  <a:schemeClr val="dk1"/>
                </a:solidFill>
                <a:latin typeface="Merriweather"/>
                <a:ea typeface="Merriweather"/>
                <a:cs typeface="Merriweather"/>
                <a:sym typeface="Merriweather"/>
              </a:rPr>
              <a:t> decision making</a:t>
            </a:r>
            <a:endParaRPr/>
          </a:p>
        </p:txBody>
      </p:sp>
      <p:pic>
        <p:nvPicPr>
          <p:cNvPr id="559" name="Google Shape;559;p118" title="Core Content Icon"/>
          <p:cNvPicPr preferRelativeResize="0"/>
          <p:nvPr/>
        </p:nvPicPr>
        <p:blipFill rotWithShape="1">
          <a:blip r:embed="rId3">
            <a:alphaModFix/>
          </a:blip>
          <a:srcRect/>
          <a:stretch/>
        </p:blipFill>
        <p:spPr>
          <a:xfrm>
            <a:off x="304800" y="533400"/>
            <a:ext cx="713232" cy="713232"/>
          </a:xfrm>
          <a:prstGeom prst="rect">
            <a:avLst/>
          </a:prstGeom>
          <a:noFill/>
          <a:ln>
            <a:noFill/>
          </a:ln>
          <a:effectLst>
            <a:outerShdw blurRad="50800" dist="38100" dir="2700000" algn="tl" rotWithShape="0">
              <a:srgbClr val="000000">
                <a:alpha val="42745"/>
              </a:srgbClr>
            </a:outerShdw>
          </a:effectLst>
        </p:spPr>
      </p:pic>
      <p:sp>
        <p:nvSpPr>
          <p:cNvPr id="560" name="Google Shape;560;p118"/>
          <p:cNvSpPr txBox="1">
            <a:spLocks noGrp="1"/>
          </p:cNvSpPr>
          <p:nvPr>
            <p:ph type="title"/>
          </p:nvPr>
        </p:nvSpPr>
        <p:spPr>
          <a:xfrm>
            <a:off x="365298" y="350815"/>
            <a:ext cx="6987106" cy="915357"/>
          </a:xfrm>
          <a:prstGeom prst="rect">
            <a:avLst/>
          </a:prstGeom>
          <a:noFill/>
          <a:ln>
            <a:noFill/>
          </a:ln>
        </p:spPr>
        <p:txBody>
          <a:bodyPr spcFirstLastPara="1" wrap="square" lIns="0" tIns="45700" rIns="0" bIns="0" anchor="b" anchorCtr="0">
            <a:noAutofit/>
          </a:bodyPr>
          <a:lstStyle/>
          <a:p>
            <a:pPr marL="0" marR="0" lvl="0" indent="0" algn="ctr" rtl="0">
              <a:spcBef>
                <a:spcPts val="0"/>
              </a:spcBef>
              <a:spcAft>
                <a:spcPts val="0"/>
              </a:spcAft>
              <a:buClr>
                <a:schemeClr val="dk2"/>
              </a:buClr>
              <a:buSzPts val="1250"/>
              <a:buFont typeface="Calibri"/>
              <a:buNone/>
            </a:pPr>
            <a:r>
              <a:rPr lang="en-US" sz="5000" b="0" i="0" u="none" strike="noStrike" cap="none">
                <a:solidFill>
                  <a:schemeClr val="dk2"/>
                </a:solidFill>
                <a:latin typeface="Calibri"/>
                <a:ea typeface="Calibri"/>
                <a:cs typeface="Calibri"/>
                <a:sym typeface="Calibri"/>
              </a:rPr>
              <a:t>SYSTEMS FEATURES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101"/>
          <p:cNvSpPr txBox="1">
            <a:spLocks noGrp="1"/>
          </p:cNvSpPr>
          <p:nvPr>
            <p:ph type="title"/>
          </p:nvPr>
        </p:nvSpPr>
        <p:spPr>
          <a:xfrm>
            <a:off x="365298" y="350815"/>
            <a:ext cx="6987000" cy="9153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Learning Expectations</a:t>
            </a:r>
            <a:endParaRPr/>
          </a:p>
        </p:txBody>
      </p:sp>
      <p:pic>
        <p:nvPicPr>
          <p:cNvPr id="399" name="Google Shape;399;p101"/>
          <p:cNvPicPr preferRelativeResize="0"/>
          <p:nvPr/>
        </p:nvPicPr>
        <p:blipFill>
          <a:blip r:embed="rId3">
            <a:alphaModFix/>
          </a:blip>
          <a:stretch>
            <a:fillRect/>
          </a:stretch>
        </p:blipFill>
        <p:spPr>
          <a:xfrm>
            <a:off x="152400" y="1266115"/>
            <a:ext cx="8839200" cy="512271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pic>
        <p:nvPicPr>
          <p:cNvPr id="565" name="Google Shape;565;p119" descr="There is a blue circle in the middle of the page labeled Non-classroom basics.  There are lines connecting this circle to four yellow circles which are labeled:  1) teaching expectations and routines in setting, 2)  supervise actively, scan, move, interact, 3) positively reinforce, and 4) pre-correct, remind early " title="Non-classroom Basics"/>
          <p:cNvPicPr preferRelativeResize="0"/>
          <p:nvPr/>
        </p:nvPicPr>
        <p:blipFill rotWithShape="1">
          <a:blip r:embed="rId3">
            <a:alphaModFix/>
          </a:blip>
          <a:srcRect/>
          <a:stretch/>
        </p:blipFill>
        <p:spPr>
          <a:xfrm>
            <a:off x="133350" y="0"/>
            <a:ext cx="8950200" cy="6400800"/>
          </a:xfrm>
          <a:prstGeom prst="rect">
            <a:avLst/>
          </a:prstGeom>
          <a:noFill/>
          <a:ln>
            <a:noFill/>
          </a:ln>
        </p:spPr>
      </p:pic>
      <p:sp>
        <p:nvSpPr>
          <p:cNvPr id="566" name="Google Shape;566;p119" title="Starburst shape says: What, where, when, who, how at your school?"/>
          <p:cNvSpPr/>
          <p:nvPr/>
        </p:nvSpPr>
        <p:spPr>
          <a:xfrm>
            <a:off x="17132" y="1524000"/>
            <a:ext cx="3311152" cy="2842704"/>
          </a:xfrm>
          <a:prstGeom prst="irregularSeal1">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7" name="Google Shape;567;p119"/>
          <p:cNvSpPr txBox="1"/>
          <p:nvPr/>
        </p:nvSpPr>
        <p:spPr>
          <a:xfrm>
            <a:off x="609600" y="2438400"/>
            <a:ext cx="2395075" cy="1119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What, where, when, who, how at YOUR school?</a:t>
            </a:r>
            <a:endParaRPr/>
          </a:p>
        </p:txBody>
      </p:sp>
      <p:sp>
        <p:nvSpPr>
          <p:cNvPr id="568" name="Google Shape;568;p119"/>
          <p:cNvSpPr txBox="1">
            <a:spLocks noGrp="1"/>
          </p:cNvSpPr>
          <p:nvPr>
            <p:ph type="title"/>
          </p:nvPr>
        </p:nvSpPr>
        <p:spPr>
          <a:xfrm>
            <a:off x="4114799" y="76201"/>
            <a:ext cx="4343401" cy="457199"/>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1200"/>
              <a:buFont typeface="Twentieth Century"/>
              <a:buNone/>
            </a:pPr>
            <a:r>
              <a:rPr lang="en-US" sz="1200"/>
              <a:t>Non-Classroom Basics</a:t>
            </a:r>
            <a:endParaRPr sz="12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120"/>
          <p:cNvSpPr txBox="1">
            <a:spLocks noGrp="1"/>
          </p:cNvSpPr>
          <p:nvPr>
            <p:ph type="body" idx="1"/>
          </p:nvPr>
        </p:nvSpPr>
        <p:spPr>
          <a:xfrm>
            <a:off x="365298" y="1600200"/>
            <a:ext cx="8257568" cy="4691069"/>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3600"/>
              <a:buChar char="▪"/>
            </a:pPr>
            <a:r>
              <a:rPr lang="en-US" sz="3600"/>
              <a:t>Physical Environment</a:t>
            </a:r>
            <a:endParaRPr/>
          </a:p>
          <a:p>
            <a:pPr marL="342900" lvl="0" indent="-342900" algn="l" rtl="0">
              <a:spcBef>
                <a:spcPts val="720"/>
              </a:spcBef>
              <a:spcAft>
                <a:spcPts val="0"/>
              </a:spcAft>
              <a:buSzPts val="3600"/>
              <a:buChar char="▪"/>
            </a:pPr>
            <a:r>
              <a:rPr lang="en-US" sz="3600"/>
              <a:t>Routine Expectations</a:t>
            </a:r>
            <a:endParaRPr/>
          </a:p>
          <a:p>
            <a:pPr marL="342900" lvl="0" indent="-342900" algn="l" rtl="0">
              <a:spcBef>
                <a:spcPts val="720"/>
              </a:spcBef>
              <a:spcAft>
                <a:spcPts val="0"/>
              </a:spcAft>
              <a:buSzPts val="3600"/>
              <a:buChar char="▪"/>
            </a:pPr>
            <a:r>
              <a:rPr lang="en-US" sz="3600"/>
              <a:t>Staff Behavior</a:t>
            </a:r>
            <a:endParaRPr/>
          </a:p>
          <a:p>
            <a:pPr marL="342900" lvl="0" indent="-342900" algn="l" rtl="0">
              <a:spcBef>
                <a:spcPts val="720"/>
              </a:spcBef>
              <a:spcAft>
                <a:spcPts val="0"/>
              </a:spcAft>
              <a:buSzPts val="3600"/>
              <a:buChar char="▪"/>
            </a:pPr>
            <a:r>
              <a:rPr lang="en-US" sz="3600"/>
              <a:t>Student Behavior</a:t>
            </a:r>
            <a:endParaRPr/>
          </a:p>
          <a:p>
            <a:pPr marL="342900" lvl="0" indent="-139700" algn="l" rtl="0">
              <a:spcBef>
                <a:spcPts val="640"/>
              </a:spcBef>
              <a:spcAft>
                <a:spcPts val="0"/>
              </a:spcAft>
              <a:buSzPts val="3200"/>
              <a:buNone/>
            </a:pPr>
            <a:endParaRPr/>
          </a:p>
          <a:p>
            <a:pPr marL="342900" lvl="0" indent="-139700" algn="l" rtl="0">
              <a:spcBef>
                <a:spcPts val="640"/>
              </a:spcBef>
              <a:spcAft>
                <a:spcPts val="0"/>
              </a:spcAft>
              <a:buSzPts val="3200"/>
              <a:buNone/>
            </a:pPr>
            <a:endParaRPr/>
          </a:p>
        </p:txBody>
      </p:sp>
      <p:pic>
        <p:nvPicPr>
          <p:cNvPr id="574" name="Google Shape;574;p120" title="Core Content 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sp>
        <p:nvSpPr>
          <p:cNvPr id="575" name="Google Shape;575;p120"/>
          <p:cNvSpPr txBox="1">
            <a:spLocks noGrp="1"/>
          </p:cNvSpPr>
          <p:nvPr>
            <p:ph type="title"/>
          </p:nvPr>
        </p:nvSpPr>
        <p:spPr>
          <a:xfrm>
            <a:off x="365298" y="350815"/>
            <a:ext cx="6987106" cy="91535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Twentieth Century"/>
              <a:buNone/>
            </a:pPr>
            <a:r>
              <a:rPr lang="en-US" sz="4400"/>
              <a:t>Identify Expectations</a:t>
            </a:r>
            <a:endParaRPr sz="44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pic>
        <p:nvPicPr>
          <p:cNvPr id="581" name="Google Shape;581;p121" descr="This is a picture of signs from a school.  The bathroom procedures sign says: 1. Check the bathroom for cleanliness before entering. 2. Us the bathroom quickly and return to your seat.  The second sign says: How can I be organized in the restrooms..Sirrine Elementary school wide expectations, finish your business then leave, flush." title="Bathroom procedures signs"/>
          <p:cNvPicPr preferRelativeResize="0"/>
          <p:nvPr/>
        </p:nvPicPr>
        <p:blipFill rotWithShape="1">
          <a:blip r:embed="rId3">
            <a:alphaModFix/>
          </a:blip>
          <a:srcRect/>
          <a:stretch/>
        </p:blipFill>
        <p:spPr>
          <a:xfrm>
            <a:off x="685800" y="819149"/>
            <a:ext cx="6934200" cy="5200400"/>
          </a:xfrm>
          <a:prstGeom prst="rect">
            <a:avLst/>
          </a:prstGeom>
          <a:noFill/>
          <a:ln>
            <a:noFill/>
          </a:ln>
        </p:spPr>
      </p:pic>
      <p:pic>
        <p:nvPicPr>
          <p:cNvPr id="582" name="Google Shape;582;p121" descr=" Blue and white logo of an open book." title="Core-Content-Icon"/>
          <p:cNvPicPr preferRelativeResize="0"/>
          <p:nvPr/>
        </p:nvPicPr>
        <p:blipFill rotWithShape="1">
          <a:blip r:embed="rId4">
            <a:alphaModFix/>
          </a:blip>
          <a:srcRect/>
          <a:stretch/>
        </p:blipFill>
        <p:spPr>
          <a:xfrm>
            <a:off x="76200" y="76200"/>
            <a:ext cx="790591" cy="790591"/>
          </a:xfrm>
          <a:prstGeom prst="rect">
            <a:avLst/>
          </a:prstGeom>
          <a:noFill/>
          <a:ln>
            <a:noFill/>
          </a:ln>
          <a:effectLst>
            <a:outerShdw blurRad="50800" dist="38100" dir="2700000" algn="tl" rotWithShape="0">
              <a:srgbClr val="000000">
                <a:alpha val="40000"/>
              </a:srgbClr>
            </a:outerShdw>
          </a:effectLst>
        </p:spPr>
      </p:pic>
      <p:sp>
        <p:nvSpPr>
          <p:cNvPr id="583" name="Google Shape;583;p121"/>
          <p:cNvSpPr txBox="1">
            <a:spLocks noGrp="1"/>
          </p:cNvSpPr>
          <p:nvPr>
            <p:ph type="title"/>
          </p:nvPr>
        </p:nvSpPr>
        <p:spPr>
          <a:xfrm>
            <a:off x="304800" y="152400"/>
            <a:ext cx="8153400" cy="91535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990"/>
              <a:buFont typeface="Arial"/>
              <a:buNone/>
            </a:pPr>
            <a:r>
              <a:rPr lang="en-US" sz="3959" b="0" i="0" u="none" strike="noStrike" cap="none">
                <a:solidFill>
                  <a:srgbClr val="000000"/>
                </a:solidFill>
                <a:latin typeface="Arial"/>
                <a:ea typeface="Arial"/>
                <a:cs typeface="Arial"/>
                <a:sym typeface="Arial"/>
              </a:rPr>
              <a:t>Expected behaviors are visible</a:t>
            </a:r>
            <a:br>
              <a:rPr lang="en-US" sz="3959" b="0" i="0" u="none" strike="noStrike" cap="none">
                <a:solidFill>
                  <a:srgbClr val="000000"/>
                </a:solidFill>
                <a:latin typeface="Arial"/>
                <a:ea typeface="Arial"/>
                <a:cs typeface="Arial"/>
                <a:sym typeface="Arial"/>
              </a:rPr>
            </a:br>
            <a:endParaRPr sz="3959" b="0" i="0" u="none" strike="noStrike" cap="non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pic>
        <p:nvPicPr>
          <p:cNvPr id="589" name="Google Shape;589;p122" descr="This is a picture of three adults helping a young students exit the bus through the back emergency door. " title="Bus evacuation picture"/>
          <p:cNvPicPr preferRelativeResize="0"/>
          <p:nvPr/>
        </p:nvPicPr>
        <p:blipFill rotWithShape="1">
          <a:blip r:embed="rId3">
            <a:alphaModFix/>
          </a:blip>
          <a:srcRect/>
          <a:stretch/>
        </p:blipFill>
        <p:spPr>
          <a:xfrm>
            <a:off x="1135062" y="1143000"/>
            <a:ext cx="6759600" cy="4496000"/>
          </a:xfrm>
          <a:prstGeom prst="rect">
            <a:avLst/>
          </a:prstGeom>
          <a:noFill/>
          <a:ln>
            <a:noFill/>
          </a:ln>
        </p:spPr>
      </p:pic>
      <p:pic>
        <p:nvPicPr>
          <p:cNvPr id="590" name="Google Shape;590;p122" descr=" Blue and white logo of an open book." title="Core-Content-Icon"/>
          <p:cNvPicPr preferRelativeResize="0"/>
          <p:nvPr/>
        </p:nvPicPr>
        <p:blipFill rotWithShape="1">
          <a:blip r:embed="rId4">
            <a:alphaModFix/>
          </a:blip>
          <a:srcRect/>
          <a:stretch/>
        </p:blipFill>
        <p:spPr>
          <a:xfrm>
            <a:off x="152400" y="152400"/>
            <a:ext cx="713443" cy="713443"/>
          </a:xfrm>
          <a:prstGeom prst="rect">
            <a:avLst/>
          </a:prstGeom>
          <a:noFill/>
          <a:ln>
            <a:noFill/>
          </a:ln>
          <a:effectLst>
            <a:outerShdw blurRad="50800" dist="38100" dir="2700000" algn="tl" rotWithShape="0">
              <a:srgbClr val="000000">
                <a:alpha val="40000"/>
              </a:srgbClr>
            </a:outerShdw>
          </a:effectLst>
        </p:spPr>
      </p:pic>
      <p:sp>
        <p:nvSpPr>
          <p:cNvPr id="591" name="Google Shape;591;p122"/>
          <p:cNvSpPr txBox="1">
            <a:spLocks noGrp="1"/>
          </p:cNvSpPr>
          <p:nvPr>
            <p:ph type="title"/>
          </p:nvPr>
        </p:nvSpPr>
        <p:spPr>
          <a:xfrm>
            <a:off x="381000" y="228600"/>
            <a:ext cx="8563245" cy="91535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990"/>
              <a:buFont typeface="Arial"/>
              <a:buNone/>
            </a:pPr>
            <a:r>
              <a:rPr lang="en-US" sz="3959" b="0" i="0" u="none" strike="noStrike" cap="none">
                <a:solidFill>
                  <a:srgbClr val="000000"/>
                </a:solidFill>
                <a:latin typeface="Arial"/>
                <a:ea typeface="Arial"/>
                <a:cs typeface="Arial"/>
                <a:sym typeface="Arial"/>
              </a:rPr>
              <a:t>Teach Expectations in the Setting</a:t>
            </a:r>
            <a:br>
              <a:rPr lang="en-US" sz="3959" b="0" i="0" u="none" strike="noStrike" cap="none">
                <a:solidFill>
                  <a:srgbClr val="000000"/>
                </a:solidFill>
                <a:latin typeface="Arial"/>
                <a:ea typeface="Arial"/>
                <a:cs typeface="Arial"/>
                <a:sym typeface="Arial"/>
              </a:rPr>
            </a:br>
            <a:endParaRPr sz="3959" b="0" i="0" u="none" strike="noStrike" cap="non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p123"/>
          <p:cNvSpPr txBox="1">
            <a:spLocks noGrp="1"/>
          </p:cNvSpPr>
          <p:nvPr>
            <p:ph type="body" idx="1"/>
          </p:nvPr>
        </p:nvSpPr>
        <p:spPr>
          <a:xfrm>
            <a:off x="381000" y="1219200"/>
            <a:ext cx="8257568" cy="4691069"/>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SzPts val="2000"/>
              <a:buNone/>
            </a:pPr>
            <a:r>
              <a:rPr lang="en-US" sz="2000" b="1" i="0" u="none" strike="noStrike" cap="none">
                <a:solidFill>
                  <a:srgbClr val="000090"/>
                </a:solidFill>
                <a:latin typeface="Calibri"/>
                <a:ea typeface="Calibri"/>
                <a:cs typeface="Calibri"/>
                <a:sym typeface="Calibri"/>
              </a:rPr>
              <a:t>TEACH</a:t>
            </a:r>
            <a:r>
              <a:rPr lang="en-US" sz="2000" b="0" i="0" u="none" strike="noStrike" cap="none">
                <a:solidFill>
                  <a:srgbClr val="000090"/>
                </a:solidFill>
                <a:latin typeface="Calibri"/>
                <a:ea typeface="Calibri"/>
                <a:cs typeface="Calibri"/>
                <a:sym typeface="Calibri"/>
              </a:rPr>
              <a:t> - Overview of the lesson:  “Today we are going to talk about how ‘we are kind, responsible, and safe in the restroom.”</a:t>
            </a:r>
            <a:endParaRPr/>
          </a:p>
          <a:p>
            <a:pPr marL="342900" marR="0" lvl="0" indent="-330200" algn="l" rtl="0">
              <a:lnSpc>
                <a:spcPct val="80000"/>
              </a:lnSpc>
              <a:spcBef>
                <a:spcPts val="320"/>
              </a:spcBef>
              <a:spcAft>
                <a:spcPts val="0"/>
              </a:spcAft>
              <a:buClr>
                <a:schemeClr val="dk1"/>
              </a:buClr>
              <a:buSzPts val="2000"/>
              <a:buFont typeface="Arial"/>
              <a:buChar char="•"/>
            </a:pPr>
            <a:r>
              <a:rPr lang="en-US" sz="2000" b="0" i="0" u="none" strike="noStrike" cap="none">
                <a:solidFill>
                  <a:srgbClr val="000090"/>
                </a:solidFill>
                <a:latin typeface="Calibri"/>
                <a:ea typeface="Calibri"/>
                <a:cs typeface="Calibri"/>
                <a:sym typeface="Calibri"/>
              </a:rPr>
              <a:t>Show the </a:t>
            </a:r>
            <a:r>
              <a:rPr lang="en-US" sz="2000" b="1" i="0" u="none" strike="noStrike" cap="none">
                <a:solidFill>
                  <a:srgbClr val="000090"/>
                </a:solidFill>
                <a:latin typeface="Calibri"/>
                <a:ea typeface="Calibri"/>
                <a:cs typeface="Calibri"/>
                <a:sym typeface="Calibri"/>
              </a:rPr>
              <a:t>Teaching Poster</a:t>
            </a:r>
            <a:r>
              <a:rPr lang="en-US" sz="2000" b="0" i="0" u="none" strike="noStrike" cap="none">
                <a:solidFill>
                  <a:srgbClr val="000090"/>
                </a:solidFill>
                <a:latin typeface="Calibri"/>
                <a:ea typeface="Calibri"/>
                <a:cs typeface="Calibri"/>
                <a:sym typeface="Calibri"/>
              </a:rPr>
              <a:t> of Expectations with pictures and walk through the expectations.</a:t>
            </a:r>
            <a:endParaRPr/>
          </a:p>
          <a:p>
            <a:pPr marL="342900" marR="0" lvl="0" indent="-330200" algn="l" rtl="0">
              <a:lnSpc>
                <a:spcPct val="80000"/>
              </a:lnSpc>
              <a:spcBef>
                <a:spcPts val="320"/>
              </a:spcBef>
              <a:spcAft>
                <a:spcPts val="0"/>
              </a:spcAft>
              <a:buClr>
                <a:schemeClr val="dk1"/>
              </a:buClr>
              <a:buSzPts val="2000"/>
              <a:buFont typeface="Arial"/>
              <a:buChar char="•"/>
            </a:pPr>
            <a:r>
              <a:rPr lang="en-US" sz="2000" b="0" i="0" u="none" strike="noStrike" cap="none">
                <a:solidFill>
                  <a:srgbClr val="000090"/>
                </a:solidFill>
                <a:latin typeface="Calibri"/>
                <a:ea typeface="Calibri"/>
                <a:cs typeface="Calibri"/>
                <a:sym typeface="Calibri"/>
              </a:rPr>
              <a:t>Discuss the details of the expectations with students.</a:t>
            </a:r>
            <a:endParaRPr/>
          </a:p>
          <a:p>
            <a:pPr marL="0" marR="0" lvl="0" indent="0" algn="l" rtl="0">
              <a:lnSpc>
                <a:spcPct val="80000"/>
              </a:lnSpc>
              <a:spcBef>
                <a:spcPts val="320"/>
              </a:spcBef>
              <a:spcAft>
                <a:spcPts val="0"/>
              </a:spcAft>
              <a:buSzPts val="2000"/>
              <a:buNone/>
            </a:pPr>
            <a:endParaRPr sz="2000">
              <a:solidFill>
                <a:srgbClr val="000090"/>
              </a:solidFill>
            </a:endParaRPr>
          </a:p>
          <a:p>
            <a:pPr marL="0" marR="0" lvl="0" indent="0" algn="l" rtl="0">
              <a:lnSpc>
                <a:spcPct val="80000"/>
              </a:lnSpc>
              <a:spcBef>
                <a:spcPts val="320"/>
              </a:spcBef>
              <a:spcAft>
                <a:spcPts val="0"/>
              </a:spcAft>
              <a:buSzPts val="2000"/>
              <a:buNone/>
            </a:pPr>
            <a:r>
              <a:rPr lang="en-US" sz="2000" b="1" i="0" u="none" strike="noStrike" cap="none">
                <a:solidFill>
                  <a:srgbClr val="000090"/>
                </a:solidFill>
                <a:latin typeface="Calibri"/>
                <a:ea typeface="Calibri"/>
                <a:cs typeface="Calibri"/>
                <a:sym typeface="Calibri"/>
              </a:rPr>
              <a:t>MODEL</a:t>
            </a:r>
            <a:r>
              <a:rPr lang="en-US" sz="2000" b="0" i="0" u="none" strike="noStrike" cap="none">
                <a:solidFill>
                  <a:srgbClr val="000090"/>
                </a:solidFill>
                <a:latin typeface="Calibri"/>
                <a:ea typeface="Calibri"/>
                <a:cs typeface="Calibri"/>
                <a:sym typeface="Calibri"/>
              </a:rPr>
              <a:t> – Adults demonstrate examples of not following expectations.		</a:t>
            </a:r>
            <a:endParaRPr/>
          </a:p>
          <a:p>
            <a:pPr marL="342900" marR="0" lvl="0" indent="-330200" algn="l" rtl="0">
              <a:lnSpc>
                <a:spcPct val="80000"/>
              </a:lnSpc>
              <a:spcBef>
                <a:spcPts val="320"/>
              </a:spcBef>
              <a:spcAft>
                <a:spcPts val="0"/>
              </a:spcAft>
              <a:buClr>
                <a:schemeClr val="dk1"/>
              </a:buClr>
              <a:buSzPts val="2000"/>
              <a:buFont typeface="Arial"/>
              <a:buChar char="•"/>
            </a:pPr>
            <a:r>
              <a:rPr lang="en-US" sz="2000" b="0" i="0" u="none" strike="noStrike" cap="none">
                <a:solidFill>
                  <a:srgbClr val="000090"/>
                </a:solidFill>
                <a:latin typeface="Calibri"/>
                <a:ea typeface="Calibri"/>
                <a:cs typeface="Calibri"/>
                <a:sym typeface="Calibri"/>
              </a:rPr>
              <a:t>Choose a couple of students to “show” examples of following the expectations.</a:t>
            </a:r>
            <a:endParaRPr/>
          </a:p>
          <a:p>
            <a:pPr marL="342900" marR="0" lvl="0" indent="-330200" algn="l" rtl="0">
              <a:lnSpc>
                <a:spcPct val="80000"/>
              </a:lnSpc>
              <a:spcBef>
                <a:spcPts val="320"/>
              </a:spcBef>
              <a:spcAft>
                <a:spcPts val="0"/>
              </a:spcAft>
              <a:buClr>
                <a:schemeClr val="dk1"/>
              </a:buClr>
              <a:buSzPts val="2000"/>
              <a:buFont typeface="Arial"/>
              <a:buChar char="•"/>
            </a:pPr>
            <a:r>
              <a:rPr lang="en-US" sz="2000" b="0" i="0" u="none" strike="noStrike" cap="none">
                <a:solidFill>
                  <a:srgbClr val="000090"/>
                </a:solidFill>
                <a:latin typeface="Calibri"/>
                <a:ea typeface="Calibri"/>
                <a:cs typeface="Calibri"/>
                <a:sym typeface="Calibri"/>
              </a:rPr>
              <a:t>Discussion.  “Tell me what Kind, Responsible, and Safe look like, feel like, or sound like in the restroom.</a:t>
            </a:r>
            <a:r>
              <a:rPr lang="en-US" sz="2000">
                <a:solidFill>
                  <a:srgbClr val="000090"/>
                </a:solidFill>
              </a:rPr>
              <a:t>”</a:t>
            </a:r>
            <a:endParaRPr/>
          </a:p>
          <a:p>
            <a:pPr marL="0" marR="0" lvl="0" indent="0" algn="l" rtl="0">
              <a:lnSpc>
                <a:spcPct val="80000"/>
              </a:lnSpc>
              <a:spcBef>
                <a:spcPts val="320"/>
              </a:spcBef>
              <a:spcAft>
                <a:spcPts val="0"/>
              </a:spcAft>
              <a:buSzPts val="2000"/>
              <a:buNone/>
            </a:pPr>
            <a:endParaRPr sz="2000">
              <a:solidFill>
                <a:srgbClr val="000090"/>
              </a:solidFill>
            </a:endParaRPr>
          </a:p>
          <a:p>
            <a:pPr marL="0" marR="0" lvl="0" indent="0" algn="l" rtl="0">
              <a:lnSpc>
                <a:spcPct val="80000"/>
              </a:lnSpc>
              <a:spcBef>
                <a:spcPts val="320"/>
              </a:spcBef>
              <a:spcAft>
                <a:spcPts val="0"/>
              </a:spcAft>
              <a:buSzPts val="2000"/>
              <a:buNone/>
            </a:pPr>
            <a:r>
              <a:rPr lang="en-US" sz="2000" b="1" i="0" u="none" strike="noStrike" cap="none">
                <a:solidFill>
                  <a:srgbClr val="000090"/>
                </a:solidFill>
                <a:latin typeface="Calibri"/>
                <a:ea typeface="Calibri"/>
                <a:cs typeface="Calibri"/>
                <a:sym typeface="Calibri"/>
              </a:rPr>
              <a:t>PRACTICE</a:t>
            </a:r>
            <a:endParaRPr/>
          </a:p>
          <a:p>
            <a:pPr marL="342900" marR="0" lvl="0" indent="-330200" algn="l" rtl="0">
              <a:lnSpc>
                <a:spcPct val="80000"/>
              </a:lnSpc>
              <a:spcBef>
                <a:spcPts val="320"/>
              </a:spcBef>
              <a:spcAft>
                <a:spcPts val="0"/>
              </a:spcAft>
              <a:buClr>
                <a:schemeClr val="dk1"/>
              </a:buClr>
              <a:buSzPts val="2000"/>
              <a:buFont typeface="Arial"/>
              <a:buChar char="•"/>
            </a:pPr>
            <a:r>
              <a:rPr lang="en-US" sz="2000" b="0" i="0" u="none" strike="noStrike" cap="none">
                <a:solidFill>
                  <a:srgbClr val="000090"/>
                </a:solidFill>
                <a:latin typeface="Calibri"/>
                <a:ea typeface="Calibri"/>
                <a:cs typeface="Calibri"/>
                <a:sym typeface="Calibri"/>
              </a:rPr>
              <a:t>Have all students line up outside the restroom, and two at a time come into the restroom to show the following of the restroom expectations with an adult monitoring.  </a:t>
            </a:r>
            <a:endParaRPr/>
          </a:p>
          <a:p>
            <a:pPr marL="342900" marR="0" lvl="0" indent="-330200" algn="l" rtl="0">
              <a:lnSpc>
                <a:spcPct val="80000"/>
              </a:lnSpc>
              <a:spcBef>
                <a:spcPts val="320"/>
              </a:spcBef>
              <a:spcAft>
                <a:spcPts val="0"/>
              </a:spcAft>
              <a:buClr>
                <a:schemeClr val="dk1"/>
              </a:buClr>
              <a:buSzPts val="2000"/>
              <a:buFont typeface="Arial"/>
              <a:buChar char="•"/>
            </a:pPr>
            <a:r>
              <a:rPr lang="en-US" sz="2000" b="0" i="0" u="none" strike="noStrike" cap="none">
                <a:solidFill>
                  <a:srgbClr val="000090"/>
                </a:solidFill>
                <a:latin typeface="Calibri"/>
                <a:ea typeface="Calibri"/>
                <a:cs typeface="Calibri"/>
                <a:sym typeface="Calibri"/>
              </a:rPr>
              <a:t>Debrief with students any questions.  “Are there any questions you have about being Kind, responsible, and safe behavior in the restroom?”</a:t>
            </a:r>
            <a:endParaRPr/>
          </a:p>
          <a:p>
            <a:pPr marL="342900" marR="0" lvl="0" indent="-342900" algn="l" rtl="0">
              <a:lnSpc>
                <a:spcPct val="80000"/>
              </a:lnSpc>
              <a:spcBef>
                <a:spcPts val="256"/>
              </a:spcBef>
              <a:spcAft>
                <a:spcPts val="0"/>
              </a:spcAft>
              <a:buClr>
                <a:schemeClr val="dk1"/>
              </a:buClr>
              <a:buSzPts val="1260"/>
              <a:buFont typeface="Arial"/>
              <a:buNone/>
            </a:pPr>
            <a:endParaRPr sz="1280" b="0" i="0" u="none" strike="noStrike" cap="none">
              <a:solidFill>
                <a:schemeClr val="dk1"/>
              </a:solidFill>
              <a:latin typeface="Calibri"/>
              <a:ea typeface="Calibri"/>
              <a:cs typeface="Calibri"/>
              <a:sym typeface="Calibri"/>
            </a:endParaRPr>
          </a:p>
        </p:txBody>
      </p:sp>
      <p:pic>
        <p:nvPicPr>
          <p:cNvPr id="597" name="Google Shape;597;p123" title="Core Content 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sp>
        <p:nvSpPr>
          <p:cNvPr id="598" name="Google Shape;598;p123"/>
          <p:cNvSpPr txBox="1">
            <a:spLocks noGrp="1"/>
          </p:cNvSpPr>
          <p:nvPr>
            <p:ph type="title"/>
          </p:nvPr>
        </p:nvSpPr>
        <p:spPr>
          <a:xfrm>
            <a:off x="1066800" y="304800"/>
            <a:ext cx="6987106" cy="915357"/>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100"/>
              <a:buFont typeface="Calibri"/>
              <a:buNone/>
            </a:pPr>
            <a:r>
              <a:rPr lang="en-US" sz="4400" b="0" i="0" u="none" strike="noStrike" cap="none">
                <a:solidFill>
                  <a:schemeClr val="dk1"/>
                </a:solidFill>
                <a:latin typeface="Calibri"/>
                <a:ea typeface="Calibri"/>
                <a:cs typeface="Calibri"/>
                <a:sym typeface="Calibri"/>
              </a:rPr>
              <a:t>Lesson</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p124"/>
          <p:cNvSpPr txBox="1"/>
          <p:nvPr/>
        </p:nvSpPr>
        <p:spPr>
          <a:xfrm>
            <a:off x="6324600" y="5943600"/>
            <a:ext cx="3200400"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“Not my job”</a:t>
            </a:r>
            <a:endParaRPr sz="1800" b="0" i="0" u="none" strike="noStrike" cap="none">
              <a:solidFill>
                <a:srgbClr val="000000"/>
              </a:solidFill>
              <a:latin typeface="Arial"/>
              <a:ea typeface="Arial"/>
              <a:cs typeface="Arial"/>
              <a:sym typeface="Arial"/>
            </a:endParaRPr>
          </a:p>
        </p:txBody>
      </p:sp>
      <p:pic>
        <p:nvPicPr>
          <p:cNvPr id="605" name="Google Shape;605;p124" descr="This picture shows the white line painted on the edge of a road with no shoulder.  There is a tree partly on the road and the white paint goes around the tree, so the white line is crooked on the edge of the road." title="Highway stripping error picture"/>
          <p:cNvPicPr preferRelativeResize="0"/>
          <p:nvPr/>
        </p:nvPicPr>
        <p:blipFill rotWithShape="1">
          <a:blip r:embed="rId3">
            <a:alphaModFix/>
          </a:blip>
          <a:srcRect/>
          <a:stretch/>
        </p:blipFill>
        <p:spPr>
          <a:xfrm>
            <a:off x="5777525" y="1431625"/>
            <a:ext cx="3276600" cy="4419600"/>
          </a:xfrm>
          <a:prstGeom prst="rect">
            <a:avLst/>
          </a:prstGeom>
          <a:noFill/>
          <a:ln>
            <a:noFill/>
          </a:ln>
        </p:spPr>
      </p:pic>
      <p:sp>
        <p:nvSpPr>
          <p:cNvPr id="606" name="Google Shape;606;p124"/>
          <p:cNvSpPr txBox="1">
            <a:spLocks noGrp="1"/>
          </p:cNvSpPr>
          <p:nvPr>
            <p:ph type="body" idx="1"/>
          </p:nvPr>
        </p:nvSpPr>
        <p:spPr>
          <a:xfrm>
            <a:off x="296485" y="1621825"/>
            <a:ext cx="8257500" cy="4691100"/>
          </a:xfrm>
          <a:prstGeom prst="rect">
            <a:avLst/>
          </a:prstGeom>
          <a:noFill/>
          <a:ln>
            <a:noFill/>
          </a:ln>
        </p:spPr>
        <p:txBody>
          <a:bodyPr spcFirstLastPara="1" wrap="square" lIns="91425" tIns="45700" rIns="91425" bIns="45700" anchor="t" anchorCtr="0">
            <a:noAutofit/>
          </a:bodyPr>
          <a:lstStyle/>
          <a:p>
            <a:pPr marL="273050" marR="0" lvl="0" indent="-269240" algn="l" rtl="0">
              <a:lnSpc>
                <a:spcPct val="100000"/>
              </a:lnSpc>
              <a:spcBef>
                <a:spcPts val="0"/>
              </a:spcBef>
              <a:spcAft>
                <a:spcPts val="0"/>
              </a:spcAft>
              <a:buClr>
                <a:srgbClr val="0BD0D9"/>
              </a:buClr>
              <a:buSzPts val="2600"/>
              <a:buFont typeface="Merriweather"/>
              <a:buChar char="●"/>
            </a:pPr>
            <a:r>
              <a:rPr lang="en-US" sz="2600" b="0" i="0" u="none" strike="noStrike" cap="none">
                <a:solidFill>
                  <a:schemeClr val="dk1"/>
                </a:solidFill>
                <a:latin typeface="Merriweather"/>
                <a:ea typeface="Merriweather"/>
                <a:cs typeface="Merriweather"/>
                <a:sym typeface="Merriweather"/>
              </a:rPr>
              <a:t>Staff outnumbered </a:t>
            </a:r>
            <a:endParaRPr sz="2600"/>
          </a:p>
          <a:p>
            <a:pPr marL="639762" marR="0" lvl="1" indent="-260032" algn="l" rtl="0">
              <a:lnSpc>
                <a:spcPct val="100000"/>
              </a:lnSpc>
              <a:spcBef>
                <a:spcPts val="560"/>
              </a:spcBef>
              <a:spcAft>
                <a:spcPts val="0"/>
              </a:spcAft>
              <a:buClr>
                <a:schemeClr val="accent1"/>
              </a:buClr>
              <a:buSzPts val="2600"/>
              <a:buFont typeface="Merriweather"/>
              <a:buChar char="●"/>
            </a:pPr>
            <a:r>
              <a:rPr lang="en-US" sz="2600" b="0" i="0" u="none" strike="noStrike" cap="none">
                <a:solidFill>
                  <a:schemeClr val="dk1"/>
                </a:solidFill>
                <a:latin typeface="Merriweather"/>
                <a:ea typeface="Merriweather"/>
                <a:cs typeface="Merriweather"/>
                <a:sym typeface="Merriweather"/>
              </a:rPr>
              <a:t>Unified Front/Same page</a:t>
            </a:r>
            <a:endParaRPr sz="2600" b="0" i="0" u="none" strike="noStrike" cap="none">
              <a:solidFill>
                <a:schemeClr val="dk1"/>
              </a:solidFill>
              <a:latin typeface="Merriweather"/>
              <a:ea typeface="Merriweather"/>
              <a:cs typeface="Merriweather"/>
              <a:sym typeface="Merriweather"/>
            </a:endParaRPr>
          </a:p>
          <a:p>
            <a:pPr marL="393700" marR="0" lvl="1" indent="0" algn="l" rtl="0">
              <a:lnSpc>
                <a:spcPct val="100000"/>
              </a:lnSpc>
              <a:spcBef>
                <a:spcPts val="560"/>
              </a:spcBef>
              <a:spcAft>
                <a:spcPts val="0"/>
              </a:spcAft>
              <a:buClr>
                <a:schemeClr val="accent1"/>
              </a:buClr>
              <a:buSzPts val="2380"/>
              <a:buNone/>
            </a:pPr>
            <a:endParaRPr sz="2600" b="0" i="0" u="none" strike="noStrike" cap="none">
              <a:solidFill>
                <a:schemeClr val="dk1"/>
              </a:solidFill>
              <a:latin typeface="Merriweather"/>
              <a:ea typeface="Merriweather"/>
              <a:cs typeface="Merriweather"/>
              <a:sym typeface="Merriweather"/>
            </a:endParaRPr>
          </a:p>
          <a:p>
            <a:pPr marL="273050" marR="0" lvl="0" indent="-269240" algn="l" rtl="0">
              <a:lnSpc>
                <a:spcPct val="100000"/>
              </a:lnSpc>
              <a:spcBef>
                <a:spcPts val="560"/>
              </a:spcBef>
              <a:spcAft>
                <a:spcPts val="0"/>
              </a:spcAft>
              <a:buClr>
                <a:srgbClr val="0BD0D9"/>
              </a:buClr>
              <a:buSzPts val="2600"/>
              <a:buFont typeface="Merriweather"/>
              <a:buChar char="●"/>
            </a:pPr>
            <a:r>
              <a:rPr lang="en-US" sz="2600" b="0" i="0" u="none" strike="noStrike" cap="none">
                <a:solidFill>
                  <a:schemeClr val="dk1"/>
                </a:solidFill>
                <a:latin typeface="Merriweather"/>
                <a:ea typeface="Merriweather"/>
                <a:cs typeface="Merriweather"/>
                <a:sym typeface="Merriweather"/>
              </a:rPr>
              <a:t>Adult presence </a:t>
            </a:r>
            <a:endParaRPr sz="2600"/>
          </a:p>
          <a:p>
            <a:pPr marL="639762" marR="0" lvl="1" indent="-260032" algn="l" rtl="0">
              <a:lnSpc>
                <a:spcPct val="100000"/>
              </a:lnSpc>
              <a:spcBef>
                <a:spcPts val="560"/>
              </a:spcBef>
              <a:spcAft>
                <a:spcPts val="0"/>
              </a:spcAft>
              <a:buClr>
                <a:schemeClr val="accent1"/>
              </a:buClr>
              <a:buSzPts val="2600"/>
              <a:buFont typeface="Merriweather"/>
              <a:buChar char="●"/>
            </a:pPr>
            <a:r>
              <a:rPr lang="en-US" sz="2600" b="0" i="0" u="none" strike="noStrike" cap="none">
                <a:solidFill>
                  <a:schemeClr val="dk1"/>
                </a:solidFill>
                <a:latin typeface="Merriweather"/>
                <a:ea typeface="Merriweather"/>
                <a:cs typeface="Merriweather"/>
                <a:sym typeface="Merriweather"/>
              </a:rPr>
              <a:t>Prompts desired behavior</a:t>
            </a:r>
            <a:endParaRPr sz="2600"/>
          </a:p>
          <a:p>
            <a:pPr marL="639762" marR="0" lvl="1" indent="-260032" algn="l" rtl="0">
              <a:lnSpc>
                <a:spcPct val="100000"/>
              </a:lnSpc>
              <a:spcBef>
                <a:spcPts val="560"/>
              </a:spcBef>
              <a:spcAft>
                <a:spcPts val="0"/>
              </a:spcAft>
              <a:buClr>
                <a:schemeClr val="accent1"/>
              </a:buClr>
              <a:buSzPts val="2600"/>
              <a:buFont typeface="Merriweather"/>
              <a:buChar char="●"/>
            </a:pPr>
            <a:r>
              <a:rPr lang="en-US" sz="2600" b="0" i="0" u="none" strike="noStrike" cap="none">
                <a:solidFill>
                  <a:schemeClr val="dk1"/>
                </a:solidFill>
                <a:latin typeface="Merriweather"/>
                <a:ea typeface="Merriweather"/>
                <a:cs typeface="Merriweather"/>
                <a:sym typeface="Merriweather"/>
              </a:rPr>
              <a:t>Deters problem behavior</a:t>
            </a:r>
            <a:endParaRPr sz="2600" b="0" i="0" u="none" strike="noStrike" cap="none">
              <a:solidFill>
                <a:schemeClr val="dk1"/>
              </a:solidFill>
              <a:latin typeface="Merriweather"/>
              <a:ea typeface="Merriweather"/>
              <a:cs typeface="Merriweather"/>
              <a:sym typeface="Merriweather"/>
            </a:endParaRPr>
          </a:p>
          <a:p>
            <a:pPr marL="393700" marR="0" lvl="1" indent="0" algn="l" rtl="0">
              <a:lnSpc>
                <a:spcPct val="100000"/>
              </a:lnSpc>
              <a:spcBef>
                <a:spcPts val="560"/>
              </a:spcBef>
              <a:spcAft>
                <a:spcPts val="0"/>
              </a:spcAft>
              <a:buClr>
                <a:schemeClr val="accent1"/>
              </a:buClr>
              <a:buSzPts val="2380"/>
              <a:buNone/>
            </a:pPr>
            <a:endParaRPr sz="2600" b="0" i="0" u="none" strike="noStrike" cap="none">
              <a:solidFill>
                <a:schemeClr val="dk1"/>
              </a:solidFill>
              <a:latin typeface="Merriweather"/>
              <a:ea typeface="Merriweather"/>
              <a:cs typeface="Merriweather"/>
              <a:sym typeface="Merriweather"/>
            </a:endParaRPr>
          </a:p>
          <a:p>
            <a:pPr marL="273050" marR="0" lvl="0" indent="-269240" algn="l" rtl="0">
              <a:lnSpc>
                <a:spcPct val="100000"/>
              </a:lnSpc>
              <a:spcBef>
                <a:spcPts val="560"/>
              </a:spcBef>
              <a:spcAft>
                <a:spcPts val="0"/>
              </a:spcAft>
              <a:buClr>
                <a:srgbClr val="0BD0D9"/>
              </a:buClr>
              <a:buSzPts val="2600"/>
              <a:buFont typeface="Merriweather"/>
              <a:buChar char="●"/>
            </a:pPr>
            <a:r>
              <a:rPr lang="en-US" sz="2600" b="0" i="0" u="none" strike="noStrike" cap="none">
                <a:solidFill>
                  <a:schemeClr val="dk1"/>
                </a:solidFill>
                <a:latin typeface="Merriweather"/>
                <a:ea typeface="Merriweather"/>
                <a:cs typeface="Merriweather"/>
                <a:sym typeface="Merriweather"/>
              </a:rPr>
              <a:t>“Being a good citizen”</a:t>
            </a:r>
            <a:endParaRPr sz="2600"/>
          </a:p>
          <a:p>
            <a:pPr marL="639762" marR="0" lvl="1" indent="-260032" algn="l" rtl="0">
              <a:lnSpc>
                <a:spcPct val="100000"/>
              </a:lnSpc>
              <a:spcBef>
                <a:spcPts val="560"/>
              </a:spcBef>
              <a:spcAft>
                <a:spcPts val="0"/>
              </a:spcAft>
              <a:buClr>
                <a:schemeClr val="accent1"/>
              </a:buClr>
              <a:buSzPts val="2600"/>
              <a:buFont typeface="Merriweather"/>
              <a:buChar char="●"/>
            </a:pPr>
            <a:r>
              <a:rPr lang="en-US" sz="2600" b="0" i="0" u="none" strike="noStrike" cap="none">
                <a:solidFill>
                  <a:schemeClr val="dk1"/>
                </a:solidFill>
                <a:latin typeface="Merriweather"/>
                <a:ea typeface="Merriweather"/>
                <a:cs typeface="Merriweather"/>
                <a:sym typeface="Merriweather"/>
              </a:rPr>
              <a:t>Contribute to school climate</a:t>
            </a:r>
            <a:endParaRPr sz="2600"/>
          </a:p>
        </p:txBody>
      </p:sp>
      <p:pic>
        <p:nvPicPr>
          <p:cNvPr id="607" name="Google Shape;607;p124" title="Core Content Icon"/>
          <p:cNvPicPr preferRelativeResize="0"/>
          <p:nvPr/>
        </p:nvPicPr>
        <p:blipFill rotWithShape="1">
          <a:blip r:embed="rId4">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sp>
        <p:nvSpPr>
          <p:cNvPr id="608" name="Google Shape;608;p124"/>
          <p:cNvSpPr txBox="1">
            <a:spLocks noGrp="1"/>
          </p:cNvSpPr>
          <p:nvPr>
            <p:ph type="title"/>
          </p:nvPr>
        </p:nvSpPr>
        <p:spPr>
          <a:xfrm>
            <a:off x="1143000" y="609600"/>
            <a:ext cx="6987000" cy="915300"/>
          </a:xfrm>
          <a:prstGeom prst="rect">
            <a:avLst/>
          </a:prstGeom>
          <a:noFill/>
          <a:ln>
            <a:noFill/>
          </a:ln>
        </p:spPr>
        <p:txBody>
          <a:bodyPr spcFirstLastPara="1" wrap="square" lIns="0" tIns="45700" rIns="0" bIns="0" anchor="b" anchorCtr="0">
            <a:noAutofit/>
          </a:bodyPr>
          <a:lstStyle/>
          <a:p>
            <a:pPr marL="0" marR="0" lvl="0" indent="0" algn="l" rtl="0">
              <a:lnSpc>
                <a:spcPct val="100000"/>
              </a:lnSpc>
              <a:spcBef>
                <a:spcPts val="0"/>
              </a:spcBef>
              <a:spcAft>
                <a:spcPts val="0"/>
              </a:spcAft>
              <a:buClr>
                <a:schemeClr val="dk2"/>
              </a:buClr>
              <a:buSzPts val="1125"/>
              <a:buFont typeface="Calibri"/>
              <a:buNone/>
            </a:pPr>
            <a:r>
              <a:rPr lang="en-US" sz="4500" b="0" i="0" u="none" strike="noStrike" cap="none">
                <a:solidFill>
                  <a:schemeClr val="dk2"/>
                </a:solidFill>
                <a:latin typeface="Calibri"/>
                <a:ea typeface="Calibri"/>
                <a:cs typeface="Calibri"/>
                <a:sym typeface="Calibri"/>
              </a:rPr>
              <a:t>Why does everyone need to be involved?</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pic>
        <p:nvPicPr>
          <p:cNvPr id="613" name="Google Shape;613;p125" title="Thumbs up cartoon"/>
          <p:cNvPicPr preferRelativeResize="0"/>
          <p:nvPr/>
        </p:nvPicPr>
        <p:blipFill rotWithShape="1">
          <a:blip r:embed="rId3">
            <a:alphaModFix/>
          </a:blip>
          <a:srcRect/>
          <a:stretch/>
        </p:blipFill>
        <p:spPr>
          <a:xfrm>
            <a:off x="5334000" y="2514600"/>
            <a:ext cx="3068619" cy="3733800"/>
          </a:xfrm>
          <a:prstGeom prst="rect">
            <a:avLst/>
          </a:prstGeom>
          <a:noFill/>
          <a:ln>
            <a:noFill/>
          </a:ln>
        </p:spPr>
      </p:pic>
      <p:sp>
        <p:nvSpPr>
          <p:cNvPr id="614" name="Google Shape;614;p125"/>
          <p:cNvSpPr txBox="1">
            <a:spLocks noGrp="1"/>
          </p:cNvSpPr>
          <p:nvPr>
            <p:ph type="body" idx="1"/>
          </p:nvPr>
        </p:nvSpPr>
        <p:spPr>
          <a:xfrm>
            <a:off x="365298" y="1600200"/>
            <a:ext cx="8257568" cy="469106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700"/>
              <a:buNone/>
            </a:pPr>
            <a:r>
              <a:rPr lang="en-US" sz="2800" b="1">
                <a:solidFill>
                  <a:schemeClr val="dk1"/>
                </a:solidFill>
                <a:latin typeface="Calibri"/>
                <a:ea typeface="Calibri"/>
                <a:cs typeface="Calibri"/>
                <a:sym typeface="Calibri"/>
              </a:rPr>
              <a:t>Contextually, developmentally, culturally appropriate</a:t>
            </a:r>
            <a:endParaRPr sz="2800" b="1">
              <a:solidFill>
                <a:schemeClr val="dk1"/>
              </a:solidFill>
              <a:latin typeface="Calibri"/>
              <a:ea typeface="Calibri"/>
              <a:cs typeface="Calibri"/>
              <a:sym typeface="Calibri"/>
            </a:endParaRPr>
          </a:p>
          <a:p>
            <a:pPr marL="0" lvl="0" indent="0" algn="l" rtl="0">
              <a:spcBef>
                <a:spcPts val="0"/>
              </a:spcBef>
              <a:spcAft>
                <a:spcPts val="0"/>
              </a:spcAft>
              <a:buSzPts val="700"/>
              <a:buNone/>
            </a:pPr>
            <a:endParaRPr sz="2800" b="1">
              <a:solidFill>
                <a:schemeClr val="dk1"/>
              </a:solidFill>
              <a:latin typeface="Calibri"/>
              <a:ea typeface="Calibri"/>
              <a:cs typeface="Calibri"/>
              <a:sym typeface="Calibri"/>
            </a:endParaRPr>
          </a:p>
          <a:p>
            <a:pPr marL="0" lvl="0" indent="0" algn="l" rtl="0">
              <a:spcBef>
                <a:spcPts val="0"/>
              </a:spcBef>
              <a:spcAft>
                <a:spcPts val="0"/>
              </a:spcAft>
              <a:buSzPts val="700"/>
              <a:buNone/>
            </a:pPr>
            <a:r>
              <a:rPr lang="en-US" sz="2800" b="1">
                <a:solidFill>
                  <a:schemeClr val="dk1"/>
                </a:solidFill>
                <a:latin typeface="Calibri"/>
                <a:ea typeface="Calibri"/>
                <a:cs typeface="Calibri"/>
                <a:sym typeface="Calibri"/>
              </a:rPr>
              <a:t>Genuine, efficient, effective</a:t>
            </a:r>
            <a:endParaRPr sz="2800" b="1">
              <a:solidFill>
                <a:schemeClr val="dk1"/>
              </a:solidFill>
              <a:latin typeface="Calibri"/>
              <a:ea typeface="Calibri"/>
              <a:cs typeface="Calibri"/>
              <a:sym typeface="Calibri"/>
            </a:endParaRPr>
          </a:p>
          <a:p>
            <a:pPr marL="0" lvl="0" indent="0" algn="l" rtl="0">
              <a:spcBef>
                <a:spcPts val="0"/>
              </a:spcBef>
              <a:spcAft>
                <a:spcPts val="0"/>
              </a:spcAft>
              <a:buSzPts val="700"/>
              <a:buNone/>
            </a:pPr>
            <a:endParaRPr sz="2800" b="1">
              <a:solidFill>
                <a:schemeClr val="dk1"/>
              </a:solidFill>
              <a:latin typeface="Calibri"/>
              <a:ea typeface="Calibri"/>
              <a:cs typeface="Calibri"/>
              <a:sym typeface="Calibri"/>
            </a:endParaRPr>
          </a:p>
          <a:p>
            <a:pPr marL="0" lvl="0" indent="0" algn="l" rtl="0">
              <a:spcBef>
                <a:spcPts val="0"/>
              </a:spcBef>
              <a:spcAft>
                <a:spcPts val="0"/>
              </a:spcAft>
              <a:buSzPts val="700"/>
              <a:buNone/>
            </a:pPr>
            <a:r>
              <a:rPr lang="en-US" sz="2800" b="1">
                <a:solidFill>
                  <a:schemeClr val="dk1"/>
                </a:solidFill>
                <a:latin typeface="Calibri"/>
                <a:ea typeface="Calibri"/>
                <a:cs typeface="Calibri"/>
                <a:sym typeface="Calibri"/>
              </a:rPr>
              <a:t>Specific, meaningful</a:t>
            </a:r>
            <a:endParaRPr sz="2800" b="1">
              <a:solidFill>
                <a:schemeClr val="dk1"/>
              </a:solidFill>
              <a:latin typeface="Calibri"/>
              <a:ea typeface="Calibri"/>
              <a:cs typeface="Calibri"/>
              <a:sym typeface="Calibri"/>
            </a:endParaRPr>
          </a:p>
          <a:p>
            <a:pPr marL="0" lvl="0" indent="0" algn="l" rtl="0">
              <a:spcBef>
                <a:spcPts val="0"/>
              </a:spcBef>
              <a:spcAft>
                <a:spcPts val="0"/>
              </a:spcAft>
              <a:buSzPts val="700"/>
              <a:buNone/>
            </a:pPr>
            <a:endParaRPr sz="2800" b="1">
              <a:solidFill>
                <a:schemeClr val="dk1"/>
              </a:solidFill>
              <a:latin typeface="Calibri"/>
              <a:ea typeface="Calibri"/>
              <a:cs typeface="Calibri"/>
              <a:sym typeface="Calibri"/>
            </a:endParaRPr>
          </a:p>
          <a:p>
            <a:pPr marL="0" lvl="0" indent="0" algn="l" rtl="0">
              <a:spcBef>
                <a:spcPts val="0"/>
              </a:spcBef>
              <a:spcAft>
                <a:spcPts val="0"/>
              </a:spcAft>
              <a:buSzPts val="700"/>
              <a:buNone/>
            </a:pPr>
            <a:r>
              <a:rPr lang="en-US" sz="2800" b="1">
                <a:solidFill>
                  <a:schemeClr val="dk1"/>
                </a:solidFill>
                <a:latin typeface="Calibri"/>
                <a:ea typeface="Calibri"/>
                <a:cs typeface="Calibri"/>
                <a:sym typeface="Calibri"/>
              </a:rPr>
              <a:t>Varied in type and form</a:t>
            </a:r>
            <a:endParaRPr sz="2800" b="1">
              <a:solidFill>
                <a:schemeClr val="dk1"/>
              </a:solidFill>
              <a:latin typeface="Calibri"/>
              <a:ea typeface="Calibri"/>
              <a:cs typeface="Calibri"/>
              <a:sym typeface="Calibri"/>
            </a:endParaRPr>
          </a:p>
          <a:p>
            <a:pPr marL="342900" lvl="0" indent="-139700" algn="l" rtl="0">
              <a:spcBef>
                <a:spcPts val="640"/>
              </a:spcBef>
              <a:spcAft>
                <a:spcPts val="0"/>
              </a:spcAft>
              <a:buSzPts val="3200"/>
              <a:buNone/>
            </a:pPr>
            <a:endParaRPr/>
          </a:p>
        </p:txBody>
      </p:sp>
      <p:pic>
        <p:nvPicPr>
          <p:cNvPr id="615" name="Google Shape;615;p125" title="Core Content Icon"/>
          <p:cNvPicPr preferRelativeResize="0"/>
          <p:nvPr/>
        </p:nvPicPr>
        <p:blipFill rotWithShape="1">
          <a:blip r:embed="rId4">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sp>
        <p:nvSpPr>
          <p:cNvPr id="616" name="Google Shape;616;p125"/>
          <p:cNvSpPr txBox="1">
            <a:spLocks noGrp="1"/>
          </p:cNvSpPr>
          <p:nvPr>
            <p:ph type="title"/>
          </p:nvPr>
        </p:nvSpPr>
        <p:spPr>
          <a:xfrm>
            <a:off x="990600" y="381000"/>
            <a:ext cx="8122892" cy="91535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2800"/>
              <a:buFont typeface="Twentieth Century"/>
              <a:buNone/>
            </a:pPr>
            <a:r>
              <a:rPr lang="en-US" sz="2800" b="1"/>
              <a:t>1. At least 4 positives for each negative student contact?</a:t>
            </a:r>
            <a:endParaRPr sz="2800" b="1"/>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Google Shape;622;p126"/>
          <p:cNvSpPr txBox="1">
            <a:spLocks noGrp="1"/>
          </p:cNvSpPr>
          <p:nvPr>
            <p:ph type="body" idx="1"/>
          </p:nvPr>
        </p:nvSpPr>
        <p:spPr>
          <a:xfrm>
            <a:off x="365298" y="1600200"/>
            <a:ext cx="8257568" cy="4691069"/>
          </a:xfrm>
          <a:prstGeom prst="rect">
            <a:avLst/>
          </a:prstGeom>
          <a:noFill/>
          <a:ln>
            <a:noFill/>
          </a:ln>
        </p:spPr>
        <p:txBody>
          <a:bodyPr spcFirstLastPara="1" wrap="square" lIns="91425" tIns="45700" rIns="91425" bIns="45700" anchor="t" anchorCtr="0">
            <a:noAutofit/>
          </a:bodyPr>
          <a:lstStyle/>
          <a:p>
            <a:pPr marL="273050" marR="0" lvl="0" indent="-273050" algn="l" rtl="0">
              <a:lnSpc>
                <a:spcPct val="100000"/>
              </a:lnSpc>
              <a:spcBef>
                <a:spcPts val="0"/>
              </a:spcBef>
              <a:spcAft>
                <a:spcPts val="0"/>
              </a:spcAft>
              <a:buClr>
                <a:schemeClr val="dk1"/>
              </a:buClr>
              <a:buSzPts val="1000"/>
              <a:buFont typeface="Merriweather"/>
              <a:buNone/>
            </a:pPr>
            <a:r>
              <a:rPr lang="en-US" sz="4000" b="0" i="0" u="none" strike="noStrike" cap="none">
                <a:solidFill>
                  <a:schemeClr val="dk1"/>
                </a:solidFill>
                <a:latin typeface="Merriweather"/>
                <a:ea typeface="Merriweather"/>
                <a:cs typeface="Merriweather"/>
                <a:sym typeface="Merriweather"/>
              </a:rPr>
              <a:t>	</a:t>
            </a:r>
            <a:r>
              <a:rPr lang="en-US" sz="4000" b="0" i="1" u="none" strike="noStrike" cap="none">
                <a:solidFill>
                  <a:schemeClr val="dk1"/>
                </a:solidFill>
                <a:latin typeface="Merriweather"/>
                <a:ea typeface="Merriweather"/>
                <a:cs typeface="Merriweather"/>
                <a:sym typeface="Merriweather"/>
              </a:rPr>
              <a:t>Teachers report that when students are </a:t>
            </a:r>
            <a:r>
              <a:rPr lang="en-US" sz="4000" b="0" i="1" u="none" strike="noStrike" cap="none">
                <a:solidFill>
                  <a:srgbClr val="FF3300"/>
                </a:solidFill>
                <a:latin typeface="Merriweather"/>
                <a:ea typeface="Merriweather"/>
                <a:cs typeface="Merriweather"/>
                <a:sym typeface="Merriweather"/>
              </a:rPr>
              <a:t>greeted by an adult</a:t>
            </a:r>
            <a:r>
              <a:rPr lang="en-US" sz="4000" b="0" i="1" u="none" strike="noStrike" cap="none">
                <a:solidFill>
                  <a:schemeClr val="dk1"/>
                </a:solidFill>
                <a:latin typeface="Merriweather"/>
                <a:ea typeface="Merriweather"/>
                <a:cs typeface="Merriweather"/>
                <a:sym typeface="Merriweather"/>
              </a:rPr>
              <a:t> in morning, it takes less time to complete morning routines &amp; get first lesson started.</a:t>
            </a:r>
            <a:endParaRPr/>
          </a:p>
        </p:txBody>
      </p:sp>
      <p:pic>
        <p:nvPicPr>
          <p:cNvPr id="623" name="Google Shape;623;p126" title="Core Content Icon"/>
          <p:cNvPicPr preferRelativeResize="0"/>
          <p:nvPr/>
        </p:nvPicPr>
        <p:blipFill rotWithShape="1">
          <a:blip r:embed="rId3">
            <a:alphaModFix/>
          </a:blip>
          <a:srcRect/>
          <a:stretch/>
        </p:blipFill>
        <p:spPr>
          <a:xfrm>
            <a:off x="304800" y="457200"/>
            <a:ext cx="713232" cy="713232"/>
          </a:xfrm>
          <a:prstGeom prst="rect">
            <a:avLst/>
          </a:prstGeom>
          <a:noFill/>
          <a:ln>
            <a:noFill/>
          </a:ln>
          <a:effectLst>
            <a:outerShdw blurRad="50800" dist="38100" dir="2700000" algn="tl" rotWithShape="0">
              <a:srgbClr val="000000">
                <a:alpha val="42745"/>
              </a:srgbClr>
            </a:outerShdw>
          </a:effectLst>
        </p:spPr>
      </p:pic>
      <p:sp>
        <p:nvSpPr>
          <p:cNvPr id="624" name="Google Shape;624;p126"/>
          <p:cNvSpPr txBox="1">
            <a:spLocks noGrp="1"/>
          </p:cNvSpPr>
          <p:nvPr>
            <p:ph type="title"/>
          </p:nvPr>
        </p:nvSpPr>
        <p:spPr>
          <a:xfrm>
            <a:off x="1143000" y="381000"/>
            <a:ext cx="6987106" cy="915357"/>
          </a:xfrm>
          <a:prstGeom prst="rect">
            <a:avLst/>
          </a:prstGeom>
          <a:noFill/>
          <a:ln>
            <a:noFill/>
          </a:ln>
        </p:spPr>
        <p:txBody>
          <a:bodyPr spcFirstLastPara="1" wrap="square" lIns="0" tIns="45700" rIns="0" bIns="0" anchor="b" anchorCtr="0">
            <a:noAutofit/>
          </a:bodyPr>
          <a:lstStyle/>
          <a:p>
            <a:pPr marL="0" marR="0" lvl="0" indent="0" algn="l" rtl="0">
              <a:lnSpc>
                <a:spcPct val="100000"/>
              </a:lnSpc>
              <a:spcBef>
                <a:spcPts val="0"/>
              </a:spcBef>
              <a:spcAft>
                <a:spcPts val="0"/>
              </a:spcAft>
              <a:buClr>
                <a:schemeClr val="dk2"/>
              </a:buClr>
              <a:buSzPts val="1250"/>
              <a:buFont typeface="Calibri"/>
              <a:buNone/>
            </a:pPr>
            <a:r>
              <a:rPr lang="en-US" sz="5000" b="0" i="1" u="none" strike="noStrike" cap="none">
                <a:solidFill>
                  <a:schemeClr val="dk2"/>
                </a:solidFill>
                <a:latin typeface="Calibri"/>
                <a:ea typeface="Calibri"/>
                <a:cs typeface="Calibri"/>
                <a:sym typeface="Calibri"/>
              </a:rPr>
              <a:t>“Good morning, class!”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pic>
        <p:nvPicPr>
          <p:cNvPr id="629" name="Google Shape;629;p127" title="Core Content Icon"/>
          <p:cNvPicPr preferRelativeResize="0"/>
          <p:nvPr/>
        </p:nvPicPr>
        <p:blipFill rotWithShape="1">
          <a:blip r:embed="rId3">
            <a:alphaModFix/>
          </a:blip>
          <a:srcRect/>
          <a:stretch/>
        </p:blipFill>
        <p:spPr>
          <a:xfrm>
            <a:off x="152400" y="228600"/>
            <a:ext cx="713232" cy="713232"/>
          </a:xfrm>
          <a:prstGeom prst="rect">
            <a:avLst/>
          </a:prstGeom>
          <a:noFill/>
          <a:ln>
            <a:noFill/>
          </a:ln>
          <a:effectLst>
            <a:outerShdw blurRad="50800" dist="38100" dir="2700000" algn="tl" rotWithShape="0">
              <a:srgbClr val="000000">
                <a:alpha val="42745"/>
              </a:srgbClr>
            </a:outerShdw>
          </a:effectLst>
        </p:spPr>
      </p:pic>
      <p:pic>
        <p:nvPicPr>
          <p:cNvPr id="630" name="Google Shape;630;p127" descr="This is a picture on a school playground.  Three teachers stand talking in the foreground while three students stand on a tire swing in the background." title="Playground picture"/>
          <p:cNvPicPr preferRelativeResize="0">
            <a:picLocks noGrp="1"/>
          </p:cNvPicPr>
          <p:nvPr>
            <p:ph type="body" idx="1"/>
          </p:nvPr>
        </p:nvPicPr>
        <p:blipFill rotWithShape="1">
          <a:blip r:embed="rId4">
            <a:alphaModFix/>
          </a:blip>
          <a:srcRect l="10171" r="10171"/>
          <a:stretch/>
        </p:blipFill>
        <p:spPr>
          <a:xfrm>
            <a:off x="364604" y="1600200"/>
            <a:ext cx="4038600" cy="4697187"/>
          </a:xfrm>
          <a:prstGeom prst="rect">
            <a:avLst/>
          </a:prstGeom>
          <a:noFill/>
          <a:ln>
            <a:noFill/>
          </a:ln>
        </p:spPr>
      </p:pic>
      <p:pic>
        <p:nvPicPr>
          <p:cNvPr id="631" name="Google Shape;631;p127" descr="This is a picture in an elementary school hallway.  Two teachers stand talking and drinking coffee in the foreground.  Behind the teachers, two students are standing in their lockers and peering out. " title="Hallway picture"/>
          <p:cNvPicPr preferRelativeResize="0"/>
          <p:nvPr/>
        </p:nvPicPr>
        <p:blipFill rotWithShape="1">
          <a:blip r:embed="rId5">
            <a:alphaModFix/>
          </a:blip>
          <a:srcRect/>
          <a:stretch/>
        </p:blipFill>
        <p:spPr>
          <a:xfrm>
            <a:off x="4724400" y="1600200"/>
            <a:ext cx="3886200" cy="4648200"/>
          </a:xfrm>
          <a:prstGeom prst="rect">
            <a:avLst/>
          </a:prstGeom>
          <a:noFill/>
          <a:ln>
            <a:noFill/>
          </a:ln>
        </p:spPr>
      </p:pic>
      <p:sp>
        <p:nvSpPr>
          <p:cNvPr id="632" name="Google Shape;632;p127" descr="Obvious, positive, interactive, unpredictable" title="Obvious, positive, interactive, unpredictable"/>
          <p:cNvSpPr txBox="1"/>
          <p:nvPr/>
        </p:nvSpPr>
        <p:spPr>
          <a:xfrm>
            <a:off x="3581400" y="1676400"/>
            <a:ext cx="2057400" cy="1415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600"/>
              <a:buFont typeface="Calibri"/>
              <a:buNone/>
            </a:pPr>
            <a:r>
              <a:rPr lang="en-US" sz="2400" b="1" i="0" u="none" strike="noStrike" cap="none">
                <a:solidFill>
                  <a:schemeClr val="dk1"/>
                </a:solidFill>
                <a:latin typeface="Calibri"/>
                <a:ea typeface="Calibri"/>
                <a:cs typeface="Calibri"/>
                <a:sym typeface="Calibri"/>
              </a:rPr>
              <a:t>Obvious</a:t>
            </a:r>
            <a:endParaRPr/>
          </a:p>
          <a:p>
            <a:pPr marL="0" marR="0" lvl="0" indent="0" algn="ctr" rtl="0">
              <a:lnSpc>
                <a:spcPct val="100000"/>
              </a:lnSpc>
              <a:spcBef>
                <a:spcPts val="0"/>
              </a:spcBef>
              <a:spcAft>
                <a:spcPts val="0"/>
              </a:spcAft>
              <a:buClr>
                <a:schemeClr val="dk1"/>
              </a:buClr>
              <a:buSzPts val="600"/>
              <a:buFont typeface="Calibri"/>
              <a:buNone/>
            </a:pPr>
            <a:r>
              <a:rPr lang="en-US" sz="2400" b="1" i="0" u="none" strike="noStrike" cap="none">
                <a:solidFill>
                  <a:schemeClr val="dk1"/>
                </a:solidFill>
                <a:latin typeface="Calibri"/>
                <a:ea typeface="Calibri"/>
                <a:cs typeface="Calibri"/>
                <a:sym typeface="Calibri"/>
              </a:rPr>
              <a:t>Positive</a:t>
            </a:r>
            <a:endParaRPr/>
          </a:p>
          <a:p>
            <a:pPr marL="0" marR="0" lvl="0" indent="0" algn="ctr" rtl="0">
              <a:lnSpc>
                <a:spcPct val="100000"/>
              </a:lnSpc>
              <a:spcBef>
                <a:spcPts val="0"/>
              </a:spcBef>
              <a:spcAft>
                <a:spcPts val="0"/>
              </a:spcAft>
              <a:buClr>
                <a:schemeClr val="dk1"/>
              </a:buClr>
              <a:buSzPts val="600"/>
              <a:buFont typeface="Calibri"/>
              <a:buNone/>
            </a:pPr>
            <a:r>
              <a:rPr lang="en-US" sz="2400" b="1" i="0" u="none" strike="noStrike" cap="none">
                <a:solidFill>
                  <a:schemeClr val="dk1"/>
                </a:solidFill>
                <a:latin typeface="Calibri"/>
                <a:ea typeface="Calibri"/>
                <a:cs typeface="Calibri"/>
                <a:sym typeface="Calibri"/>
              </a:rPr>
              <a:t>Interactive</a:t>
            </a:r>
            <a:endParaRPr/>
          </a:p>
          <a:p>
            <a:pPr marL="0" marR="0" lvl="0" indent="0" algn="ctr" rtl="0">
              <a:lnSpc>
                <a:spcPct val="100000"/>
              </a:lnSpc>
              <a:spcBef>
                <a:spcPts val="0"/>
              </a:spcBef>
              <a:spcAft>
                <a:spcPts val="0"/>
              </a:spcAft>
              <a:buClr>
                <a:schemeClr val="dk1"/>
              </a:buClr>
              <a:buSzPts val="600"/>
              <a:buFont typeface="Calibri"/>
              <a:buNone/>
            </a:pPr>
            <a:r>
              <a:rPr lang="en-US" sz="2400" b="1" i="0" u="none" strike="noStrike" cap="none">
                <a:solidFill>
                  <a:schemeClr val="dk1"/>
                </a:solidFill>
                <a:latin typeface="Calibri"/>
                <a:ea typeface="Calibri"/>
                <a:cs typeface="Calibri"/>
                <a:sym typeface="Calibri"/>
              </a:rPr>
              <a:t>Unpredictable</a:t>
            </a:r>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33" name="Google Shape;633;p127"/>
          <p:cNvSpPr txBox="1">
            <a:spLocks noGrp="1"/>
          </p:cNvSpPr>
          <p:nvPr>
            <p:ph type="title"/>
          </p:nvPr>
        </p:nvSpPr>
        <p:spPr>
          <a:xfrm>
            <a:off x="364604" y="350815"/>
            <a:ext cx="6987106" cy="91535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000"/>
              <a:buFont typeface="Calibri"/>
              <a:buNone/>
            </a:pPr>
            <a:r>
              <a:rPr lang="en-US" sz="4000" b="1" i="0" u="none" strike="noStrike" cap="none">
                <a:solidFill>
                  <a:schemeClr val="dk1"/>
                </a:solidFill>
                <a:latin typeface="Calibri"/>
                <a:ea typeface="Calibri"/>
                <a:cs typeface="Calibri"/>
                <a:sym typeface="Calibri"/>
              </a:rPr>
              <a:t>2. Did I move continuously </a:t>
            </a:r>
            <a:br>
              <a:rPr lang="en-US" sz="4000" b="1" i="0" u="none" strike="noStrike" cap="none">
                <a:solidFill>
                  <a:schemeClr val="dk1"/>
                </a:solidFill>
                <a:latin typeface="Calibri"/>
                <a:ea typeface="Calibri"/>
                <a:cs typeface="Calibri"/>
                <a:sym typeface="Calibri"/>
              </a:rPr>
            </a:br>
            <a:r>
              <a:rPr lang="en-US" sz="4000" b="1" i="0" u="none" strike="noStrike" cap="none">
                <a:solidFill>
                  <a:schemeClr val="dk1"/>
                </a:solidFill>
                <a:latin typeface="Calibri"/>
                <a:ea typeface="Calibri"/>
                <a:cs typeface="Calibri"/>
                <a:sym typeface="Calibri"/>
              </a:rPr>
              <a:t>throughout the area?</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pic>
        <p:nvPicPr>
          <p:cNvPr id="638" name="Google Shape;638;p128" title="Core Content 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pic>
        <p:nvPicPr>
          <p:cNvPr id="639" name="Google Shape;639;p128" descr="This is a picture in a school hallway.  A teacher is leaning against the wall and is looking down at a magazine or similiar reading. " title="Hallway picture"/>
          <p:cNvPicPr preferRelativeResize="0">
            <a:picLocks noGrp="1"/>
          </p:cNvPicPr>
          <p:nvPr>
            <p:ph type="body" idx="1"/>
          </p:nvPr>
        </p:nvPicPr>
        <p:blipFill rotWithShape="1">
          <a:blip r:embed="rId4">
            <a:alphaModFix/>
          </a:blip>
          <a:srcRect l="16395" r="16395"/>
          <a:stretch/>
        </p:blipFill>
        <p:spPr>
          <a:xfrm rot="-5400000">
            <a:off x="4596495" y="1118507"/>
            <a:ext cx="4038600" cy="4697187"/>
          </a:xfrm>
          <a:prstGeom prst="rect">
            <a:avLst/>
          </a:prstGeom>
          <a:noFill/>
          <a:ln>
            <a:noFill/>
          </a:ln>
        </p:spPr>
      </p:pic>
      <p:sp>
        <p:nvSpPr>
          <p:cNvPr id="640" name="Google Shape;640;p128"/>
          <p:cNvSpPr txBox="1"/>
          <p:nvPr/>
        </p:nvSpPr>
        <p:spPr>
          <a:xfrm>
            <a:off x="381000" y="1447800"/>
            <a:ext cx="4038600" cy="3754874"/>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rgbClr val="6179C7"/>
              </a:buClr>
              <a:buSzPts val="2800"/>
              <a:buFont typeface="Arial"/>
              <a:buChar char="•"/>
            </a:pPr>
            <a:r>
              <a:rPr lang="en-US" sz="2800" b="0" i="0" u="none" strike="noStrike" cap="none">
                <a:solidFill>
                  <a:srgbClr val="6179C7"/>
                </a:solidFill>
                <a:latin typeface="Arial"/>
                <a:ea typeface="Arial"/>
                <a:cs typeface="Arial"/>
                <a:sym typeface="Arial"/>
              </a:rPr>
              <a:t>Head up</a:t>
            </a:r>
            <a:endParaRPr/>
          </a:p>
          <a:p>
            <a:pPr marL="457200" marR="0" lvl="0" indent="-457200" algn="l" rtl="0">
              <a:lnSpc>
                <a:spcPct val="100000"/>
              </a:lnSpc>
              <a:spcBef>
                <a:spcPts val="0"/>
              </a:spcBef>
              <a:spcAft>
                <a:spcPts val="0"/>
              </a:spcAft>
              <a:buClr>
                <a:srgbClr val="6179C7"/>
              </a:buClr>
              <a:buSzPts val="2800"/>
              <a:buFont typeface="Arial"/>
              <a:buChar char="•"/>
            </a:pPr>
            <a:r>
              <a:rPr lang="en-US" sz="2800" b="0" i="0" u="none" strike="noStrike" cap="none">
                <a:solidFill>
                  <a:srgbClr val="6179C7"/>
                </a:solidFill>
                <a:latin typeface="Arial"/>
                <a:ea typeface="Arial"/>
                <a:cs typeface="Arial"/>
                <a:sym typeface="Arial"/>
              </a:rPr>
              <a:t>Make Eye Contact</a:t>
            </a:r>
            <a:endParaRPr/>
          </a:p>
          <a:p>
            <a:pPr marL="457200" marR="0" lvl="0" indent="-457200" algn="l" rtl="0">
              <a:lnSpc>
                <a:spcPct val="100000"/>
              </a:lnSpc>
              <a:spcBef>
                <a:spcPts val="0"/>
              </a:spcBef>
              <a:spcAft>
                <a:spcPts val="0"/>
              </a:spcAft>
              <a:buClr>
                <a:srgbClr val="6179C7"/>
              </a:buClr>
              <a:buSzPts val="2800"/>
              <a:buFont typeface="Arial"/>
              <a:buChar char="•"/>
            </a:pPr>
            <a:r>
              <a:rPr lang="en-US" sz="2800" b="0" i="0" u="none" strike="noStrike" cap="none">
                <a:solidFill>
                  <a:srgbClr val="6179C7"/>
                </a:solidFill>
                <a:latin typeface="Arial"/>
                <a:ea typeface="Arial"/>
                <a:cs typeface="Arial"/>
                <a:sym typeface="Arial"/>
              </a:rPr>
              <a:t>Open Body Posture</a:t>
            </a:r>
            <a:endParaRPr/>
          </a:p>
          <a:p>
            <a:pPr marL="457200" marR="0" lvl="0" indent="-457200" algn="l" rtl="0">
              <a:lnSpc>
                <a:spcPct val="100000"/>
              </a:lnSpc>
              <a:spcBef>
                <a:spcPts val="0"/>
              </a:spcBef>
              <a:spcAft>
                <a:spcPts val="0"/>
              </a:spcAft>
              <a:buClr>
                <a:srgbClr val="6179C7"/>
              </a:buClr>
              <a:buSzPts val="2800"/>
              <a:buFont typeface="Arial"/>
              <a:buChar char="•"/>
            </a:pPr>
            <a:r>
              <a:rPr lang="en-US" sz="2800" b="0" i="0" u="none" strike="noStrike" cap="none">
                <a:solidFill>
                  <a:srgbClr val="6179C7"/>
                </a:solidFill>
                <a:latin typeface="Arial"/>
                <a:ea typeface="Arial"/>
                <a:cs typeface="Arial"/>
                <a:sym typeface="Arial"/>
              </a:rPr>
              <a:t>Head/Body orientation</a:t>
            </a:r>
            <a:endParaRPr/>
          </a:p>
          <a:p>
            <a:pPr marL="457200" marR="0" lvl="0" indent="-457200" algn="l" rtl="0">
              <a:lnSpc>
                <a:spcPct val="100000"/>
              </a:lnSpc>
              <a:spcBef>
                <a:spcPts val="0"/>
              </a:spcBef>
              <a:spcAft>
                <a:spcPts val="0"/>
              </a:spcAft>
              <a:buClr>
                <a:srgbClr val="6179C7"/>
              </a:buClr>
              <a:buSzPts val="2800"/>
              <a:buFont typeface="Arial"/>
              <a:buChar char="•"/>
            </a:pPr>
            <a:r>
              <a:rPr lang="en-US" sz="2800" b="0" i="0" u="none" strike="noStrike" cap="none">
                <a:solidFill>
                  <a:srgbClr val="6179C7"/>
                </a:solidFill>
                <a:latin typeface="Arial"/>
                <a:ea typeface="Arial"/>
                <a:cs typeface="Arial"/>
                <a:sym typeface="Arial"/>
              </a:rPr>
              <a:t>Varied type/form</a:t>
            </a:r>
            <a:endParaRPr/>
          </a:p>
          <a:p>
            <a:pPr marL="457200" marR="0" lvl="0" indent="-457200" algn="l" rtl="0">
              <a:lnSpc>
                <a:spcPct val="100000"/>
              </a:lnSpc>
              <a:spcBef>
                <a:spcPts val="0"/>
              </a:spcBef>
              <a:spcAft>
                <a:spcPts val="0"/>
              </a:spcAft>
              <a:buClr>
                <a:srgbClr val="6179C7"/>
              </a:buClr>
              <a:buSzPts val="2800"/>
              <a:buFont typeface="Arial"/>
              <a:buChar char="•"/>
            </a:pPr>
            <a:r>
              <a:rPr lang="en-US" sz="2800" b="0" i="0" u="none" strike="noStrike" cap="none">
                <a:solidFill>
                  <a:srgbClr val="6179C7"/>
                </a:solidFill>
                <a:latin typeface="Arial"/>
                <a:ea typeface="Arial"/>
                <a:cs typeface="Arial"/>
                <a:sym typeface="Arial"/>
              </a:rPr>
              <a:t>Predictable vs Unpredictable</a:t>
            </a:r>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1" name="Google Shape;641;p128"/>
          <p:cNvSpPr txBox="1">
            <a:spLocks noGrp="1"/>
          </p:cNvSpPr>
          <p:nvPr>
            <p:ph type="title"/>
          </p:nvPr>
        </p:nvSpPr>
        <p:spPr>
          <a:xfrm>
            <a:off x="364604" y="350815"/>
            <a:ext cx="6987106" cy="91535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000"/>
              <a:buFont typeface="Calibri"/>
              <a:buNone/>
            </a:pPr>
            <a:r>
              <a:rPr lang="en-US" sz="4000" b="1" i="0" u="none" strike="noStrike" cap="none">
                <a:solidFill>
                  <a:schemeClr val="dk1"/>
                </a:solidFill>
                <a:latin typeface="Calibri"/>
                <a:ea typeface="Calibri"/>
                <a:cs typeface="Calibri"/>
                <a:sym typeface="Calibri"/>
              </a:rPr>
              <a:t>3. Did I scan frequently?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graphicFrame>
        <p:nvGraphicFramePr>
          <p:cNvPr id="405" name="Google Shape;405;p102" descr="Following items listed: discipline data, data-based decision making, fidelity data, annual evaluation." title="TFI Sub-scale: Evaluation"/>
          <p:cNvGraphicFramePr/>
          <p:nvPr/>
        </p:nvGraphicFramePr>
        <p:xfrm>
          <a:off x="4460241" y="1229597"/>
          <a:ext cx="4059300" cy="1737410"/>
        </p:xfrm>
        <a:graphic>
          <a:graphicData uri="http://schemas.openxmlformats.org/drawingml/2006/table">
            <a:tbl>
              <a:tblPr firstRow="1" bandRow="1">
                <a:noFill/>
                <a:tableStyleId>{94E3E78C-2CBC-43F1-98CF-B84794D86B75}</a:tableStyleId>
              </a:tblPr>
              <a:tblGrid>
                <a:gridCol w="936950">
                  <a:extLst>
                    <a:ext uri="{9D8B030D-6E8A-4147-A177-3AD203B41FA5}">
                      <a16:colId xmlns:a16="http://schemas.microsoft.com/office/drawing/2014/main" val="20000"/>
                    </a:ext>
                  </a:extLst>
                </a:gridCol>
                <a:gridCol w="3122350">
                  <a:extLst>
                    <a:ext uri="{9D8B030D-6E8A-4147-A177-3AD203B41FA5}">
                      <a16:colId xmlns:a16="http://schemas.microsoft.com/office/drawing/2014/main" val="20001"/>
                    </a:ext>
                  </a:extLst>
                </a:gridCol>
              </a:tblGrid>
              <a:tr h="281550">
                <a:tc gridSpan="2">
                  <a:txBody>
                    <a:bodyPr/>
                    <a:lstStyle/>
                    <a:p>
                      <a:pPr marL="0" marR="0" lvl="0" indent="0" algn="ctr" rtl="0">
                        <a:spcBef>
                          <a:spcPts val="0"/>
                        </a:spcBef>
                        <a:spcAft>
                          <a:spcPts val="0"/>
                        </a:spcAft>
                        <a:buNone/>
                      </a:pPr>
                      <a:r>
                        <a:rPr lang="en-US" sz="2000" b="0" u="none">
                          <a:solidFill>
                            <a:schemeClr val="dk2"/>
                          </a:solidFill>
                        </a:rPr>
                        <a:t>TFI Sub-Scale: </a:t>
                      </a:r>
                      <a:r>
                        <a:rPr lang="en-US" sz="2000" u="none">
                          <a:solidFill>
                            <a:schemeClr val="dk2"/>
                          </a:solidFill>
                        </a:rPr>
                        <a:t>Evaluation </a:t>
                      </a:r>
                      <a:endParaRPr sz="2000" b="0" u="none">
                        <a:solidFill>
                          <a:schemeClr val="dk2"/>
                        </a:solidFill>
                        <a:latin typeface="Calibri"/>
                        <a:ea typeface="Calibri"/>
                        <a:cs typeface="Calibri"/>
                        <a:sym typeface="Calibri"/>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238225">
                <a:tc>
                  <a:txBody>
                    <a:bodyPr/>
                    <a:lstStyle/>
                    <a:p>
                      <a:pPr marL="0" marR="0" lvl="0" indent="0" algn="l" rtl="0">
                        <a:spcBef>
                          <a:spcPts val="0"/>
                        </a:spcBef>
                        <a:spcAft>
                          <a:spcPts val="0"/>
                        </a:spcAft>
                        <a:buNone/>
                      </a:pPr>
                      <a:r>
                        <a:rPr lang="en-US" sz="1600">
                          <a:solidFill>
                            <a:schemeClr val="dk2"/>
                          </a:solidFill>
                        </a:rPr>
                        <a:t>TFI 1.12</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Discipline Data</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1"/>
                  </a:ext>
                </a:extLst>
              </a:tr>
              <a:tr h="238225">
                <a:tc>
                  <a:txBody>
                    <a:bodyPr/>
                    <a:lstStyle/>
                    <a:p>
                      <a:pPr marL="0" marR="0" lvl="0" indent="0" algn="l" rtl="0">
                        <a:spcBef>
                          <a:spcPts val="0"/>
                        </a:spcBef>
                        <a:spcAft>
                          <a:spcPts val="0"/>
                        </a:spcAft>
                        <a:buNone/>
                      </a:pPr>
                      <a:r>
                        <a:rPr lang="en-US" sz="1600">
                          <a:solidFill>
                            <a:schemeClr val="dk2"/>
                          </a:solidFill>
                        </a:rPr>
                        <a:t>TFI 1.13</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Data-based Decision Making</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2"/>
                  </a:ext>
                </a:extLst>
              </a:tr>
              <a:tr h="238225">
                <a:tc>
                  <a:txBody>
                    <a:bodyPr/>
                    <a:lstStyle/>
                    <a:p>
                      <a:pPr marL="0" marR="0" lvl="0" indent="0" algn="l" rtl="0">
                        <a:spcBef>
                          <a:spcPts val="0"/>
                        </a:spcBef>
                        <a:spcAft>
                          <a:spcPts val="0"/>
                        </a:spcAft>
                        <a:buNone/>
                      </a:pPr>
                      <a:r>
                        <a:rPr lang="en-US" sz="1600">
                          <a:solidFill>
                            <a:schemeClr val="dk2"/>
                          </a:solidFill>
                        </a:rPr>
                        <a:t>TFI 1.14</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Fidelity Data</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3"/>
                  </a:ext>
                </a:extLst>
              </a:tr>
              <a:tr h="238225">
                <a:tc>
                  <a:txBody>
                    <a:bodyPr/>
                    <a:lstStyle/>
                    <a:p>
                      <a:pPr marL="0" marR="0" lvl="0" indent="0" algn="l" rtl="0">
                        <a:spcBef>
                          <a:spcPts val="0"/>
                        </a:spcBef>
                        <a:spcAft>
                          <a:spcPts val="0"/>
                        </a:spcAft>
                        <a:buNone/>
                      </a:pPr>
                      <a:r>
                        <a:rPr lang="en-US" sz="1600">
                          <a:solidFill>
                            <a:schemeClr val="dk2"/>
                          </a:solidFill>
                        </a:rPr>
                        <a:t>TFI 1.15</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Annual Evaluation</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4"/>
                  </a:ext>
                </a:extLst>
              </a:tr>
            </a:tbl>
          </a:graphicData>
        </a:graphic>
      </p:graphicFrame>
      <p:graphicFrame>
        <p:nvGraphicFramePr>
          <p:cNvPr id="406" name="Google Shape;406;p102" descr="Following items listed: behavioral expecations, teaching expectations, problem behavior definitions, discipline policies, professional development, classroom procedures, feedback and acknowledgement, faculty involvement, and student/family/community involvement." title="TFI Sub-scale: Implementation"/>
          <p:cNvGraphicFramePr/>
          <p:nvPr/>
        </p:nvGraphicFramePr>
        <p:xfrm>
          <a:off x="724107" y="2464051"/>
          <a:ext cx="3591425" cy="3901540"/>
        </p:xfrm>
        <a:graphic>
          <a:graphicData uri="http://schemas.openxmlformats.org/drawingml/2006/table">
            <a:tbl>
              <a:tblPr firstRow="1" bandRow="1">
                <a:noFill/>
                <a:tableStyleId>{94E3E78C-2CBC-43F1-98CF-B84794D86B75}</a:tableStyleId>
              </a:tblPr>
              <a:tblGrid>
                <a:gridCol w="837075">
                  <a:extLst>
                    <a:ext uri="{9D8B030D-6E8A-4147-A177-3AD203B41FA5}">
                      <a16:colId xmlns:a16="http://schemas.microsoft.com/office/drawing/2014/main" val="20000"/>
                    </a:ext>
                  </a:extLst>
                </a:gridCol>
                <a:gridCol w="2754350">
                  <a:extLst>
                    <a:ext uri="{9D8B030D-6E8A-4147-A177-3AD203B41FA5}">
                      <a16:colId xmlns:a16="http://schemas.microsoft.com/office/drawing/2014/main" val="20001"/>
                    </a:ext>
                  </a:extLst>
                </a:gridCol>
              </a:tblGrid>
              <a:tr h="344700">
                <a:tc gridSpan="2">
                  <a:txBody>
                    <a:bodyPr/>
                    <a:lstStyle/>
                    <a:p>
                      <a:pPr marL="0" marR="0" lvl="0" indent="0" algn="ctr" rtl="0">
                        <a:spcBef>
                          <a:spcPts val="0"/>
                        </a:spcBef>
                        <a:spcAft>
                          <a:spcPts val="0"/>
                        </a:spcAft>
                        <a:buNone/>
                      </a:pPr>
                      <a:r>
                        <a:rPr lang="en-US" sz="2000" b="0" u="none">
                          <a:solidFill>
                            <a:schemeClr val="dk2"/>
                          </a:solidFill>
                        </a:rPr>
                        <a:t>TFI Sub-Scale: </a:t>
                      </a:r>
                      <a:r>
                        <a:rPr lang="en-US" sz="2000" u="none">
                          <a:solidFill>
                            <a:schemeClr val="dk2"/>
                          </a:solidFill>
                        </a:rPr>
                        <a:t>Implementation </a:t>
                      </a:r>
                      <a:endParaRPr sz="2000" b="0" u="none">
                        <a:solidFill>
                          <a:schemeClr val="dk2"/>
                        </a:solidFill>
                        <a:latin typeface="Calibri"/>
                        <a:ea typeface="Calibri"/>
                        <a:cs typeface="Calibri"/>
                        <a:sym typeface="Calibri"/>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291675">
                <a:tc>
                  <a:txBody>
                    <a:bodyPr/>
                    <a:lstStyle/>
                    <a:p>
                      <a:pPr marL="0" marR="0" lvl="0" indent="0" algn="l" rtl="0">
                        <a:lnSpc>
                          <a:spcPct val="100000"/>
                        </a:lnSpc>
                        <a:spcBef>
                          <a:spcPts val="0"/>
                        </a:spcBef>
                        <a:spcAft>
                          <a:spcPts val="0"/>
                        </a:spcAft>
                        <a:buNone/>
                      </a:pPr>
                      <a:r>
                        <a:rPr lang="en-US" sz="1600">
                          <a:solidFill>
                            <a:schemeClr val="dk2"/>
                          </a:solidFill>
                        </a:rPr>
                        <a:t>TFI 1.3</a:t>
                      </a:r>
                      <a:endParaRPr sz="1600">
                        <a:solidFill>
                          <a:schemeClr val="dk2"/>
                        </a:solidFill>
                      </a:endParaRPr>
                    </a:p>
                  </a:txBody>
                  <a:tcPr marL="91450" marR="91450" marT="45725" marB="45725">
                    <a:solidFill>
                      <a:srgbClr val="E2E5F4"/>
                    </a:solidFill>
                  </a:tcPr>
                </a:tc>
                <a:tc>
                  <a:txBody>
                    <a:bodyPr/>
                    <a:lstStyle/>
                    <a:p>
                      <a:pPr marL="0" marR="0" lvl="0" indent="0" algn="l" rtl="0">
                        <a:lnSpc>
                          <a:spcPct val="100000"/>
                        </a:lnSpc>
                        <a:spcBef>
                          <a:spcPts val="0"/>
                        </a:spcBef>
                        <a:spcAft>
                          <a:spcPts val="0"/>
                        </a:spcAft>
                        <a:buNone/>
                      </a:pPr>
                      <a:r>
                        <a:rPr lang="en-US" sz="1600">
                          <a:solidFill>
                            <a:schemeClr val="dk2"/>
                          </a:solidFill>
                        </a:rPr>
                        <a:t>Behavioral Expectations</a:t>
                      </a:r>
                      <a:endParaRPr sz="1600">
                        <a:solidFill>
                          <a:schemeClr val="dk2"/>
                        </a:solidFill>
                      </a:endParaRPr>
                    </a:p>
                  </a:txBody>
                  <a:tcPr marL="91450" marR="91450" marT="45725" marB="45725">
                    <a:solidFill>
                      <a:srgbClr val="E2E5F4"/>
                    </a:solidFill>
                  </a:tcPr>
                </a:tc>
                <a:extLst>
                  <a:ext uri="{0D108BD9-81ED-4DB2-BD59-A6C34878D82A}">
                    <a16:rowId xmlns:a16="http://schemas.microsoft.com/office/drawing/2014/main" val="10001"/>
                  </a:ext>
                </a:extLst>
              </a:tr>
              <a:tr h="291675">
                <a:tc>
                  <a:txBody>
                    <a:bodyPr/>
                    <a:lstStyle/>
                    <a:p>
                      <a:pPr marL="0" marR="0" lvl="0" indent="0" algn="l" rtl="0">
                        <a:spcBef>
                          <a:spcPts val="0"/>
                        </a:spcBef>
                        <a:spcAft>
                          <a:spcPts val="0"/>
                        </a:spcAft>
                        <a:buNone/>
                      </a:pPr>
                      <a:r>
                        <a:rPr lang="en-US" sz="1600">
                          <a:solidFill>
                            <a:schemeClr val="dk2"/>
                          </a:solidFill>
                        </a:rPr>
                        <a:t>TFI 1.4</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Teaching Expectations</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2"/>
                  </a:ext>
                </a:extLst>
              </a:tr>
              <a:tr h="291675">
                <a:tc>
                  <a:txBody>
                    <a:bodyPr/>
                    <a:lstStyle/>
                    <a:p>
                      <a:pPr marL="0" marR="0" lvl="0" indent="0" algn="l" rtl="0">
                        <a:spcBef>
                          <a:spcPts val="0"/>
                        </a:spcBef>
                        <a:spcAft>
                          <a:spcPts val="0"/>
                        </a:spcAft>
                        <a:buNone/>
                      </a:pPr>
                      <a:r>
                        <a:rPr lang="en-US" sz="1600" b="0">
                          <a:solidFill>
                            <a:schemeClr val="dk2"/>
                          </a:solidFill>
                        </a:rPr>
                        <a:t>TFI 1.5</a:t>
                      </a:r>
                      <a:endParaRPr sz="1600" b="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b="0">
                          <a:solidFill>
                            <a:schemeClr val="dk2"/>
                          </a:solidFill>
                        </a:rPr>
                        <a:t>Problem Behavior Definitions</a:t>
                      </a:r>
                      <a:endParaRPr sz="1600" b="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3"/>
                  </a:ext>
                </a:extLst>
              </a:tr>
              <a:tr h="291675">
                <a:tc>
                  <a:txBody>
                    <a:bodyPr/>
                    <a:lstStyle/>
                    <a:p>
                      <a:pPr marL="0" marR="0" lvl="0" indent="0" algn="l" rtl="0">
                        <a:lnSpc>
                          <a:spcPct val="100000"/>
                        </a:lnSpc>
                        <a:spcBef>
                          <a:spcPts val="0"/>
                        </a:spcBef>
                        <a:spcAft>
                          <a:spcPts val="0"/>
                        </a:spcAft>
                        <a:buNone/>
                      </a:pPr>
                      <a:r>
                        <a:rPr lang="en-US" sz="1600">
                          <a:solidFill>
                            <a:schemeClr val="dk2"/>
                          </a:solidFill>
                        </a:rPr>
                        <a:t>TFI 1.6</a:t>
                      </a:r>
                      <a:endParaRPr sz="1600">
                        <a:solidFill>
                          <a:schemeClr val="dk2"/>
                        </a:solidFill>
                      </a:endParaRPr>
                    </a:p>
                  </a:txBody>
                  <a:tcPr marL="91450" marR="91450" marT="45725" marB="45725"/>
                </a:tc>
                <a:tc>
                  <a:txBody>
                    <a:bodyPr/>
                    <a:lstStyle/>
                    <a:p>
                      <a:pPr marL="0" marR="0" lvl="0" indent="0" algn="l" rtl="0">
                        <a:lnSpc>
                          <a:spcPct val="100000"/>
                        </a:lnSpc>
                        <a:spcBef>
                          <a:spcPts val="0"/>
                        </a:spcBef>
                        <a:spcAft>
                          <a:spcPts val="0"/>
                        </a:spcAft>
                        <a:buNone/>
                      </a:pPr>
                      <a:r>
                        <a:rPr lang="en-US" sz="1600">
                          <a:solidFill>
                            <a:schemeClr val="dk2"/>
                          </a:solidFill>
                        </a:rPr>
                        <a:t>Discipline Policies</a:t>
                      </a:r>
                      <a:endParaRPr sz="1600">
                        <a:solidFill>
                          <a:schemeClr val="dk2"/>
                        </a:solidFill>
                      </a:endParaRPr>
                    </a:p>
                  </a:txBody>
                  <a:tcPr marL="91450" marR="91450" marT="45725" marB="45725"/>
                </a:tc>
                <a:extLst>
                  <a:ext uri="{0D108BD9-81ED-4DB2-BD59-A6C34878D82A}">
                    <a16:rowId xmlns:a16="http://schemas.microsoft.com/office/drawing/2014/main" val="10004"/>
                  </a:ext>
                </a:extLst>
              </a:tr>
              <a:tr h="291675">
                <a:tc>
                  <a:txBody>
                    <a:bodyPr/>
                    <a:lstStyle/>
                    <a:p>
                      <a:pPr marL="0" marR="0" lvl="0" indent="0" algn="l" rtl="0">
                        <a:spcBef>
                          <a:spcPts val="0"/>
                        </a:spcBef>
                        <a:spcAft>
                          <a:spcPts val="0"/>
                        </a:spcAft>
                        <a:buNone/>
                      </a:pPr>
                      <a:r>
                        <a:rPr lang="en-US" sz="1600">
                          <a:solidFill>
                            <a:schemeClr val="dk2"/>
                          </a:solidFill>
                        </a:rPr>
                        <a:t>TFI 1.7</a:t>
                      </a:r>
                      <a:endParaRPr sz="1600">
                        <a:solidFill>
                          <a:schemeClr val="dk2"/>
                        </a:solidFill>
                        <a:latin typeface="Calibri"/>
                        <a:ea typeface="Calibri"/>
                        <a:cs typeface="Calibri"/>
                        <a:sym typeface="Calibri"/>
                      </a:endParaRPr>
                    </a:p>
                  </a:txBody>
                  <a:tcPr marL="91450" marR="91450" marT="45725" marB="45725">
                    <a:lnB w="12700" cap="flat" cmpd="sng">
                      <a:solidFill>
                        <a:srgbClr val="FF9900"/>
                      </a:solidFill>
                      <a:prstDash val="solid"/>
                      <a:round/>
                      <a:headEnd type="none" w="sm" len="sm"/>
                      <a:tailEnd type="none" w="sm" len="sm"/>
                    </a:lnB>
                  </a:tcPr>
                </a:tc>
                <a:tc>
                  <a:txBody>
                    <a:bodyPr/>
                    <a:lstStyle/>
                    <a:p>
                      <a:pPr marL="0" marR="0" lvl="0" indent="0" algn="l" rtl="0">
                        <a:spcBef>
                          <a:spcPts val="0"/>
                        </a:spcBef>
                        <a:spcAft>
                          <a:spcPts val="0"/>
                        </a:spcAft>
                        <a:buNone/>
                      </a:pPr>
                      <a:r>
                        <a:rPr lang="en-US" sz="1600">
                          <a:solidFill>
                            <a:schemeClr val="dk2"/>
                          </a:solidFill>
                        </a:rPr>
                        <a:t>Professional Development</a:t>
                      </a:r>
                      <a:endParaRPr sz="1600">
                        <a:solidFill>
                          <a:schemeClr val="dk2"/>
                        </a:solidFill>
                        <a:latin typeface="Calibri"/>
                        <a:ea typeface="Calibri"/>
                        <a:cs typeface="Calibri"/>
                        <a:sym typeface="Calibri"/>
                      </a:endParaRPr>
                    </a:p>
                  </a:txBody>
                  <a:tcPr marL="91450" marR="91450" marT="45725" marB="45725">
                    <a:lnB w="12700" cap="flat" cmpd="sng">
                      <a:solidFill>
                        <a:srgbClr val="FF9900"/>
                      </a:solidFill>
                      <a:prstDash val="solid"/>
                      <a:round/>
                      <a:headEnd type="none" w="sm" len="sm"/>
                      <a:tailEnd type="none" w="sm" len="sm"/>
                    </a:lnB>
                  </a:tcPr>
                </a:tc>
                <a:extLst>
                  <a:ext uri="{0D108BD9-81ED-4DB2-BD59-A6C34878D82A}">
                    <a16:rowId xmlns:a16="http://schemas.microsoft.com/office/drawing/2014/main" val="10005"/>
                  </a:ext>
                </a:extLst>
              </a:tr>
              <a:tr h="291675">
                <a:tc>
                  <a:txBody>
                    <a:bodyPr/>
                    <a:lstStyle/>
                    <a:p>
                      <a:pPr marL="0" marR="0" lvl="0" indent="0" algn="l" rtl="0">
                        <a:lnSpc>
                          <a:spcPct val="100000"/>
                        </a:lnSpc>
                        <a:spcBef>
                          <a:spcPts val="0"/>
                        </a:spcBef>
                        <a:spcAft>
                          <a:spcPts val="0"/>
                        </a:spcAft>
                        <a:buNone/>
                      </a:pPr>
                      <a:r>
                        <a:rPr lang="en-US" sz="1600">
                          <a:solidFill>
                            <a:schemeClr val="dk2"/>
                          </a:solidFill>
                        </a:rPr>
                        <a:t>TFI 1.8</a:t>
                      </a:r>
                      <a:endParaRPr sz="1600">
                        <a:solidFill>
                          <a:schemeClr val="dk2"/>
                        </a:solidFill>
                      </a:endParaRPr>
                    </a:p>
                  </a:txBody>
                  <a:tcPr marL="91450" marR="91450" marT="45725" marB="45725">
                    <a:lnL w="12700" cap="flat" cmpd="sng">
                      <a:solidFill>
                        <a:srgbClr val="FF9900"/>
                      </a:solidFill>
                      <a:prstDash val="solid"/>
                      <a:round/>
                      <a:headEnd type="none" w="sm" len="sm"/>
                      <a:tailEnd type="none" w="sm" len="sm"/>
                    </a:lnL>
                    <a:lnR w="12700" cap="flat" cmpd="sng">
                      <a:solidFill>
                        <a:srgbClr val="FF9900"/>
                      </a:solidFill>
                      <a:prstDash val="solid"/>
                      <a:round/>
                      <a:headEnd type="none" w="sm" len="sm"/>
                      <a:tailEnd type="none" w="sm" len="sm"/>
                    </a:lnR>
                    <a:lnT w="12700" cap="flat" cmpd="sng">
                      <a:solidFill>
                        <a:srgbClr val="FF9900"/>
                      </a:solidFill>
                      <a:prstDash val="solid"/>
                      <a:round/>
                      <a:headEnd type="none" w="sm" len="sm"/>
                      <a:tailEnd type="none" w="sm" len="sm"/>
                    </a:lnT>
                    <a:lnB w="12700" cap="flat" cmpd="sng">
                      <a:solidFill>
                        <a:srgbClr val="FF99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600">
                          <a:solidFill>
                            <a:schemeClr val="dk2"/>
                          </a:solidFill>
                        </a:rPr>
                        <a:t>Classroom Procedures</a:t>
                      </a:r>
                      <a:endParaRPr sz="1600">
                        <a:solidFill>
                          <a:schemeClr val="dk2"/>
                        </a:solidFill>
                      </a:endParaRPr>
                    </a:p>
                  </a:txBody>
                  <a:tcPr marL="91450" marR="91450" marT="45725" marB="45725">
                    <a:lnL w="12700" cap="flat" cmpd="sng">
                      <a:solidFill>
                        <a:srgbClr val="FF9900"/>
                      </a:solidFill>
                      <a:prstDash val="solid"/>
                      <a:round/>
                      <a:headEnd type="none" w="sm" len="sm"/>
                      <a:tailEnd type="none" w="sm" len="sm"/>
                    </a:lnL>
                    <a:lnR w="12700" cap="flat" cmpd="sng">
                      <a:solidFill>
                        <a:srgbClr val="FF9900"/>
                      </a:solidFill>
                      <a:prstDash val="solid"/>
                      <a:round/>
                      <a:headEnd type="none" w="sm" len="sm"/>
                      <a:tailEnd type="none" w="sm" len="sm"/>
                    </a:lnR>
                    <a:lnT w="12700" cap="flat" cmpd="sng">
                      <a:solidFill>
                        <a:srgbClr val="FF9900"/>
                      </a:solidFill>
                      <a:prstDash val="solid"/>
                      <a:round/>
                      <a:headEnd type="none" w="sm" len="sm"/>
                      <a:tailEnd type="none" w="sm" len="sm"/>
                    </a:lnT>
                    <a:lnB w="12700" cap="flat" cmpd="sng">
                      <a:solidFill>
                        <a:srgbClr val="FF9900"/>
                      </a:solidFill>
                      <a:prstDash val="solid"/>
                      <a:round/>
                      <a:headEnd type="none" w="sm" len="sm"/>
                      <a:tailEnd type="none" w="sm" len="sm"/>
                    </a:lnB>
                  </a:tcPr>
                </a:tc>
                <a:extLst>
                  <a:ext uri="{0D108BD9-81ED-4DB2-BD59-A6C34878D82A}">
                    <a16:rowId xmlns:a16="http://schemas.microsoft.com/office/drawing/2014/main" val="10006"/>
                  </a:ext>
                </a:extLst>
              </a:tr>
              <a:tr h="503800">
                <a:tc>
                  <a:txBody>
                    <a:bodyPr/>
                    <a:lstStyle/>
                    <a:p>
                      <a:pPr marL="0" marR="0" lvl="0" indent="0" algn="l" rtl="0">
                        <a:spcBef>
                          <a:spcPts val="0"/>
                        </a:spcBef>
                        <a:spcAft>
                          <a:spcPts val="0"/>
                        </a:spcAft>
                        <a:buNone/>
                      </a:pPr>
                      <a:r>
                        <a:rPr lang="en-US" sz="1600">
                          <a:solidFill>
                            <a:schemeClr val="dk2"/>
                          </a:solidFill>
                        </a:rPr>
                        <a:t>TFI 1.9</a:t>
                      </a:r>
                      <a:endParaRPr sz="1600">
                        <a:solidFill>
                          <a:schemeClr val="dk2"/>
                        </a:solidFill>
                        <a:latin typeface="Calibri"/>
                        <a:ea typeface="Calibri"/>
                        <a:cs typeface="Calibri"/>
                        <a:sym typeface="Calibri"/>
                      </a:endParaRPr>
                    </a:p>
                  </a:txBody>
                  <a:tcPr marL="91450" marR="91450" marT="45725" marB="45725">
                    <a:lnT w="12700" cap="flat" cmpd="sng">
                      <a:solidFill>
                        <a:srgbClr val="FF9900"/>
                      </a:solidFill>
                      <a:prstDash val="solid"/>
                      <a:round/>
                      <a:headEnd type="none" w="sm" len="sm"/>
                      <a:tailEnd type="none" w="sm" len="sm"/>
                    </a:lnT>
                  </a:tcPr>
                </a:tc>
                <a:tc>
                  <a:txBody>
                    <a:bodyPr/>
                    <a:lstStyle/>
                    <a:p>
                      <a:pPr marL="0" marR="0" lvl="0" indent="0" algn="l" rtl="0">
                        <a:spcBef>
                          <a:spcPts val="0"/>
                        </a:spcBef>
                        <a:spcAft>
                          <a:spcPts val="0"/>
                        </a:spcAft>
                        <a:buNone/>
                      </a:pPr>
                      <a:r>
                        <a:rPr lang="en-US" sz="1600">
                          <a:solidFill>
                            <a:schemeClr val="dk2"/>
                          </a:solidFill>
                        </a:rPr>
                        <a:t>Feedback and Acknowledgement</a:t>
                      </a:r>
                      <a:endParaRPr sz="1600">
                        <a:solidFill>
                          <a:schemeClr val="dk2"/>
                        </a:solidFill>
                        <a:latin typeface="Calibri"/>
                        <a:ea typeface="Calibri"/>
                        <a:cs typeface="Calibri"/>
                        <a:sym typeface="Calibri"/>
                      </a:endParaRPr>
                    </a:p>
                  </a:txBody>
                  <a:tcPr marL="91450" marR="91450" marT="45725" marB="45725">
                    <a:lnT w="12700" cap="flat" cmpd="sng">
                      <a:solidFill>
                        <a:srgbClr val="FF9900"/>
                      </a:solidFill>
                      <a:prstDash val="solid"/>
                      <a:round/>
                      <a:headEnd type="none" w="sm" len="sm"/>
                      <a:tailEnd type="none" w="sm" len="sm"/>
                    </a:lnT>
                  </a:tcPr>
                </a:tc>
                <a:extLst>
                  <a:ext uri="{0D108BD9-81ED-4DB2-BD59-A6C34878D82A}">
                    <a16:rowId xmlns:a16="http://schemas.microsoft.com/office/drawing/2014/main" val="10007"/>
                  </a:ext>
                </a:extLst>
              </a:tr>
              <a:tr h="291675">
                <a:tc>
                  <a:txBody>
                    <a:bodyPr/>
                    <a:lstStyle/>
                    <a:p>
                      <a:pPr marL="0" marR="0" lvl="0" indent="0" algn="l" rtl="0">
                        <a:spcBef>
                          <a:spcPts val="0"/>
                        </a:spcBef>
                        <a:spcAft>
                          <a:spcPts val="0"/>
                        </a:spcAft>
                        <a:buNone/>
                      </a:pPr>
                      <a:r>
                        <a:rPr lang="en-US" sz="1600">
                          <a:solidFill>
                            <a:schemeClr val="dk2"/>
                          </a:solidFill>
                        </a:rPr>
                        <a:t>TFI 1.10</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Faculty Involvement</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8"/>
                  </a:ext>
                </a:extLst>
              </a:tr>
              <a:tr h="555925">
                <a:tc>
                  <a:txBody>
                    <a:bodyPr/>
                    <a:lstStyle/>
                    <a:p>
                      <a:pPr marL="0" marR="0" lvl="0" indent="0" algn="l" rtl="0">
                        <a:spcBef>
                          <a:spcPts val="0"/>
                        </a:spcBef>
                        <a:spcAft>
                          <a:spcPts val="0"/>
                        </a:spcAft>
                        <a:buNone/>
                      </a:pPr>
                      <a:r>
                        <a:rPr lang="en-US" sz="1600">
                          <a:solidFill>
                            <a:schemeClr val="dk2"/>
                          </a:solidFill>
                        </a:rPr>
                        <a:t>TFI 1.11</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Student/Family/Community Involvement</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9"/>
                  </a:ext>
                </a:extLst>
              </a:tr>
            </a:tbl>
          </a:graphicData>
        </a:graphic>
      </p:graphicFrame>
      <p:graphicFrame>
        <p:nvGraphicFramePr>
          <p:cNvPr id="407" name="Google Shape;407;p102" descr="Two items listed: team composition and team operating procedures" title="TFI Sub-scale: Team"/>
          <p:cNvGraphicFramePr/>
          <p:nvPr/>
        </p:nvGraphicFramePr>
        <p:xfrm>
          <a:off x="724108" y="1229597"/>
          <a:ext cx="3591425" cy="1066830"/>
        </p:xfrm>
        <a:graphic>
          <a:graphicData uri="http://schemas.openxmlformats.org/drawingml/2006/table">
            <a:tbl>
              <a:tblPr firstRow="1" bandRow="1">
                <a:noFill/>
                <a:tableStyleId>{94E3E78C-2CBC-43F1-98CF-B84794D86B75}</a:tableStyleId>
              </a:tblPr>
              <a:tblGrid>
                <a:gridCol w="837075">
                  <a:extLst>
                    <a:ext uri="{9D8B030D-6E8A-4147-A177-3AD203B41FA5}">
                      <a16:colId xmlns:a16="http://schemas.microsoft.com/office/drawing/2014/main" val="20000"/>
                    </a:ext>
                  </a:extLst>
                </a:gridCol>
                <a:gridCol w="2754350">
                  <a:extLst>
                    <a:ext uri="{9D8B030D-6E8A-4147-A177-3AD203B41FA5}">
                      <a16:colId xmlns:a16="http://schemas.microsoft.com/office/drawing/2014/main" val="20001"/>
                    </a:ext>
                  </a:extLst>
                </a:gridCol>
              </a:tblGrid>
              <a:tr h="316400">
                <a:tc gridSpan="2">
                  <a:txBody>
                    <a:bodyPr/>
                    <a:lstStyle/>
                    <a:p>
                      <a:pPr marL="0" marR="0" lvl="0" indent="0" algn="ctr" rtl="0">
                        <a:spcBef>
                          <a:spcPts val="0"/>
                        </a:spcBef>
                        <a:spcAft>
                          <a:spcPts val="0"/>
                        </a:spcAft>
                        <a:buNone/>
                      </a:pPr>
                      <a:r>
                        <a:rPr lang="en-US" sz="2000" b="0" u="none">
                          <a:solidFill>
                            <a:schemeClr val="dk2"/>
                          </a:solidFill>
                        </a:rPr>
                        <a:t>TFI Sub-Scale: </a:t>
                      </a:r>
                      <a:r>
                        <a:rPr lang="en-US" sz="2000" u="none">
                          <a:solidFill>
                            <a:schemeClr val="dk2"/>
                          </a:solidFill>
                        </a:rPr>
                        <a:t>Team </a:t>
                      </a:r>
                      <a:endParaRPr sz="2000" b="0" u="none">
                        <a:solidFill>
                          <a:schemeClr val="dk2"/>
                        </a:solidFill>
                        <a:latin typeface="Calibri"/>
                        <a:ea typeface="Calibri"/>
                        <a:cs typeface="Calibri"/>
                        <a:sym typeface="Calibri"/>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286375">
                <a:tc>
                  <a:txBody>
                    <a:bodyPr/>
                    <a:lstStyle/>
                    <a:p>
                      <a:pPr marL="0" marR="0" lvl="0" indent="0" algn="l" rtl="0">
                        <a:spcBef>
                          <a:spcPts val="0"/>
                        </a:spcBef>
                        <a:spcAft>
                          <a:spcPts val="0"/>
                        </a:spcAft>
                        <a:buNone/>
                      </a:pPr>
                      <a:r>
                        <a:rPr lang="en-US" sz="1600">
                          <a:solidFill>
                            <a:schemeClr val="dk2"/>
                          </a:solidFill>
                          <a:latin typeface="Calibri"/>
                          <a:ea typeface="Calibri"/>
                          <a:cs typeface="Calibri"/>
                          <a:sym typeface="Calibri"/>
                        </a:rPr>
                        <a:t>TFI 1.1</a:t>
                      </a:r>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latin typeface="Calibri"/>
                          <a:ea typeface="Calibri"/>
                          <a:cs typeface="Calibri"/>
                          <a:sym typeface="Calibri"/>
                        </a:rPr>
                        <a:t>Team Composition</a:t>
                      </a:r>
                      <a:endParaRPr/>
                    </a:p>
                  </a:txBody>
                  <a:tcPr marL="91450" marR="91450" marT="45725" marB="45725"/>
                </a:tc>
                <a:extLst>
                  <a:ext uri="{0D108BD9-81ED-4DB2-BD59-A6C34878D82A}">
                    <a16:rowId xmlns:a16="http://schemas.microsoft.com/office/drawing/2014/main" val="10001"/>
                  </a:ext>
                </a:extLst>
              </a:tr>
              <a:tr h="286375">
                <a:tc>
                  <a:txBody>
                    <a:bodyPr/>
                    <a:lstStyle/>
                    <a:p>
                      <a:pPr marL="0" marR="0" lvl="0" indent="0" algn="l" rtl="0">
                        <a:spcBef>
                          <a:spcPts val="0"/>
                        </a:spcBef>
                        <a:spcAft>
                          <a:spcPts val="0"/>
                        </a:spcAft>
                        <a:buNone/>
                      </a:pPr>
                      <a:r>
                        <a:rPr lang="en-US" sz="1600">
                          <a:solidFill>
                            <a:schemeClr val="dk2"/>
                          </a:solidFill>
                          <a:latin typeface="Calibri"/>
                          <a:ea typeface="Calibri"/>
                          <a:cs typeface="Calibri"/>
                          <a:sym typeface="Calibri"/>
                        </a:rPr>
                        <a:t>TFI 1.2</a:t>
                      </a:r>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latin typeface="Calibri"/>
                          <a:ea typeface="Calibri"/>
                          <a:cs typeface="Calibri"/>
                          <a:sym typeface="Calibri"/>
                        </a:rPr>
                        <a:t>Team Operating Procedures</a:t>
                      </a:r>
                      <a:endParaRPr/>
                    </a:p>
                  </a:txBody>
                  <a:tcPr marL="91450" marR="91450" marT="45725" marB="45725"/>
                </a:tc>
                <a:extLst>
                  <a:ext uri="{0D108BD9-81ED-4DB2-BD59-A6C34878D82A}">
                    <a16:rowId xmlns:a16="http://schemas.microsoft.com/office/drawing/2014/main" val="10002"/>
                  </a:ext>
                </a:extLst>
              </a:tr>
            </a:tbl>
          </a:graphicData>
        </a:graphic>
      </p:graphicFrame>
      <p:pic>
        <p:nvPicPr>
          <p:cNvPr id="408" name="Google Shape;408;p102" title="Core Content 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50"/>
              </a:srgbClr>
            </a:outerShdw>
          </a:effectLst>
        </p:spPr>
      </p:pic>
      <p:sp>
        <p:nvSpPr>
          <p:cNvPr id="409" name="Google Shape;409;p102"/>
          <p:cNvSpPr txBox="1">
            <a:spLocks noGrp="1"/>
          </p:cNvSpPr>
          <p:nvPr>
            <p:ph type="title"/>
          </p:nvPr>
        </p:nvSpPr>
        <p:spPr>
          <a:xfrm>
            <a:off x="1111747" y="215085"/>
            <a:ext cx="6987000" cy="9153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3240"/>
              <a:buFont typeface="Twentieth Century"/>
              <a:buNone/>
            </a:pPr>
            <a:r>
              <a:rPr lang="en-US" sz="3240"/>
              <a:t> Tier 1: Professional Learning Roadmap</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pic>
        <p:nvPicPr>
          <p:cNvPr id="646" name="Google Shape;646;p129" title="Core Content 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pic>
        <p:nvPicPr>
          <p:cNvPr id="647" name="Google Shape;647;p129" descr="This is a picture of a teacher in front of a chalkboard and world map.  She is smiling.  The caption on the picture is Smile and Nod, Smile and Nod." title="Picture"/>
          <p:cNvPicPr preferRelativeResize="0"/>
          <p:nvPr/>
        </p:nvPicPr>
        <p:blipFill rotWithShape="1">
          <a:blip r:embed="rId4">
            <a:alphaModFix/>
          </a:blip>
          <a:srcRect/>
          <a:stretch/>
        </p:blipFill>
        <p:spPr>
          <a:xfrm>
            <a:off x="4495800" y="1752600"/>
            <a:ext cx="4267200" cy="3505200"/>
          </a:xfrm>
          <a:prstGeom prst="rect">
            <a:avLst/>
          </a:prstGeom>
          <a:noFill/>
          <a:ln>
            <a:noFill/>
          </a:ln>
        </p:spPr>
      </p:pic>
      <p:sp>
        <p:nvSpPr>
          <p:cNvPr id="648" name="Google Shape;648;p129" descr="Obvious, positive, interactive, unpredictable" title="Obvious, positive, interactive, unpredictable"/>
          <p:cNvSpPr txBox="1"/>
          <p:nvPr/>
        </p:nvSpPr>
        <p:spPr>
          <a:xfrm>
            <a:off x="152400" y="1752600"/>
            <a:ext cx="4419600" cy="4953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600"/>
              <a:buFont typeface="Calibri"/>
              <a:buNone/>
            </a:pPr>
            <a:r>
              <a:rPr lang="en-US" sz="2400" b="1" i="0" u="none" strike="noStrike" cap="none">
                <a:solidFill>
                  <a:schemeClr val="dk1"/>
                </a:solidFill>
                <a:latin typeface="Calibri"/>
                <a:ea typeface="Calibri"/>
                <a:cs typeface="Calibri"/>
                <a:sym typeface="Calibri"/>
              </a:rPr>
              <a:t>Contextually, developmentally, culturally appropriate</a:t>
            </a:r>
            <a:endParaRPr sz="24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600"/>
              <a:buFont typeface="Arial"/>
              <a:buNone/>
            </a:pPr>
            <a:endParaRPr sz="24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600"/>
              <a:buFont typeface="Calibri"/>
              <a:buNone/>
            </a:pPr>
            <a:r>
              <a:rPr lang="en-US" sz="2400" b="1" i="0" u="none" strike="noStrike" cap="none">
                <a:solidFill>
                  <a:schemeClr val="dk1"/>
                </a:solidFill>
                <a:latin typeface="Calibri"/>
                <a:ea typeface="Calibri"/>
                <a:cs typeface="Calibri"/>
                <a:sym typeface="Calibri"/>
              </a:rPr>
              <a:t>Genuine, efficient, effective</a:t>
            </a:r>
            <a:endParaRPr sz="24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600"/>
              <a:buFont typeface="Arial"/>
              <a:buNone/>
            </a:pPr>
            <a:endParaRPr sz="24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600"/>
              <a:buFont typeface="Calibri"/>
              <a:buNone/>
            </a:pPr>
            <a:r>
              <a:rPr lang="en-US" sz="2400" b="1" i="0" u="none" strike="noStrike" cap="none">
                <a:solidFill>
                  <a:schemeClr val="dk1"/>
                </a:solidFill>
                <a:latin typeface="Calibri"/>
                <a:ea typeface="Calibri"/>
                <a:cs typeface="Calibri"/>
                <a:sym typeface="Calibri"/>
              </a:rPr>
              <a:t>Specific, meaningful</a:t>
            </a:r>
            <a:endParaRPr sz="24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600"/>
              <a:buFont typeface="Arial"/>
              <a:buNone/>
            </a:pPr>
            <a:endParaRPr sz="24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600"/>
              <a:buFont typeface="Calibri"/>
              <a:buNone/>
            </a:pPr>
            <a:r>
              <a:rPr lang="en-US" sz="2400" b="1" i="0" u="none" strike="noStrike" cap="none">
                <a:solidFill>
                  <a:schemeClr val="dk1"/>
                </a:solidFill>
                <a:latin typeface="Calibri"/>
                <a:ea typeface="Calibri"/>
                <a:cs typeface="Calibri"/>
                <a:sym typeface="Calibri"/>
              </a:rPr>
              <a:t>Varied in type and form</a:t>
            </a:r>
            <a:endParaRPr sz="2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9" name="Google Shape;649;p129"/>
          <p:cNvSpPr txBox="1">
            <a:spLocks noGrp="1"/>
          </p:cNvSpPr>
          <p:nvPr>
            <p:ph type="title"/>
          </p:nvPr>
        </p:nvSpPr>
        <p:spPr>
          <a:xfrm>
            <a:off x="365298" y="350815"/>
            <a:ext cx="8473902" cy="91535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000"/>
              <a:buFont typeface="Calibri"/>
              <a:buNone/>
            </a:pPr>
            <a:r>
              <a:rPr lang="en-US" sz="4000" b="1">
                <a:solidFill>
                  <a:schemeClr val="dk1"/>
                </a:solidFill>
                <a:latin typeface="Calibri"/>
                <a:ea typeface="Calibri"/>
                <a:cs typeface="Calibri"/>
                <a:sym typeface="Calibri"/>
              </a:rPr>
              <a:t>4</a:t>
            </a:r>
            <a:r>
              <a:rPr lang="en-US" sz="4000" b="1" i="0" u="none" strike="noStrike" cap="none">
                <a:solidFill>
                  <a:schemeClr val="dk1"/>
                </a:solidFill>
                <a:latin typeface="Calibri"/>
                <a:ea typeface="Calibri"/>
                <a:cs typeface="Calibri"/>
                <a:sym typeface="Calibri"/>
              </a:rPr>
              <a:t>. Positive Interactions with</a:t>
            </a:r>
            <a:br>
              <a:rPr lang="en-US" sz="4000" b="1" i="0" u="none" strike="noStrike" cap="none">
                <a:solidFill>
                  <a:schemeClr val="dk1"/>
                </a:solidFill>
                <a:latin typeface="Calibri"/>
                <a:ea typeface="Calibri"/>
                <a:cs typeface="Calibri"/>
                <a:sym typeface="Calibri"/>
              </a:rPr>
            </a:br>
            <a:r>
              <a:rPr lang="en-US" sz="4000" b="1" i="0" u="none" strike="noStrike" cap="none">
                <a:solidFill>
                  <a:schemeClr val="dk1"/>
                </a:solidFill>
                <a:latin typeface="Calibri"/>
                <a:ea typeface="Calibri"/>
                <a:cs typeface="Calibri"/>
                <a:sym typeface="Calibri"/>
              </a:rPr>
              <a:t> most students?</a:t>
            </a:r>
            <a:endParaRPr sz="4000" b="1" i="0" u="none" strike="noStrike" cap="none">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pic>
        <p:nvPicPr>
          <p:cNvPr id="655" name="Google Shape;655;p130" descr=" Blue and white logo of an open book." title="Core-Content-Icon"/>
          <p:cNvPicPr preferRelativeResize="0"/>
          <p:nvPr/>
        </p:nvPicPr>
        <p:blipFill rotWithShape="1">
          <a:blip r:embed="rId3">
            <a:alphaModFix/>
          </a:blip>
          <a:srcRect/>
          <a:stretch/>
        </p:blipFill>
        <p:spPr>
          <a:xfrm>
            <a:off x="152400" y="152400"/>
            <a:ext cx="1018243" cy="1018243"/>
          </a:xfrm>
          <a:prstGeom prst="rect">
            <a:avLst/>
          </a:prstGeom>
          <a:noFill/>
          <a:ln>
            <a:noFill/>
          </a:ln>
          <a:effectLst>
            <a:outerShdw blurRad="50800" dist="38100" dir="2700000" algn="tl" rotWithShape="0">
              <a:srgbClr val="000000">
                <a:alpha val="40000"/>
              </a:srgbClr>
            </a:outerShdw>
          </a:effectLst>
        </p:spPr>
      </p:pic>
      <p:pic>
        <p:nvPicPr>
          <p:cNvPr id="656" name="Google Shape;656;p130" descr="This is a picture of a teacher standing near a student who is about to throw a paper airplane in the hallway of a school. " title="Hallway picture"/>
          <p:cNvPicPr preferRelativeResize="0">
            <a:picLocks noGrp="1"/>
          </p:cNvPicPr>
          <p:nvPr>
            <p:ph type="body" idx="1"/>
          </p:nvPr>
        </p:nvPicPr>
        <p:blipFill rotWithShape="1">
          <a:blip r:embed="rId4">
            <a:alphaModFix/>
          </a:blip>
          <a:srcRect t="14310" b="14310"/>
          <a:stretch/>
        </p:blipFill>
        <p:spPr>
          <a:xfrm>
            <a:off x="4800600" y="1752600"/>
            <a:ext cx="3898466" cy="2481269"/>
          </a:xfrm>
          <a:prstGeom prst="rect">
            <a:avLst/>
          </a:prstGeom>
          <a:noFill/>
          <a:ln>
            <a:noFill/>
          </a:ln>
        </p:spPr>
      </p:pic>
      <p:pic>
        <p:nvPicPr>
          <p:cNvPr id="657" name="Google Shape;657;p130" descr="This is a picture in the hallway of a school.  In the foreground is a student about to throw a paper airplane.  In the background is a teacher yelling and pointing at the student." title="Hallway picture"/>
          <p:cNvPicPr preferRelativeResize="0"/>
          <p:nvPr/>
        </p:nvPicPr>
        <p:blipFill rotWithShape="1">
          <a:blip r:embed="rId5">
            <a:alphaModFix/>
          </a:blip>
          <a:srcRect/>
          <a:stretch/>
        </p:blipFill>
        <p:spPr>
          <a:xfrm>
            <a:off x="304800" y="3657600"/>
            <a:ext cx="4267200" cy="2971800"/>
          </a:xfrm>
          <a:prstGeom prst="rect">
            <a:avLst/>
          </a:prstGeom>
          <a:noFill/>
          <a:ln>
            <a:noFill/>
          </a:ln>
        </p:spPr>
      </p:pic>
      <p:sp>
        <p:nvSpPr>
          <p:cNvPr id="658" name="Google Shape;658;p130"/>
          <p:cNvSpPr txBox="1"/>
          <p:nvPr/>
        </p:nvSpPr>
        <p:spPr>
          <a:xfrm>
            <a:off x="228600" y="1371600"/>
            <a:ext cx="5715000" cy="2308324"/>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6179C7"/>
              </a:buClr>
              <a:buSzPts val="2400"/>
              <a:buFont typeface="Arial"/>
              <a:buChar char="•"/>
            </a:pPr>
            <a:r>
              <a:rPr lang="en-US" sz="2400" b="0" i="0" u="none" strike="noStrike" cap="none">
                <a:solidFill>
                  <a:srgbClr val="6179C7"/>
                </a:solidFill>
                <a:latin typeface="Arial"/>
                <a:ea typeface="Arial"/>
                <a:cs typeface="Arial"/>
                <a:sym typeface="Arial"/>
              </a:rPr>
              <a:t>Quickly</a:t>
            </a:r>
            <a:endParaRPr/>
          </a:p>
          <a:p>
            <a:pPr marL="342900" marR="0" lvl="0" indent="-342900" algn="l" rtl="0">
              <a:lnSpc>
                <a:spcPct val="100000"/>
              </a:lnSpc>
              <a:spcBef>
                <a:spcPts val="0"/>
              </a:spcBef>
              <a:spcAft>
                <a:spcPts val="0"/>
              </a:spcAft>
              <a:buClr>
                <a:srgbClr val="6179C7"/>
              </a:buClr>
              <a:buSzPts val="2400"/>
              <a:buFont typeface="Arial"/>
              <a:buChar char="•"/>
            </a:pPr>
            <a:r>
              <a:rPr lang="en-US" sz="2400" b="0" i="0" u="none" strike="noStrike" cap="none">
                <a:solidFill>
                  <a:srgbClr val="6179C7"/>
                </a:solidFill>
                <a:latin typeface="Arial"/>
                <a:ea typeface="Arial"/>
                <a:cs typeface="Arial"/>
                <a:sym typeface="Arial"/>
              </a:rPr>
              <a:t>Privately</a:t>
            </a:r>
            <a:endParaRPr/>
          </a:p>
          <a:p>
            <a:pPr marL="342900" marR="0" lvl="0" indent="-342900" algn="l" rtl="0">
              <a:lnSpc>
                <a:spcPct val="100000"/>
              </a:lnSpc>
              <a:spcBef>
                <a:spcPts val="0"/>
              </a:spcBef>
              <a:spcAft>
                <a:spcPts val="0"/>
              </a:spcAft>
              <a:buClr>
                <a:srgbClr val="6179C7"/>
              </a:buClr>
              <a:buSzPts val="2400"/>
              <a:buFont typeface="Arial"/>
              <a:buChar char="•"/>
            </a:pPr>
            <a:r>
              <a:rPr lang="en-US" sz="2400" b="0" i="0" u="none" strike="noStrike" cap="none">
                <a:solidFill>
                  <a:srgbClr val="6179C7"/>
                </a:solidFill>
                <a:latin typeface="Arial"/>
                <a:ea typeface="Arial"/>
                <a:cs typeface="Arial"/>
                <a:sym typeface="Arial"/>
              </a:rPr>
              <a:t>Culturally, contextually and developmentally appropriate</a:t>
            </a:r>
            <a:endParaRPr/>
          </a:p>
          <a:p>
            <a:pPr marL="342900" marR="0" lvl="0" indent="-342900" algn="l" rtl="0">
              <a:lnSpc>
                <a:spcPct val="100000"/>
              </a:lnSpc>
              <a:spcBef>
                <a:spcPts val="0"/>
              </a:spcBef>
              <a:spcAft>
                <a:spcPts val="0"/>
              </a:spcAft>
              <a:buClr>
                <a:srgbClr val="6179C7"/>
              </a:buClr>
              <a:buSzPts val="2400"/>
              <a:buFont typeface="Arial"/>
              <a:buChar char="•"/>
            </a:pPr>
            <a:r>
              <a:rPr lang="en-US" sz="2400" b="0" i="0" u="none" strike="noStrike" cap="none">
                <a:solidFill>
                  <a:srgbClr val="6179C7"/>
                </a:solidFill>
                <a:latin typeface="Arial"/>
                <a:ea typeface="Arial"/>
                <a:cs typeface="Arial"/>
                <a:sym typeface="Arial"/>
              </a:rPr>
              <a:t>Neutral, Business-like</a:t>
            </a:r>
            <a:endParaRPr/>
          </a:p>
          <a:p>
            <a:pPr marL="342900" marR="0" lvl="0" indent="-342900" algn="l" rtl="0">
              <a:lnSpc>
                <a:spcPct val="100000"/>
              </a:lnSpc>
              <a:spcBef>
                <a:spcPts val="0"/>
              </a:spcBef>
              <a:spcAft>
                <a:spcPts val="0"/>
              </a:spcAft>
              <a:buClr>
                <a:srgbClr val="6179C7"/>
              </a:buClr>
              <a:buSzPts val="2400"/>
              <a:buFont typeface="Arial"/>
              <a:buChar char="•"/>
            </a:pPr>
            <a:r>
              <a:rPr lang="en-US" sz="2400" b="0" i="0" u="none" strike="noStrike" cap="none">
                <a:solidFill>
                  <a:srgbClr val="6179C7"/>
                </a:solidFill>
                <a:latin typeface="Arial"/>
                <a:ea typeface="Arial"/>
                <a:cs typeface="Arial"/>
                <a:sym typeface="Arial"/>
              </a:rPr>
              <a:t>Reinforce rule-following</a:t>
            </a:r>
            <a:endParaRPr sz="2400" b="0" i="0" u="none" strike="noStrike" cap="none">
              <a:solidFill>
                <a:srgbClr val="6179C7"/>
              </a:solidFill>
              <a:latin typeface="Arial"/>
              <a:ea typeface="Arial"/>
              <a:cs typeface="Arial"/>
              <a:sym typeface="Arial"/>
            </a:endParaRPr>
          </a:p>
        </p:txBody>
      </p:sp>
      <p:sp>
        <p:nvSpPr>
          <p:cNvPr id="659" name="Google Shape;659;p130"/>
          <p:cNvSpPr txBox="1">
            <a:spLocks noGrp="1"/>
          </p:cNvSpPr>
          <p:nvPr>
            <p:ph type="title"/>
          </p:nvPr>
        </p:nvSpPr>
        <p:spPr>
          <a:xfrm>
            <a:off x="1066800" y="381000"/>
            <a:ext cx="6987106" cy="91535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000"/>
              <a:buFont typeface="Calibri"/>
              <a:buNone/>
            </a:pPr>
            <a:r>
              <a:rPr lang="en-US" sz="4000" b="1" i="0" u="none" strike="noStrike" cap="none">
                <a:solidFill>
                  <a:schemeClr val="dk1"/>
                </a:solidFill>
                <a:latin typeface="Calibri"/>
                <a:ea typeface="Calibri"/>
                <a:cs typeface="Calibri"/>
                <a:sym typeface="Calibri"/>
              </a:rPr>
              <a:t>5. Did I handle minor rule violations efficiently?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pic>
        <p:nvPicPr>
          <p:cNvPr id="664" name="Google Shape;664;p131" descr=" Blue and white logo of an open book." title="Core-Content-Icon"/>
          <p:cNvPicPr preferRelativeResize="0"/>
          <p:nvPr/>
        </p:nvPicPr>
        <p:blipFill rotWithShape="1">
          <a:blip r:embed="rId3">
            <a:alphaModFix/>
          </a:blip>
          <a:srcRect/>
          <a:stretch/>
        </p:blipFill>
        <p:spPr>
          <a:xfrm>
            <a:off x="152400" y="152400"/>
            <a:ext cx="789643" cy="789643"/>
          </a:xfrm>
          <a:prstGeom prst="rect">
            <a:avLst/>
          </a:prstGeom>
          <a:noFill/>
          <a:ln>
            <a:noFill/>
          </a:ln>
          <a:effectLst>
            <a:outerShdw blurRad="50800" dist="38100" dir="2700000" algn="tl" rotWithShape="0">
              <a:srgbClr val="000000">
                <a:alpha val="40000"/>
              </a:srgbClr>
            </a:outerShdw>
          </a:effectLst>
        </p:spPr>
      </p:pic>
      <p:pic>
        <p:nvPicPr>
          <p:cNvPr id="665" name="Google Shape;665;p131" descr="This flowchart is from Sauk Rapids-Rice High school.  Proactive strategies is the first box in the flowchart.  Minor Classroom Managed procedures are on the left and Major Administratro Referral procedures are on the right.  Behavior descriptors for Classroom managed and administrator referral are listed in the middle. " title="High School Flowchart"/>
          <p:cNvPicPr preferRelativeResize="0"/>
          <p:nvPr/>
        </p:nvPicPr>
        <p:blipFill rotWithShape="1">
          <a:blip r:embed="rId4">
            <a:alphaModFix/>
          </a:blip>
          <a:srcRect/>
          <a:stretch/>
        </p:blipFill>
        <p:spPr>
          <a:xfrm>
            <a:off x="4267200" y="838200"/>
            <a:ext cx="4712758" cy="5029200"/>
          </a:xfrm>
          <a:prstGeom prst="rect">
            <a:avLst/>
          </a:prstGeom>
          <a:noFill/>
          <a:ln>
            <a:noFill/>
          </a:ln>
        </p:spPr>
      </p:pic>
      <p:sp>
        <p:nvSpPr>
          <p:cNvPr id="666" name="Google Shape;666;p131"/>
          <p:cNvSpPr txBox="1">
            <a:spLocks noGrp="1"/>
          </p:cNvSpPr>
          <p:nvPr>
            <p:ph type="body" idx="1"/>
          </p:nvPr>
        </p:nvSpPr>
        <p:spPr>
          <a:xfrm>
            <a:off x="365298" y="1600201"/>
            <a:ext cx="4206702" cy="46482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SzPts val="2400"/>
              <a:buChar char="▪"/>
            </a:pPr>
            <a:r>
              <a:rPr lang="en-US" sz="2400"/>
              <a:t>Calm and businesslike</a:t>
            </a:r>
            <a:endParaRPr/>
          </a:p>
          <a:p>
            <a:pPr marL="156846" lvl="0" indent="0" algn="l" rtl="0">
              <a:lnSpc>
                <a:spcPct val="90000"/>
              </a:lnSpc>
              <a:spcBef>
                <a:spcPts val="480"/>
              </a:spcBef>
              <a:spcAft>
                <a:spcPts val="0"/>
              </a:spcAft>
              <a:buSzPts val="2400"/>
              <a:buNone/>
            </a:pPr>
            <a:endParaRPr sz="2400"/>
          </a:p>
          <a:p>
            <a:pPr marL="342900" lvl="0" indent="-342900" algn="l" rtl="0">
              <a:lnSpc>
                <a:spcPct val="90000"/>
              </a:lnSpc>
              <a:spcBef>
                <a:spcPts val="480"/>
              </a:spcBef>
              <a:spcAft>
                <a:spcPts val="0"/>
              </a:spcAft>
              <a:buSzPts val="2400"/>
              <a:buChar char="▪"/>
            </a:pPr>
            <a:r>
              <a:rPr lang="en-US" sz="2400"/>
              <a:t>Follow procedure</a:t>
            </a:r>
            <a:endParaRPr/>
          </a:p>
          <a:p>
            <a:pPr marL="156846" lvl="0" indent="0" algn="l" rtl="0">
              <a:lnSpc>
                <a:spcPct val="90000"/>
              </a:lnSpc>
              <a:spcBef>
                <a:spcPts val="480"/>
              </a:spcBef>
              <a:spcAft>
                <a:spcPts val="0"/>
              </a:spcAft>
              <a:buSzPts val="2400"/>
              <a:buNone/>
            </a:pPr>
            <a:endParaRPr sz="2400"/>
          </a:p>
          <a:p>
            <a:pPr marL="342900" lvl="0" indent="-342900" algn="l" rtl="0">
              <a:lnSpc>
                <a:spcPct val="90000"/>
              </a:lnSpc>
              <a:spcBef>
                <a:spcPts val="480"/>
              </a:spcBef>
              <a:spcAft>
                <a:spcPts val="0"/>
              </a:spcAft>
              <a:buSzPts val="2400"/>
              <a:buChar char="▪"/>
            </a:pPr>
            <a:r>
              <a:rPr lang="en-US" sz="2400"/>
              <a:t>Disengage if escalation</a:t>
            </a:r>
            <a:endParaRPr/>
          </a:p>
          <a:p>
            <a:pPr marL="156846" lvl="0" indent="0" algn="l" rtl="0">
              <a:lnSpc>
                <a:spcPct val="90000"/>
              </a:lnSpc>
              <a:spcBef>
                <a:spcPts val="480"/>
              </a:spcBef>
              <a:spcAft>
                <a:spcPts val="0"/>
              </a:spcAft>
              <a:buSzPts val="2400"/>
              <a:buNone/>
            </a:pPr>
            <a:endParaRPr sz="2400"/>
          </a:p>
          <a:p>
            <a:pPr marL="342900" lvl="0" indent="-342900" algn="l" rtl="0">
              <a:lnSpc>
                <a:spcPct val="90000"/>
              </a:lnSpc>
              <a:spcBef>
                <a:spcPts val="480"/>
              </a:spcBef>
              <a:spcAft>
                <a:spcPts val="0"/>
              </a:spcAft>
              <a:buSzPts val="2400"/>
              <a:buChar char="▪"/>
            </a:pPr>
            <a:r>
              <a:rPr lang="en-US" sz="2400"/>
              <a:t>Pre-correct for next occurrence</a:t>
            </a:r>
            <a:endParaRPr/>
          </a:p>
          <a:p>
            <a:pPr marL="156846" lvl="0" indent="0" algn="l" rtl="0">
              <a:lnSpc>
                <a:spcPct val="90000"/>
              </a:lnSpc>
              <a:spcBef>
                <a:spcPts val="480"/>
              </a:spcBef>
              <a:spcAft>
                <a:spcPts val="0"/>
              </a:spcAft>
              <a:buSzPts val="2400"/>
              <a:buNone/>
            </a:pPr>
            <a:endParaRPr sz="2400"/>
          </a:p>
          <a:p>
            <a:pPr marL="342900" lvl="0" indent="-342900" algn="l" rtl="0">
              <a:lnSpc>
                <a:spcPct val="90000"/>
              </a:lnSpc>
              <a:spcBef>
                <a:spcPts val="480"/>
              </a:spcBef>
              <a:spcAft>
                <a:spcPts val="0"/>
              </a:spcAft>
              <a:buSzPts val="2400"/>
              <a:buChar char="▪"/>
            </a:pPr>
            <a:r>
              <a:rPr lang="en-US" sz="2400"/>
              <a:t>Look for opportunity to reinforce</a:t>
            </a:r>
            <a:endParaRPr/>
          </a:p>
          <a:p>
            <a:pPr marL="156846"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endParaRPr/>
          </a:p>
          <a:p>
            <a:pPr marL="342900" lvl="0" indent="-139700" algn="l" rtl="0">
              <a:lnSpc>
                <a:spcPct val="90000"/>
              </a:lnSpc>
              <a:spcBef>
                <a:spcPts val="640"/>
              </a:spcBef>
              <a:spcAft>
                <a:spcPts val="0"/>
              </a:spcAft>
              <a:buSzPts val="3200"/>
              <a:buNone/>
            </a:pPr>
            <a:endParaRPr/>
          </a:p>
        </p:txBody>
      </p:sp>
      <p:sp>
        <p:nvSpPr>
          <p:cNvPr id="667" name="Google Shape;667;p131"/>
          <p:cNvSpPr txBox="1">
            <a:spLocks noGrp="1"/>
          </p:cNvSpPr>
          <p:nvPr>
            <p:ph type="title"/>
          </p:nvPr>
        </p:nvSpPr>
        <p:spPr>
          <a:xfrm>
            <a:off x="914400" y="304800"/>
            <a:ext cx="8092902" cy="91535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3240"/>
              <a:buFont typeface="Twentieth Century"/>
              <a:buNone/>
            </a:pPr>
            <a:r>
              <a:rPr lang="en-US" sz="3240" b="1"/>
              <a:t>6. Follow SW procedures for major rule violations?</a:t>
            </a:r>
            <a:endParaRPr sz="3240" b="1"/>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pic>
        <p:nvPicPr>
          <p:cNvPr id="673" name="Google Shape;673;p132" descr="This poster is from Wyoming Elementary and reads: Ask them to stop: tell them to stop doing what they're doing and use the wildcat stop signal!; Then Walk: walk away from the problem behavior; If the behavior doesn't stop: Talk to any adult at our school about the problem." title="Stop, Walk and Talk poster"/>
          <p:cNvPicPr preferRelativeResize="0"/>
          <p:nvPr/>
        </p:nvPicPr>
        <p:blipFill rotWithShape="1">
          <a:blip r:embed="rId3">
            <a:alphaModFix/>
          </a:blip>
          <a:srcRect/>
          <a:stretch/>
        </p:blipFill>
        <p:spPr>
          <a:xfrm>
            <a:off x="0" y="28184"/>
            <a:ext cx="8955900" cy="5806825"/>
          </a:xfrm>
          <a:prstGeom prst="rect">
            <a:avLst/>
          </a:prstGeom>
          <a:noFill/>
          <a:ln>
            <a:noFill/>
          </a:ln>
        </p:spPr>
      </p:pic>
      <p:sp>
        <p:nvSpPr>
          <p:cNvPr id="674" name="Google Shape;674;p132"/>
          <p:cNvSpPr txBox="1">
            <a:spLocks noGrp="1"/>
          </p:cNvSpPr>
          <p:nvPr>
            <p:ph type="title"/>
          </p:nvPr>
        </p:nvSpPr>
        <p:spPr>
          <a:xfrm>
            <a:off x="4648200" y="152399"/>
            <a:ext cx="3974666" cy="30480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1200"/>
              <a:buFont typeface="Twentieth Century"/>
              <a:buNone/>
            </a:pPr>
            <a:r>
              <a:rPr lang="en-US" sz="1200"/>
              <a:t>Stop, Walk and Talk</a:t>
            </a:r>
            <a:endParaRPr sz="12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pic>
        <p:nvPicPr>
          <p:cNvPr id="679" name="Google Shape;679;p133" title="Core Content 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pic>
        <p:nvPicPr>
          <p:cNvPr id="680" name="Google Shape;680;p133" descr="Enter the gym in an orderly manner; listen to all monitors and staff; sit quietly; be respectful of others space; keep hands and feet to yourselves; be attentive to the speaker; leave in an orderly manner." title="Assembly Expectations"/>
          <p:cNvPicPr preferRelativeResize="0"/>
          <p:nvPr/>
        </p:nvPicPr>
        <p:blipFill rotWithShape="1">
          <a:blip r:embed="rId4">
            <a:alphaModFix/>
          </a:blip>
          <a:srcRect/>
          <a:stretch/>
        </p:blipFill>
        <p:spPr>
          <a:xfrm>
            <a:off x="5562600" y="1600200"/>
            <a:ext cx="3201800" cy="3784600"/>
          </a:xfrm>
          <a:prstGeom prst="rect">
            <a:avLst/>
          </a:prstGeom>
          <a:noFill/>
          <a:ln>
            <a:noFill/>
          </a:ln>
        </p:spPr>
      </p:pic>
      <p:sp>
        <p:nvSpPr>
          <p:cNvPr id="681" name="Google Shape;681;p133"/>
          <p:cNvSpPr txBox="1">
            <a:spLocks noGrp="1"/>
          </p:cNvSpPr>
          <p:nvPr>
            <p:ph type="body" idx="1"/>
          </p:nvPr>
        </p:nvSpPr>
        <p:spPr>
          <a:xfrm>
            <a:off x="365298" y="1600200"/>
            <a:ext cx="8257568" cy="4691069"/>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800"/>
              <a:buChar char="▪"/>
            </a:pPr>
            <a:r>
              <a:rPr lang="en-US" sz="2800"/>
              <a:t>Positively stated and visible</a:t>
            </a:r>
            <a:endParaRPr/>
          </a:p>
          <a:p>
            <a:pPr marL="342900" lvl="0" indent="-342900" algn="l" rtl="0">
              <a:spcBef>
                <a:spcPts val="560"/>
              </a:spcBef>
              <a:spcAft>
                <a:spcPts val="0"/>
              </a:spcAft>
              <a:buSzPts val="2800"/>
              <a:buChar char="▪"/>
            </a:pPr>
            <a:r>
              <a:rPr lang="en-US" sz="2800"/>
              <a:t>Taught directly across contexts</a:t>
            </a:r>
            <a:endParaRPr/>
          </a:p>
          <a:p>
            <a:pPr marL="342900" lvl="0" indent="-342900" algn="l" rtl="0">
              <a:spcBef>
                <a:spcPts val="560"/>
              </a:spcBef>
              <a:spcAft>
                <a:spcPts val="0"/>
              </a:spcAft>
              <a:buSzPts val="2800"/>
              <a:buChar char="▪"/>
            </a:pPr>
            <a:r>
              <a:rPr lang="en-US" sz="2800"/>
              <a:t>Context specific behavioral examples</a:t>
            </a:r>
            <a:endParaRPr/>
          </a:p>
          <a:p>
            <a:pPr marL="342900" lvl="0" indent="-342900" algn="l" rtl="0">
              <a:spcBef>
                <a:spcPts val="560"/>
              </a:spcBef>
              <a:spcAft>
                <a:spcPts val="0"/>
              </a:spcAft>
              <a:buSzPts val="2800"/>
              <a:buChar char="▪"/>
            </a:pPr>
            <a:r>
              <a:rPr lang="en-US" sz="2800"/>
              <a:t>Frequently acknowledged</a:t>
            </a:r>
            <a:endParaRPr/>
          </a:p>
          <a:p>
            <a:pPr marL="342900" lvl="0" indent="-342900" algn="l" rtl="0">
              <a:spcBef>
                <a:spcPts val="560"/>
              </a:spcBef>
              <a:spcAft>
                <a:spcPts val="0"/>
              </a:spcAft>
              <a:buSzPts val="2800"/>
              <a:buChar char="▪"/>
            </a:pPr>
            <a:r>
              <a:rPr lang="en-US" sz="2800"/>
              <a:t>Culturally and contextually appropriate</a:t>
            </a:r>
            <a:endParaRPr/>
          </a:p>
          <a:p>
            <a:pPr marL="342900" lvl="0" indent="-139700" algn="l" rtl="0">
              <a:spcBef>
                <a:spcPts val="640"/>
              </a:spcBef>
              <a:spcAft>
                <a:spcPts val="0"/>
              </a:spcAft>
              <a:buSzPts val="3200"/>
              <a:buNone/>
            </a:pPr>
            <a:endParaRPr/>
          </a:p>
          <a:p>
            <a:pPr marL="342900" lvl="0" indent="-139700" algn="l" rtl="0">
              <a:spcBef>
                <a:spcPts val="640"/>
              </a:spcBef>
              <a:spcAft>
                <a:spcPts val="0"/>
              </a:spcAft>
              <a:buSzPts val="3200"/>
              <a:buNone/>
            </a:pPr>
            <a:endParaRPr/>
          </a:p>
        </p:txBody>
      </p:sp>
      <p:sp>
        <p:nvSpPr>
          <p:cNvPr id="682" name="Google Shape;682;p133"/>
          <p:cNvSpPr txBox="1">
            <a:spLocks noGrp="1"/>
          </p:cNvSpPr>
          <p:nvPr>
            <p:ph type="title"/>
          </p:nvPr>
        </p:nvSpPr>
        <p:spPr>
          <a:xfrm>
            <a:off x="1219200" y="381000"/>
            <a:ext cx="6987106" cy="91535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240"/>
              <a:buFont typeface="Twentieth Century"/>
              <a:buNone/>
            </a:pPr>
            <a:r>
              <a:rPr lang="en-US" sz="3240" b="1"/>
              <a:t>7. Fluent with SW positive expectations?</a:t>
            </a:r>
            <a:endParaRPr sz="3240" b="1"/>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pic>
        <p:nvPicPr>
          <p:cNvPr id="688" name="Google Shape;688;p134" descr="The matrix shows the following expectations Respect, on-taks, achieve, and responsible.  The settings are: All settings, arrival and dismissal, cafeteria, hallway, playground, bathroom, bus." title="Wyoming Way teaching matrix"/>
          <p:cNvPicPr preferRelativeResize="0"/>
          <p:nvPr/>
        </p:nvPicPr>
        <p:blipFill rotWithShape="1">
          <a:blip r:embed="rId3">
            <a:alphaModFix/>
          </a:blip>
          <a:srcRect/>
          <a:stretch/>
        </p:blipFill>
        <p:spPr>
          <a:xfrm>
            <a:off x="0" y="-48017"/>
            <a:ext cx="9144000" cy="6827351"/>
          </a:xfrm>
          <a:prstGeom prst="rect">
            <a:avLst/>
          </a:prstGeom>
          <a:noFill/>
          <a:ln>
            <a:noFill/>
          </a:ln>
        </p:spPr>
      </p:pic>
      <p:sp>
        <p:nvSpPr>
          <p:cNvPr id="689" name="Google Shape;689;p134"/>
          <p:cNvSpPr txBox="1">
            <a:spLocks noGrp="1"/>
          </p:cNvSpPr>
          <p:nvPr>
            <p:ph type="title"/>
          </p:nvPr>
        </p:nvSpPr>
        <p:spPr>
          <a:xfrm>
            <a:off x="152400" y="76201"/>
            <a:ext cx="2438400" cy="228599"/>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1080"/>
              <a:buFont typeface="Twentieth Century"/>
              <a:buNone/>
            </a:pPr>
            <a:r>
              <a:rPr lang="en-US" sz="1080"/>
              <a:t>Behavior Matrix</a:t>
            </a:r>
            <a:endParaRPr sz="108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pic>
        <p:nvPicPr>
          <p:cNvPr id="694" name="Google Shape;694;p135" title="Picture of a teacher giving a student a high five"/>
          <p:cNvPicPr preferRelativeResize="0"/>
          <p:nvPr/>
        </p:nvPicPr>
        <p:blipFill rotWithShape="1">
          <a:blip r:embed="rId3">
            <a:alphaModFix/>
          </a:blip>
          <a:srcRect/>
          <a:stretch/>
        </p:blipFill>
        <p:spPr>
          <a:xfrm>
            <a:off x="1600200" y="1600200"/>
            <a:ext cx="6096000" cy="4343400"/>
          </a:xfrm>
          <a:prstGeom prst="rect">
            <a:avLst/>
          </a:prstGeom>
          <a:noFill/>
          <a:ln>
            <a:noFill/>
          </a:ln>
        </p:spPr>
      </p:pic>
      <p:pic>
        <p:nvPicPr>
          <p:cNvPr id="695" name="Google Shape;695;p135" title="Core Content Icon"/>
          <p:cNvPicPr preferRelativeResize="0"/>
          <p:nvPr/>
        </p:nvPicPr>
        <p:blipFill rotWithShape="1">
          <a:blip r:embed="rId4">
            <a:alphaModFix/>
          </a:blip>
          <a:srcRect/>
          <a:stretch/>
        </p:blipFill>
        <p:spPr>
          <a:xfrm>
            <a:off x="228600" y="381000"/>
            <a:ext cx="713232" cy="713232"/>
          </a:xfrm>
          <a:prstGeom prst="rect">
            <a:avLst/>
          </a:prstGeom>
          <a:noFill/>
          <a:ln>
            <a:noFill/>
          </a:ln>
          <a:effectLst>
            <a:outerShdw blurRad="50800" dist="38100" dir="2700000" algn="tl" rotWithShape="0">
              <a:srgbClr val="000000">
                <a:alpha val="42745"/>
              </a:srgbClr>
            </a:outerShdw>
          </a:effectLst>
        </p:spPr>
      </p:pic>
      <p:sp>
        <p:nvSpPr>
          <p:cNvPr id="696" name="Google Shape;696;p135"/>
          <p:cNvSpPr txBox="1">
            <a:spLocks noGrp="1"/>
          </p:cNvSpPr>
          <p:nvPr>
            <p:ph type="title"/>
          </p:nvPr>
        </p:nvSpPr>
        <p:spPr>
          <a:xfrm>
            <a:off x="990600" y="381000"/>
            <a:ext cx="6987106" cy="91535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3240"/>
              <a:buFont typeface="Twentieth Century"/>
              <a:buNone/>
            </a:pPr>
            <a:r>
              <a:rPr lang="en-US" sz="3240"/>
              <a:t>8. Positively acknowledge at least 5 different students in setting?  </a:t>
            </a:r>
            <a:endParaRPr sz="324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pic>
        <p:nvPicPr>
          <p:cNvPr id="702" name="Google Shape;702;p136" descr=" " title="Green cartoon figure looking through binoculars"/>
          <p:cNvPicPr preferRelativeResize="0"/>
          <p:nvPr/>
        </p:nvPicPr>
        <p:blipFill rotWithShape="1">
          <a:blip r:embed="rId3">
            <a:alphaModFix/>
          </a:blip>
          <a:srcRect/>
          <a:stretch/>
        </p:blipFill>
        <p:spPr>
          <a:xfrm>
            <a:off x="3200400" y="2133600"/>
            <a:ext cx="2641600" cy="3911600"/>
          </a:xfrm>
          <a:prstGeom prst="rect">
            <a:avLst/>
          </a:prstGeom>
          <a:noFill/>
          <a:ln>
            <a:noFill/>
          </a:ln>
        </p:spPr>
      </p:pic>
      <p:pic>
        <p:nvPicPr>
          <p:cNvPr id="703" name="Google Shape;703;p136" title="Core Content Icon"/>
          <p:cNvPicPr preferRelativeResize="0"/>
          <p:nvPr/>
        </p:nvPicPr>
        <p:blipFill rotWithShape="1">
          <a:blip r:embed="rId4">
            <a:alphaModFix/>
          </a:blip>
          <a:srcRect/>
          <a:stretch/>
        </p:blipFill>
        <p:spPr>
          <a:xfrm>
            <a:off x="228600" y="457200"/>
            <a:ext cx="713232" cy="713232"/>
          </a:xfrm>
          <a:prstGeom prst="rect">
            <a:avLst/>
          </a:prstGeom>
          <a:noFill/>
          <a:ln>
            <a:noFill/>
          </a:ln>
          <a:effectLst>
            <a:outerShdw blurRad="50800" dist="38100" dir="2700000" algn="tl" rotWithShape="0">
              <a:srgbClr val="000000">
                <a:alpha val="42745"/>
              </a:srgbClr>
            </a:outerShdw>
          </a:effectLst>
        </p:spPr>
      </p:pic>
      <p:sp>
        <p:nvSpPr>
          <p:cNvPr id="704" name="Google Shape;704;p136"/>
          <p:cNvSpPr txBox="1">
            <a:spLocks noGrp="1"/>
          </p:cNvSpPr>
          <p:nvPr>
            <p:ph type="title"/>
          </p:nvPr>
        </p:nvSpPr>
        <p:spPr>
          <a:xfrm>
            <a:off x="1219200" y="381000"/>
            <a:ext cx="6987106" cy="915357"/>
          </a:xfrm>
          <a:prstGeom prst="rect">
            <a:avLst/>
          </a:prstGeom>
          <a:noFill/>
          <a:ln>
            <a:noFill/>
          </a:ln>
        </p:spPr>
        <p:txBody>
          <a:bodyPr spcFirstLastPara="1" wrap="square" lIns="0" tIns="45700" rIns="0" bIns="0" anchor="b" anchorCtr="0">
            <a:noAutofit/>
          </a:bodyPr>
          <a:lstStyle/>
          <a:p>
            <a:pPr marL="0" marR="0" lvl="0" indent="0" algn="l" rtl="0">
              <a:lnSpc>
                <a:spcPct val="100000"/>
              </a:lnSpc>
              <a:spcBef>
                <a:spcPts val="0"/>
              </a:spcBef>
              <a:spcAft>
                <a:spcPts val="0"/>
              </a:spcAft>
              <a:buClr>
                <a:schemeClr val="dk2"/>
              </a:buClr>
              <a:buSzPts val="1250"/>
              <a:buFont typeface="Calibri"/>
              <a:buNone/>
            </a:pPr>
            <a:r>
              <a:rPr lang="en-US" sz="5000" b="0" i="0" u="none" strike="noStrike" cap="none">
                <a:solidFill>
                  <a:schemeClr val="dk2"/>
                </a:solidFill>
                <a:latin typeface="Calibri"/>
                <a:ea typeface="Calibri"/>
                <a:cs typeface="Calibri"/>
                <a:sym typeface="Calibri"/>
              </a:rPr>
              <a:t>Active Supervision –</a:t>
            </a:r>
            <a:r>
              <a:rPr lang="en-US" sz="5000" b="0" i="0" u="none" strike="noStrike" cap="none">
                <a:solidFill>
                  <a:srgbClr val="FF0000"/>
                </a:solidFill>
                <a:latin typeface="Calibri"/>
                <a:ea typeface="Calibri"/>
                <a:cs typeface="Calibri"/>
                <a:sym typeface="Calibri"/>
              </a:rPr>
              <a:t>Video!</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pic>
        <p:nvPicPr>
          <p:cNvPr id="710" name="Google Shape;710;p137" title="Cartoon figure of a short man wearing a hall monitor identification"/>
          <p:cNvPicPr preferRelativeResize="0"/>
          <p:nvPr/>
        </p:nvPicPr>
        <p:blipFill rotWithShape="1">
          <a:blip r:embed="rId3">
            <a:alphaModFix/>
          </a:blip>
          <a:srcRect/>
          <a:stretch/>
        </p:blipFill>
        <p:spPr>
          <a:xfrm>
            <a:off x="457200" y="3581400"/>
            <a:ext cx="3048000" cy="2952750"/>
          </a:xfrm>
          <a:prstGeom prst="rect">
            <a:avLst/>
          </a:prstGeom>
          <a:noFill/>
          <a:ln>
            <a:noFill/>
          </a:ln>
        </p:spPr>
      </p:pic>
      <p:pic>
        <p:nvPicPr>
          <p:cNvPr id="711" name="Google Shape;711;p137" title="Core Content Icon"/>
          <p:cNvPicPr preferRelativeResize="0"/>
          <p:nvPr/>
        </p:nvPicPr>
        <p:blipFill rotWithShape="1">
          <a:blip r:embed="rId4">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sp>
        <p:nvSpPr>
          <p:cNvPr id="712" name="Google Shape;712;p137"/>
          <p:cNvSpPr txBox="1">
            <a:spLocks noGrp="1"/>
          </p:cNvSpPr>
          <p:nvPr>
            <p:ph type="body" idx="1"/>
          </p:nvPr>
        </p:nvSpPr>
        <p:spPr>
          <a:xfrm>
            <a:off x="457150" y="1503113"/>
            <a:ext cx="8553300" cy="1843800"/>
          </a:xfrm>
          <a:prstGeom prst="rect">
            <a:avLst/>
          </a:prstGeom>
          <a:noFill/>
          <a:ln>
            <a:noFill/>
          </a:ln>
        </p:spPr>
        <p:txBody>
          <a:bodyPr spcFirstLastPara="1" wrap="square" lIns="91425" tIns="45700" rIns="91425" bIns="45700" anchor="t" anchorCtr="0">
            <a:noAutofit/>
          </a:bodyPr>
          <a:lstStyle/>
          <a:p>
            <a:pPr marL="273050" marR="0" lvl="0" indent="-273050" algn="ctr" rtl="0">
              <a:lnSpc>
                <a:spcPct val="100000"/>
              </a:lnSpc>
              <a:spcBef>
                <a:spcPts val="0"/>
              </a:spcBef>
              <a:spcAft>
                <a:spcPts val="0"/>
              </a:spcAft>
              <a:buClr>
                <a:schemeClr val="dk1"/>
              </a:buClr>
              <a:buSzPts val="1200"/>
              <a:buFont typeface="Merriweather"/>
              <a:buNone/>
            </a:pPr>
            <a:r>
              <a:rPr lang="en-US" sz="4800" b="0" i="0" u="none" strike="noStrike" cap="none">
                <a:solidFill>
                  <a:schemeClr val="dk1"/>
                </a:solidFill>
                <a:latin typeface="Merriweather"/>
                <a:ea typeface="Merriweather"/>
                <a:cs typeface="Merriweather"/>
                <a:sym typeface="Merriweather"/>
              </a:rPr>
              <a:t>“Active Supervision:</a:t>
            </a:r>
            <a:endParaRPr/>
          </a:p>
          <a:p>
            <a:pPr marL="273050" marR="0" lvl="0" indent="-273050" algn="ctr" rtl="0">
              <a:lnSpc>
                <a:spcPct val="100000"/>
              </a:lnSpc>
              <a:spcBef>
                <a:spcPts val="960"/>
              </a:spcBef>
              <a:spcAft>
                <a:spcPts val="0"/>
              </a:spcAft>
              <a:buClr>
                <a:schemeClr val="dk1"/>
              </a:buClr>
              <a:buSzPts val="1200"/>
              <a:buFont typeface="Merriweather"/>
              <a:buNone/>
            </a:pPr>
            <a:r>
              <a:rPr lang="en-US" sz="4800" b="0" i="0" u="none" strike="noStrike" cap="none">
                <a:solidFill>
                  <a:schemeClr val="dk1"/>
                </a:solidFill>
                <a:latin typeface="Merriweather"/>
                <a:ea typeface="Merriweather"/>
                <a:cs typeface="Merriweather"/>
                <a:sym typeface="Merriweather"/>
              </a:rPr>
              <a:t>Self-Assessment”</a:t>
            </a:r>
            <a:endParaRPr/>
          </a:p>
          <a:p>
            <a:pPr marL="273050" marR="0" lvl="0" indent="-273050" algn="l" rtl="0">
              <a:lnSpc>
                <a:spcPct val="100000"/>
              </a:lnSpc>
              <a:spcBef>
                <a:spcPts val="960"/>
              </a:spcBef>
              <a:spcAft>
                <a:spcPts val="0"/>
              </a:spcAft>
              <a:buClr>
                <a:schemeClr val="dk1"/>
              </a:buClr>
              <a:buSzPts val="4800"/>
              <a:buFont typeface="Merriweather"/>
              <a:buNone/>
            </a:pPr>
            <a:endParaRPr sz="4800" b="0" i="0" u="none" strike="noStrike" cap="none">
              <a:solidFill>
                <a:schemeClr val="dk1"/>
              </a:solidFill>
              <a:latin typeface="Merriweather"/>
              <a:ea typeface="Merriweather"/>
              <a:cs typeface="Merriweather"/>
              <a:sym typeface="Merriweather"/>
            </a:endParaRPr>
          </a:p>
          <a:p>
            <a:pPr marL="273050" marR="0" lvl="0" indent="-273050" algn="ctr" rtl="0">
              <a:lnSpc>
                <a:spcPct val="100000"/>
              </a:lnSpc>
              <a:spcBef>
                <a:spcPts val="960"/>
              </a:spcBef>
              <a:spcAft>
                <a:spcPts val="0"/>
              </a:spcAft>
              <a:buClr>
                <a:schemeClr val="dk1"/>
              </a:buClr>
              <a:buSzPts val="1200"/>
              <a:buFont typeface="Merriweather"/>
              <a:buNone/>
            </a:pPr>
            <a:endParaRPr/>
          </a:p>
        </p:txBody>
      </p:sp>
      <p:sp>
        <p:nvSpPr>
          <p:cNvPr id="713" name="Google Shape;713;p137"/>
          <p:cNvSpPr txBox="1">
            <a:spLocks noGrp="1"/>
          </p:cNvSpPr>
          <p:nvPr>
            <p:ph type="title"/>
          </p:nvPr>
        </p:nvSpPr>
        <p:spPr>
          <a:xfrm>
            <a:off x="1240300" y="353325"/>
            <a:ext cx="6987000" cy="915300"/>
          </a:xfrm>
          <a:prstGeom prst="rect">
            <a:avLst/>
          </a:prstGeom>
          <a:noFill/>
          <a:ln>
            <a:noFill/>
          </a:ln>
        </p:spPr>
        <p:txBody>
          <a:bodyPr spcFirstLastPara="1" wrap="square" lIns="0" tIns="45700" rIns="0" bIns="0" anchor="b" anchorCtr="0">
            <a:noAutofit/>
          </a:bodyPr>
          <a:lstStyle/>
          <a:p>
            <a:pPr marL="0" marR="0" lvl="0" indent="0" algn="l" rtl="0">
              <a:lnSpc>
                <a:spcPct val="100000"/>
              </a:lnSpc>
              <a:spcBef>
                <a:spcPts val="0"/>
              </a:spcBef>
              <a:spcAft>
                <a:spcPts val="0"/>
              </a:spcAft>
              <a:buClr>
                <a:schemeClr val="dk2"/>
              </a:buClr>
              <a:buSzPts val="1500"/>
              <a:buFont typeface="Calibri"/>
              <a:buNone/>
            </a:pPr>
            <a:r>
              <a:rPr lang="en-US" sz="6000" b="0" i="0" u="none" strike="noStrike" cap="none">
                <a:solidFill>
                  <a:schemeClr val="dk2"/>
                </a:solidFill>
                <a:latin typeface="Calibri"/>
                <a:ea typeface="Calibri"/>
                <a:cs typeface="Calibri"/>
                <a:sym typeface="Calibri"/>
              </a:rPr>
              <a:t>Basics</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pic>
        <p:nvPicPr>
          <p:cNvPr id="719" name="Google Shape;719;p138" title="Core Content 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graphicFrame>
        <p:nvGraphicFramePr>
          <p:cNvPr id="720" name="Google Shape;720;p138" descr="Form has a space to indicate setting, start and end time, tally for positive and negative student contacts, and ratio of positives to negatives." title="Self-assessment form"/>
          <p:cNvGraphicFramePr/>
          <p:nvPr/>
        </p:nvGraphicFramePr>
        <p:xfrm>
          <a:off x="381000" y="2133600"/>
          <a:ext cx="8458200" cy="3122600"/>
        </p:xfrm>
        <a:graphic>
          <a:graphicData uri="http://schemas.openxmlformats.org/drawingml/2006/table">
            <a:tbl>
              <a:tblPr firstRow="1">
                <a:noFill/>
                <a:tableStyleId>{7417242C-FC88-4E3E-AB8D-66C3D9098769}</a:tableStyleId>
              </a:tblPr>
              <a:tblGrid>
                <a:gridCol w="35814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3962400">
                  <a:extLst>
                    <a:ext uri="{9D8B030D-6E8A-4147-A177-3AD203B41FA5}">
                      <a16:colId xmlns:a16="http://schemas.microsoft.com/office/drawing/2014/main" val="20002"/>
                    </a:ext>
                  </a:extLst>
                </a:gridCol>
              </a:tblGrid>
              <a:tr h="398450">
                <a:tc gridSpan="2">
                  <a:txBody>
                    <a:bodyPr/>
                    <a:lstStyle/>
                    <a:p>
                      <a:pPr marL="0" marR="0" lvl="0" indent="0" algn="l" rtl="0">
                        <a:lnSpc>
                          <a:spcPct val="100000"/>
                        </a:lnSpc>
                        <a:spcBef>
                          <a:spcPts val="0"/>
                        </a:spcBef>
                        <a:spcAft>
                          <a:spcPts val="0"/>
                        </a:spcAft>
                        <a:buClr>
                          <a:schemeClr val="dk1"/>
                        </a:buClr>
                        <a:buSzPts val="400"/>
                        <a:buFont typeface="Arial"/>
                        <a:buNone/>
                      </a:pPr>
                      <a:r>
                        <a:rPr lang="en-US" sz="1600" b="0" i="0" u="none" strike="noStrike" cap="none">
                          <a:solidFill>
                            <a:schemeClr val="dk1"/>
                          </a:solidFill>
                          <a:latin typeface="Arial"/>
                          <a:ea typeface="Arial"/>
                          <a:cs typeface="Arial"/>
                          <a:sym typeface="Arial"/>
                        </a:rPr>
                        <a:t>Name______________________________</a:t>
                      </a:r>
                      <a:endParaRPr/>
                    </a:p>
                  </a:txBody>
                  <a:tcPr marL="67000" marR="67000" marT="0" marB="0">
                    <a:lnL w="12700" cap="flat" cmpd="sng">
                      <a:solidFill>
                        <a:srgbClr val="000000"/>
                      </a:solidFill>
                      <a:prstDash val="solid"/>
                      <a:round/>
                      <a:headEnd type="none" w="sm" len="sm"/>
                      <a:tailEnd type="none" w="sm" len="sm"/>
                    </a:lnL>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h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400"/>
                        <a:buFont typeface="Arial"/>
                        <a:buNone/>
                      </a:pPr>
                      <a:r>
                        <a:rPr lang="en-US" sz="1600" b="0" i="0" u="none" strike="noStrike" cap="none">
                          <a:solidFill>
                            <a:schemeClr val="dk1"/>
                          </a:solidFill>
                          <a:latin typeface="Arial"/>
                          <a:ea typeface="Arial"/>
                          <a:cs typeface="Arial"/>
                          <a:sym typeface="Arial"/>
                        </a:rPr>
                        <a:t>Date_____________</a:t>
                      </a:r>
                      <a:endParaRPr/>
                    </a:p>
                  </a:txBody>
                  <a:tcPr marL="67000" marR="67000" marT="0" marB="0">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1130300">
                <a:tc gridSpan="2">
                  <a:txBody>
                    <a:bodyPr/>
                    <a:lstStyle/>
                    <a:p>
                      <a:pPr marL="0" marR="0" lvl="0" indent="0" algn="l" rtl="0">
                        <a:lnSpc>
                          <a:spcPct val="100000"/>
                        </a:lnSpc>
                        <a:spcBef>
                          <a:spcPts val="0"/>
                        </a:spcBef>
                        <a:spcAft>
                          <a:spcPts val="0"/>
                        </a:spcAft>
                        <a:buClr>
                          <a:schemeClr val="dk1"/>
                        </a:buClr>
                        <a:buSzPts val="400"/>
                        <a:buFont typeface="Arial"/>
                        <a:buNone/>
                      </a:pPr>
                      <a:r>
                        <a:rPr lang="en-US" sz="1600" b="0" i="0" u="none" strike="noStrike" cap="none">
                          <a:solidFill>
                            <a:schemeClr val="dk1"/>
                          </a:solidFill>
                          <a:latin typeface="Arial"/>
                          <a:ea typeface="Arial"/>
                          <a:cs typeface="Arial"/>
                          <a:sym typeface="Arial"/>
                        </a:rPr>
                        <a:t>Setting  □ Hallway   □ Entrance   □ Cafeteria   </a:t>
                      </a:r>
                      <a:endParaRPr/>
                    </a:p>
                    <a:p>
                      <a:pPr marL="0" marR="0" lvl="0" indent="0" algn="l" rtl="0">
                        <a:lnSpc>
                          <a:spcPct val="100000"/>
                        </a:lnSpc>
                        <a:spcBef>
                          <a:spcPts val="1200"/>
                        </a:spcBef>
                        <a:spcAft>
                          <a:spcPts val="0"/>
                        </a:spcAft>
                        <a:buClr>
                          <a:schemeClr val="dk1"/>
                        </a:buClr>
                        <a:buSzPts val="400"/>
                        <a:buFont typeface="Arial"/>
                        <a:buNone/>
                      </a:pPr>
                      <a:r>
                        <a:rPr lang="en-US" sz="1600" b="0" i="0" u="none" strike="noStrike" cap="none">
                          <a:solidFill>
                            <a:schemeClr val="dk1"/>
                          </a:solidFill>
                          <a:latin typeface="Arial"/>
                          <a:ea typeface="Arial"/>
                          <a:cs typeface="Arial"/>
                          <a:sym typeface="Arial"/>
                        </a:rPr>
                        <a:t>        □ Playground   □ Other_______________</a:t>
                      </a:r>
                      <a:endParaRPr/>
                    </a:p>
                  </a:txBody>
                  <a:tcPr marL="67000" marR="67000" marT="0" marB="0">
                    <a:lnL w="12700" cap="flat" cmpd="sng">
                      <a:solidFill>
                        <a:srgbClr val="000000"/>
                      </a:solidFill>
                      <a:prstDash val="solid"/>
                      <a:round/>
                      <a:headEnd type="none" w="sm" len="sm"/>
                      <a:tailEnd type="none" w="sm" len="sm"/>
                    </a:lnL>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h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400"/>
                        <a:buFont typeface="Arial"/>
                        <a:buNone/>
                      </a:pPr>
                      <a:r>
                        <a:rPr lang="en-US" sz="1600" b="0" i="0" u="none" strike="noStrike" cap="none">
                          <a:solidFill>
                            <a:schemeClr val="dk1"/>
                          </a:solidFill>
                          <a:latin typeface="Arial"/>
                          <a:ea typeface="Arial"/>
                          <a:cs typeface="Arial"/>
                          <a:sym typeface="Arial"/>
                        </a:rPr>
                        <a:t>Time Start_________</a:t>
                      </a:r>
                      <a:endParaRPr/>
                    </a:p>
                    <a:p>
                      <a:pPr marL="0" marR="0" lvl="0" indent="0" algn="l" rtl="0">
                        <a:lnSpc>
                          <a:spcPct val="100000"/>
                        </a:lnSpc>
                        <a:spcBef>
                          <a:spcPts val="1200"/>
                        </a:spcBef>
                        <a:spcAft>
                          <a:spcPts val="0"/>
                        </a:spcAft>
                        <a:buClr>
                          <a:schemeClr val="dk1"/>
                        </a:buClr>
                        <a:buSzPts val="400"/>
                        <a:buFont typeface="Arial"/>
                        <a:buNone/>
                      </a:pPr>
                      <a:r>
                        <a:rPr lang="en-US" sz="1600" b="0" i="0" u="none" strike="noStrike" cap="none">
                          <a:solidFill>
                            <a:schemeClr val="dk1"/>
                          </a:solidFill>
                          <a:latin typeface="Arial"/>
                          <a:ea typeface="Arial"/>
                          <a:cs typeface="Arial"/>
                          <a:sym typeface="Arial"/>
                        </a:rPr>
                        <a:t>Time End _________</a:t>
                      </a:r>
                      <a:endParaRPr/>
                    </a:p>
                  </a:txBody>
                  <a:tcPr marL="67000" marR="67000" marT="0" marB="0" anchor="ctr">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796925">
                <a:tc>
                  <a:txBody>
                    <a:bodyPr/>
                    <a:lstStyle/>
                    <a:p>
                      <a:pPr marL="0" marR="0" lvl="0" indent="0" algn="l" rtl="0">
                        <a:lnSpc>
                          <a:spcPct val="100000"/>
                        </a:lnSpc>
                        <a:spcBef>
                          <a:spcPts val="0"/>
                        </a:spcBef>
                        <a:spcAft>
                          <a:spcPts val="0"/>
                        </a:spcAft>
                        <a:buClr>
                          <a:schemeClr val="dk1"/>
                        </a:buClr>
                        <a:buSzPts val="400"/>
                        <a:buFont typeface="Arial"/>
                        <a:buNone/>
                      </a:pPr>
                      <a:r>
                        <a:rPr lang="en-US" sz="1600" b="0" i="0" u="none" strike="noStrike" cap="none">
                          <a:solidFill>
                            <a:schemeClr val="dk1"/>
                          </a:solidFill>
                          <a:latin typeface="Arial"/>
                          <a:ea typeface="Arial"/>
                          <a:cs typeface="Arial"/>
                          <a:sym typeface="Arial"/>
                        </a:rPr>
                        <a:t>Tally each Positive Student Contacts</a:t>
                      </a:r>
                      <a:endParaRPr/>
                    </a:p>
                  </a:txBody>
                  <a:tcPr marL="67000" marR="67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400"/>
                        <a:buFont typeface="Arial"/>
                        <a:buNone/>
                      </a:pPr>
                      <a:r>
                        <a:rPr lang="en-US" sz="1600" b="0" i="0" u="none" strike="noStrike" cap="none">
                          <a:solidFill>
                            <a:schemeClr val="dk1"/>
                          </a:solidFill>
                          <a:latin typeface="Arial"/>
                          <a:ea typeface="Arial"/>
                          <a:cs typeface="Arial"/>
                          <a:sym typeface="Arial"/>
                        </a:rPr>
                        <a:t>Total #</a:t>
                      </a:r>
                      <a:endParaRPr/>
                    </a:p>
                  </a:txBody>
                  <a:tcPr marL="67000" marR="67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rowSpan="2">
                  <a:txBody>
                    <a:bodyPr/>
                    <a:lstStyle/>
                    <a:p>
                      <a:pPr marL="0" marR="0" lvl="0" indent="0" algn="l" rtl="0">
                        <a:lnSpc>
                          <a:spcPct val="100000"/>
                        </a:lnSpc>
                        <a:spcBef>
                          <a:spcPts val="0"/>
                        </a:spcBef>
                        <a:spcAft>
                          <a:spcPts val="0"/>
                        </a:spcAft>
                        <a:buClr>
                          <a:schemeClr val="dk1"/>
                        </a:buClr>
                        <a:buSzPts val="400"/>
                        <a:buFont typeface="Arial"/>
                        <a:buNone/>
                      </a:pPr>
                      <a:r>
                        <a:rPr lang="en-US" sz="1600" b="0" i="0" u="none" strike="noStrike" cap="none">
                          <a:solidFill>
                            <a:schemeClr val="dk1"/>
                          </a:solidFill>
                          <a:latin typeface="Arial"/>
                          <a:ea typeface="Arial"/>
                          <a:cs typeface="Arial"/>
                          <a:sym typeface="Arial"/>
                        </a:rPr>
                        <a:t>Ratio of Positives to Negatives:  _____: 1</a:t>
                      </a:r>
                      <a:endParaRPr/>
                    </a:p>
                  </a:txBody>
                  <a:tcPr marL="67000" marR="67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796925">
                <a:tc>
                  <a:txBody>
                    <a:bodyPr/>
                    <a:lstStyle/>
                    <a:p>
                      <a:pPr marL="0" marR="0" lvl="0" indent="0" algn="l" rtl="0">
                        <a:lnSpc>
                          <a:spcPct val="100000"/>
                        </a:lnSpc>
                        <a:spcBef>
                          <a:spcPts val="0"/>
                        </a:spcBef>
                        <a:spcAft>
                          <a:spcPts val="0"/>
                        </a:spcAft>
                        <a:buClr>
                          <a:schemeClr val="dk1"/>
                        </a:buClr>
                        <a:buSzPts val="400"/>
                        <a:buFont typeface="Arial"/>
                        <a:buNone/>
                      </a:pPr>
                      <a:r>
                        <a:rPr lang="en-US" sz="1600" b="0" i="0" u="none" strike="noStrike" cap="none">
                          <a:solidFill>
                            <a:schemeClr val="dk1"/>
                          </a:solidFill>
                          <a:latin typeface="Arial"/>
                          <a:ea typeface="Arial"/>
                          <a:cs typeface="Arial"/>
                          <a:sym typeface="Arial"/>
                        </a:rPr>
                        <a:t>Tally each Negative Student Contacts</a:t>
                      </a:r>
                      <a:endParaRPr/>
                    </a:p>
                  </a:txBody>
                  <a:tcPr marL="67000" marR="67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400"/>
                        <a:buFont typeface="Arial"/>
                        <a:buNone/>
                      </a:pPr>
                      <a:r>
                        <a:rPr lang="en-US" sz="1600" b="0" i="0" u="none" strike="noStrike" cap="none">
                          <a:solidFill>
                            <a:schemeClr val="dk1"/>
                          </a:solidFill>
                          <a:latin typeface="Arial"/>
                          <a:ea typeface="Arial"/>
                          <a:cs typeface="Arial"/>
                          <a:sym typeface="Arial"/>
                        </a:rPr>
                        <a:t>Total #</a:t>
                      </a:r>
                      <a:endParaRPr/>
                    </a:p>
                  </a:txBody>
                  <a:tcPr marL="67000" marR="67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vMerge="1">
                  <a:txBody>
                    <a:bodyPr/>
                    <a:lstStyle/>
                    <a:p>
                      <a:endParaRPr lang="en-US"/>
                    </a:p>
                  </a:txBody>
                  <a:tcPr/>
                </a:tc>
                <a:extLst>
                  <a:ext uri="{0D108BD9-81ED-4DB2-BD59-A6C34878D82A}">
                    <a16:rowId xmlns:a16="http://schemas.microsoft.com/office/drawing/2014/main" val="10003"/>
                  </a:ext>
                </a:extLst>
              </a:tr>
            </a:tbl>
          </a:graphicData>
        </a:graphic>
      </p:graphicFrame>
      <p:sp>
        <p:nvSpPr>
          <p:cNvPr id="721" name="Google Shape;721;p138"/>
          <p:cNvSpPr txBox="1">
            <a:spLocks noGrp="1"/>
          </p:cNvSpPr>
          <p:nvPr>
            <p:ph type="title"/>
          </p:nvPr>
        </p:nvSpPr>
        <p:spPr>
          <a:xfrm>
            <a:off x="974898" y="381000"/>
            <a:ext cx="8169102" cy="147798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3959"/>
              <a:buFont typeface="Arial"/>
              <a:buNone/>
            </a:pPr>
            <a:r>
              <a:rPr lang="en-US" sz="3959" b="1">
                <a:solidFill>
                  <a:srgbClr val="000000"/>
                </a:solidFill>
                <a:latin typeface="Arial"/>
                <a:ea typeface="Arial"/>
                <a:cs typeface="Arial"/>
                <a:sym typeface="Arial"/>
              </a:rPr>
              <a:t>Non-Classroom Management: </a:t>
            </a:r>
            <a:br>
              <a:rPr lang="en-US" sz="3959" b="1">
                <a:solidFill>
                  <a:srgbClr val="000000"/>
                </a:solidFill>
                <a:latin typeface="Arial"/>
                <a:ea typeface="Arial"/>
                <a:cs typeface="Arial"/>
                <a:sym typeface="Arial"/>
              </a:rPr>
            </a:br>
            <a:r>
              <a:rPr lang="en-US" sz="3959" b="1">
                <a:solidFill>
                  <a:srgbClr val="000000"/>
                </a:solidFill>
                <a:latin typeface="Arial"/>
                <a:ea typeface="Arial"/>
                <a:cs typeface="Arial"/>
                <a:sym typeface="Arial"/>
              </a:rPr>
              <a:t>Self-Assessment</a:t>
            </a:r>
            <a:br>
              <a:rPr lang="en-US" sz="3959" b="1">
                <a:solidFill>
                  <a:srgbClr val="000000"/>
                </a:solidFill>
                <a:latin typeface="Arial"/>
                <a:ea typeface="Arial"/>
                <a:cs typeface="Arial"/>
                <a:sym typeface="Arial"/>
              </a:rPr>
            </a:br>
            <a:endParaRPr sz="3959"/>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103" descr="There is a large circle labeled 'School-wide' which encompasses four ovals which overlap each other in equal parts and are labeled from the top moving in a circle to the right: Classroom, Family, Student, and Non-Classroom." title="School-wide PBS Subsystems"/>
          <p:cNvSpPr/>
          <p:nvPr/>
        </p:nvSpPr>
        <p:spPr>
          <a:xfrm>
            <a:off x="474662" y="304800"/>
            <a:ext cx="6934199" cy="6324600"/>
          </a:xfrm>
          <a:prstGeom prst="ellipse">
            <a:avLst/>
          </a:prstGeom>
          <a:solidFill>
            <a:srgbClr val="00CCFF"/>
          </a:solid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416" name="Google Shape;416;p103" title="Classroom oval"/>
          <p:cNvSpPr/>
          <p:nvPr/>
        </p:nvSpPr>
        <p:spPr>
          <a:xfrm rot="-120000">
            <a:off x="2616200" y="661986"/>
            <a:ext cx="2781300" cy="3708399"/>
          </a:xfrm>
          <a:prstGeom prst="ellipse">
            <a:avLst/>
          </a:prstGeom>
          <a:solidFill>
            <a:srgbClr val="3366FF">
              <a:alpha val="49411"/>
            </a:srgbClr>
          </a:solid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417" name="Google Shape;417;p103"/>
          <p:cNvSpPr txBox="1"/>
          <p:nvPr/>
        </p:nvSpPr>
        <p:spPr>
          <a:xfrm>
            <a:off x="3141661" y="1519237"/>
            <a:ext cx="1657350" cy="46196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US" sz="2400" b="0" i="0" u="none" strike="noStrike" cap="none">
                <a:solidFill>
                  <a:srgbClr val="000000"/>
                </a:solidFill>
                <a:latin typeface="Arial"/>
                <a:ea typeface="Arial"/>
                <a:cs typeface="Arial"/>
                <a:sym typeface="Arial"/>
              </a:rPr>
              <a:t>Classroom</a:t>
            </a:r>
            <a:endParaRPr/>
          </a:p>
        </p:txBody>
      </p:sp>
      <p:sp>
        <p:nvSpPr>
          <p:cNvPr id="418" name="Google Shape;418;p103" title="Family oval"/>
          <p:cNvSpPr/>
          <p:nvPr/>
        </p:nvSpPr>
        <p:spPr>
          <a:xfrm rot="10800000">
            <a:off x="3497261" y="2033587"/>
            <a:ext cx="3708400" cy="2781300"/>
          </a:xfrm>
          <a:prstGeom prst="ellipse">
            <a:avLst/>
          </a:prstGeom>
          <a:solidFill>
            <a:srgbClr val="3366FF">
              <a:alpha val="49411"/>
            </a:srgbClr>
          </a:solid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419" name="Google Shape;419;p103" title="Student oval"/>
          <p:cNvSpPr/>
          <p:nvPr/>
        </p:nvSpPr>
        <p:spPr>
          <a:xfrm rot="-120000">
            <a:off x="2790825" y="2514599"/>
            <a:ext cx="2781300" cy="3708399"/>
          </a:xfrm>
          <a:prstGeom prst="ellipse">
            <a:avLst/>
          </a:prstGeom>
          <a:solidFill>
            <a:srgbClr val="3366FF">
              <a:alpha val="49411"/>
            </a:srgbClr>
          </a:solid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420" name="Google Shape;420;p103"/>
          <p:cNvSpPr txBox="1"/>
          <p:nvPr/>
        </p:nvSpPr>
        <p:spPr>
          <a:xfrm>
            <a:off x="1112837" y="3352800"/>
            <a:ext cx="2257425" cy="46196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US" sz="2400" b="0" i="0" u="none" strike="noStrike" cap="none">
                <a:solidFill>
                  <a:srgbClr val="000000"/>
                </a:solidFill>
                <a:latin typeface="Arial"/>
                <a:ea typeface="Arial"/>
                <a:cs typeface="Arial"/>
                <a:sym typeface="Arial"/>
              </a:rPr>
              <a:t>Non-classroom</a:t>
            </a:r>
            <a:endParaRPr/>
          </a:p>
        </p:txBody>
      </p:sp>
      <p:sp>
        <p:nvSpPr>
          <p:cNvPr id="421" name="Google Shape;421;p103"/>
          <p:cNvSpPr txBox="1"/>
          <p:nvPr/>
        </p:nvSpPr>
        <p:spPr>
          <a:xfrm>
            <a:off x="5580062" y="3124200"/>
            <a:ext cx="1092199" cy="46196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US" sz="2400" b="0" i="0" u="none" strike="noStrike" cap="none">
                <a:solidFill>
                  <a:srgbClr val="000000"/>
                </a:solidFill>
                <a:latin typeface="Arial"/>
                <a:ea typeface="Arial"/>
                <a:cs typeface="Arial"/>
                <a:sym typeface="Arial"/>
              </a:rPr>
              <a:t>Family</a:t>
            </a:r>
            <a:endParaRPr/>
          </a:p>
        </p:txBody>
      </p:sp>
      <p:sp>
        <p:nvSpPr>
          <p:cNvPr id="422" name="Google Shape;422;p103"/>
          <p:cNvSpPr txBox="1"/>
          <p:nvPr/>
        </p:nvSpPr>
        <p:spPr>
          <a:xfrm>
            <a:off x="3571875" y="4953000"/>
            <a:ext cx="1246187" cy="46196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US" sz="2400" b="0" i="0" u="none" strike="noStrike" cap="none">
                <a:solidFill>
                  <a:srgbClr val="000000"/>
                </a:solidFill>
                <a:latin typeface="Arial"/>
                <a:ea typeface="Arial"/>
                <a:cs typeface="Arial"/>
                <a:sym typeface="Arial"/>
              </a:rPr>
              <a:t>Student</a:t>
            </a:r>
            <a:endParaRPr/>
          </a:p>
        </p:txBody>
      </p:sp>
      <p:sp>
        <p:nvSpPr>
          <p:cNvPr id="423" name="Google Shape;423;p103" title="Non-Classroom oval"/>
          <p:cNvSpPr/>
          <p:nvPr/>
        </p:nvSpPr>
        <p:spPr>
          <a:xfrm rot="10800000">
            <a:off x="779462" y="2109787"/>
            <a:ext cx="3708400" cy="2781300"/>
          </a:xfrm>
          <a:prstGeom prst="ellipse">
            <a:avLst/>
          </a:prstGeom>
          <a:solidFill>
            <a:srgbClr val="3366FF">
              <a:alpha val="49411"/>
            </a:srgbClr>
          </a:solid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424" name="Google Shape;424;p103" title="Red arrow points to the non-classroom oval"/>
          <p:cNvSpPr/>
          <p:nvPr/>
        </p:nvSpPr>
        <p:spPr>
          <a:xfrm rot="4260000">
            <a:off x="1362074" y="4521200"/>
            <a:ext cx="2209800" cy="761999"/>
          </a:xfrm>
          <a:prstGeom prst="leftArrow">
            <a:avLst>
              <a:gd name="adj1" fmla="val 50000"/>
              <a:gd name="adj2" fmla="val 50000"/>
            </a:avLst>
          </a:prstGeom>
          <a:solidFill>
            <a:srgbClr val="FF0000"/>
          </a:solid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425" name="Google Shape;425;p103"/>
          <p:cNvSpPr txBox="1"/>
          <p:nvPr/>
        </p:nvSpPr>
        <p:spPr>
          <a:xfrm rot="-2400000">
            <a:off x="631824" y="1303336"/>
            <a:ext cx="2590800" cy="46196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US" sz="2400" b="0" i="0" u="none" strike="noStrike" cap="none">
                <a:solidFill>
                  <a:srgbClr val="000000"/>
                </a:solidFill>
                <a:latin typeface="Arial"/>
                <a:ea typeface="Arial"/>
                <a:cs typeface="Arial"/>
                <a:sym typeface="Arial"/>
              </a:rPr>
              <a:t>School-wide</a:t>
            </a:r>
            <a:endParaRPr/>
          </a:p>
        </p:txBody>
      </p:sp>
      <p:pic>
        <p:nvPicPr>
          <p:cNvPr id="426" name="Google Shape;426;p103" title="Core Content 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sp>
        <p:nvSpPr>
          <p:cNvPr id="427" name="Google Shape;427;p103"/>
          <p:cNvSpPr txBox="1">
            <a:spLocks noGrp="1"/>
          </p:cNvSpPr>
          <p:nvPr>
            <p:ph type="title"/>
          </p:nvPr>
        </p:nvSpPr>
        <p:spPr>
          <a:xfrm>
            <a:off x="6524714" y="228600"/>
            <a:ext cx="2606502" cy="1600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3200"/>
              <a:buFont typeface="Arial"/>
              <a:buNone/>
            </a:pPr>
            <a:r>
              <a:rPr lang="en-US" sz="3200">
                <a:solidFill>
                  <a:srgbClr val="000000"/>
                </a:solidFill>
                <a:latin typeface="Arial"/>
                <a:ea typeface="Arial"/>
                <a:cs typeface="Arial"/>
                <a:sym typeface="Arial"/>
              </a:rPr>
              <a:t>SWPBS</a:t>
            </a:r>
            <a:br>
              <a:rPr lang="en-US" sz="3200">
                <a:solidFill>
                  <a:srgbClr val="000000"/>
                </a:solidFill>
                <a:latin typeface="Arial"/>
                <a:ea typeface="Arial"/>
                <a:cs typeface="Arial"/>
                <a:sym typeface="Arial"/>
              </a:rPr>
            </a:br>
            <a:r>
              <a:rPr lang="en-US" sz="3200">
                <a:solidFill>
                  <a:srgbClr val="000000"/>
                </a:solidFill>
                <a:latin typeface="Arial"/>
                <a:ea typeface="Arial"/>
                <a:cs typeface="Arial"/>
                <a:sym typeface="Arial"/>
              </a:rPr>
              <a:t>Subsystems</a:t>
            </a:r>
            <a:br>
              <a:rPr lang="en-US" sz="3200">
                <a:solidFill>
                  <a:srgbClr val="000000"/>
                </a:solidFill>
                <a:latin typeface="Arial"/>
                <a:ea typeface="Arial"/>
                <a:cs typeface="Arial"/>
                <a:sym typeface="Arial"/>
              </a:rPr>
            </a:br>
            <a:endParaRPr sz="32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graphicFrame>
        <p:nvGraphicFramePr>
          <p:cNvPr id="727" name="Google Shape;727;p139" descr="Indicate yes or no for the following questions: Did I have at least 4 postive for 1 negative student contacts?  Did I move throughout the area I was supervising, Did I frequently scan the area I was supervising? Did I positively interact with most of the students in the area? Did I handle most minor rule violations quickly and quietly? Did I follow school procedures for handling major rule violations? Do I know our school-wide expectations? Did I positively acknowledge at least 5 different students for displaying our school-wide expectations?  Overalll active supervision score: 7-8 yes = super supervision; 5-6 yes = so-so supervision; less than 5 yes = improvement needed." title="self-assessment form continued"/>
          <p:cNvGraphicFramePr/>
          <p:nvPr/>
        </p:nvGraphicFramePr>
        <p:xfrm>
          <a:off x="228600" y="457200"/>
          <a:ext cx="8382000" cy="6539900"/>
        </p:xfrm>
        <a:graphic>
          <a:graphicData uri="http://schemas.openxmlformats.org/drawingml/2006/table">
            <a:tbl>
              <a:tblPr firstRow="1">
                <a:noFill/>
                <a:tableStyleId>{7417242C-FC88-4E3E-AB8D-66C3D9098769}</a:tableStyleId>
              </a:tblPr>
              <a:tblGrid>
                <a:gridCol w="69342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tblGrid>
              <a:tr h="530550">
                <a:tc>
                  <a:txBody>
                    <a:bodyPr/>
                    <a:lstStyle/>
                    <a:p>
                      <a:pPr marL="342900" marR="0" lvl="0" indent="-342900" algn="l" rtl="0">
                        <a:lnSpc>
                          <a:spcPct val="100000"/>
                        </a:lnSpc>
                        <a:spcBef>
                          <a:spcPts val="0"/>
                        </a:spcBef>
                        <a:spcAft>
                          <a:spcPts val="0"/>
                        </a:spcAft>
                        <a:buClr>
                          <a:schemeClr val="dk1"/>
                        </a:buClr>
                        <a:buSzPts val="1600"/>
                        <a:buFont typeface="Arial"/>
                        <a:buAutoNum type="arabicPeriod"/>
                      </a:pPr>
                      <a:r>
                        <a:rPr lang="en-US" sz="1600" b="0" i="1" u="none" strike="noStrike" cap="none">
                          <a:solidFill>
                            <a:schemeClr val="dk1"/>
                          </a:solidFill>
                          <a:latin typeface="Arial"/>
                          <a:ea typeface="Arial"/>
                          <a:cs typeface="Arial"/>
                          <a:sym typeface="Arial"/>
                        </a:rPr>
                        <a:t>Did I have at least </a:t>
                      </a:r>
                      <a:r>
                        <a:rPr lang="en-US" sz="1600" b="1" i="1" u="none" strike="noStrike" cap="none">
                          <a:solidFill>
                            <a:schemeClr val="dk1"/>
                          </a:solidFill>
                          <a:latin typeface="Arial"/>
                          <a:ea typeface="Arial"/>
                          <a:cs typeface="Arial"/>
                          <a:sym typeface="Arial"/>
                        </a:rPr>
                        <a:t>4 positive for 1 negative </a:t>
                      </a:r>
                      <a:r>
                        <a:rPr lang="en-US" sz="1600" b="0" i="1" u="none" strike="noStrike" cap="none">
                          <a:solidFill>
                            <a:schemeClr val="dk1"/>
                          </a:solidFill>
                          <a:latin typeface="Arial"/>
                          <a:ea typeface="Arial"/>
                          <a:cs typeface="Arial"/>
                          <a:sym typeface="Arial"/>
                        </a:rPr>
                        <a:t>student contacts?</a:t>
                      </a:r>
                      <a:endParaRPr/>
                    </a:p>
                  </a:txBody>
                  <a:tcPr marL="67000" marR="67000" marT="182900" marB="91450" anchor="ctr">
                    <a:lnL w="12700" cap="flat" cmpd="sng">
                      <a:solidFill>
                        <a:srgbClr val="000000"/>
                      </a:solidFill>
                      <a:prstDash val="solid"/>
                      <a:round/>
                      <a:headEnd type="none" w="sm" len="sm"/>
                      <a:tailEnd type="none" w="sm" len="sm"/>
                    </a:lnL>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400"/>
                        <a:buFont typeface="Arial"/>
                        <a:buNone/>
                      </a:pPr>
                      <a:r>
                        <a:rPr lang="en-US" sz="1600" b="0" i="0" u="none" strike="noStrike" cap="none">
                          <a:solidFill>
                            <a:schemeClr val="dk1"/>
                          </a:solidFill>
                          <a:latin typeface="Arial"/>
                          <a:ea typeface="Arial"/>
                          <a:cs typeface="Arial"/>
                          <a:sym typeface="Arial"/>
                        </a:rPr>
                        <a:t>Yes    No</a:t>
                      </a:r>
                      <a:endParaRPr/>
                    </a:p>
                  </a:txBody>
                  <a:tcPr marL="67000" marR="67000" marT="0" marB="0" anchor="ctr">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531475">
                <a:tc>
                  <a:txBody>
                    <a:bodyPr/>
                    <a:lstStyle/>
                    <a:p>
                      <a:pPr marL="342900" marR="0" lvl="0" indent="-342900" algn="l" rtl="0">
                        <a:lnSpc>
                          <a:spcPct val="100000"/>
                        </a:lnSpc>
                        <a:spcBef>
                          <a:spcPts val="0"/>
                        </a:spcBef>
                        <a:spcAft>
                          <a:spcPts val="0"/>
                        </a:spcAft>
                        <a:buClr>
                          <a:schemeClr val="dk1"/>
                        </a:buClr>
                        <a:buSzPts val="400"/>
                        <a:buFont typeface="Arial"/>
                        <a:buNone/>
                      </a:pPr>
                      <a:r>
                        <a:rPr lang="en-US" sz="1600" b="0" i="1" u="none" strike="noStrike" cap="none">
                          <a:solidFill>
                            <a:schemeClr val="dk1"/>
                          </a:solidFill>
                          <a:latin typeface="Arial"/>
                          <a:ea typeface="Arial"/>
                          <a:cs typeface="Arial"/>
                          <a:sym typeface="Arial"/>
                        </a:rPr>
                        <a:t>2.   Did I </a:t>
                      </a:r>
                      <a:r>
                        <a:rPr lang="en-US" sz="1600" b="1" i="1" u="none" strike="noStrike" cap="none">
                          <a:solidFill>
                            <a:schemeClr val="dk1"/>
                          </a:solidFill>
                          <a:latin typeface="Arial"/>
                          <a:ea typeface="Arial"/>
                          <a:cs typeface="Arial"/>
                          <a:sym typeface="Arial"/>
                        </a:rPr>
                        <a:t>move</a:t>
                      </a:r>
                      <a:r>
                        <a:rPr lang="en-US" sz="1600" b="0" i="1" u="none" strike="noStrike" cap="none">
                          <a:solidFill>
                            <a:schemeClr val="dk1"/>
                          </a:solidFill>
                          <a:latin typeface="Arial"/>
                          <a:ea typeface="Arial"/>
                          <a:cs typeface="Arial"/>
                          <a:sym typeface="Arial"/>
                        </a:rPr>
                        <a:t> throughout the area I was supervising?</a:t>
                      </a:r>
                      <a:endParaRPr/>
                    </a:p>
                  </a:txBody>
                  <a:tcPr marL="67000" marR="67000" marT="182900" marB="91450" anchor="ctr">
                    <a:lnL w="12700" cap="flat" cmpd="sng">
                      <a:solidFill>
                        <a:srgbClr val="000000"/>
                      </a:solidFill>
                      <a:prstDash val="solid"/>
                      <a:round/>
                      <a:headEnd type="none" w="sm" len="sm"/>
                      <a:tailEnd type="none" w="sm" len="sm"/>
                    </a:lnL>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400"/>
                        <a:buFont typeface="Arial"/>
                        <a:buNone/>
                      </a:pPr>
                      <a:r>
                        <a:rPr lang="en-US" sz="1600" b="0" i="0" u="none" strike="noStrike" cap="none">
                          <a:solidFill>
                            <a:schemeClr val="dk1"/>
                          </a:solidFill>
                          <a:latin typeface="Arial"/>
                          <a:ea typeface="Arial"/>
                          <a:cs typeface="Arial"/>
                          <a:sym typeface="Arial"/>
                        </a:rPr>
                        <a:t>Yes    No</a:t>
                      </a:r>
                      <a:endParaRPr/>
                    </a:p>
                  </a:txBody>
                  <a:tcPr marL="67000" marR="67000" marT="0" marB="0" anchor="ctr">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530550">
                <a:tc>
                  <a:txBody>
                    <a:bodyPr/>
                    <a:lstStyle/>
                    <a:p>
                      <a:pPr marL="342900" marR="0" lvl="0" indent="-342900" algn="l" rtl="0">
                        <a:lnSpc>
                          <a:spcPct val="100000"/>
                        </a:lnSpc>
                        <a:spcBef>
                          <a:spcPts val="0"/>
                        </a:spcBef>
                        <a:spcAft>
                          <a:spcPts val="0"/>
                        </a:spcAft>
                        <a:buClr>
                          <a:schemeClr val="dk1"/>
                        </a:buClr>
                        <a:buSzPts val="400"/>
                        <a:buFont typeface="Arial"/>
                        <a:buNone/>
                      </a:pPr>
                      <a:r>
                        <a:rPr lang="en-US" sz="1600" b="0" i="1" u="none" strike="noStrike" cap="none">
                          <a:solidFill>
                            <a:schemeClr val="dk1"/>
                          </a:solidFill>
                          <a:latin typeface="Arial"/>
                          <a:ea typeface="Arial"/>
                          <a:cs typeface="Arial"/>
                          <a:sym typeface="Arial"/>
                        </a:rPr>
                        <a:t>3.   Did I frequently </a:t>
                      </a:r>
                      <a:r>
                        <a:rPr lang="en-US" sz="1600" b="1" i="1" u="none" strike="noStrike" cap="none">
                          <a:solidFill>
                            <a:schemeClr val="dk1"/>
                          </a:solidFill>
                          <a:latin typeface="Arial"/>
                          <a:ea typeface="Arial"/>
                          <a:cs typeface="Arial"/>
                          <a:sym typeface="Arial"/>
                        </a:rPr>
                        <a:t>scan</a:t>
                      </a:r>
                      <a:r>
                        <a:rPr lang="en-US" sz="1600" b="0" i="1" u="none" strike="noStrike" cap="none">
                          <a:solidFill>
                            <a:schemeClr val="dk1"/>
                          </a:solidFill>
                          <a:latin typeface="Arial"/>
                          <a:ea typeface="Arial"/>
                          <a:cs typeface="Arial"/>
                          <a:sym typeface="Arial"/>
                        </a:rPr>
                        <a:t> the area I was supervising?</a:t>
                      </a:r>
                      <a:endParaRPr/>
                    </a:p>
                  </a:txBody>
                  <a:tcPr marL="67000" marR="67000" marT="182900" marB="91450" anchor="ctr">
                    <a:lnL w="12700" cap="flat" cmpd="sng">
                      <a:solidFill>
                        <a:srgbClr val="000000"/>
                      </a:solidFill>
                      <a:prstDash val="solid"/>
                      <a:round/>
                      <a:headEnd type="none" w="sm" len="sm"/>
                      <a:tailEnd type="none" w="sm" len="sm"/>
                    </a:lnL>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400"/>
                        <a:buFont typeface="Arial"/>
                        <a:buNone/>
                      </a:pPr>
                      <a:r>
                        <a:rPr lang="en-US" sz="1600" b="0" i="0" u="none" strike="noStrike" cap="none">
                          <a:solidFill>
                            <a:schemeClr val="dk1"/>
                          </a:solidFill>
                          <a:latin typeface="Arial"/>
                          <a:ea typeface="Arial"/>
                          <a:cs typeface="Arial"/>
                          <a:sym typeface="Arial"/>
                        </a:rPr>
                        <a:t>Yes    No</a:t>
                      </a:r>
                      <a:endParaRPr/>
                    </a:p>
                  </a:txBody>
                  <a:tcPr marL="67000" marR="67000" marT="0" marB="0" anchor="ctr">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531475">
                <a:tc>
                  <a:txBody>
                    <a:bodyPr/>
                    <a:lstStyle/>
                    <a:p>
                      <a:pPr marL="342900" marR="0" lvl="0" indent="-342900" algn="l" rtl="0">
                        <a:lnSpc>
                          <a:spcPct val="100000"/>
                        </a:lnSpc>
                        <a:spcBef>
                          <a:spcPts val="0"/>
                        </a:spcBef>
                        <a:spcAft>
                          <a:spcPts val="0"/>
                        </a:spcAft>
                        <a:buClr>
                          <a:schemeClr val="dk1"/>
                        </a:buClr>
                        <a:buSzPts val="400"/>
                        <a:buFont typeface="Arial"/>
                        <a:buNone/>
                      </a:pPr>
                      <a:r>
                        <a:rPr lang="en-US" sz="1600" b="0" i="1" u="none" strike="noStrike" cap="none">
                          <a:solidFill>
                            <a:schemeClr val="dk1"/>
                          </a:solidFill>
                          <a:latin typeface="Arial"/>
                          <a:ea typeface="Arial"/>
                          <a:cs typeface="Arial"/>
                          <a:sym typeface="Arial"/>
                        </a:rPr>
                        <a:t>4.   Did I positively </a:t>
                      </a:r>
                      <a:r>
                        <a:rPr lang="en-US" sz="1600" b="1" i="1" u="none" strike="noStrike" cap="none">
                          <a:solidFill>
                            <a:schemeClr val="dk1"/>
                          </a:solidFill>
                          <a:latin typeface="Arial"/>
                          <a:ea typeface="Arial"/>
                          <a:cs typeface="Arial"/>
                          <a:sym typeface="Arial"/>
                        </a:rPr>
                        <a:t>interact</a:t>
                      </a:r>
                      <a:r>
                        <a:rPr lang="en-US" sz="1600" b="0" i="1" u="none" strike="noStrike" cap="none">
                          <a:solidFill>
                            <a:schemeClr val="dk1"/>
                          </a:solidFill>
                          <a:latin typeface="Arial"/>
                          <a:ea typeface="Arial"/>
                          <a:cs typeface="Arial"/>
                          <a:sym typeface="Arial"/>
                        </a:rPr>
                        <a:t> with most of the students in the area?</a:t>
                      </a:r>
                      <a:endParaRPr/>
                    </a:p>
                  </a:txBody>
                  <a:tcPr marL="67000" marR="67000" marT="182900" marB="91450" anchor="ctr">
                    <a:lnL w="12700" cap="flat" cmpd="sng">
                      <a:solidFill>
                        <a:srgbClr val="000000"/>
                      </a:solidFill>
                      <a:prstDash val="solid"/>
                      <a:round/>
                      <a:headEnd type="none" w="sm" len="sm"/>
                      <a:tailEnd type="none" w="sm" len="sm"/>
                    </a:lnL>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400"/>
                        <a:buFont typeface="Arial"/>
                        <a:buNone/>
                      </a:pPr>
                      <a:r>
                        <a:rPr lang="en-US" sz="1600" b="0" i="0" u="none" strike="noStrike" cap="none">
                          <a:solidFill>
                            <a:schemeClr val="dk1"/>
                          </a:solidFill>
                          <a:latin typeface="Arial"/>
                          <a:ea typeface="Arial"/>
                          <a:cs typeface="Arial"/>
                          <a:sym typeface="Arial"/>
                        </a:rPr>
                        <a:t>Yes    No</a:t>
                      </a:r>
                      <a:endParaRPr/>
                    </a:p>
                  </a:txBody>
                  <a:tcPr marL="67000" marR="67000" marT="0" marB="0" anchor="ctr">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530550">
                <a:tc>
                  <a:txBody>
                    <a:bodyPr/>
                    <a:lstStyle/>
                    <a:p>
                      <a:pPr marL="342900" marR="0" lvl="0" indent="-342900" algn="l" rtl="0">
                        <a:lnSpc>
                          <a:spcPct val="100000"/>
                        </a:lnSpc>
                        <a:spcBef>
                          <a:spcPts val="0"/>
                        </a:spcBef>
                        <a:spcAft>
                          <a:spcPts val="0"/>
                        </a:spcAft>
                        <a:buClr>
                          <a:schemeClr val="dk1"/>
                        </a:buClr>
                        <a:buSzPts val="400"/>
                        <a:buFont typeface="Arial"/>
                        <a:buNone/>
                      </a:pPr>
                      <a:r>
                        <a:rPr lang="en-US" sz="1600" b="0" i="1" u="none" strike="noStrike" cap="none">
                          <a:solidFill>
                            <a:schemeClr val="dk1"/>
                          </a:solidFill>
                          <a:latin typeface="Arial"/>
                          <a:ea typeface="Arial"/>
                          <a:cs typeface="Arial"/>
                          <a:sym typeface="Arial"/>
                        </a:rPr>
                        <a:t>5.   Did I handle most </a:t>
                      </a:r>
                      <a:r>
                        <a:rPr lang="en-US" sz="1600" b="1" i="1" u="none" strike="noStrike" cap="none">
                          <a:solidFill>
                            <a:schemeClr val="dk1"/>
                          </a:solidFill>
                          <a:latin typeface="Arial"/>
                          <a:ea typeface="Arial"/>
                          <a:cs typeface="Arial"/>
                          <a:sym typeface="Arial"/>
                        </a:rPr>
                        <a:t>minor</a:t>
                      </a:r>
                      <a:r>
                        <a:rPr lang="en-US" sz="1600" b="0" i="1" u="none" strike="noStrike" cap="none">
                          <a:solidFill>
                            <a:schemeClr val="dk1"/>
                          </a:solidFill>
                          <a:latin typeface="Arial"/>
                          <a:ea typeface="Arial"/>
                          <a:cs typeface="Arial"/>
                          <a:sym typeface="Arial"/>
                        </a:rPr>
                        <a:t> rule violations quickly and quietly?</a:t>
                      </a:r>
                      <a:endParaRPr/>
                    </a:p>
                  </a:txBody>
                  <a:tcPr marL="67000" marR="67000" marT="182900" marB="91450" anchor="ctr">
                    <a:lnL w="12700" cap="flat" cmpd="sng">
                      <a:solidFill>
                        <a:srgbClr val="000000"/>
                      </a:solidFill>
                      <a:prstDash val="solid"/>
                      <a:round/>
                      <a:headEnd type="none" w="sm" len="sm"/>
                      <a:tailEnd type="none" w="sm" len="sm"/>
                    </a:lnL>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400"/>
                        <a:buFont typeface="Arial"/>
                        <a:buNone/>
                      </a:pPr>
                      <a:r>
                        <a:rPr lang="en-US" sz="1600" b="0" i="0" u="none" strike="noStrike" cap="none">
                          <a:solidFill>
                            <a:schemeClr val="dk1"/>
                          </a:solidFill>
                          <a:latin typeface="Arial"/>
                          <a:ea typeface="Arial"/>
                          <a:cs typeface="Arial"/>
                          <a:sym typeface="Arial"/>
                        </a:rPr>
                        <a:t>Yes    No</a:t>
                      </a:r>
                      <a:endParaRPr/>
                    </a:p>
                  </a:txBody>
                  <a:tcPr marL="67000" marR="67000" marT="0" marB="0" anchor="ctr">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530550">
                <a:tc>
                  <a:txBody>
                    <a:bodyPr/>
                    <a:lstStyle/>
                    <a:p>
                      <a:pPr marL="342900" marR="0" lvl="0" indent="-342900" algn="l" rtl="0">
                        <a:lnSpc>
                          <a:spcPct val="100000"/>
                        </a:lnSpc>
                        <a:spcBef>
                          <a:spcPts val="0"/>
                        </a:spcBef>
                        <a:spcAft>
                          <a:spcPts val="0"/>
                        </a:spcAft>
                        <a:buClr>
                          <a:schemeClr val="dk1"/>
                        </a:buClr>
                        <a:buSzPts val="400"/>
                        <a:buFont typeface="Arial"/>
                        <a:buNone/>
                      </a:pPr>
                      <a:r>
                        <a:rPr lang="en-US" sz="1600" b="0" i="1" u="none" strike="noStrike" cap="none">
                          <a:solidFill>
                            <a:schemeClr val="dk1"/>
                          </a:solidFill>
                          <a:latin typeface="Arial"/>
                          <a:ea typeface="Arial"/>
                          <a:cs typeface="Arial"/>
                          <a:sym typeface="Arial"/>
                        </a:rPr>
                        <a:t>6.   Did I follow school procedures for handling </a:t>
                      </a:r>
                      <a:r>
                        <a:rPr lang="en-US" sz="1600" b="1" i="1" u="none" strike="noStrike" cap="none">
                          <a:solidFill>
                            <a:schemeClr val="dk1"/>
                          </a:solidFill>
                          <a:latin typeface="Arial"/>
                          <a:ea typeface="Arial"/>
                          <a:cs typeface="Arial"/>
                          <a:sym typeface="Arial"/>
                        </a:rPr>
                        <a:t>major </a:t>
                      </a:r>
                      <a:r>
                        <a:rPr lang="en-US" sz="1600" b="0" i="1" u="none" strike="noStrike" cap="none">
                          <a:solidFill>
                            <a:schemeClr val="dk1"/>
                          </a:solidFill>
                          <a:latin typeface="Arial"/>
                          <a:ea typeface="Arial"/>
                          <a:cs typeface="Arial"/>
                          <a:sym typeface="Arial"/>
                        </a:rPr>
                        <a:t>rule violations?</a:t>
                      </a:r>
                      <a:endParaRPr/>
                    </a:p>
                  </a:txBody>
                  <a:tcPr marL="67000" marR="67000" marT="182900" marB="91450" anchor="ctr">
                    <a:lnL w="12700" cap="flat" cmpd="sng">
                      <a:solidFill>
                        <a:srgbClr val="000000"/>
                      </a:solidFill>
                      <a:prstDash val="solid"/>
                      <a:round/>
                      <a:headEnd type="none" w="sm" len="sm"/>
                      <a:tailEnd type="none" w="sm" len="sm"/>
                    </a:lnL>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400"/>
                        <a:buFont typeface="Arial"/>
                        <a:buNone/>
                      </a:pPr>
                      <a:r>
                        <a:rPr lang="en-US" sz="1600" b="0" i="0" u="none" strike="noStrike" cap="none">
                          <a:solidFill>
                            <a:schemeClr val="dk1"/>
                          </a:solidFill>
                          <a:latin typeface="Arial"/>
                          <a:ea typeface="Arial"/>
                          <a:cs typeface="Arial"/>
                          <a:sym typeface="Arial"/>
                        </a:rPr>
                        <a:t>Yes    No</a:t>
                      </a:r>
                      <a:endParaRPr/>
                    </a:p>
                  </a:txBody>
                  <a:tcPr marL="67000" marR="67000" marT="0" marB="0" anchor="ctr">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531475">
                <a:tc>
                  <a:txBody>
                    <a:bodyPr/>
                    <a:lstStyle/>
                    <a:p>
                      <a:pPr marL="342900" marR="0" lvl="0" indent="-342900" algn="l" rtl="0">
                        <a:lnSpc>
                          <a:spcPct val="100000"/>
                        </a:lnSpc>
                        <a:spcBef>
                          <a:spcPts val="0"/>
                        </a:spcBef>
                        <a:spcAft>
                          <a:spcPts val="0"/>
                        </a:spcAft>
                        <a:buClr>
                          <a:schemeClr val="dk1"/>
                        </a:buClr>
                        <a:buSzPts val="400"/>
                        <a:buFont typeface="Arial"/>
                        <a:buNone/>
                      </a:pPr>
                      <a:r>
                        <a:rPr lang="en-US" sz="1600" b="0" i="1" u="none" strike="noStrike" cap="none">
                          <a:solidFill>
                            <a:schemeClr val="dk1"/>
                          </a:solidFill>
                          <a:latin typeface="Arial"/>
                          <a:ea typeface="Arial"/>
                          <a:cs typeface="Arial"/>
                          <a:sym typeface="Arial"/>
                        </a:rPr>
                        <a:t>7.   Do I know our </a:t>
                      </a:r>
                      <a:r>
                        <a:rPr lang="en-US" sz="1600" b="1" i="1" u="none" strike="noStrike" cap="none">
                          <a:solidFill>
                            <a:schemeClr val="dk1"/>
                          </a:solidFill>
                          <a:latin typeface="Arial"/>
                          <a:ea typeface="Arial"/>
                          <a:cs typeface="Arial"/>
                          <a:sym typeface="Arial"/>
                        </a:rPr>
                        <a:t>school-wide expectations</a:t>
                      </a:r>
                      <a:r>
                        <a:rPr lang="en-US" sz="1600" b="0" i="1" u="none" strike="noStrike" cap="none">
                          <a:solidFill>
                            <a:schemeClr val="dk1"/>
                          </a:solidFill>
                          <a:latin typeface="Arial"/>
                          <a:ea typeface="Arial"/>
                          <a:cs typeface="Arial"/>
                          <a:sym typeface="Arial"/>
                        </a:rPr>
                        <a:t> (positively stated rules)?</a:t>
                      </a:r>
                      <a:endParaRPr/>
                    </a:p>
                  </a:txBody>
                  <a:tcPr marL="67000" marR="67000" marT="182900" marB="91450" anchor="ctr">
                    <a:lnL w="12700" cap="flat" cmpd="sng">
                      <a:solidFill>
                        <a:srgbClr val="000000"/>
                      </a:solidFill>
                      <a:prstDash val="solid"/>
                      <a:round/>
                      <a:headEnd type="none" w="sm" len="sm"/>
                      <a:tailEnd type="none" w="sm" len="sm"/>
                    </a:lnL>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400"/>
                        <a:buFont typeface="Arial"/>
                        <a:buNone/>
                      </a:pPr>
                      <a:r>
                        <a:rPr lang="en-US" sz="1600" b="0" i="0" u="none" strike="noStrike" cap="none">
                          <a:solidFill>
                            <a:schemeClr val="dk1"/>
                          </a:solidFill>
                          <a:latin typeface="Arial"/>
                          <a:ea typeface="Arial"/>
                          <a:cs typeface="Arial"/>
                          <a:sym typeface="Arial"/>
                        </a:rPr>
                        <a:t>Yes    No</a:t>
                      </a:r>
                      <a:endParaRPr/>
                    </a:p>
                  </a:txBody>
                  <a:tcPr marL="67000" marR="67000" marT="0" marB="0" anchor="ctr">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780200">
                <a:tc>
                  <a:txBody>
                    <a:bodyPr/>
                    <a:lstStyle/>
                    <a:p>
                      <a:pPr marL="342900" marR="0" lvl="0" indent="-342900" algn="l" rtl="0">
                        <a:lnSpc>
                          <a:spcPct val="100000"/>
                        </a:lnSpc>
                        <a:spcBef>
                          <a:spcPts val="0"/>
                        </a:spcBef>
                        <a:spcAft>
                          <a:spcPts val="0"/>
                        </a:spcAft>
                        <a:buClr>
                          <a:schemeClr val="dk1"/>
                        </a:buClr>
                        <a:buSzPts val="400"/>
                        <a:buFont typeface="Arial"/>
                        <a:buNone/>
                      </a:pPr>
                      <a:r>
                        <a:rPr lang="en-US" sz="1600" b="0" i="1" u="none" strike="noStrike" cap="none">
                          <a:solidFill>
                            <a:schemeClr val="dk1"/>
                          </a:solidFill>
                          <a:latin typeface="Arial"/>
                          <a:ea typeface="Arial"/>
                          <a:cs typeface="Arial"/>
                          <a:sym typeface="Arial"/>
                        </a:rPr>
                        <a:t>8.   Did I </a:t>
                      </a:r>
                      <a:r>
                        <a:rPr lang="en-US" sz="1600" b="1" i="1" u="none" strike="noStrike" cap="none">
                          <a:solidFill>
                            <a:schemeClr val="dk1"/>
                          </a:solidFill>
                          <a:latin typeface="Arial"/>
                          <a:ea typeface="Arial"/>
                          <a:cs typeface="Arial"/>
                          <a:sym typeface="Arial"/>
                        </a:rPr>
                        <a:t>positively acknowledge</a:t>
                      </a:r>
                      <a:r>
                        <a:rPr lang="en-US" sz="1600" b="0" i="1" u="none" strike="noStrike" cap="none">
                          <a:solidFill>
                            <a:schemeClr val="dk1"/>
                          </a:solidFill>
                          <a:latin typeface="Arial"/>
                          <a:ea typeface="Arial"/>
                          <a:cs typeface="Arial"/>
                          <a:sym typeface="Arial"/>
                        </a:rPr>
                        <a:t> at least 5 different students for displaying our school-wide expectations?</a:t>
                      </a:r>
                      <a:endParaRPr/>
                    </a:p>
                  </a:txBody>
                  <a:tcPr marL="67000" marR="67000" marT="182900" marB="91450" anchor="ctr">
                    <a:lnL w="12700" cap="flat" cmpd="sng">
                      <a:solidFill>
                        <a:srgbClr val="000000"/>
                      </a:solidFill>
                      <a:prstDash val="solid"/>
                      <a:round/>
                      <a:headEnd type="none" w="sm" len="sm"/>
                      <a:tailEnd type="none" w="sm" len="sm"/>
                    </a:lnL>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400"/>
                        <a:buFont typeface="Arial"/>
                        <a:buNone/>
                      </a:pPr>
                      <a:r>
                        <a:rPr lang="en-US" sz="1600" b="0" i="0" u="none" strike="noStrike" cap="none">
                          <a:solidFill>
                            <a:schemeClr val="dk1"/>
                          </a:solidFill>
                          <a:latin typeface="Arial"/>
                          <a:ea typeface="Arial"/>
                          <a:cs typeface="Arial"/>
                          <a:sym typeface="Arial"/>
                        </a:rPr>
                        <a:t>Yes    No</a:t>
                      </a:r>
                      <a:endParaRPr/>
                    </a:p>
                  </a:txBody>
                  <a:tcPr marL="67000" marR="67000" marT="0" marB="0" anchor="ctr">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2043075">
                <a:tc>
                  <a:txBody>
                    <a:bodyPr/>
                    <a:lstStyle/>
                    <a:p>
                      <a:pPr marL="0" marR="0" lvl="0" indent="0" algn="l" rtl="0">
                        <a:lnSpc>
                          <a:spcPct val="100000"/>
                        </a:lnSpc>
                        <a:spcBef>
                          <a:spcPts val="0"/>
                        </a:spcBef>
                        <a:spcAft>
                          <a:spcPts val="0"/>
                        </a:spcAft>
                        <a:buClr>
                          <a:schemeClr val="dk1"/>
                        </a:buClr>
                        <a:buSzPts val="400"/>
                        <a:buFont typeface="Arial"/>
                        <a:buNone/>
                      </a:pPr>
                      <a:r>
                        <a:rPr lang="en-US" sz="1600" b="0" i="1" u="none" strike="noStrike" cap="none">
                          <a:solidFill>
                            <a:schemeClr val="dk1"/>
                          </a:solidFill>
                          <a:latin typeface="Arial"/>
                          <a:ea typeface="Arial"/>
                          <a:cs typeface="Arial"/>
                          <a:sym typeface="Arial"/>
                        </a:rPr>
                        <a:t>Overall active supervision score:</a:t>
                      </a:r>
                      <a:endParaRPr/>
                    </a:p>
                    <a:p>
                      <a:pPr marL="0" marR="0" lvl="0" indent="0" algn="l" rtl="0">
                        <a:lnSpc>
                          <a:spcPct val="100000"/>
                        </a:lnSpc>
                        <a:spcBef>
                          <a:spcPts val="1200"/>
                        </a:spcBef>
                        <a:spcAft>
                          <a:spcPts val="0"/>
                        </a:spcAft>
                        <a:buClr>
                          <a:schemeClr val="dk1"/>
                        </a:buClr>
                        <a:buSzPts val="400"/>
                        <a:buFont typeface="Arial"/>
                        <a:buNone/>
                      </a:pPr>
                      <a:r>
                        <a:rPr lang="en-US" sz="1600" b="0" i="1" u="none" strike="noStrike" cap="none">
                          <a:solidFill>
                            <a:schemeClr val="dk1"/>
                          </a:solidFill>
                          <a:latin typeface="Arial"/>
                          <a:ea typeface="Arial"/>
                          <a:cs typeface="Arial"/>
                          <a:sym typeface="Arial"/>
                        </a:rPr>
                        <a:t>7-8 “yes”  =  “Super Supervision”</a:t>
                      </a:r>
                      <a:endParaRPr/>
                    </a:p>
                    <a:p>
                      <a:pPr marL="0" marR="0" lvl="0" indent="0" algn="l" rtl="0">
                        <a:lnSpc>
                          <a:spcPct val="100000"/>
                        </a:lnSpc>
                        <a:spcBef>
                          <a:spcPts val="1200"/>
                        </a:spcBef>
                        <a:spcAft>
                          <a:spcPts val="0"/>
                        </a:spcAft>
                        <a:buClr>
                          <a:schemeClr val="dk1"/>
                        </a:buClr>
                        <a:buSzPts val="400"/>
                        <a:buFont typeface="Arial"/>
                        <a:buNone/>
                      </a:pPr>
                      <a:r>
                        <a:rPr lang="en-US" sz="1600" b="0" i="1" u="none" strike="noStrike" cap="none">
                          <a:solidFill>
                            <a:schemeClr val="dk1"/>
                          </a:solidFill>
                          <a:latin typeface="Arial"/>
                          <a:ea typeface="Arial"/>
                          <a:cs typeface="Arial"/>
                          <a:sym typeface="Arial"/>
                        </a:rPr>
                        <a:t>5-6 “yes”  =  “So-So Supervision”</a:t>
                      </a:r>
                      <a:endParaRPr/>
                    </a:p>
                    <a:p>
                      <a:pPr marL="0" marR="0" lvl="0" indent="0" algn="l" rtl="0">
                        <a:lnSpc>
                          <a:spcPct val="100000"/>
                        </a:lnSpc>
                        <a:spcBef>
                          <a:spcPts val="1200"/>
                        </a:spcBef>
                        <a:spcAft>
                          <a:spcPts val="0"/>
                        </a:spcAft>
                        <a:buClr>
                          <a:schemeClr val="dk1"/>
                        </a:buClr>
                        <a:buSzPts val="400"/>
                        <a:buFont typeface="Arial"/>
                        <a:buNone/>
                      </a:pPr>
                      <a:r>
                        <a:rPr lang="en-US" sz="1600" b="0" i="1" u="none" strike="noStrike" cap="none">
                          <a:solidFill>
                            <a:schemeClr val="dk1"/>
                          </a:solidFill>
                          <a:latin typeface="Arial"/>
                          <a:ea typeface="Arial"/>
                          <a:cs typeface="Arial"/>
                          <a:sym typeface="Arial"/>
                        </a:rPr>
                        <a:t>&lt;5  “yes”  =  “Improvement Needed”</a:t>
                      </a:r>
                      <a:endParaRPr/>
                    </a:p>
                  </a:txBody>
                  <a:tcPr marL="67000" marR="67000" marT="182900" marB="91450">
                    <a:lnL w="12700" cap="flat" cmpd="sng">
                      <a:solidFill>
                        <a:srgbClr val="000000"/>
                      </a:solidFill>
                      <a:prstDash val="solid"/>
                      <a:round/>
                      <a:headEnd type="none" w="sm" len="sm"/>
                      <a:tailEnd type="none" w="sm" len="sm"/>
                    </a:lnL>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400"/>
                        <a:buFont typeface="Arial"/>
                        <a:buNone/>
                      </a:pPr>
                      <a:r>
                        <a:rPr lang="en-US" sz="1600" b="0" i="0" u="none" strike="noStrike" cap="none">
                          <a:solidFill>
                            <a:schemeClr val="dk1"/>
                          </a:solidFill>
                          <a:latin typeface="Arial"/>
                          <a:ea typeface="Arial"/>
                          <a:cs typeface="Arial"/>
                          <a:sym typeface="Arial"/>
                        </a:rPr>
                        <a:t># Yes______</a:t>
                      </a:r>
                      <a:endParaRPr/>
                    </a:p>
                  </a:txBody>
                  <a:tcPr marL="67000" marR="67000" marT="0" marB="0" anchor="ctr">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bl>
          </a:graphicData>
        </a:graphic>
      </p:graphicFrame>
      <p:sp>
        <p:nvSpPr>
          <p:cNvPr id="728" name="Google Shape;728;p139"/>
          <p:cNvSpPr txBox="1">
            <a:spLocks noGrp="1"/>
          </p:cNvSpPr>
          <p:nvPr>
            <p:ph type="title"/>
          </p:nvPr>
        </p:nvSpPr>
        <p:spPr>
          <a:xfrm>
            <a:off x="228600" y="1"/>
            <a:ext cx="5257800" cy="380999"/>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1400"/>
              <a:buFont typeface="Twentieth Century"/>
              <a:buNone/>
            </a:pPr>
            <a:r>
              <a:rPr lang="en-US" sz="1400"/>
              <a:t>Supervision Self-Assessment</a:t>
            </a:r>
            <a:endParaRPr sz="14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pic>
        <p:nvPicPr>
          <p:cNvPr id="733" name="Google Shape;733;p140" title="Core Content Icon"/>
          <p:cNvPicPr preferRelativeResize="0"/>
          <p:nvPr/>
        </p:nvPicPr>
        <p:blipFill rotWithShape="1">
          <a:blip r:embed="rId3">
            <a:alphaModFix/>
          </a:blip>
          <a:srcRect/>
          <a:stretch/>
        </p:blipFill>
        <p:spPr>
          <a:xfrm>
            <a:off x="152400" y="304800"/>
            <a:ext cx="713232" cy="713232"/>
          </a:xfrm>
          <a:prstGeom prst="rect">
            <a:avLst/>
          </a:prstGeom>
          <a:noFill/>
          <a:ln>
            <a:noFill/>
          </a:ln>
          <a:effectLst>
            <a:outerShdw blurRad="50800" dist="38100" dir="2700000" algn="tl" rotWithShape="0">
              <a:srgbClr val="000000">
                <a:alpha val="42745"/>
              </a:srgbClr>
            </a:outerShdw>
          </a:effectLst>
        </p:spPr>
      </p:pic>
      <p:sp>
        <p:nvSpPr>
          <p:cNvPr id="734" name="Google Shape;734;p140"/>
          <p:cNvSpPr txBox="1">
            <a:spLocks noGrp="1"/>
          </p:cNvSpPr>
          <p:nvPr>
            <p:ph type="body" idx="1"/>
          </p:nvPr>
        </p:nvSpPr>
        <p:spPr>
          <a:xfrm>
            <a:off x="365298" y="1600200"/>
            <a:ext cx="8257568" cy="4691069"/>
          </a:xfrm>
          <a:prstGeom prst="rect">
            <a:avLst/>
          </a:prstGeom>
          <a:noFill/>
          <a:ln>
            <a:noFill/>
          </a:ln>
        </p:spPr>
        <p:txBody>
          <a:bodyPr spcFirstLastPara="1" wrap="square" lIns="91425" tIns="45700" rIns="91425" bIns="45700" anchor="t" anchorCtr="0">
            <a:noAutofit/>
          </a:bodyPr>
          <a:lstStyle/>
          <a:p>
            <a:pPr marL="342900" marR="0" lvl="0" indent="-292100" algn="l" rtl="0">
              <a:lnSpc>
                <a:spcPct val="90000"/>
              </a:lnSpc>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Determine the extent effective non-classroom management practices are in place.</a:t>
            </a:r>
            <a:endParaRPr/>
          </a:p>
          <a:p>
            <a:pPr marL="342900" marR="0" lvl="0" indent="-292100" algn="l" rtl="0">
              <a:lnSpc>
                <a:spcPct val="90000"/>
              </a:lnSpc>
              <a:spcBef>
                <a:spcPts val="64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Teach best practices. </a:t>
            </a:r>
            <a:endParaRPr/>
          </a:p>
          <a:p>
            <a:pPr marL="342900" marR="0" lvl="0" indent="-292100" algn="l" rtl="0">
              <a:lnSpc>
                <a:spcPct val="90000"/>
              </a:lnSpc>
              <a:spcBef>
                <a:spcPts val="64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Develop an action plan for enhancing or maintaining practices – what, when, how, by when?</a:t>
            </a:r>
            <a:endParaRPr/>
          </a:p>
          <a:p>
            <a:pPr marL="342900" marR="0" lvl="0" indent="-292100" algn="l" rtl="0">
              <a:lnSpc>
                <a:spcPct val="90000"/>
              </a:lnSpc>
              <a:spcBef>
                <a:spcPts val="64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Evaluate impact of changes in practice.</a:t>
            </a:r>
            <a:endParaRPr/>
          </a:p>
          <a:p>
            <a:pPr marL="342900" marR="0" lvl="0" indent="-292100" algn="l" rtl="0">
              <a:lnSpc>
                <a:spcPct val="90000"/>
              </a:lnSpc>
              <a:spcBef>
                <a:spcPts val="64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Can be completed as a self-assessment or by an observer.</a:t>
            </a:r>
            <a:endParaRPr/>
          </a:p>
        </p:txBody>
      </p:sp>
      <p:sp>
        <p:nvSpPr>
          <p:cNvPr id="735" name="Google Shape;735;p140"/>
          <p:cNvSpPr txBox="1">
            <a:spLocks noGrp="1"/>
          </p:cNvSpPr>
          <p:nvPr>
            <p:ph type="title"/>
          </p:nvPr>
        </p:nvSpPr>
        <p:spPr>
          <a:xfrm>
            <a:off x="365298" y="350815"/>
            <a:ext cx="8473902" cy="91535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100"/>
              <a:buFont typeface="Calibri"/>
              <a:buNone/>
            </a:pPr>
            <a:r>
              <a:rPr lang="en-US" sz="4400" b="0" i="0" u="none" strike="noStrike" cap="none">
                <a:solidFill>
                  <a:schemeClr val="dk1"/>
                </a:solidFill>
                <a:latin typeface="Calibri"/>
                <a:ea typeface="Calibri"/>
                <a:cs typeface="Calibri"/>
                <a:sym typeface="Calibri"/>
              </a:rPr>
              <a:t>Purpose of the Self-Assessment</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39"/>
        <p:cNvGrpSpPr/>
        <p:nvPr/>
      </p:nvGrpSpPr>
      <p:grpSpPr>
        <a:xfrm>
          <a:off x="0" y="0"/>
          <a:ext cx="0" cy="0"/>
          <a:chOff x="0" y="0"/>
          <a:chExt cx="0" cy="0"/>
        </a:xfrm>
      </p:grpSpPr>
      <p:pic>
        <p:nvPicPr>
          <p:cNvPr id="740" name="Google Shape;740;p141" descr=" Blue and white logo of an arrow point up and to the right." title="Action-Planning-Icon"/>
          <p:cNvPicPr preferRelativeResize="0"/>
          <p:nvPr/>
        </p:nvPicPr>
        <p:blipFill rotWithShape="1">
          <a:blip r:embed="rId3">
            <a:alphaModFix/>
          </a:blip>
          <a:srcRect/>
          <a:stretch/>
        </p:blipFill>
        <p:spPr>
          <a:xfrm>
            <a:off x="152400" y="152400"/>
            <a:ext cx="1018243" cy="1018243"/>
          </a:xfrm>
          <a:prstGeom prst="rect">
            <a:avLst/>
          </a:prstGeom>
          <a:noFill/>
          <a:ln>
            <a:noFill/>
          </a:ln>
          <a:effectLst>
            <a:outerShdw blurRad="50800" dist="38100" dir="2700000" algn="tl" rotWithShape="0">
              <a:srgbClr val="000000">
                <a:alpha val="40000"/>
              </a:srgbClr>
            </a:outerShdw>
          </a:effectLst>
        </p:spPr>
      </p:pic>
      <p:pic>
        <p:nvPicPr>
          <p:cNvPr id="741" name="Google Shape;741;p141" descr="The cartoon shows a teacher in front of a class.  One student has his hand raised an asks, &quot;Mr. Osborne, may I be excused?  My brain is full.&quot;" title="Gary Larson cartoon"/>
          <p:cNvPicPr preferRelativeResize="0"/>
          <p:nvPr/>
        </p:nvPicPr>
        <p:blipFill rotWithShape="1">
          <a:blip r:embed="rId4">
            <a:alphaModFix/>
          </a:blip>
          <a:srcRect/>
          <a:stretch/>
        </p:blipFill>
        <p:spPr>
          <a:xfrm>
            <a:off x="1676399" y="1143000"/>
            <a:ext cx="6134100" cy="5568800"/>
          </a:xfrm>
          <a:prstGeom prst="rect">
            <a:avLst/>
          </a:prstGeom>
          <a:noFill/>
          <a:ln>
            <a:noFill/>
          </a:ln>
        </p:spPr>
      </p:pic>
      <p:sp>
        <p:nvSpPr>
          <p:cNvPr id="742" name="Google Shape;742;p141"/>
          <p:cNvSpPr txBox="1">
            <a:spLocks noGrp="1"/>
          </p:cNvSpPr>
          <p:nvPr>
            <p:ph type="title" idx="4294967295"/>
          </p:nvPr>
        </p:nvSpPr>
        <p:spPr>
          <a:xfrm>
            <a:off x="1371600" y="0"/>
            <a:ext cx="82296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100"/>
              <a:buFont typeface="Calibri"/>
              <a:buNone/>
            </a:pPr>
            <a:r>
              <a:rPr lang="en-US" sz="4400" b="0" i="0" u="none" strike="noStrike" cap="none">
                <a:solidFill>
                  <a:schemeClr val="dk1"/>
                </a:solidFill>
                <a:latin typeface="Calibri"/>
                <a:ea typeface="Calibri"/>
                <a:cs typeface="Calibri"/>
                <a:sym typeface="Calibri"/>
              </a:rPr>
              <a:t>Time for planning!</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pic>
        <p:nvPicPr>
          <p:cNvPr id="747" name="Google Shape;747;p142" descr=" Blue and white logo of an arrow point up and to the right." title="Action-Planning-Icon"/>
          <p:cNvPicPr preferRelativeResize="0"/>
          <p:nvPr/>
        </p:nvPicPr>
        <p:blipFill rotWithShape="1">
          <a:blip r:embed="rId3">
            <a:alphaModFix/>
          </a:blip>
          <a:srcRect/>
          <a:stretch/>
        </p:blipFill>
        <p:spPr>
          <a:xfrm>
            <a:off x="228600" y="381000"/>
            <a:ext cx="1018243" cy="1018243"/>
          </a:xfrm>
          <a:prstGeom prst="rect">
            <a:avLst/>
          </a:prstGeom>
          <a:noFill/>
          <a:ln>
            <a:noFill/>
          </a:ln>
          <a:effectLst>
            <a:outerShdw blurRad="50800" dist="38100" dir="2700000" algn="tl" rotWithShape="0">
              <a:srgbClr val="000000">
                <a:alpha val="40000"/>
              </a:srgbClr>
            </a:outerShdw>
          </a:effectLst>
        </p:spPr>
      </p:pic>
      <p:sp>
        <p:nvSpPr>
          <p:cNvPr id="748" name="Google Shape;748;p142"/>
          <p:cNvSpPr txBox="1">
            <a:spLocks noGrp="1"/>
          </p:cNvSpPr>
          <p:nvPr>
            <p:ph type="body" idx="1"/>
          </p:nvPr>
        </p:nvSpPr>
        <p:spPr>
          <a:xfrm>
            <a:off x="365298" y="1600200"/>
            <a:ext cx="8257568" cy="469106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470"/>
              <a:buNone/>
            </a:pPr>
            <a:r>
              <a:rPr lang="en-US" sz="2600">
                <a:solidFill>
                  <a:schemeClr val="dk1"/>
                </a:solidFill>
                <a:latin typeface="Merriweather"/>
                <a:ea typeface="Merriweather"/>
                <a:cs typeface="Merriweather"/>
                <a:sym typeface="Merriweather"/>
              </a:rPr>
              <a:t>Discuss teaching/re-teaching expectations in non-classroom settings.</a:t>
            </a:r>
            <a:endParaRPr/>
          </a:p>
          <a:p>
            <a:pPr marL="0" marR="0" lvl="0" indent="0" algn="l" rtl="0">
              <a:spcBef>
                <a:spcPts val="0"/>
              </a:spcBef>
              <a:spcAft>
                <a:spcPts val="0"/>
              </a:spcAft>
              <a:buClr>
                <a:srgbClr val="0BD0D9"/>
              </a:buClr>
              <a:buSzPts val="2470"/>
              <a:buNone/>
            </a:pPr>
            <a:endParaRPr sz="2600">
              <a:solidFill>
                <a:schemeClr val="dk1"/>
              </a:solidFill>
              <a:latin typeface="Merriweather"/>
              <a:ea typeface="Merriweather"/>
              <a:cs typeface="Merriweather"/>
              <a:sym typeface="Merriweather"/>
            </a:endParaRPr>
          </a:p>
          <a:p>
            <a:pPr marL="0" marR="0" lvl="0" indent="0" algn="l" rtl="0">
              <a:spcBef>
                <a:spcPts val="0"/>
              </a:spcBef>
              <a:spcAft>
                <a:spcPts val="0"/>
              </a:spcAft>
              <a:buClr>
                <a:srgbClr val="0BD0D9"/>
              </a:buClr>
              <a:buSzPts val="2470"/>
              <a:buNone/>
            </a:pPr>
            <a:r>
              <a:rPr lang="en-US" sz="2600" b="1" i="0" u="none" strike="noStrike" cap="none">
                <a:solidFill>
                  <a:schemeClr val="dk1"/>
                </a:solidFill>
                <a:latin typeface="Merriweather"/>
                <a:ea typeface="Merriweather"/>
                <a:cs typeface="Merriweather"/>
                <a:sym typeface="Merriweather"/>
              </a:rPr>
              <a:t>Active Supervision </a:t>
            </a:r>
            <a:endParaRPr sz="2600" b="1">
              <a:solidFill>
                <a:schemeClr val="dk1"/>
              </a:solidFill>
              <a:latin typeface="Merriweather"/>
              <a:ea typeface="Merriweather"/>
              <a:cs typeface="Merriweather"/>
              <a:sym typeface="Merriweather"/>
            </a:endParaRPr>
          </a:p>
          <a:p>
            <a:pPr marL="457200" lvl="0" indent="-457200" algn="l" rtl="0">
              <a:spcBef>
                <a:spcPts val="0"/>
              </a:spcBef>
              <a:spcAft>
                <a:spcPts val="0"/>
              </a:spcAft>
              <a:buSzPts val="2470"/>
              <a:buChar char="▪"/>
            </a:pPr>
            <a:r>
              <a:rPr lang="en-US" sz="2600" b="0" i="0" u="none" strike="noStrike" cap="none">
                <a:solidFill>
                  <a:schemeClr val="dk1"/>
                </a:solidFill>
                <a:latin typeface="Merriweather"/>
                <a:ea typeface="Merriweather"/>
                <a:cs typeface="Merriweather"/>
                <a:sym typeface="Merriweather"/>
              </a:rPr>
              <a:t>Who needs training? </a:t>
            </a:r>
            <a:endParaRPr sz="2600" b="0" i="0" u="none" strike="noStrike" cap="none">
              <a:solidFill>
                <a:schemeClr val="dk1"/>
              </a:solidFill>
              <a:latin typeface="Merriweather"/>
              <a:ea typeface="Merriweather"/>
              <a:cs typeface="Merriweather"/>
              <a:sym typeface="Merriweather"/>
            </a:endParaRPr>
          </a:p>
          <a:p>
            <a:pPr marL="457200" lvl="0" indent="-457200" algn="l" rtl="0">
              <a:spcBef>
                <a:spcPts val="0"/>
              </a:spcBef>
              <a:spcAft>
                <a:spcPts val="0"/>
              </a:spcAft>
              <a:buSzPts val="2470"/>
              <a:buChar char="▪"/>
            </a:pPr>
            <a:r>
              <a:rPr lang="en-US" sz="2600" b="0" i="0" u="none" strike="noStrike" cap="none">
                <a:solidFill>
                  <a:schemeClr val="dk1"/>
                </a:solidFill>
                <a:latin typeface="Merriweather"/>
                <a:ea typeface="Merriweather"/>
                <a:cs typeface="Merriweather"/>
                <a:sym typeface="Merriweather"/>
              </a:rPr>
              <a:t>What non-classroom settings should be the focus in your school? </a:t>
            </a:r>
            <a:endParaRPr sz="2600" b="0" i="0" u="none" strike="noStrike" cap="none">
              <a:solidFill>
                <a:schemeClr val="dk1"/>
              </a:solidFill>
              <a:latin typeface="Merriweather"/>
              <a:ea typeface="Merriweather"/>
              <a:cs typeface="Merriweather"/>
              <a:sym typeface="Merriweather"/>
            </a:endParaRPr>
          </a:p>
          <a:p>
            <a:pPr marL="0" lvl="0" indent="0" algn="l" rtl="0">
              <a:spcBef>
                <a:spcPts val="0"/>
              </a:spcBef>
              <a:spcAft>
                <a:spcPts val="0"/>
              </a:spcAft>
              <a:buSzPts val="2470"/>
              <a:buNone/>
            </a:pPr>
            <a:endParaRPr sz="2600" b="0" i="0" u="none" strike="noStrike" cap="none">
              <a:solidFill>
                <a:schemeClr val="dk1"/>
              </a:solidFill>
              <a:latin typeface="Merriweather"/>
              <a:ea typeface="Merriweather"/>
              <a:cs typeface="Merriweather"/>
              <a:sym typeface="Merriweather"/>
            </a:endParaRPr>
          </a:p>
          <a:p>
            <a:pPr marL="273050" marR="0" lvl="0" indent="-273050" algn="l" rtl="0">
              <a:spcBef>
                <a:spcPts val="0"/>
              </a:spcBef>
              <a:spcAft>
                <a:spcPts val="0"/>
              </a:spcAft>
              <a:buClr>
                <a:srgbClr val="0BD0D9"/>
              </a:buClr>
              <a:buSzPts val="2470"/>
              <a:buFont typeface="Merriweather"/>
              <a:buNone/>
            </a:pPr>
            <a:endParaRPr sz="2600" b="0" i="0" u="none" strike="noStrike" cap="none">
              <a:solidFill>
                <a:schemeClr val="dk1"/>
              </a:solidFill>
              <a:latin typeface="Merriweather"/>
              <a:ea typeface="Merriweather"/>
              <a:cs typeface="Merriweather"/>
              <a:sym typeface="Merriweather"/>
            </a:endParaRPr>
          </a:p>
          <a:p>
            <a:pPr marL="273050" marR="0" lvl="0" indent="-273050" algn="l" rtl="0">
              <a:lnSpc>
                <a:spcPct val="100000"/>
              </a:lnSpc>
              <a:spcBef>
                <a:spcPts val="0"/>
              </a:spcBef>
              <a:spcAft>
                <a:spcPts val="0"/>
              </a:spcAft>
              <a:buClr>
                <a:srgbClr val="0BD0D9"/>
              </a:buClr>
              <a:buSzPts val="2470"/>
              <a:buFont typeface="Merriweather"/>
              <a:buNone/>
            </a:pPr>
            <a:endParaRPr sz="2600" b="0" i="0" u="none" strike="noStrike" cap="none">
              <a:solidFill>
                <a:schemeClr val="dk1"/>
              </a:solidFill>
              <a:latin typeface="Merriweather"/>
              <a:ea typeface="Merriweather"/>
              <a:cs typeface="Merriweather"/>
              <a:sym typeface="Merriweather"/>
            </a:endParaRPr>
          </a:p>
          <a:p>
            <a:pPr marL="0" marR="0" lvl="0" indent="0" algn="l" rtl="0">
              <a:spcBef>
                <a:spcPts val="0"/>
              </a:spcBef>
              <a:spcAft>
                <a:spcPts val="0"/>
              </a:spcAft>
              <a:buClr>
                <a:schemeClr val="dk1"/>
              </a:buClr>
              <a:buSzPts val="650"/>
              <a:buFont typeface="Arial"/>
              <a:buNone/>
            </a:pPr>
            <a:endParaRPr sz="2600" b="0" i="0" u="none" strike="noStrike" cap="none">
              <a:solidFill>
                <a:schemeClr val="dk1"/>
              </a:solidFill>
              <a:latin typeface="Merriweather"/>
              <a:ea typeface="Merriweather"/>
              <a:cs typeface="Merriweather"/>
              <a:sym typeface="Merriweather"/>
            </a:endParaRPr>
          </a:p>
        </p:txBody>
      </p:sp>
      <p:sp>
        <p:nvSpPr>
          <p:cNvPr id="749" name="Google Shape;749;p142"/>
          <p:cNvSpPr txBox="1">
            <a:spLocks noGrp="1"/>
          </p:cNvSpPr>
          <p:nvPr>
            <p:ph type="title"/>
          </p:nvPr>
        </p:nvSpPr>
        <p:spPr>
          <a:xfrm>
            <a:off x="1524000" y="381000"/>
            <a:ext cx="6987106" cy="915357"/>
          </a:xfrm>
          <a:prstGeom prst="rect">
            <a:avLst/>
          </a:prstGeom>
          <a:noFill/>
          <a:ln>
            <a:noFill/>
          </a:ln>
        </p:spPr>
        <p:txBody>
          <a:bodyPr spcFirstLastPara="1" wrap="square" lIns="0" tIns="45700" rIns="0" bIns="0" anchor="b" anchorCtr="0">
            <a:noAutofit/>
          </a:bodyPr>
          <a:lstStyle/>
          <a:p>
            <a:pPr marL="0" marR="0" lvl="0" indent="0" algn="l" rtl="0">
              <a:lnSpc>
                <a:spcPct val="100000"/>
              </a:lnSpc>
              <a:spcBef>
                <a:spcPts val="0"/>
              </a:spcBef>
              <a:spcAft>
                <a:spcPts val="0"/>
              </a:spcAft>
              <a:buClr>
                <a:schemeClr val="dk2"/>
              </a:buClr>
              <a:buSzPts val="1250"/>
              <a:buFont typeface="Calibri"/>
              <a:buNone/>
            </a:pPr>
            <a:r>
              <a:rPr lang="en-US" sz="5000" b="0" i="0" u="none" strike="noStrike" cap="none">
                <a:solidFill>
                  <a:schemeClr val="dk2"/>
                </a:solidFill>
                <a:latin typeface="Calibri"/>
                <a:ea typeface="Calibri"/>
                <a:cs typeface="Calibri"/>
                <a:sym typeface="Calibri"/>
              </a:rPr>
              <a:t>Action Plan:</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pic>
        <p:nvPicPr>
          <p:cNvPr id="755" name="Google Shape;755;p143" descr="Effective Schoolwide Interventions" title="OSEP Center on Positive Behavioral Interventions and Supports"/>
          <p:cNvPicPr preferRelativeResize="0"/>
          <p:nvPr/>
        </p:nvPicPr>
        <p:blipFill rotWithShape="1">
          <a:blip r:embed="rId3">
            <a:alphaModFix/>
          </a:blip>
          <a:srcRect/>
          <a:stretch/>
        </p:blipFill>
        <p:spPr>
          <a:xfrm>
            <a:off x="3136900" y="3685093"/>
            <a:ext cx="2870200" cy="873084"/>
          </a:xfrm>
          <a:prstGeom prst="rect">
            <a:avLst/>
          </a:prstGeom>
          <a:noFill/>
          <a:ln>
            <a:noFill/>
          </a:ln>
        </p:spPr>
      </p:pic>
      <p:pic>
        <p:nvPicPr>
          <p:cNvPr id="756" name="Google Shape;756;p143" title="Logo for Illinois PBS Network"/>
          <p:cNvPicPr preferRelativeResize="0"/>
          <p:nvPr/>
        </p:nvPicPr>
        <p:blipFill rotWithShape="1">
          <a:blip r:embed="rId4">
            <a:alphaModFix/>
          </a:blip>
          <a:srcRect/>
          <a:stretch/>
        </p:blipFill>
        <p:spPr>
          <a:xfrm>
            <a:off x="6462458" y="2874312"/>
            <a:ext cx="1412240" cy="575380"/>
          </a:xfrm>
          <a:prstGeom prst="rect">
            <a:avLst/>
          </a:prstGeom>
          <a:noFill/>
          <a:ln>
            <a:noFill/>
          </a:ln>
        </p:spPr>
      </p:pic>
      <p:pic>
        <p:nvPicPr>
          <p:cNvPr id="757" name="Google Shape;757;p143" title="Logo for Wisconsin PBIS Network"/>
          <p:cNvPicPr preferRelativeResize="0"/>
          <p:nvPr/>
        </p:nvPicPr>
        <p:blipFill rotWithShape="1">
          <a:blip r:embed="rId5">
            <a:alphaModFix/>
          </a:blip>
          <a:srcRect t="12617" r="2689"/>
          <a:stretch/>
        </p:blipFill>
        <p:spPr>
          <a:xfrm>
            <a:off x="4256273" y="5009342"/>
            <a:ext cx="3559859" cy="1059337"/>
          </a:xfrm>
          <a:prstGeom prst="rect">
            <a:avLst/>
          </a:prstGeom>
          <a:noFill/>
          <a:ln>
            <a:noFill/>
          </a:ln>
        </p:spPr>
      </p:pic>
      <p:pic>
        <p:nvPicPr>
          <p:cNvPr id="758" name="Google Shape;758;p143" descr="RTI for behavior" title="Logo for Florida's Positive Behavior Support Project"/>
          <p:cNvPicPr preferRelativeResize="0"/>
          <p:nvPr/>
        </p:nvPicPr>
        <p:blipFill rotWithShape="1">
          <a:blip r:embed="rId6">
            <a:alphaModFix/>
          </a:blip>
          <a:srcRect/>
          <a:stretch/>
        </p:blipFill>
        <p:spPr>
          <a:xfrm>
            <a:off x="814211" y="5538491"/>
            <a:ext cx="3043502" cy="641204"/>
          </a:xfrm>
          <a:prstGeom prst="rect">
            <a:avLst/>
          </a:prstGeom>
          <a:noFill/>
          <a:ln>
            <a:noFill/>
          </a:ln>
        </p:spPr>
      </p:pic>
      <p:pic>
        <p:nvPicPr>
          <p:cNvPr id="759" name="Google Shape;759;p143" title="Logo for Virginia Tiered Systems of Supports"/>
          <p:cNvPicPr preferRelativeResize="0"/>
          <p:nvPr/>
        </p:nvPicPr>
        <p:blipFill rotWithShape="1">
          <a:blip r:embed="rId7">
            <a:alphaModFix/>
          </a:blip>
          <a:srcRect/>
          <a:stretch/>
        </p:blipFill>
        <p:spPr>
          <a:xfrm>
            <a:off x="6694509" y="3927944"/>
            <a:ext cx="1931242" cy="855815"/>
          </a:xfrm>
          <a:prstGeom prst="rect">
            <a:avLst/>
          </a:prstGeom>
          <a:noFill/>
          <a:ln>
            <a:noFill/>
          </a:ln>
        </p:spPr>
      </p:pic>
      <p:pic>
        <p:nvPicPr>
          <p:cNvPr id="760" name="Google Shape;760;p143" title="Logo for Missouri Schoolwide Positive Behavior Support"/>
          <p:cNvPicPr preferRelativeResize="0"/>
          <p:nvPr/>
        </p:nvPicPr>
        <p:blipFill rotWithShape="1">
          <a:blip r:embed="rId8">
            <a:alphaModFix/>
          </a:blip>
          <a:srcRect/>
          <a:stretch/>
        </p:blipFill>
        <p:spPr>
          <a:xfrm>
            <a:off x="850786" y="3867502"/>
            <a:ext cx="1581697" cy="1381349"/>
          </a:xfrm>
          <a:prstGeom prst="rect">
            <a:avLst/>
          </a:prstGeom>
          <a:noFill/>
          <a:ln>
            <a:noFill/>
          </a:ln>
        </p:spPr>
      </p:pic>
      <p:pic>
        <p:nvPicPr>
          <p:cNvPr id="761" name="Google Shape;761;p143" title="Logo for PBIS Maryland"/>
          <p:cNvPicPr preferRelativeResize="0"/>
          <p:nvPr/>
        </p:nvPicPr>
        <p:blipFill rotWithShape="1">
          <a:blip r:embed="rId9">
            <a:alphaModFix/>
          </a:blip>
          <a:srcRect/>
          <a:stretch/>
        </p:blipFill>
        <p:spPr>
          <a:xfrm>
            <a:off x="1273144" y="2778944"/>
            <a:ext cx="1185764" cy="670748"/>
          </a:xfrm>
          <a:prstGeom prst="rect">
            <a:avLst/>
          </a:prstGeom>
          <a:noFill/>
          <a:ln>
            <a:noFill/>
          </a:ln>
        </p:spPr>
      </p:pic>
      <p:grpSp>
        <p:nvGrpSpPr>
          <p:cNvPr id="762" name="Google Shape;762;p143" title="Logos for Midwest PBIS Network and Mid-Atlantic PBIS Network"/>
          <p:cNvGrpSpPr/>
          <p:nvPr/>
        </p:nvGrpSpPr>
        <p:grpSpPr>
          <a:xfrm>
            <a:off x="3293533" y="2202848"/>
            <a:ext cx="2556934" cy="1177310"/>
            <a:chOff x="2834308" y="2395711"/>
            <a:chExt cx="3475384" cy="1600200"/>
          </a:xfrm>
        </p:grpSpPr>
        <p:pic>
          <p:nvPicPr>
            <p:cNvPr id="763" name="Google Shape;763;p143" title="Logo for Mid-Atlantic PBIS Network"/>
            <p:cNvPicPr preferRelativeResize="0"/>
            <p:nvPr/>
          </p:nvPicPr>
          <p:blipFill rotWithShape="1">
            <a:blip r:embed="rId10">
              <a:alphaModFix/>
            </a:blip>
            <a:srcRect/>
            <a:stretch/>
          </p:blipFill>
          <p:spPr>
            <a:xfrm>
              <a:off x="4709492" y="2395711"/>
              <a:ext cx="1600200" cy="1600200"/>
            </a:xfrm>
            <a:prstGeom prst="rect">
              <a:avLst/>
            </a:prstGeom>
            <a:noFill/>
            <a:ln>
              <a:noFill/>
            </a:ln>
          </p:spPr>
        </p:pic>
        <p:pic>
          <p:nvPicPr>
            <p:cNvPr id="764" name="Google Shape;764;p143" title="Logo for Midwest PBIS Network"/>
            <p:cNvPicPr preferRelativeResize="0"/>
            <p:nvPr/>
          </p:nvPicPr>
          <p:blipFill rotWithShape="1">
            <a:blip r:embed="rId11">
              <a:alphaModFix/>
            </a:blip>
            <a:srcRect/>
            <a:stretch/>
          </p:blipFill>
          <p:spPr>
            <a:xfrm>
              <a:off x="2834308" y="2395711"/>
              <a:ext cx="1600200" cy="1600200"/>
            </a:xfrm>
            <a:prstGeom prst="rect">
              <a:avLst/>
            </a:prstGeom>
            <a:noFill/>
            <a:ln>
              <a:noFill/>
            </a:ln>
          </p:spPr>
        </p:pic>
      </p:grpSp>
      <p:pic>
        <p:nvPicPr>
          <p:cNvPr id="765" name="Google Shape;765;p143" descr="Minnesota PBIS Logo.jpg" title="Logo for Minnesota PBIS"/>
          <p:cNvPicPr preferRelativeResize="0"/>
          <p:nvPr/>
        </p:nvPicPr>
        <p:blipFill rotWithShape="1">
          <a:blip r:embed="rId12">
            <a:alphaModFix/>
          </a:blip>
          <a:srcRect/>
          <a:stretch/>
        </p:blipFill>
        <p:spPr>
          <a:xfrm>
            <a:off x="6956816" y="1890210"/>
            <a:ext cx="1718632" cy="754050"/>
          </a:xfrm>
          <a:prstGeom prst="rect">
            <a:avLst/>
          </a:prstGeom>
          <a:noFill/>
          <a:ln>
            <a:noFill/>
          </a:ln>
        </p:spPr>
      </p:pic>
      <p:pic>
        <p:nvPicPr>
          <p:cNvPr id="766" name="Google Shape;766;p143" title="Thank you!"/>
          <p:cNvPicPr preferRelativeResize="0"/>
          <p:nvPr/>
        </p:nvPicPr>
        <p:blipFill rotWithShape="1">
          <a:blip r:embed="rId13">
            <a:alphaModFix/>
          </a:blip>
          <a:srcRect/>
          <a:stretch/>
        </p:blipFill>
        <p:spPr>
          <a:xfrm rot="-771825">
            <a:off x="6679519" y="311189"/>
            <a:ext cx="2345339" cy="1334694"/>
          </a:xfrm>
          <a:prstGeom prst="rect">
            <a:avLst/>
          </a:prstGeom>
          <a:noFill/>
          <a:ln>
            <a:noFill/>
          </a:ln>
        </p:spPr>
      </p:pic>
      <p:sp>
        <p:nvSpPr>
          <p:cNvPr id="767" name="Google Shape;767;p143"/>
          <p:cNvSpPr txBox="1">
            <a:spLocks noGrp="1"/>
          </p:cNvSpPr>
          <p:nvPr>
            <p:ph type="title"/>
          </p:nvPr>
        </p:nvSpPr>
        <p:spPr>
          <a:xfrm>
            <a:off x="211015" y="66862"/>
            <a:ext cx="6349361" cy="182334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2520"/>
              <a:buFont typeface="Twentieth Century"/>
              <a:buNone/>
            </a:pPr>
            <a:br>
              <a:rPr lang="en-US" sz="2520" b="1" i="1"/>
            </a:br>
            <a:r>
              <a:rPr lang="en-US" sz="2520" b="1" i="1"/>
              <a:t>Appreciation</a:t>
            </a:r>
            <a:r>
              <a:rPr lang="en-US" sz="3600" b="1"/>
              <a:t> </a:t>
            </a:r>
            <a:r>
              <a:rPr lang="en-US" sz="2520">
                <a:solidFill>
                  <a:srgbClr val="000000"/>
                </a:solidFill>
              </a:rPr>
              <a:t>is given to the following</a:t>
            </a:r>
            <a:br>
              <a:rPr lang="en-US" sz="2520">
                <a:solidFill>
                  <a:srgbClr val="000000"/>
                </a:solidFill>
              </a:rPr>
            </a:br>
            <a:r>
              <a:rPr lang="en-US" sz="2520">
                <a:solidFill>
                  <a:srgbClr val="000000"/>
                </a:solidFill>
              </a:rPr>
              <a:t>for their contributions to this Professional Learning:</a:t>
            </a:r>
            <a:br>
              <a:rPr lang="en-US" sz="2520">
                <a:solidFill>
                  <a:srgbClr val="000000"/>
                </a:solidFill>
              </a:rPr>
            </a:br>
            <a:endParaRPr sz="2520"/>
          </a:p>
        </p:txBody>
      </p:sp>
      <p:pic>
        <p:nvPicPr>
          <p:cNvPr id="768" name="Google Shape;768;p143"/>
          <p:cNvPicPr preferRelativeResize="0"/>
          <p:nvPr/>
        </p:nvPicPr>
        <p:blipFill>
          <a:blip r:embed="rId14">
            <a:alphaModFix/>
          </a:blip>
          <a:stretch>
            <a:fillRect/>
          </a:stretch>
        </p:blipFill>
        <p:spPr>
          <a:xfrm>
            <a:off x="177600" y="1487675"/>
            <a:ext cx="1782731" cy="11772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66"/>
                                        </p:tgtEl>
                                        <p:attrNameLst>
                                          <p:attrName>style.visibility</p:attrName>
                                        </p:attrNameLst>
                                      </p:cBhvr>
                                      <p:to>
                                        <p:strVal val="visible"/>
                                      </p:to>
                                    </p:set>
                                    <p:animEffect transition="in" filter="fade">
                                      <p:cBhvr>
                                        <p:cTn id="7" dur="2000"/>
                                        <p:tgtEl>
                                          <p:spTgt spid="7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4" name="Google Shape;774;p144"/>
          <p:cNvSpPr/>
          <p:nvPr/>
        </p:nvSpPr>
        <p:spPr>
          <a:xfrm flipH="1">
            <a:off x="6048085" y="5344894"/>
            <a:ext cx="2971800" cy="762000"/>
          </a:xfrm>
          <a:prstGeom prst="homePlate">
            <a:avLst>
              <a:gd name="adj" fmla="val 50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75" name="Google Shape;775;p144"/>
          <p:cNvSpPr txBox="1">
            <a:spLocks noGrp="1"/>
          </p:cNvSpPr>
          <p:nvPr>
            <p:ph type="title"/>
          </p:nvPr>
        </p:nvSpPr>
        <p:spPr>
          <a:xfrm>
            <a:off x="1635760" y="350815"/>
            <a:ext cx="6987000" cy="9153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Georgia"/>
              <a:buNone/>
            </a:pPr>
            <a:r>
              <a:rPr lang="en-US"/>
              <a:t>Vulnerable Decision Points from National ODR Data</a:t>
            </a:r>
            <a:endParaRPr/>
          </a:p>
        </p:txBody>
      </p:sp>
      <p:sp>
        <p:nvSpPr>
          <p:cNvPr id="776" name="Google Shape;776;p144"/>
          <p:cNvSpPr txBox="1">
            <a:spLocks noGrp="1"/>
          </p:cNvSpPr>
          <p:nvPr>
            <p:ph type="body" idx="1"/>
          </p:nvPr>
        </p:nvSpPr>
        <p:spPr>
          <a:xfrm>
            <a:off x="457200" y="1981200"/>
            <a:ext cx="7254300" cy="4297500"/>
          </a:xfrm>
          <a:prstGeom prst="rect">
            <a:avLst/>
          </a:prstGeom>
          <a:noFill/>
          <a:ln>
            <a:noFill/>
          </a:ln>
        </p:spPr>
        <p:txBody>
          <a:bodyPr spcFirstLastPara="1" wrap="square" lIns="91425" tIns="45700" rIns="91425" bIns="45700" anchor="t" anchorCtr="0">
            <a:noAutofit/>
          </a:bodyPr>
          <a:lstStyle/>
          <a:p>
            <a:pPr marL="514350" lvl="0" indent="-514350" algn="l" rtl="0">
              <a:lnSpc>
                <a:spcPct val="90000"/>
              </a:lnSpc>
              <a:spcBef>
                <a:spcPts val="0"/>
              </a:spcBef>
              <a:spcAft>
                <a:spcPts val="0"/>
              </a:spcAft>
              <a:buClr>
                <a:schemeClr val="dk1"/>
              </a:buClr>
              <a:buSzPts val="2800"/>
              <a:buFont typeface="Georgia"/>
              <a:buAutoNum type="arabicPeriod"/>
            </a:pPr>
            <a:r>
              <a:rPr lang="en-US"/>
              <a:t>Subjective problem behavior</a:t>
            </a:r>
            <a:endParaRPr/>
          </a:p>
          <a:p>
            <a:pPr marL="1143000" lvl="2" indent="-228600" algn="l" rtl="0">
              <a:lnSpc>
                <a:spcPct val="90000"/>
              </a:lnSpc>
              <a:spcBef>
                <a:spcPts val="500"/>
              </a:spcBef>
              <a:spcAft>
                <a:spcPts val="0"/>
              </a:spcAft>
              <a:buClr>
                <a:schemeClr val="dk1"/>
              </a:buClr>
              <a:buSzPts val="2000"/>
              <a:buChar char="▪"/>
            </a:pPr>
            <a:r>
              <a:rPr lang="en-US"/>
              <a:t>Defiance, disrespect, disruption</a:t>
            </a:r>
            <a:endParaRPr/>
          </a:p>
          <a:p>
            <a:pPr marL="1143000" lvl="2" indent="-228600" algn="l" rtl="0">
              <a:lnSpc>
                <a:spcPct val="90000"/>
              </a:lnSpc>
              <a:spcBef>
                <a:spcPts val="500"/>
              </a:spcBef>
              <a:spcAft>
                <a:spcPts val="0"/>
              </a:spcAft>
              <a:buClr>
                <a:schemeClr val="dk1"/>
              </a:buClr>
              <a:buSzPts val="2000"/>
              <a:buChar char="▪"/>
            </a:pPr>
            <a:r>
              <a:rPr lang="en-US"/>
              <a:t>Major vs. minor</a:t>
            </a:r>
            <a:endParaRPr/>
          </a:p>
          <a:p>
            <a:pPr marL="514350" lvl="0" indent="-514350" algn="l" rtl="0">
              <a:lnSpc>
                <a:spcPct val="90000"/>
              </a:lnSpc>
              <a:spcBef>
                <a:spcPts val="1000"/>
              </a:spcBef>
              <a:spcAft>
                <a:spcPts val="0"/>
              </a:spcAft>
              <a:buClr>
                <a:schemeClr val="dk1"/>
              </a:buClr>
              <a:buSzPts val="2800"/>
              <a:buFont typeface="Georgia"/>
              <a:buAutoNum type="arabicPeriod"/>
            </a:pPr>
            <a:r>
              <a:rPr lang="en-US"/>
              <a:t>Non-classroom areas</a:t>
            </a:r>
            <a:endParaRPr/>
          </a:p>
          <a:p>
            <a:pPr marL="1143000" lvl="2" indent="-228600" algn="l" rtl="0">
              <a:lnSpc>
                <a:spcPct val="90000"/>
              </a:lnSpc>
              <a:spcBef>
                <a:spcPts val="500"/>
              </a:spcBef>
              <a:spcAft>
                <a:spcPts val="0"/>
              </a:spcAft>
              <a:buClr>
                <a:schemeClr val="dk1"/>
              </a:buClr>
              <a:buSzPts val="2000"/>
              <a:buChar char="▪"/>
            </a:pPr>
            <a:r>
              <a:rPr lang="en-US"/>
              <a:t>Hallways</a:t>
            </a:r>
            <a:endParaRPr/>
          </a:p>
          <a:p>
            <a:pPr marL="514350" lvl="0" indent="-514350" algn="l" rtl="0">
              <a:lnSpc>
                <a:spcPct val="90000"/>
              </a:lnSpc>
              <a:spcBef>
                <a:spcPts val="1000"/>
              </a:spcBef>
              <a:spcAft>
                <a:spcPts val="1600"/>
              </a:spcAft>
              <a:buClr>
                <a:schemeClr val="dk1"/>
              </a:buClr>
              <a:buSzPts val="2800"/>
              <a:buFont typeface="Georgia"/>
              <a:buAutoNum type="arabicPeriod"/>
            </a:pPr>
            <a:r>
              <a:rPr lang="en-US"/>
              <a:t>Afternoons</a:t>
            </a:r>
            <a:endParaRPr/>
          </a:p>
        </p:txBody>
      </p:sp>
      <p:sp>
        <p:nvSpPr>
          <p:cNvPr id="777" name="Google Shape;777;p144"/>
          <p:cNvSpPr txBox="1"/>
          <p:nvPr/>
        </p:nvSpPr>
        <p:spPr>
          <a:xfrm>
            <a:off x="7578799" y="5433506"/>
            <a:ext cx="1402500" cy="584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a:solidFill>
                  <a:srgbClr val="E5EFF8"/>
                </a:solidFill>
                <a:latin typeface="Calibri"/>
                <a:ea typeface="Calibri"/>
                <a:cs typeface="Calibri"/>
                <a:sym typeface="Calibri"/>
              </a:rPr>
              <a:t>Fatigue</a:t>
            </a:r>
            <a:endParaRPr/>
          </a:p>
        </p:txBody>
      </p:sp>
      <p:sp>
        <p:nvSpPr>
          <p:cNvPr id="778" name="Google Shape;778;p144"/>
          <p:cNvSpPr/>
          <p:nvPr/>
        </p:nvSpPr>
        <p:spPr>
          <a:xfrm flipH="1">
            <a:off x="6048069" y="2152306"/>
            <a:ext cx="2971800" cy="762000"/>
          </a:xfrm>
          <a:prstGeom prst="homePlate">
            <a:avLst>
              <a:gd name="adj" fmla="val 50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79" name="Google Shape;779;p144"/>
          <p:cNvSpPr txBox="1"/>
          <p:nvPr/>
        </p:nvSpPr>
        <p:spPr>
          <a:xfrm>
            <a:off x="7091012" y="2195797"/>
            <a:ext cx="1890300" cy="584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a:solidFill>
                  <a:srgbClr val="E5EFF8"/>
                </a:solidFill>
                <a:latin typeface="Calibri"/>
                <a:ea typeface="Calibri"/>
                <a:cs typeface="Calibri"/>
                <a:sym typeface="Calibri"/>
              </a:rPr>
              <a:t>Ambiguity</a:t>
            </a:r>
            <a:endParaRPr/>
          </a:p>
        </p:txBody>
      </p:sp>
      <p:sp>
        <p:nvSpPr>
          <p:cNvPr id="780" name="Google Shape;780;p144"/>
          <p:cNvSpPr/>
          <p:nvPr/>
        </p:nvSpPr>
        <p:spPr>
          <a:xfrm flipH="1">
            <a:off x="6048069" y="3630200"/>
            <a:ext cx="2971800" cy="762000"/>
          </a:xfrm>
          <a:prstGeom prst="homePlate">
            <a:avLst>
              <a:gd name="adj" fmla="val 50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81" name="Google Shape;781;p144"/>
          <p:cNvSpPr txBox="1"/>
          <p:nvPr/>
        </p:nvSpPr>
        <p:spPr>
          <a:xfrm>
            <a:off x="6309370" y="3710413"/>
            <a:ext cx="2710500" cy="584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a:solidFill>
                  <a:srgbClr val="E5EFF8"/>
                </a:solidFill>
                <a:latin typeface="Calibri"/>
                <a:ea typeface="Calibri"/>
                <a:cs typeface="Calibri"/>
                <a:sym typeface="Calibri"/>
              </a:rPr>
              <a:t>Lack of Contact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76">
                                            <p:txEl>
                                              <p:pRg st="0" end="0"/>
                                            </p:txEl>
                                          </p:spTgt>
                                        </p:tgtEl>
                                        <p:attrNameLst>
                                          <p:attrName>style.visibility</p:attrName>
                                        </p:attrNameLst>
                                      </p:cBhvr>
                                      <p:to>
                                        <p:strVal val="visible"/>
                                      </p:to>
                                    </p:set>
                                    <p:animEffect transition="in" filter="fade">
                                      <p:cBhvr>
                                        <p:cTn id="7" dur="500"/>
                                        <p:tgtEl>
                                          <p:spTgt spid="77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76">
                                            <p:txEl>
                                              <p:pRg st="1" end="1"/>
                                            </p:txEl>
                                          </p:spTgt>
                                        </p:tgtEl>
                                        <p:attrNameLst>
                                          <p:attrName>style.visibility</p:attrName>
                                        </p:attrNameLst>
                                      </p:cBhvr>
                                      <p:to>
                                        <p:strVal val="visible"/>
                                      </p:to>
                                    </p:set>
                                    <p:animEffect transition="in" filter="fade">
                                      <p:cBhvr>
                                        <p:cTn id="12" dur="500"/>
                                        <p:tgtEl>
                                          <p:spTgt spid="77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76">
                                            <p:txEl>
                                              <p:pRg st="2" end="2"/>
                                            </p:txEl>
                                          </p:spTgt>
                                        </p:tgtEl>
                                        <p:attrNameLst>
                                          <p:attrName>style.visibility</p:attrName>
                                        </p:attrNameLst>
                                      </p:cBhvr>
                                      <p:to>
                                        <p:strVal val="visible"/>
                                      </p:to>
                                    </p:set>
                                    <p:animEffect transition="in" filter="fade">
                                      <p:cBhvr>
                                        <p:cTn id="17" dur="500"/>
                                        <p:tgtEl>
                                          <p:spTgt spid="77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76">
                                            <p:txEl>
                                              <p:pRg st="3" end="3"/>
                                            </p:txEl>
                                          </p:spTgt>
                                        </p:tgtEl>
                                        <p:attrNameLst>
                                          <p:attrName>style.visibility</p:attrName>
                                        </p:attrNameLst>
                                      </p:cBhvr>
                                      <p:to>
                                        <p:strVal val="visible"/>
                                      </p:to>
                                    </p:set>
                                    <p:animEffect transition="in" filter="fade">
                                      <p:cBhvr>
                                        <p:cTn id="22" dur="500"/>
                                        <p:tgtEl>
                                          <p:spTgt spid="77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76">
                                            <p:txEl>
                                              <p:pRg st="4" end="4"/>
                                            </p:txEl>
                                          </p:spTgt>
                                        </p:tgtEl>
                                        <p:attrNameLst>
                                          <p:attrName>style.visibility</p:attrName>
                                        </p:attrNameLst>
                                      </p:cBhvr>
                                      <p:to>
                                        <p:strVal val="visible"/>
                                      </p:to>
                                    </p:set>
                                    <p:animEffect transition="in" filter="fade">
                                      <p:cBhvr>
                                        <p:cTn id="27" dur="500"/>
                                        <p:tgtEl>
                                          <p:spTgt spid="77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76">
                                            <p:txEl>
                                              <p:pRg st="5" end="5"/>
                                            </p:txEl>
                                          </p:spTgt>
                                        </p:tgtEl>
                                        <p:attrNameLst>
                                          <p:attrName>style.visibility</p:attrName>
                                        </p:attrNameLst>
                                      </p:cBhvr>
                                      <p:to>
                                        <p:strVal val="visible"/>
                                      </p:to>
                                    </p:set>
                                    <p:animEffect transition="in" filter="fade">
                                      <p:cBhvr>
                                        <p:cTn id="32" dur="500"/>
                                        <p:tgtEl>
                                          <p:spTgt spid="77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79"/>
                                        </p:tgtEl>
                                        <p:attrNameLst>
                                          <p:attrName>style.visibility</p:attrName>
                                        </p:attrNameLst>
                                      </p:cBhvr>
                                      <p:to>
                                        <p:strVal val="visible"/>
                                      </p:to>
                                    </p:set>
                                    <p:animEffect transition="in" filter="fade">
                                      <p:cBhvr>
                                        <p:cTn id="37" dur="500"/>
                                        <p:tgtEl>
                                          <p:spTgt spid="779"/>
                                        </p:tgtEl>
                                      </p:cBhvr>
                                    </p:animEffect>
                                  </p:childTnLst>
                                </p:cTn>
                              </p:par>
                              <p:par>
                                <p:cTn id="38" presetID="10" presetClass="entr" presetSubtype="0" fill="hold" nodeType="withEffect">
                                  <p:stCondLst>
                                    <p:cond delay="0"/>
                                  </p:stCondLst>
                                  <p:childTnLst>
                                    <p:set>
                                      <p:cBhvr>
                                        <p:cTn id="39" dur="1" fill="hold">
                                          <p:stCondLst>
                                            <p:cond delay="0"/>
                                          </p:stCondLst>
                                        </p:cTn>
                                        <p:tgtEl>
                                          <p:spTgt spid="778"/>
                                        </p:tgtEl>
                                        <p:attrNameLst>
                                          <p:attrName>style.visibility</p:attrName>
                                        </p:attrNameLst>
                                      </p:cBhvr>
                                      <p:to>
                                        <p:strVal val="visible"/>
                                      </p:to>
                                    </p:set>
                                    <p:animEffect transition="in" filter="fade">
                                      <p:cBhvr>
                                        <p:cTn id="40" dur="500"/>
                                        <p:tgtEl>
                                          <p:spTgt spid="77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781"/>
                                        </p:tgtEl>
                                        <p:attrNameLst>
                                          <p:attrName>style.visibility</p:attrName>
                                        </p:attrNameLst>
                                      </p:cBhvr>
                                      <p:to>
                                        <p:strVal val="visible"/>
                                      </p:to>
                                    </p:set>
                                    <p:animEffect transition="in" filter="fade">
                                      <p:cBhvr>
                                        <p:cTn id="45" dur="500"/>
                                        <p:tgtEl>
                                          <p:spTgt spid="781"/>
                                        </p:tgtEl>
                                      </p:cBhvr>
                                    </p:animEffect>
                                  </p:childTnLst>
                                </p:cTn>
                              </p:par>
                              <p:par>
                                <p:cTn id="46" presetID="10" presetClass="entr" presetSubtype="0" fill="hold" nodeType="withEffect">
                                  <p:stCondLst>
                                    <p:cond delay="0"/>
                                  </p:stCondLst>
                                  <p:childTnLst>
                                    <p:set>
                                      <p:cBhvr>
                                        <p:cTn id="47" dur="1" fill="hold">
                                          <p:stCondLst>
                                            <p:cond delay="0"/>
                                          </p:stCondLst>
                                        </p:cTn>
                                        <p:tgtEl>
                                          <p:spTgt spid="780"/>
                                        </p:tgtEl>
                                        <p:attrNameLst>
                                          <p:attrName>style.visibility</p:attrName>
                                        </p:attrNameLst>
                                      </p:cBhvr>
                                      <p:to>
                                        <p:strVal val="visible"/>
                                      </p:to>
                                    </p:set>
                                    <p:animEffect transition="in" filter="fade">
                                      <p:cBhvr>
                                        <p:cTn id="48" dur="500"/>
                                        <p:tgtEl>
                                          <p:spTgt spid="780"/>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777"/>
                                        </p:tgtEl>
                                        <p:attrNameLst>
                                          <p:attrName>style.visibility</p:attrName>
                                        </p:attrNameLst>
                                      </p:cBhvr>
                                      <p:to>
                                        <p:strVal val="visible"/>
                                      </p:to>
                                    </p:set>
                                    <p:animEffect transition="in" filter="fade">
                                      <p:cBhvr>
                                        <p:cTn id="53" dur="500"/>
                                        <p:tgtEl>
                                          <p:spTgt spid="777"/>
                                        </p:tgtEl>
                                      </p:cBhvr>
                                    </p:animEffect>
                                  </p:childTnLst>
                                </p:cTn>
                              </p:par>
                              <p:par>
                                <p:cTn id="54" presetID="10" presetClass="entr" presetSubtype="0" fill="hold" nodeType="withEffect">
                                  <p:stCondLst>
                                    <p:cond delay="0"/>
                                  </p:stCondLst>
                                  <p:childTnLst>
                                    <p:set>
                                      <p:cBhvr>
                                        <p:cTn id="55" dur="1" fill="hold">
                                          <p:stCondLst>
                                            <p:cond delay="0"/>
                                          </p:stCondLst>
                                        </p:cTn>
                                        <p:tgtEl>
                                          <p:spTgt spid="774"/>
                                        </p:tgtEl>
                                        <p:attrNameLst>
                                          <p:attrName>style.visibility</p:attrName>
                                        </p:attrNameLst>
                                      </p:cBhvr>
                                      <p:to>
                                        <p:strVal val="visible"/>
                                      </p:to>
                                    </p:set>
                                    <p:animEffect transition="in" filter="fade">
                                      <p:cBhvr>
                                        <p:cTn id="56" dur="500"/>
                                        <p:tgtEl>
                                          <p:spTgt spid="7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86"/>
        <p:cNvGrpSpPr/>
        <p:nvPr/>
      </p:nvGrpSpPr>
      <p:grpSpPr>
        <a:xfrm>
          <a:off x="0" y="0"/>
          <a:ext cx="0" cy="0"/>
          <a:chOff x="0" y="0"/>
          <a:chExt cx="0" cy="0"/>
        </a:xfrm>
      </p:grpSpPr>
      <p:sp>
        <p:nvSpPr>
          <p:cNvPr id="787" name="Google Shape;787;p145"/>
          <p:cNvSpPr txBox="1">
            <a:spLocks noGrp="1"/>
          </p:cNvSpPr>
          <p:nvPr>
            <p:ph type="title"/>
          </p:nvPr>
        </p:nvSpPr>
        <p:spPr>
          <a:xfrm>
            <a:off x="628650" y="365125"/>
            <a:ext cx="7886700" cy="23019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Georgia"/>
              <a:buNone/>
            </a:pPr>
            <a:r>
              <a:rPr lang="en-US"/>
              <a:t>Two-Step Neutralizing Routine for Staff:</a:t>
            </a:r>
            <a:br>
              <a:rPr lang="en-US"/>
            </a:br>
            <a:endParaRPr/>
          </a:p>
        </p:txBody>
      </p:sp>
      <p:sp>
        <p:nvSpPr>
          <p:cNvPr id="788" name="Google Shape;788;p145"/>
          <p:cNvSpPr txBox="1">
            <a:spLocks noGrp="1"/>
          </p:cNvSpPr>
          <p:nvPr>
            <p:ph type="body" idx="1"/>
          </p:nvPr>
        </p:nvSpPr>
        <p:spPr>
          <a:xfrm>
            <a:off x="628650" y="2057399"/>
            <a:ext cx="6229500" cy="4119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US" sz="2400"/>
              <a:t>When you see problem behavior, stop and ask yourself:</a:t>
            </a:r>
            <a:endParaRPr sz="2400"/>
          </a:p>
          <a:p>
            <a:pPr marL="0" lvl="0" indent="0" algn="l" rtl="0">
              <a:lnSpc>
                <a:spcPct val="90000"/>
              </a:lnSpc>
              <a:spcBef>
                <a:spcPts val="1000"/>
              </a:spcBef>
              <a:spcAft>
                <a:spcPts val="0"/>
              </a:spcAft>
              <a:buClr>
                <a:schemeClr val="dk1"/>
              </a:buClr>
              <a:buSzPts val="2800"/>
              <a:buNone/>
            </a:pPr>
            <a:r>
              <a:rPr lang="en-US" sz="2400"/>
              <a:t>1.  Is this a vulnerable decision point?</a:t>
            </a:r>
            <a:endParaRPr sz="2400"/>
          </a:p>
          <a:p>
            <a:pPr marL="685800" lvl="1" indent="-228600" algn="l" rtl="0">
              <a:lnSpc>
                <a:spcPct val="90000"/>
              </a:lnSpc>
              <a:spcBef>
                <a:spcPts val="500"/>
              </a:spcBef>
              <a:spcAft>
                <a:spcPts val="0"/>
              </a:spcAft>
              <a:buClr>
                <a:schemeClr val="dk1"/>
              </a:buClr>
              <a:buSzPts val="2400"/>
              <a:buChar char="▪"/>
            </a:pPr>
            <a:r>
              <a:rPr lang="en-US" sz="2400"/>
              <a:t>Situation</a:t>
            </a:r>
            <a:endParaRPr sz="2400"/>
          </a:p>
          <a:p>
            <a:pPr marL="685800" lvl="1" indent="-228600" algn="l" rtl="0">
              <a:lnSpc>
                <a:spcPct val="90000"/>
              </a:lnSpc>
              <a:spcBef>
                <a:spcPts val="500"/>
              </a:spcBef>
              <a:spcAft>
                <a:spcPts val="0"/>
              </a:spcAft>
              <a:buClr>
                <a:schemeClr val="dk1"/>
              </a:buClr>
              <a:buSzPts val="2400"/>
              <a:buChar char="▪"/>
            </a:pPr>
            <a:r>
              <a:rPr lang="en-US" sz="2400"/>
              <a:t>Decision state</a:t>
            </a:r>
            <a:endParaRPr sz="2400"/>
          </a:p>
          <a:p>
            <a:pPr marL="0" lvl="0" indent="0" algn="l" rtl="0">
              <a:lnSpc>
                <a:spcPct val="90000"/>
              </a:lnSpc>
              <a:spcBef>
                <a:spcPts val="1000"/>
              </a:spcBef>
              <a:spcAft>
                <a:spcPts val="1600"/>
              </a:spcAft>
              <a:buClr>
                <a:schemeClr val="dk1"/>
              </a:buClr>
              <a:buSzPts val="2800"/>
              <a:buNone/>
            </a:pPr>
            <a:r>
              <a:rPr lang="en-US" sz="2400"/>
              <a:t>2.  Is the behavior cultural or is it a behavioral error?</a:t>
            </a:r>
            <a:endParaRPr sz="2400"/>
          </a:p>
        </p:txBody>
      </p:sp>
      <p:sp>
        <p:nvSpPr>
          <p:cNvPr id="789" name="Google Shape;789;p145"/>
          <p:cNvSpPr/>
          <p:nvPr/>
        </p:nvSpPr>
        <p:spPr>
          <a:xfrm>
            <a:off x="6594476" y="2271200"/>
            <a:ext cx="1920900" cy="1920900"/>
          </a:xfrm>
          <a:prstGeom prst="octagon">
            <a:avLst>
              <a:gd name="adj" fmla="val 29289"/>
            </a:avLst>
          </a:prstGeom>
          <a:solidFill>
            <a:srgbClr val="C00000"/>
          </a:solidFill>
          <a:ln w="12700" cap="flat" cmpd="sng">
            <a:solidFill>
              <a:srgbClr val="A2896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rgbClr val="E5EFF8"/>
                </a:solidFill>
                <a:latin typeface="Calibri"/>
                <a:ea typeface="Calibri"/>
                <a:cs typeface="Calibri"/>
                <a:sym typeface="Calibri"/>
              </a:rPr>
              <a:t>STOP</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sp>
        <p:nvSpPr>
          <p:cNvPr id="795" name="Google Shape;795;p146"/>
          <p:cNvSpPr txBox="1">
            <a:spLocks noGrp="1"/>
          </p:cNvSpPr>
          <p:nvPr>
            <p:ph type="body" idx="1"/>
          </p:nvPr>
        </p:nvSpPr>
        <p:spPr>
          <a:xfrm>
            <a:off x="365298" y="1600200"/>
            <a:ext cx="8257568" cy="4691069"/>
          </a:xfrm>
          <a:prstGeom prst="rect">
            <a:avLst/>
          </a:prstGeom>
          <a:noFill/>
          <a:ln>
            <a:noFill/>
          </a:ln>
        </p:spPr>
        <p:txBody>
          <a:bodyPr spcFirstLastPara="1" wrap="square" lIns="91425" tIns="45700" rIns="91425" bIns="45700" anchor="t" anchorCtr="0">
            <a:noAutofit/>
          </a:bodyPr>
          <a:lstStyle/>
          <a:p>
            <a:pPr marL="156846" lvl="0" indent="0" algn="l" rtl="0">
              <a:spcBef>
                <a:spcPts val="0"/>
              </a:spcBef>
              <a:spcAft>
                <a:spcPts val="0"/>
              </a:spcAft>
              <a:buSzPts val="3200"/>
              <a:buNone/>
            </a:pPr>
            <a:r>
              <a:rPr lang="en-US"/>
              <a:t>HS Level</a:t>
            </a:r>
            <a:endParaRPr/>
          </a:p>
        </p:txBody>
      </p:sp>
      <p:pic>
        <p:nvPicPr>
          <p:cNvPr id="796" name="Google Shape;796;p146" title="Core Content Icon"/>
          <p:cNvPicPr preferRelativeResize="0"/>
          <p:nvPr/>
        </p:nvPicPr>
        <p:blipFill rotWithShape="1">
          <a:blip r:embed="rId3">
            <a:alphaModFix/>
          </a:blip>
          <a:srcRect/>
          <a:stretch/>
        </p:blipFill>
        <p:spPr>
          <a:xfrm>
            <a:off x="304800" y="457200"/>
            <a:ext cx="713232" cy="713232"/>
          </a:xfrm>
          <a:prstGeom prst="rect">
            <a:avLst/>
          </a:prstGeom>
          <a:noFill/>
          <a:ln>
            <a:noFill/>
          </a:ln>
          <a:effectLst>
            <a:outerShdw blurRad="50800" dist="38100" dir="2700000" algn="tl" rotWithShape="0">
              <a:srgbClr val="000000">
                <a:alpha val="42745"/>
              </a:srgbClr>
            </a:outerShdw>
          </a:effectLst>
        </p:spPr>
      </p:pic>
      <p:sp>
        <p:nvSpPr>
          <p:cNvPr id="797" name="Google Shape;797;p146"/>
          <p:cNvSpPr txBox="1">
            <a:spLocks noGrp="1"/>
          </p:cNvSpPr>
          <p:nvPr>
            <p:ph type="title"/>
          </p:nvPr>
        </p:nvSpPr>
        <p:spPr>
          <a:xfrm>
            <a:off x="365298" y="350815"/>
            <a:ext cx="6987106" cy="91535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Twentieth Century"/>
              <a:buNone/>
            </a:pPr>
            <a:r>
              <a:rPr lang="en-US" sz="4400"/>
              <a:t>Hallway Expectations</a:t>
            </a:r>
            <a:endParaRPr sz="4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104"/>
          <p:cNvSpPr txBox="1">
            <a:spLocks noGrp="1"/>
          </p:cNvSpPr>
          <p:nvPr>
            <p:ph type="body" idx="4294967295"/>
          </p:nvPr>
        </p:nvSpPr>
        <p:spPr>
          <a:xfrm>
            <a:off x="457200" y="1524000"/>
            <a:ext cx="8258175" cy="4373563"/>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SzPts val="2960"/>
              <a:buChar char="▪"/>
            </a:pPr>
            <a:r>
              <a:rPr lang="en-US" sz="2960"/>
              <a:t>Positive expectations &amp; routines taught &amp; encouraged</a:t>
            </a:r>
            <a:endParaRPr/>
          </a:p>
          <a:p>
            <a:pPr marL="156846" lvl="0" indent="0" algn="l" rtl="0">
              <a:lnSpc>
                <a:spcPct val="80000"/>
              </a:lnSpc>
              <a:spcBef>
                <a:spcPts val="592"/>
              </a:spcBef>
              <a:spcAft>
                <a:spcPts val="0"/>
              </a:spcAft>
              <a:buSzPts val="2960"/>
              <a:buNone/>
            </a:pPr>
            <a:endParaRPr sz="2960"/>
          </a:p>
          <a:p>
            <a:pPr marL="342900" lvl="0" indent="-342900" algn="l" rtl="0">
              <a:lnSpc>
                <a:spcPct val="80000"/>
              </a:lnSpc>
              <a:spcBef>
                <a:spcPts val="592"/>
              </a:spcBef>
              <a:spcAft>
                <a:spcPts val="0"/>
              </a:spcAft>
              <a:buSzPts val="2960"/>
              <a:buChar char="▪"/>
            </a:pPr>
            <a:r>
              <a:rPr lang="en-US" sz="2960"/>
              <a:t>Active supervision by all staff</a:t>
            </a:r>
            <a:endParaRPr/>
          </a:p>
          <a:p>
            <a:pPr marL="742950" lvl="1" indent="-285750" algn="l" rtl="0">
              <a:lnSpc>
                <a:spcPct val="80000"/>
              </a:lnSpc>
              <a:spcBef>
                <a:spcPts val="592"/>
              </a:spcBef>
              <a:spcAft>
                <a:spcPts val="0"/>
              </a:spcAft>
              <a:buSzPts val="2960"/>
              <a:buChar char="▪"/>
            </a:pPr>
            <a:r>
              <a:rPr lang="en-US" sz="2960"/>
              <a:t>Scan, move, interact</a:t>
            </a:r>
            <a:endParaRPr/>
          </a:p>
          <a:p>
            <a:pPr marL="523240" lvl="1" indent="0" algn="l" rtl="0">
              <a:lnSpc>
                <a:spcPct val="80000"/>
              </a:lnSpc>
              <a:spcBef>
                <a:spcPts val="592"/>
              </a:spcBef>
              <a:spcAft>
                <a:spcPts val="0"/>
              </a:spcAft>
              <a:buSzPts val="2960"/>
              <a:buNone/>
            </a:pPr>
            <a:endParaRPr sz="2960"/>
          </a:p>
          <a:p>
            <a:pPr marL="342900" lvl="0" indent="-342900" algn="l" rtl="0">
              <a:lnSpc>
                <a:spcPct val="80000"/>
              </a:lnSpc>
              <a:spcBef>
                <a:spcPts val="592"/>
              </a:spcBef>
              <a:spcAft>
                <a:spcPts val="0"/>
              </a:spcAft>
              <a:buSzPts val="2960"/>
              <a:buChar char="▪"/>
            </a:pPr>
            <a:r>
              <a:rPr lang="en-US" sz="2960"/>
              <a:t>Pre-corrections &amp; reminders</a:t>
            </a:r>
            <a:endParaRPr/>
          </a:p>
          <a:p>
            <a:pPr marL="156846" lvl="0" indent="0" algn="l" rtl="0">
              <a:lnSpc>
                <a:spcPct val="80000"/>
              </a:lnSpc>
              <a:spcBef>
                <a:spcPts val="592"/>
              </a:spcBef>
              <a:spcAft>
                <a:spcPts val="0"/>
              </a:spcAft>
              <a:buSzPts val="2960"/>
              <a:buNone/>
            </a:pPr>
            <a:endParaRPr sz="2960"/>
          </a:p>
          <a:p>
            <a:pPr marL="342900" lvl="0" indent="-342900" algn="l" rtl="0">
              <a:lnSpc>
                <a:spcPct val="80000"/>
              </a:lnSpc>
              <a:spcBef>
                <a:spcPts val="592"/>
              </a:spcBef>
              <a:spcAft>
                <a:spcPts val="0"/>
              </a:spcAft>
              <a:buSzPts val="2960"/>
              <a:buChar char="▪"/>
            </a:pPr>
            <a:r>
              <a:rPr lang="en-US" sz="2960"/>
              <a:t>Positive reinforcement</a:t>
            </a:r>
            <a:endParaRPr/>
          </a:p>
          <a:p>
            <a:pPr marL="156846" lvl="0" indent="0" algn="l" rtl="0">
              <a:lnSpc>
                <a:spcPct val="80000"/>
              </a:lnSpc>
              <a:spcBef>
                <a:spcPts val="592"/>
              </a:spcBef>
              <a:spcAft>
                <a:spcPts val="0"/>
              </a:spcAft>
              <a:buSzPts val="2960"/>
              <a:buNone/>
            </a:pPr>
            <a:endParaRPr sz="2960"/>
          </a:p>
        </p:txBody>
      </p:sp>
      <p:pic>
        <p:nvPicPr>
          <p:cNvPr id="433" name="Google Shape;433;p104" title="Core Content 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sp>
        <p:nvSpPr>
          <p:cNvPr id="434" name="Google Shape;434;p104"/>
          <p:cNvSpPr txBox="1">
            <a:spLocks noGrp="1"/>
          </p:cNvSpPr>
          <p:nvPr>
            <p:ph type="title"/>
          </p:nvPr>
        </p:nvSpPr>
        <p:spPr>
          <a:xfrm>
            <a:off x="-304800" y="457200"/>
            <a:ext cx="6987106" cy="91535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Twentieth Century"/>
              <a:buNone/>
            </a:pPr>
            <a:r>
              <a:rPr lang="en-US" sz="4400" b="1"/>
              <a:t>Non-Classroom</a:t>
            </a:r>
            <a:endParaRPr sz="4400" b="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105"/>
          <p:cNvSpPr txBox="1">
            <a:spLocks noGrp="1"/>
          </p:cNvSpPr>
          <p:nvPr>
            <p:ph type="body" idx="1"/>
          </p:nvPr>
        </p:nvSpPr>
        <p:spPr>
          <a:xfrm>
            <a:off x="365298" y="1600200"/>
            <a:ext cx="8257568" cy="469106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BD0D9"/>
              </a:buClr>
              <a:buSzPts val="3800"/>
              <a:buNone/>
            </a:pPr>
            <a:r>
              <a:rPr lang="en-US" sz="4000" b="0" i="0" u="none" strike="noStrike" cap="none">
                <a:solidFill>
                  <a:schemeClr val="dk1"/>
                </a:solidFill>
                <a:latin typeface="Merriweather"/>
                <a:ea typeface="Merriweather"/>
                <a:cs typeface="Merriweather"/>
                <a:sym typeface="Merriweather"/>
              </a:rPr>
              <a:t>What is the non-classroom area in your building that causes the biggest disruption to learning in your class?</a:t>
            </a:r>
            <a:endParaRPr/>
          </a:p>
        </p:txBody>
      </p:sp>
      <p:pic>
        <p:nvPicPr>
          <p:cNvPr id="440" name="Google Shape;440;p105" descr=" Blue and white logo of an open book." title="Core-Content-Icon"/>
          <p:cNvPicPr preferRelativeResize="0"/>
          <p:nvPr/>
        </p:nvPicPr>
        <p:blipFill rotWithShape="1">
          <a:blip r:embed="rId3">
            <a:alphaModFix/>
          </a:blip>
          <a:srcRect/>
          <a:stretch/>
        </p:blipFill>
        <p:spPr>
          <a:xfrm>
            <a:off x="152400" y="228600"/>
            <a:ext cx="1018243" cy="1018243"/>
          </a:xfrm>
          <a:prstGeom prst="rect">
            <a:avLst/>
          </a:prstGeom>
          <a:noFill/>
          <a:ln>
            <a:noFill/>
          </a:ln>
          <a:effectLst>
            <a:outerShdw blurRad="50800" dist="38100" dir="2700000" algn="tl" rotWithShape="0">
              <a:srgbClr val="000000">
                <a:alpha val="40000"/>
              </a:srgbClr>
            </a:outerShdw>
          </a:effectLst>
        </p:spPr>
      </p:pic>
      <p:sp>
        <p:nvSpPr>
          <p:cNvPr id="441" name="Google Shape;441;p105"/>
          <p:cNvSpPr txBox="1">
            <a:spLocks noGrp="1"/>
          </p:cNvSpPr>
          <p:nvPr>
            <p:ph type="title"/>
          </p:nvPr>
        </p:nvSpPr>
        <p:spPr>
          <a:xfrm>
            <a:off x="1600200" y="381000"/>
            <a:ext cx="6987106" cy="915357"/>
          </a:xfrm>
          <a:prstGeom prst="rect">
            <a:avLst/>
          </a:prstGeom>
          <a:noFill/>
          <a:ln>
            <a:noFill/>
          </a:ln>
        </p:spPr>
        <p:txBody>
          <a:bodyPr spcFirstLastPara="1" wrap="square" lIns="0" tIns="45700" rIns="0" bIns="0" anchor="b" anchorCtr="0">
            <a:noAutofit/>
          </a:bodyPr>
          <a:lstStyle/>
          <a:p>
            <a:pPr marL="0" marR="0" lvl="0" indent="0" algn="l" rtl="0">
              <a:lnSpc>
                <a:spcPct val="100000"/>
              </a:lnSpc>
              <a:spcBef>
                <a:spcPts val="0"/>
              </a:spcBef>
              <a:spcAft>
                <a:spcPts val="0"/>
              </a:spcAft>
              <a:buClr>
                <a:schemeClr val="dk2"/>
              </a:buClr>
              <a:buSzPts val="1250"/>
              <a:buFont typeface="Calibri"/>
              <a:buNone/>
            </a:pPr>
            <a:r>
              <a:rPr lang="en-US" sz="5000" b="0" i="0" u="none" strike="noStrike" cap="none">
                <a:solidFill>
                  <a:schemeClr val="dk2"/>
                </a:solidFill>
                <a:latin typeface="Calibri"/>
                <a:ea typeface="Calibri"/>
                <a:cs typeface="Calibri"/>
                <a:sym typeface="Calibri"/>
              </a:rPr>
              <a:t>Non-classroom areas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106"/>
          <p:cNvSpPr txBox="1">
            <a:spLocks noGrp="1"/>
          </p:cNvSpPr>
          <p:nvPr>
            <p:ph type="body" idx="1"/>
          </p:nvPr>
        </p:nvSpPr>
        <p:spPr>
          <a:xfrm>
            <a:off x="365298" y="1600200"/>
            <a:ext cx="8257568" cy="4691069"/>
          </a:xfrm>
          <a:prstGeom prst="rect">
            <a:avLst/>
          </a:prstGeom>
          <a:noFill/>
          <a:ln>
            <a:noFill/>
          </a:ln>
        </p:spPr>
        <p:txBody>
          <a:bodyPr spcFirstLastPara="1" wrap="square" lIns="91425" tIns="45700" rIns="91425" bIns="45700" anchor="t" anchorCtr="0">
            <a:noAutofit/>
          </a:bodyPr>
          <a:lstStyle/>
          <a:p>
            <a:pPr marL="273050" marR="0" lvl="0" indent="-273050" algn="l" rtl="0">
              <a:lnSpc>
                <a:spcPct val="90000"/>
              </a:lnSpc>
              <a:spcBef>
                <a:spcPts val="0"/>
              </a:spcBef>
              <a:spcAft>
                <a:spcPts val="0"/>
              </a:spcAft>
              <a:buClr>
                <a:schemeClr val="dk1"/>
              </a:buClr>
              <a:buSzPts val="900"/>
              <a:buFont typeface="Merriweather"/>
              <a:buNone/>
            </a:pPr>
            <a:r>
              <a:rPr lang="en-US" sz="3600" b="0" i="0" u="none" strike="noStrike" cap="none">
                <a:solidFill>
                  <a:schemeClr val="dk1"/>
                </a:solidFill>
                <a:latin typeface="Merriweather"/>
                <a:ea typeface="Merriweather"/>
                <a:cs typeface="Merriweather"/>
                <a:sym typeface="Merriweather"/>
              </a:rPr>
              <a:t>Development and implementation of a formal, consistent, and continuous system of SW-PBIS in non-classroom settings. </a:t>
            </a:r>
            <a:r>
              <a:rPr lang="en-US" sz="4000" b="0" i="0" u="none" strike="noStrike" cap="none">
                <a:solidFill>
                  <a:schemeClr val="dk1"/>
                </a:solidFill>
                <a:latin typeface="Merriweather"/>
                <a:ea typeface="Merriweather"/>
                <a:cs typeface="Merriweather"/>
                <a:sym typeface="Merriweather"/>
              </a:rPr>
              <a:t>	</a:t>
            </a:r>
            <a:endParaRPr/>
          </a:p>
          <a:p>
            <a:pPr marL="273050" marR="0" lvl="0" indent="-273050" algn="l" rtl="0">
              <a:lnSpc>
                <a:spcPct val="90000"/>
              </a:lnSpc>
              <a:spcBef>
                <a:spcPts val="800"/>
              </a:spcBef>
              <a:spcAft>
                <a:spcPts val="0"/>
              </a:spcAft>
              <a:buClr>
                <a:schemeClr val="dk1"/>
              </a:buClr>
              <a:buSzPts val="1000"/>
              <a:buFont typeface="Merriweather"/>
              <a:buNone/>
            </a:pPr>
            <a:endParaRPr sz="4000" b="0" i="0" u="none" strike="noStrike" cap="none">
              <a:solidFill>
                <a:schemeClr val="dk1"/>
              </a:solidFill>
              <a:latin typeface="Merriweather"/>
              <a:ea typeface="Merriweather"/>
              <a:cs typeface="Merriweather"/>
              <a:sym typeface="Merriweather"/>
            </a:endParaRPr>
          </a:p>
          <a:p>
            <a:pPr marL="273050" marR="0" lvl="0" indent="-273050" algn="l" rtl="0">
              <a:lnSpc>
                <a:spcPct val="90000"/>
              </a:lnSpc>
              <a:spcBef>
                <a:spcPts val="800"/>
              </a:spcBef>
              <a:spcAft>
                <a:spcPts val="0"/>
              </a:spcAft>
              <a:buClr>
                <a:schemeClr val="dk1"/>
              </a:buClr>
              <a:buSzPts val="900"/>
              <a:buFont typeface="Merriweather"/>
              <a:buNone/>
            </a:pPr>
            <a:r>
              <a:rPr lang="en-US" sz="3600" b="0" i="0" u="none" strike="noStrike" cap="none">
                <a:solidFill>
                  <a:schemeClr val="dk1"/>
                </a:solidFill>
                <a:latin typeface="Merriweather"/>
                <a:ea typeface="Merriweather"/>
                <a:cs typeface="Merriweather"/>
                <a:sym typeface="Merriweather"/>
              </a:rPr>
              <a:t>To review critical features &amp; essential practices of </a:t>
            </a:r>
            <a:r>
              <a:rPr lang="en-US" sz="3600" b="0" i="0" u="none" strike="noStrike" cap="none">
                <a:solidFill>
                  <a:srgbClr val="CC3300"/>
                </a:solidFill>
                <a:latin typeface="Merriweather"/>
                <a:ea typeface="Merriweather"/>
                <a:cs typeface="Merriweather"/>
                <a:sym typeface="Merriweather"/>
              </a:rPr>
              <a:t>active supervision.</a:t>
            </a:r>
            <a:endParaRPr/>
          </a:p>
        </p:txBody>
      </p:sp>
      <p:pic>
        <p:nvPicPr>
          <p:cNvPr id="448" name="Google Shape;448;p106" title="Core Content 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sp>
        <p:nvSpPr>
          <p:cNvPr id="449" name="Google Shape;449;p106"/>
          <p:cNvSpPr txBox="1">
            <a:spLocks noGrp="1"/>
          </p:cNvSpPr>
          <p:nvPr>
            <p:ph type="title"/>
          </p:nvPr>
        </p:nvSpPr>
        <p:spPr>
          <a:xfrm>
            <a:off x="1295400" y="304800"/>
            <a:ext cx="6987106" cy="915357"/>
          </a:xfrm>
          <a:prstGeom prst="rect">
            <a:avLst/>
          </a:prstGeom>
          <a:noFill/>
          <a:ln>
            <a:noFill/>
          </a:ln>
        </p:spPr>
        <p:txBody>
          <a:bodyPr spcFirstLastPara="1" wrap="square" lIns="0" tIns="45700" rIns="0" bIns="0" anchor="b" anchorCtr="0">
            <a:noAutofit/>
          </a:bodyPr>
          <a:lstStyle/>
          <a:p>
            <a:pPr marL="0" marR="0" lvl="0" indent="0" algn="l" rtl="0">
              <a:lnSpc>
                <a:spcPct val="100000"/>
              </a:lnSpc>
              <a:spcBef>
                <a:spcPts val="0"/>
              </a:spcBef>
              <a:spcAft>
                <a:spcPts val="0"/>
              </a:spcAft>
              <a:buClr>
                <a:schemeClr val="dk2"/>
              </a:buClr>
              <a:buSzPts val="1250"/>
              <a:buFont typeface="Calibri"/>
              <a:buNone/>
            </a:pPr>
            <a:r>
              <a:rPr lang="en-US" sz="5000" b="0" i="0" u="none" strike="noStrike" cap="none">
                <a:solidFill>
                  <a:schemeClr val="dk2"/>
                </a:solidFill>
                <a:latin typeface="Calibri"/>
                <a:ea typeface="Calibri"/>
                <a:cs typeface="Calibri"/>
                <a:sym typeface="Calibri"/>
              </a:rPr>
              <a:t>Purposes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107"/>
          <p:cNvSpPr txBox="1">
            <a:spLocks noGrp="1"/>
          </p:cNvSpPr>
          <p:nvPr>
            <p:ph type="body" idx="1"/>
          </p:nvPr>
        </p:nvSpPr>
        <p:spPr>
          <a:xfrm>
            <a:off x="365298" y="1600200"/>
            <a:ext cx="8257568" cy="469106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BD0D9"/>
              </a:buClr>
              <a:buSzPts val="5700"/>
              <a:buNone/>
            </a:pPr>
            <a:r>
              <a:rPr lang="en-US" sz="6000" b="0" i="0" u="none" strike="noStrike" cap="none" baseline="30000">
                <a:solidFill>
                  <a:schemeClr val="dk1"/>
                </a:solidFill>
                <a:latin typeface="Merriweather"/>
                <a:ea typeface="Merriweather"/>
                <a:cs typeface="Merriweather"/>
                <a:sym typeface="Merriweather"/>
              </a:rPr>
              <a:t>Teams will update their </a:t>
            </a:r>
            <a:r>
              <a:rPr lang="en-US" sz="6000" b="0" i="0" u="none" strike="noStrike" cap="none" baseline="30000">
                <a:solidFill>
                  <a:srgbClr val="FF0000"/>
                </a:solidFill>
                <a:latin typeface="Merriweather"/>
                <a:ea typeface="Merriweather"/>
                <a:cs typeface="Merriweather"/>
                <a:sym typeface="Merriweather"/>
              </a:rPr>
              <a:t>action plan </a:t>
            </a:r>
            <a:r>
              <a:rPr lang="en-US" sz="6000" b="0" i="0" u="none" strike="noStrike" cap="none" baseline="30000">
                <a:solidFill>
                  <a:schemeClr val="dk1"/>
                </a:solidFill>
                <a:latin typeface="Merriweather"/>
                <a:ea typeface="Merriweather"/>
                <a:cs typeface="Merriweather"/>
                <a:sym typeface="Merriweather"/>
              </a:rPr>
              <a:t>to include a method, materials, personnel etc. needed to train staff on the use of </a:t>
            </a:r>
            <a:r>
              <a:rPr lang="en-US" sz="6000" b="0" i="0" u="none" strike="noStrike" cap="none" baseline="30000">
                <a:solidFill>
                  <a:srgbClr val="FF0000"/>
                </a:solidFill>
                <a:latin typeface="Merriweather"/>
                <a:ea typeface="Merriweather"/>
                <a:cs typeface="Merriweather"/>
                <a:sym typeface="Merriweather"/>
              </a:rPr>
              <a:t>Active Supervision.</a:t>
            </a:r>
            <a:endParaRPr/>
          </a:p>
        </p:txBody>
      </p:sp>
      <p:pic>
        <p:nvPicPr>
          <p:cNvPr id="455" name="Google Shape;455;p107" title="Core Content 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sp>
        <p:nvSpPr>
          <p:cNvPr id="456" name="Google Shape;456;p107"/>
          <p:cNvSpPr txBox="1">
            <a:spLocks noGrp="1"/>
          </p:cNvSpPr>
          <p:nvPr>
            <p:ph type="title"/>
          </p:nvPr>
        </p:nvSpPr>
        <p:spPr>
          <a:xfrm>
            <a:off x="1219200" y="228600"/>
            <a:ext cx="6987106" cy="915357"/>
          </a:xfrm>
          <a:prstGeom prst="rect">
            <a:avLst/>
          </a:prstGeom>
          <a:noFill/>
          <a:ln>
            <a:noFill/>
          </a:ln>
        </p:spPr>
        <p:txBody>
          <a:bodyPr spcFirstLastPara="1" wrap="square" lIns="0" tIns="45700" rIns="0" bIns="0" anchor="b" anchorCtr="0">
            <a:noAutofit/>
          </a:bodyPr>
          <a:lstStyle/>
          <a:p>
            <a:pPr marL="0" marR="0" lvl="0" indent="0" algn="l" rtl="0">
              <a:lnSpc>
                <a:spcPct val="100000"/>
              </a:lnSpc>
              <a:spcBef>
                <a:spcPts val="0"/>
              </a:spcBef>
              <a:spcAft>
                <a:spcPts val="0"/>
              </a:spcAft>
              <a:buClr>
                <a:schemeClr val="dk2"/>
              </a:buClr>
              <a:buSzPts val="1250"/>
              <a:buFont typeface="Calibri"/>
              <a:buNone/>
            </a:pPr>
            <a:r>
              <a:rPr lang="en-US" sz="5000" b="0" i="0" u="none" strike="noStrike" cap="none">
                <a:solidFill>
                  <a:schemeClr val="dk2"/>
                </a:solidFill>
                <a:latin typeface="Calibri"/>
                <a:ea typeface="Calibri"/>
                <a:cs typeface="Calibri"/>
                <a:sym typeface="Calibri"/>
              </a:rPr>
              <a:t>Outcomes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pic>
        <p:nvPicPr>
          <p:cNvPr id="461" name="Google Shape;461;p108" descr="This cartoon shows children climbing the ladder to a tube slide.  The children on the platform at the top of the slide look terrified because there is an alligator tail protruding from the bottom of the slide." title="Playground cartoon"/>
          <p:cNvPicPr preferRelativeResize="0"/>
          <p:nvPr/>
        </p:nvPicPr>
        <p:blipFill rotWithShape="1">
          <a:blip r:embed="rId3">
            <a:alphaModFix/>
          </a:blip>
          <a:srcRect/>
          <a:stretch/>
        </p:blipFill>
        <p:spPr>
          <a:xfrm>
            <a:off x="1981200" y="3124200"/>
            <a:ext cx="4990525" cy="2859086"/>
          </a:xfrm>
          <a:prstGeom prst="rect">
            <a:avLst/>
          </a:prstGeom>
          <a:noFill/>
          <a:ln>
            <a:noFill/>
          </a:ln>
        </p:spPr>
      </p:pic>
      <p:sp>
        <p:nvSpPr>
          <p:cNvPr id="462" name="Google Shape;462;p108"/>
          <p:cNvSpPr txBox="1">
            <a:spLocks noGrp="1"/>
          </p:cNvSpPr>
          <p:nvPr>
            <p:ph type="body" idx="1"/>
          </p:nvPr>
        </p:nvSpPr>
        <p:spPr>
          <a:xfrm>
            <a:off x="365298" y="1600200"/>
            <a:ext cx="8257568" cy="469106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3200"/>
              <a:buNone/>
            </a:pPr>
            <a:r>
              <a:rPr lang="en-US">
                <a:solidFill>
                  <a:schemeClr val="dk1"/>
                </a:solidFill>
                <a:latin typeface="Merriweather"/>
                <a:ea typeface="Merriweather"/>
                <a:cs typeface="Merriweather"/>
                <a:sym typeface="Merriweather"/>
              </a:rPr>
              <a:t>An elementary school principal found that over 45% of their behavioral incident reports were coming from the playground.</a:t>
            </a:r>
            <a:endParaRPr>
              <a:solidFill>
                <a:schemeClr val="dk1"/>
              </a:solidFill>
              <a:latin typeface="Merriweather"/>
              <a:ea typeface="Merriweather"/>
              <a:cs typeface="Merriweather"/>
              <a:sym typeface="Merriweather"/>
            </a:endParaRPr>
          </a:p>
        </p:txBody>
      </p:sp>
      <p:pic>
        <p:nvPicPr>
          <p:cNvPr id="463" name="Google Shape;463;p108" title="Core Content Icon"/>
          <p:cNvPicPr preferRelativeResize="0"/>
          <p:nvPr/>
        </p:nvPicPr>
        <p:blipFill rotWithShape="1">
          <a:blip r:embed="rId4">
            <a:alphaModFix/>
          </a:blip>
          <a:srcRect/>
          <a:stretch/>
        </p:blipFill>
        <p:spPr>
          <a:xfrm>
            <a:off x="304800" y="533400"/>
            <a:ext cx="713232" cy="713232"/>
          </a:xfrm>
          <a:prstGeom prst="rect">
            <a:avLst/>
          </a:prstGeom>
          <a:noFill/>
          <a:ln>
            <a:noFill/>
          </a:ln>
          <a:effectLst>
            <a:outerShdw blurRad="50800" dist="38100" dir="2700000" algn="tl" rotWithShape="0">
              <a:srgbClr val="000000">
                <a:alpha val="42745"/>
              </a:srgbClr>
            </a:outerShdw>
          </a:effectLst>
        </p:spPr>
      </p:pic>
      <p:sp>
        <p:nvSpPr>
          <p:cNvPr id="464" name="Google Shape;464;p108"/>
          <p:cNvSpPr txBox="1">
            <a:spLocks noGrp="1"/>
          </p:cNvSpPr>
          <p:nvPr>
            <p:ph type="title"/>
          </p:nvPr>
        </p:nvSpPr>
        <p:spPr>
          <a:xfrm>
            <a:off x="1219200" y="381000"/>
            <a:ext cx="6987106" cy="915357"/>
          </a:xfrm>
          <a:prstGeom prst="rect">
            <a:avLst/>
          </a:prstGeom>
          <a:noFill/>
          <a:ln>
            <a:noFill/>
          </a:ln>
        </p:spPr>
        <p:txBody>
          <a:bodyPr spcFirstLastPara="1" wrap="square" lIns="0" tIns="45700" rIns="0" bIns="0" anchor="b" anchorCtr="0">
            <a:noAutofit/>
          </a:bodyPr>
          <a:lstStyle/>
          <a:p>
            <a:pPr marL="0" marR="0" lvl="0" indent="0" algn="l" rtl="0">
              <a:lnSpc>
                <a:spcPct val="100000"/>
              </a:lnSpc>
              <a:spcBef>
                <a:spcPts val="0"/>
              </a:spcBef>
              <a:spcAft>
                <a:spcPts val="0"/>
              </a:spcAft>
              <a:buClr>
                <a:schemeClr val="dk2"/>
              </a:buClr>
              <a:buSzPts val="900"/>
              <a:buFont typeface="Calibri"/>
              <a:buNone/>
            </a:pPr>
            <a:r>
              <a:rPr lang="en-US" sz="3600" b="0" i="0" u="none" strike="noStrike" cap="none">
                <a:solidFill>
                  <a:schemeClr val="dk2"/>
                </a:solidFill>
                <a:latin typeface="Calibri"/>
                <a:ea typeface="Calibri"/>
                <a:cs typeface="Calibri"/>
                <a:sym typeface="Calibri"/>
              </a:rPr>
              <a:t>Using Data – Elementary School</a:t>
            </a:r>
            <a:endParaRPr sz="3600" b="0" i="0" u="none" strike="noStrike" cap="none">
              <a:solidFill>
                <a:schemeClr val="dk2"/>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4_Final_MWBIS 4">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Final_MWBIS 4">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1_Final_MWBIS 4">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1_Final_MWBIS 4">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4_Final_MWBIS 4">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PBIS Training">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Final_MWBIS 4">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1942</Words>
  <Application>Microsoft Office PowerPoint</Application>
  <PresentationFormat>On-screen Show (4:3)</PresentationFormat>
  <Paragraphs>368</Paragraphs>
  <Slides>47</Slides>
  <Notes>47</Notes>
  <HiddenSlides>0</HiddenSlides>
  <MMClips>0</MMClips>
  <ScaleCrop>false</ScaleCrop>
  <HeadingPairs>
    <vt:vector size="6" baseType="variant">
      <vt:variant>
        <vt:lpstr>Fonts Used</vt:lpstr>
      </vt:variant>
      <vt:variant>
        <vt:i4>9</vt:i4>
      </vt:variant>
      <vt:variant>
        <vt:lpstr>Theme</vt:lpstr>
      </vt:variant>
      <vt:variant>
        <vt:i4>8</vt:i4>
      </vt:variant>
      <vt:variant>
        <vt:lpstr>Slide Titles</vt:lpstr>
      </vt:variant>
      <vt:variant>
        <vt:i4>47</vt:i4>
      </vt:variant>
    </vt:vector>
  </HeadingPairs>
  <TitlesOfParts>
    <vt:vector size="64" baseType="lpstr">
      <vt:lpstr>Twentieth Century</vt:lpstr>
      <vt:lpstr>Merriweather</vt:lpstr>
      <vt:lpstr>Arial</vt:lpstr>
      <vt:lpstr>Times New Roman</vt:lpstr>
      <vt:lpstr>Libre Baskerville</vt:lpstr>
      <vt:lpstr>Calibri</vt:lpstr>
      <vt:lpstr>Georgia</vt:lpstr>
      <vt:lpstr>Questrial</vt:lpstr>
      <vt:lpstr>Noto Sans Symbols</vt:lpstr>
      <vt:lpstr>4_Final_MWBIS 4</vt:lpstr>
      <vt:lpstr>7_Final_MWBIS 4</vt:lpstr>
      <vt:lpstr>21_Final_MWBIS 4</vt:lpstr>
      <vt:lpstr>11_Final_MWBIS 4</vt:lpstr>
      <vt:lpstr>14_Final_MWBIS 4</vt:lpstr>
      <vt:lpstr>PBIS Training</vt:lpstr>
      <vt:lpstr>Simple Light</vt:lpstr>
      <vt:lpstr>7_Final_MWBIS 4</vt:lpstr>
      <vt:lpstr>PBIS Team Training 5A Non-Classroom </vt:lpstr>
      <vt:lpstr>Learning Expectations</vt:lpstr>
      <vt:lpstr> Tier 1: Professional Learning Roadmap</vt:lpstr>
      <vt:lpstr>SWPBS Subsystems </vt:lpstr>
      <vt:lpstr>Non-Classroom</vt:lpstr>
      <vt:lpstr>Non-classroom areas</vt:lpstr>
      <vt:lpstr>Purposes</vt:lpstr>
      <vt:lpstr>Outcomes</vt:lpstr>
      <vt:lpstr>Using Data – Elementary School</vt:lpstr>
      <vt:lpstr>Using Data – High School</vt:lpstr>
      <vt:lpstr>Using Data – Middle School</vt:lpstr>
      <vt:lpstr>Using Data – Health Office</vt:lpstr>
      <vt:lpstr>Using Data – Parking Lot</vt:lpstr>
      <vt:lpstr>Using Data - Bus</vt:lpstr>
      <vt:lpstr>Non-classroom Settings</vt:lpstr>
      <vt:lpstr>Classroom v. Non-classroom</vt:lpstr>
      <vt:lpstr>5 Minute Activity</vt:lpstr>
      <vt:lpstr>Social Competence &amp; Academic Achievement </vt:lpstr>
      <vt:lpstr>SYSTEMS FEATURES</vt:lpstr>
      <vt:lpstr>Non-Classroom Basics</vt:lpstr>
      <vt:lpstr>Identify Expectations</vt:lpstr>
      <vt:lpstr>Expected behaviors are visible </vt:lpstr>
      <vt:lpstr>Teach Expectations in the Setting </vt:lpstr>
      <vt:lpstr>Lesson</vt:lpstr>
      <vt:lpstr>Why does everyone need to be involved?</vt:lpstr>
      <vt:lpstr>1. At least 4 positives for each negative student contact?</vt:lpstr>
      <vt:lpstr>“Good morning, class!”</vt:lpstr>
      <vt:lpstr>2. Did I move continuously  throughout the area?</vt:lpstr>
      <vt:lpstr>3. Did I scan frequently?</vt:lpstr>
      <vt:lpstr>4. Positive Interactions with  most students?</vt:lpstr>
      <vt:lpstr>5. Did I handle minor rule violations efficiently?    </vt:lpstr>
      <vt:lpstr>6. Follow SW procedures for major rule violations?</vt:lpstr>
      <vt:lpstr>Stop, Walk and Talk</vt:lpstr>
      <vt:lpstr>7. Fluent with SW positive expectations?</vt:lpstr>
      <vt:lpstr>Behavior Matrix</vt:lpstr>
      <vt:lpstr>8. Positively acknowledge at least 5 different students in setting?  </vt:lpstr>
      <vt:lpstr>Active Supervision –Video!</vt:lpstr>
      <vt:lpstr>Basics</vt:lpstr>
      <vt:lpstr>Non-Classroom Management:  Self-Assessment </vt:lpstr>
      <vt:lpstr>Supervision Self-Assessment</vt:lpstr>
      <vt:lpstr>Purpose of the Self-Assessment</vt:lpstr>
      <vt:lpstr>Time for planning!</vt:lpstr>
      <vt:lpstr>Action Plan:</vt:lpstr>
      <vt:lpstr> Appreciation is given to the following for their contributions to this Professional Learning: </vt:lpstr>
      <vt:lpstr>Vulnerable Decision Points from National ODR Data</vt:lpstr>
      <vt:lpstr>Two-Step Neutralizing Routine for Staff: </vt:lpstr>
      <vt:lpstr>Hallway Expectations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PBIS Team Training 5A Non-Classroom </dc:title>
  <cp:lastModifiedBy>Garrett Petrie</cp:lastModifiedBy>
  <cp:revision>2</cp:revision>
  <dcterms:modified xsi:type="dcterms:W3CDTF">2020-02-13T06:22:38Z</dcterms:modified>
</cp:coreProperties>
</file>