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 id="2147483683" r:id="rId3"/>
  </p:sldMasterIdLst>
  <p:notesMasterIdLst>
    <p:notesMasterId r:id="rId41"/>
  </p:notesMasterIdLst>
  <p:sldIdLst>
    <p:sldId id="256" r:id="rId4"/>
    <p:sldId id="257" r:id="rId5"/>
    <p:sldId id="258" r:id="rId6"/>
    <p:sldId id="293" r:id="rId7"/>
    <p:sldId id="294" r:id="rId8"/>
    <p:sldId id="259"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95" r:id="rId25"/>
    <p:sldId id="278" r:id="rId26"/>
    <p:sldId id="277" r:id="rId27"/>
    <p:sldId id="296" r:id="rId28"/>
    <p:sldId id="279" r:id="rId29"/>
    <p:sldId id="280" r:id="rId30"/>
    <p:sldId id="283" r:id="rId31"/>
    <p:sldId id="284" r:id="rId32"/>
    <p:sldId id="282" r:id="rId33"/>
    <p:sldId id="297" r:id="rId34"/>
    <p:sldId id="298" r:id="rId35"/>
    <p:sldId id="285" r:id="rId36"/>
    <p:sldId id="286" r:id="rId37"/>
    <p:sldId id="287" r:id="rId38"/>
    <p:sldId id="291" r:id="rId39"/>
    <p:sldId id="289" r:id="rId40"/>
  </p:sldIdLst>
  <p:sldSz cx="9144000" cy="6858000" type="screen4x3"/>
  <p:notesSz cx="9144000" cy="6858000"/>
  <p:embeddedFontLst>
    <p:embeddedFont>
      <p:font typeface="Arial Narrow" panose="020B0606020202030204" pitchFamily="34" charset="0"/>
      <p:regular r:id="rId42"/>
      <p:bold r:id="rId43"/>
      <p:italic r:id="rId44"/>
      <p:boldItalic r:id="rId45"/>
    </p:embeddedFont>
    <p:embeddedFont>
      <p:font typeface="Calibri" panose="020F0502020204030204" pitchFamily="34" charset="0"/>
      <p:regular r:id="rId46"/>
      <p:bold r:id="rId47"/>
      <p:italic r:id="rId48"/>
      <p:boldItalic r:id="rId49"/>
    </p:embeddedFont>
    <p:embeddedFont>
      <p:font typeface="Century Gothic" panose="020B0502020202020204" pitchFamily="34" charset="0"/>
      <p:regular r:id="rId50"/>
      <p:bold r:id="rId51"/>
      <p:italic r:id="rId52"/>
      <p:boldItalic r:id="rId53"/>
    </p:embeddedFont>
    <p:embeddedFont>
      <p:font typeface="Libre Baskerville" panose="020B0604020202020204" charset="0"/>
      <p:regular r:id="rId54"/>
      <p:bold r:id="rId55"/>
      <p:italic r:id="rId56"/>
    </p:embeddedFont>
    <p:embeddedFont>
      <p:font typeface="Questrial" panose="020B0604020202020204" charset="0"/>
      <p:regular r:id="rId57"/>
    </p:embeddedFont>
    <p:embeddedFont>
      <p:font typeface="Roboto" panose="02000000000000000000" pitchFamily="2" charset="0"/>
      <p:regular r:id="rId58"/>
      <p:bold r:id="rId59"/>
      <p:italic r:id="rId60"/>
      <p:boldItalic r:id="rId61"/>
    </p:embeddedFont>
    <p:embeddedFont>
      <p:font typeface="Roboto Condensed" panose="02000000000000000000" pitchFamily="2"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BF846-FA4C-4F70-8040-3F0BB048B95D}">
  <a:tblStyle styleId="{594BF846-FA4C-4F70-8040-3F0BB048B95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1F3F9"/>
          </a:solidFill>
        </a:fill>
      </a:tcStyle>
    </a:wholeTbl>
    <a:band1H>
      <a:tcTxStyle/>
      <a:tcStyle>
        <a:tcBdr/>
        <a:fill>
          <a:solidFill>
            <a:srgbClr val="E2E5F4"/>
          </a:solidFill>
        </a:fill>
      </a:tcStyle>
    </a:band1H>
    <a:band2H>
      <a:tcTxStyle/>
      <a:tcStyle>
        <a:tcBdr/>
      </a:tcStyle>
    </a:band2H>
    <a:band1V>
      <a:tcTxStyle/>
      <a:tcStyle>
        <a:tcBdr/>
        <a:fill>
          <a:solidFill>
            <a:srgbClr val="E2E5F4"/>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6400" autoAdjust="0"/>
  </p:normalViewPr>
  <p:slideViewPr>
    <p:cSldViewPr snapToGrid="0">
      <p:cViewPr>
        <p:scale>
          <a:sx n="125" d="100"/>
          <a:sy n="125" d="100"/>
        </p:scale>
        <p:origin x="1194" y="-324"/>
      </p:cViewPr>
      <p:guideLst>
        <p:guide orient="horz" pos="2160"/>
        <p:guide pos="2880"/>
      </p:guideLst>
    </p:cSldViewPr>
  </p:slideViewPr>
  <p:outlineViewPr>
    <p:cViewPr>
      <p:scale>
        <a:sx n="33" d="100"/>
        <a:sy n="33" d="100"/>
      </p:scale>
      <p:origin x="0" y="-50880"/>
    </p:cViewPr>
  </p:outlineViewPr>
  <p:notesTextViewPr>
    <p:cViewPr>
      <p:scale>
        <a:sx n="1" d="1"/>
        <a:sy n="1" d="1"/>
      </p:scale>
      <p:origin x="0" y="0"/>
    </p:cViewPr>
  </p:notesTextViewPr>
  <p:sorterViewPr>
    <p:cViewPr>
      <p:scale>
        <a:sx n="100" d="100"/>
        <a:sy n="100" d="100"/>
      </p:scale>
      <p:origin x="0" y="-3342"/>
    </p:cViewPr>
  </p:sorterViewPr>
  <p:notesViewPr>
    <p:cSldViewPr snapToGrid="0">
      <p:cViewPr varScale="1">
        <p:scale>
          <a:sx n="100" d="100"/>
          <a:sy n="100" d="100"/>
        </p:scale>
        <p:origin x="0" y="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font" Target="fonts/font22.fntdata"/><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66"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8.fntdata"/><Relationship Id="rId57" Type="http://schemas.openxmlformats.org/officeDocument/2006/relationships/font" Target="fonts/font16.fntdata"/><Relationship Id="rId61" Type="http://schemas.openxmlformats.org/officeDocument/2006/relationships/font" Target="fonts/font20.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font" Target="fonts/font19.fntdata"/><Relationship Id="rId65" Type="http://schemas.openxmlformats.org/officeDocument/2006/relationships/font" Target="fonts/font2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font" Target="fonts/font23.fntdata"/><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font" Target="fonts/font10.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5.fntdata"/><Relationship Id="rId59" Type="http://schemas.openxmlformats.org/officeDocument/2006/relationships/font" Target="fonts/font18.fntdata"/><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29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dirty="0">
                <a:solidFill>
                  <a:srgbClr val="DD8047"/>
                </a:solidFill>
                <a:latin typeface="Arial"/>
                <a:ea typeface="Arial"/>
                <a:cs typeface="Arial"/>
                <a:sym typeface="Arial"/>
              </a:rPr>
              <a:t>Updated January 2020</a:t>
            </a:r>
            <a:endParaRPr dirty="0"/>
          </a:p>
        </p:txBody>
      </p:sp>
      <p:sp>
        <p:nvSpPr>
          <p:cNvPr id="180" name="Google Shape;180;p1: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5dd865f847_0_3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5dd865f847_0_39: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Guide published in February of 2018 by the Technical Assistance Center in Oregon.  The guide give school teams 5 succinct strategies for enhancing equity in school discipline.  We will inform you on these 5 strategies.  It will be your team’s job to decide where you are at as a school and what information needs to be brought back for further inquiry and PD.</a:t>
            </a:r>
            <a:endParaRPr/>
          </a:p>
        </p:txBody>
      </p:sp>
      <p:sp>
        <p:nvSpPr>
          <p:cNvPr id="270" name="Google Shape;270;g5dd865f847_0_39: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5dd865f847_0_3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5dd865f847_0_32: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will come back to #1 at the end of the content.  Time will be given to work through disaggregating your data.</a:t>
            </a:r>
            <a:endParaRPr/>
          </a:p>
        </p:txBody>
      </p:sp>
      <p:sp>
        <p:nvSpPr>
          <p:cNvPr id="277" name="Google Shape;277;g5dd865f847_0_32: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5dd865f847_0_1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5dd865f847_0_16: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g5dd865f847_0_16: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5dd865f847_0_2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5dd865f847_0_23: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g5dd865f847_0_23: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5d414231d3_0_2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5d414231d3_0_24: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g5d414231d3_0_24: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5d414231d3_0_3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5d414231d3_0_31: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g5d414231d3_0_31: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5d414231d3_0_1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5d414231d3_0_10: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g5d414231d3_0_10: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5d414231d3_0_1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5d414231d3_0_17: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g5d414231d3_0_17: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5dd865f847_2_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5dd865f847_2_0: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5-point intervention approach does a great job of laying out 5 concrete steps schools can take to promote equity in school discipline.  We are going to first examine bias and vulnerable decision points and how this impacts our ability to stay neutral in discipline situations.  </a:t>
            </a:r>
            <a:endParaRPr/>
          </a:p>
        </p:txBody>
      </p:sp>
      <p:sp>
        <p:nvSpPr>
          <p:cNvPr id="336" name="Google Shape;336;g5dd865f847_2_0: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5dd865f847_2_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5dd865f847_2_8: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g5dd865f847_2_8: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7bc6c31f1d_0_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7bc6c31f1d_0_7: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g7bc6c31f1d_0_7: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5dd865f847_2_1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5dd865f847_2_14: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g5dd865f847_2_14: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5dd865f847_2_2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5dd865f847_2_28: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g5dd865f847_2_28: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5dd865f847_0_4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5dd865f847_0_46: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g5dd865f847_0_46: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5bdf7669ee_1_2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5bdf7669ee_1_21: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g5bdf7669ee_1_21: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5c0d8ad76c_1_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5c0d8ad76c_1_0: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are going to go through some “Simple Napkin Math” to start the conversation about disaggregating data.</a:t>
            </a:r>
            <a:endParaRPr/>
          </a:p>
        </p:txBody>
      </p:sp>
      <p:sp>
        <p:nvSpPr>
          <p:cNvPr id="368" name="Google Shape;368;g5c0d8ad76c_1_0: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5c0d8ad76c_1_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5c0d8ad76c_1_9: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How many schools have SWIS?  </a:t>
            </a:r>
            <a:endParaRPr/>
          </a:p>
          <a:p>
            <a:pPr marL="0" lvl="0" indent="0" algn="l" rtl="0">
              <a:spcBef>
                <a:spcPts val="0"/>
              </a:spcBef>
              <a:spcAft>
                <a:spcPts val="0"/>
              </a:spcAft>
              <a:buNone/>
            </a:pPr>
            <a:r>
              <a:rPr lang="en-US"/>
              <a:t>If you have SWIS, this simple math is done for you with your ethnicity reports.</a:t>
            </a:r>
            <a:endParaRPr/>
          </a:p>
        </p:txBody>
      </p:sp>
      <p:sp>
        <p:nvSpPr>
          <p:cNvPr id="377" name="Google Shape;377;g5c0d8ad76c_1_9: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5c0d8ad76c_1_1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5c0d8ad76c_1_17: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g5c0d8ad76c_1_17: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5c0d8ad76c_1_2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5c0d8ad76c_1_28: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g5c0d8ad76c_1_28: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5c148fd407_2_13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5c148fd407_2_135: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3" name="Google Shape;423;g5c148fd407_2_135: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7bc6c31f1d_0_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7bc6c31f1d_0_0: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Trainer - you do not need to go through all of the following slides of resources, but just make sure the teams see they are available.</a:t>
            </a:r>
            <a:endParaRPr/>
          </a:p>
        </p:txBody>
      </p:sp>
      <p:sp>
        <p:nvSpPr>
          <p:cNvPr id="430" name="Google Shape;430;g7bc6c31f1d_0_0: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7bc6c31f1d_0_1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7bc6c31f1d_0_13: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g7bc6c31f1d_0_13: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5bda214bc6_0_2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5bda214bc6_0_22: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g5bda214bc6_0_22: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5bda214bc6_0_3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5bda214bc6_0_31: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g5bda214bc6_0_31: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5bda214bc6_0_3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5bda214bc6_0_38: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g5bda214bc6_0_38: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5bda214bc6_0_4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5bda214bc6_0_49: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g5bda214bc6_0_49: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5bda214bc6_0_5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5bda214bc6_0_57: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g5bda214bc6_0_57: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5bdf7669ee_1_1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5bdf7669ee_1_14: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g5bdf7669ee_1_14: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5c148fd407_2_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5c148fd407_2_1: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9" name="Google Shape;479;g5c148fd407_2_1: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4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p4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63" name="Google Shape;463;p44: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37</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583eb898f4_2_103: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583eb898f4_2_103:notes"/>
          <p:cNvSpPr txBox="1">
            <a:spLocks noGrp="1"/>
          </p:cNvSpPr>
          <p:nvPr>
            <p:ph type="body" idx="1"/>
          </p:nvPr>
        </p:nvSpPr>
        <p:spPr>
          <a:xfrm>
            <a:off x="913573" y="3300354"/>
            <a:ext cx="7317049" cy="270029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g583eb898f4_2_103:notes"/>
          <p:cNvSpPr txBox="1">
            <a:spLocks noGrp="1"/>
          </p:cNvSpPr>
          <p:nvPr>
            <p:ph type="sldNum" idx="12"/>
          </p:nvPr>
        </p:nvSpPr>
        <p:spPr>
          <a:xfrm>
            <a:off x="5179671" y="6514164"/>
            <a:ext cx="3962213" cy="343891"/>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5d1b353461_0_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g5d1b353461_0_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b="0"/>
              <a:t>MOVE UP</a:t>
            </a:r>
            <a:endParaRPr/>
          </a:p>
          <a:p>
            <a:pPr marL="0" lvl="0" indent="0" algn="l" rtl="0">
              <a:spcBef>
                <a:spcPts val="0"/>
              </a:spcBef>
              <a:spcAft>
                <a:spcPts val="0"/>
              </a:spcAft>
              <a:buClr>
                <a:schemeClr val="dk1"/>
              </a:buClr>
              <a:buSzPts val="1200"/>
              <a:buFont typeface="Arial"/>
              <a:buNone/>
            </a:pPr>
            <a:endParaRPr b="0"/>
          </a:p>
          <a:p>
            <a:pPr marL="0" lvl="0" indent="0" algn="l" rtl="0">
              <a:spcBef>
                <a:spcPts val="0"/>
              </a:spcBef>
              <a:spcAft>
                <a:spcPts val="0"/>
              </a:spcAft>
              <a:buClr>
                <a:schemeClr val="dk1"/>
              </a:buClr>
              <a:buSzPts val="1200"/>
              <a:buFont typeface="Arial"/>
              <a:buNone/>
            </a:pPr>
            <a:r>
              <a:rPr lang="en-US" b="0"/>
              <a:t>These are the icons that you will see throughout the training and will serve as a guide and a prompt to the content of each slide. </a:t>
            </a:r>
            <a:endParaRPr/>
          </a:p>
          <a:p>
            <a:pPr marL="0" lvl="0" indent="0" algn="l" rtl="0">
              <a:spcBef>
                <a:spcPts val="0"/>
              </a:spcBef>
              <a:spcAft>
                <a:spcPts val="0"/>
              </a:spcAft>
              <a:buClr>
                <a:schemeClr val="dk1"/>
              </a:buClr>
              <a:buSzPts val="1200"/>
              <a:buFont typeface="Arial"/>
              <a:buNone/>
            </a:pPr>
            <a:endParaRPr b="0"/>
          </a:p>
          <a:p>
            <a:pPr marL="0" lvl="0" indent="0" algn="l" rtl="0">
              <a:spcBef>
                <a:spcPts val="0"/>
              </a:spcBef>
              <a:spcAft>
                <a:spcPts val="0"/>
              </a:spcAft>
              <a:buClr>
                <a:schemeClr val="dk1"/>
              </a:buClr>
              <a:buSzPts val="1200"/>
              <a:buFont typeface="Arial"/>
              <a:buNone/>
            </a:pPr>
            <a:r>
              <a:rPr lang="en-US" b="0"/>
              <a:t>Change</a:t>
            </a:r>
            <a:endParaRPr b="0"/>
          </a:p>
        </p:txBody>
      </p:sp>
      <p:sp>
        <p:nvSpPr>
          <p:cNvPr id="199" name="Google Shape;199;g5d1b353461_0_0: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5</a:t>
            </a:fld>
            <a:endParaRPr>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5bdf7669ee_1_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5bdf7669ee_1_0: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g5bdf7669ee_1_0: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5e1db2e677_0_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5e1db2e677_0_0: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Having discussions around equity can be difficult whether it is just within the team or at your school.  Using these four agreements can help with those conversations.</a:t>
            </a:r>
            <a:endParaRPr/>
          </a:p>
        </p:txBody>
      </p:sp>
      <p:sp>
        <p:nvSpPr>
          <p:cNvPr id="243" name="Google Shape;243;g5e1db2e677_0_0: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5bdf7669ee_1_2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5bdf7669ee_1_28: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g5bdf7669ee_1_28: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5bda214bc6_0_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5bda214bc6_0_7: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g5bda214bc6_0_7: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E152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3200"/>
              <a:buNone/>
              <a:defRPr>
                <a:solidFill>
                  <a:srgbClr val="3366FF"/>
                </a:solidFill>
              </a:defRPr>
            </a:lvl1pPr>
            <a:lvl2pPr lvl="1" algn="ctr">
              <a:spcBef>
                <a:spcPts val="560"/>
              </a:spcBef>
              <a:spcAft>
                <a:spcPts val="0"/>
              </a:spcAft>
              <a:buSzPts val="2800"/>
              <a:buNone/>
              <a:defRPr>
                <a:solidFill>
                  <a:srgbClr val="8F97C0"/>
                </a:solidFill>
              </a:defRPr>
            </a:lvl2pPr>
            <a:lvl3pPr lvl="2" algn="ctr">
              <a:spcBef>
                <a:spcPts val="480"/>
              </a:spcBef>
              <a:spcAft>
                <a:spcPts val="0"/>
              </a:spcAft>
              <a:buSzPts val="2400"/>
              <a:buNone/>
              <a:defRPr>
                <a:solidFill>
                  <a:srgbClr val="8F97C0"/>
                </a:solidFill>
              </a:defRPr>
            </a:lvl3pPr>
            <a:lvl4pPr lvl="3" algn="ctr">
              <a:spcBef>
                <a:spcPts val="400"/>
              </a:spcBef>
              <a:spcAft>
                <a:spcPts val="0"/>
              </a:spcAft>
              <a:buClr>
                <a:srgbClr val="8F97C0"/>
              </a:buClr>
              <a:buSzPts val="2000"/>
              <a:buNone/>
              <a:defRPr>
                <a:solidFill>
                  <a:srgbClr val="8F97C0"/>
                </a:solidFill>
              </a:defRPr>
            </a:lvl4pPr>
            <a:lvl5pPr lvl="4" algn="ctr">
              <a:spcBef>
                <a:spcPts val="400"/>
              </a:spcBef>
              <a:spcAft>
                <a:spcPts val="0"/>
              </a:spcAft>
              <a:buClr>
                <a:srgbClr val="8F97C0"/>
              </a:buClr>
              <a:buSzPts val="2000"/>
              <a:buNone/>
              <a:defRPr>
                <a:solidFill>
                  <a:srgbClr val="8F97C0"/>
                </a:solidFill>
              </a:defRPr>
            </a:lvl5pPr>
            <a:lvl6pPr lvl="5" algn="ctr">
              <a:spcBef>
                <a:spcPts val="400"/>
              </a:spcBef>
              <a:spcAft>
                <a:spcPts val="0"/>
              </a:spcAft>
              <a:buClr>
                <a:srgbClr val="8F97C0"/>
              </a:buClr>
              <a:buSzPts val="2000"/>
              <a:buNone/>
              <a:defRPr>
                <a:solidFill>
                  <a:srgbClr val="8F97C0"/>
                </a:solidFill>
              </a:defRPr>
            </a:lvl6pPr>
            <a:lvl7pPr lvl="6" algn="ctr">
              <a:spcBef>
                <a:spcPts val="400"/>
              </a:spcBef>
              <a:spcAft>
                <a:spcPts val="0"/>
              </a:spcAft>
              <a:buClr>
                <a:srgbClr val="8F97C0"/>
              </a:buClr>
              <a:buSzPts val="2000"/>
              <a:buNone/>
              <a:defRPr>
                <a:solidFill>
                  <a:srgbClr val="8F97C0"/>
                </a:solidFill>
              </a:defRPr>
            </a:lvl7pPr>
            <a:lvl8pPr lvl="7" algn="ctr">
              <a:spcBef>
                <a:spcPts val="400"/>
              </a:spcBef>
              <a:spcAft>
                <a:spcPts val="0"/>
              </a:spcAft>
              <a:buClr>
                <a:srgbClr val="8F97C0"/>
              </a:buClr>
              <a:buSzPts val="2000"/>
              <a:buNone/>
              <a:defRPr>
                <a:solidFill>
                  <a:srgbClr val="8F97C0"/>
                </a:solidFill>
              </a:defRPr>
            </a:lvl8pPr>
            <a:lvl9pPr lvl="8" algn="ctr">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ARK MIDDLE">
  <p:cSld name="DARK MIDDLE">
    <p:spTree>
      <p:nvGrpSpPr>
        <p:cNvPr id="1" name="Shape 40"/>
        <p:cNvGrpSpPr/>
        <p:nvPr/>
      </p:nvGrpSpPr>
      <p:grpSpPr>
        <a:xfrm>
          <a:off x="0" y="0"/>
          <a:ext cx="0" cy="0"/>
          <a:chOff x="0" y="0"/>
          <a:chExt cx="0" cy="0"/>
        </a:xfrm>
      </p:grpSpPr>
      <p:sp>
        <p:nvSpPr>
          <p:cNvPr id="41" name="Google Shape;41;p12"/>
          <p:cNvSpPr/>
          <p:nvPr/>
        </p:nvSpPr>
        <p:spPr>
          <a:xfrm>
            <a:off x="0" y="1600200"/>
            <a:ext cx="9144000" cy="3657600"/>
          </a:xfrm>
          <a:prstGeom prst="rect">
            <a:avLst/>
          </a:prstGeom>
          <a:solidFill>
            <a:srgbClr val="253746"/>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and LOGO">
  <p:cSld name="1_TITLE and LOGO">
    <p:spTree>
      <p:nvGrpSpPr>
        <p:cNvPr id="1" name="Shape 42"/>
        <p:cNvGrpSpPr/>
        <p:nvPr/>
      </p:nvGrpSpPr>
      <p:grpSpPr>
        <a:xfrm>
          <a:off x="0" y="0"/>
          <a:ext cx="0" cy="0"/>
          <a:chOff x="0" y="0"/>
          <a:chExt cx="0" cy="0"/>
        </a:xfrm>
      </p:grpSpPr>
      <p:cxnSp>
        <p:nvCxnSpPr>
          <p:cNvPr id="43" name="Google Shape;43;p13"/>
          <p:cNvCxnSpPr/>
          <p:nvPr/>
        </p:nvCxnSpPr>
        <p:spPr>
          <a:xfrm>
            <a:off x="352425" y="457200"/>
            <a:ext cx="0" cy="516750"/>
          </a:xfrm>
          <a:prstGeom prst="straightConnector1">
            <a:avLst/>
          </a:prstGeom>
          <a:noFill/>
          <a:ln w="63500" cap="flat" cmpd="sng">
            <a:solidFill>
              <a:srgbClr val="0078C0"/>
            </a:solidFill>
            <a:prstDash val="solid"/>
            <a:miter lim="800000"/>
            <a:headEnd type="none" w="sm" len="sm"/>
            <a:tailEnd type="none" w="sm" len="sm"/>
          </a:ln>
        </p:spPr>
      </p:cxnSp>
      <p:sp>
        <p:nvSpPr>
          <p:cNvPr id="44" name="Google Shape;44;p13"/>
          <p:cNvSpPr txBox="1">
            <a:spLocks noGrp="1"/>
          </p:cNvSpPr>
          <p:nvPr>
            <p:ph type="title"/>
          </p:nvPr>
        </p:nvSpPr>
        <p:spPr>
          <a:xfrm>
            <a:off x="438150" y="380941"/>
            <a:ext cx="2724150" cy="669450"/>
          </a:xfrm>
          <a:prstGeom prst="rect">
            <a:avLst/>
          </a:prstGeom>
          <a:noFill/>
          <a:ln>
            <a:noFill/>
          </a:ln>
        </p:spPr>
        <p:txBody>
          <a:bodyPr spcFirstLastPara="1" wrap="square" lIns="45725" tIns="22850" rIns="45725" bIns="22850" anchor="t" anchorCtr="0">
            <a:noAutofit/>
          </a:bodyPr>
          <a:lstStyle>
            <a:lvl1pPr marR="0" lvl="0" algn="l" rtl="0">
              <a:lnSpc>
                <a:spcPct val="90000"/>
              </a:lnSpc>
              <a:spcBef>
                <a:spcPts val="0"/>
              </a:spcBef>
              <a:spcAft>
                <a:spcPts val="0"/>
              </a:spcAft>
              <a:buClr>
                <a:schemeClr val="dk1"/>
              </a:buClr>
              <a:buSzPts val="2300"/>
              <a:buFont typeface="Calibri"/>
              <a:buNone/>
              <a:defRPr sz="23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9pPr>
          </a:lstStyle>
          <a:p>
            <a:endParaRPr/>
          </a:p>
        </p:txBody>
      </p:sp>
      <p:sp>
        <p:nvSpPr>
          <p:cNvPr id="45" name="Google Shape;45;p13"/>
          <p:cNvSpPr txBox="1">
            <a:spLocks noGrp="1"/>
          </p:cNvSpPr>
          <p:nvPr>
            <p:ph type="body" idx="1"/>
          </p:nvPr>
        </p:nvSpPr>
        <p:spPr>
          <a:xfrm>
            <a:off x="352425" y="1600200"/>
            <a:ext cx="5934000" cy="2286000"/>
          </a:xfrm>
          <a:prstGeom prst="rect">
            <a:avLst/>
          </a:prstGeom>
          <a:noFill/>
          <a:ln>
            <a:noFill/>
          </a:ln>
        </p:spPr>
        <p:txBody>
          <a:bodyPr spcFirstLastPara="1" wrap="square" lIns="45725" tIns="22850" rIns="45725" bIns="228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FULL BACKGROUND IMAGE">
  <p:cSld name="FULL BACKGROUND IMAGE">
    <p:spTree>
      <p:nvGrpSpPr>
        <p:cNvPr id="1" name="Shape 46"/>
        <p:cNvGrpSpPr/>
        <p:nvPr/>
      </p:nvGrpSpPr>
      <p:grpSpPr>
        <a:xfrm>
          <a:off x="0" y="0"/>
          <a:ext cx="0" cy="0"/>
          <a:chOff x="0" y="0"/>
          <a:chExt cx="0" cy="0"/>
        </a:xfrm>
      </p:grpSpPr>
      <p:sp>
        <p:nvSpPr>
          <p:cNvPr id="47" name="Google Shape;47;p14"/>
          <p:cNvSpPr>
            <a:spLocks noGrp="1"/>
          </p:cNvSpPr>
          <p:nvPr>
            <p:ph type="pic" idx="2"/>
          </p:nvPr>
        </p:nvSpPr>
        <p:spPr>
          <a:xfrm>
            <a:off x="0" y="0"/>
            <a:ext cx="9144000" cy="6858000"/>
          </a:xfrm>
          <a:prstGeom prst="rect">
            <a:avLst/>
          </a:prstGeom>
          <a:noFill/>
          <a:ln>
            <a:noFill/>
          </a:ln>
        </p:spPr>
        <p:txBody>
          <a:bodyPr spcFirstLastPara="1" wrap="square" lIns="45725" tIns="22850" rIns="45725" bIns="22850" anchor="t" anchorCtr="0">
            <a:noAutofit/>
          </a:bodyPr>
          <a:lstStyle>
            <a:lvl1pPr marR="0" lvl="0" algn="l" rtl="0">
              <a:lnSpc>
                <a:spcPct val="100000"/>
              </a:lnSpc>
              <a:spcBef>
                <a:spcPts val="0"/>
              </a:spcBef>
              <a:spcAft>
                <a:spcPts val="0"/>
              </a:spcAft>
              <a:buSzPts val="700"/>
              <a:buNone/>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700"/>
              <a:buNone/>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700"/>
              <a:buNone/>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700"/>
              <a:buNone/>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700"/>
              <a:buNone/>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700"/>
              <a:buNone/>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700"/>
              <a:buNone/>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700"/>
              <a:buNone/>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700"/>
              <a:buNone/>
              <a:defRPr sz="7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1_Title and Content">
  <p:cSld name="1_Title and Content">
    <p:spTree>
      <p:nvGrpSpPr>
        <p:cNvPr id="1" name="Shape 48"/>
        <p:cNvGrpSpPr/>
        <p:nvPr/>
      </p:nvGrpSpPr>
      <p:grpSpPr>
        <a:xfrm>
          <a:off x="0" y="0"/>
          <a:ext cx="0" cy="0"/>
          <a:chOff x="0" y="0"/>
          <a:chExt cx="0" cy="0"/>
        </a:xfrm>
      </p:grpSpPr>
      <p:sp>
        <p:nvSpPr>
          <p:cNvPr id="49" name="Google Shape;49;p15"/>
          <p:cNvSpPr/>
          <p:nvPr/>
        </p:nvSpPr>
        <p:spPr>
          <a:xfrm>
            <a:off x="0" y="0"/>
            <a:ext cx="9144000" cy="1317812"/>
          </a:xfrm>
          <a:prstGeom prst="rect">
            <a:avLst/>
          </a:prstGeom>
          <a:solidFill>
            <a:srgbClr val="E5DFEC"/>
          </a:solidFill>
          <a:ln>
            <a:noFill/>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Roboto"/>
              <a:buNone/>
            </a:pPr>
            <a:endParaRPr sz="1800" b="0" i="0" u="none" strike="noStrike" cap="none">
              <a:solidFill>
                <a:schemeClr val="lt1"/>
              </a:solidFill>
              <a:latin typeface="Calibri"/>
              <a:ea typeface="Calibri"/>
              <a:cs typeface="Calibri"/>
              <a:sym typeface="Calibri"/>
            </a:endParaRPr>
          </a:p>
        </p:txBody>
      </p:sp>
      <p:sp>
        <p:nvSpPr>
          <p:cNvPr id="50" name="Google Shape;50;p15"/>
          <p:cNvSpPr txBox="1">
            <a:spLocks noGrp="1"/>
          </p:cNvSpPr>
          <p:nvPr>
            <p:ph type="title"/>
          </p:nvPr>
        </p:nvSpPr>
        <p:spPr>
          <a:xfrm>
            <a:off x="295834" y="1"/>
            <a:ext cx="8552331" cy="1317811"/>
          </a:xfrm>
          <a:prstGeom prst="rect">
            <a:avLst/>
          </a:prstGeom>
          <a:noFill/>
          <a:ln>
            <a:noFill/>
          </a:ln>
        </p:spPr>
        <p:txBody>
          <a:bodyPr spcFirstLastPara="1" wrap="square" lIns="45725" tIns="45725" rIns="45725" bIns="45725" anchor="b" anchorCtr="0">
            <a:noAutofit/>
          </a:bodyPr>
          <a:lstStyle>
            <a:lvl1pPr marR="0" lvl="0" algn="ctr" rtl="0">
              <a:lnSpc>
                <a:spcPct val="90000"/>
              </a:lnSpc>
              <a:spcBef>
                <a:spcPts val="0"/>
              </a:spcBef>
              <a:spcAft>
                <a:spcPts val="0"/>
              </a:spcAft>
              <a:buClr>
                <a:srgbClr val="0070C0"/>
              </a:buClr>
              <a:buSzPts val="2200"/>
              <a:buFont typeface="Arial Narrow"/>
              <a:buNone/>
              <a:defRPr sz="4400" b="0" i="0" u="none" strike="noStrike" cap="none">
                <a:solidFill>
                  <a:srgbClr val="0070C0"/>
                </a:solidFill>
                <a:latin typeface="Arial Narrow"/>
                <a:ea typeface="Arial Narrow"/>
                <a:cs typeface="Arial Narrow"/>
                <a:sym typeface="Arial Narrow"/>
              </a:defRPr>
            </a:lvl1pPr>
            <a:lvl2pPr marR="0" lvl="1"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9pPr>
          </a:lstStyle>
          <a:p>
            <a:endParaRPr/>
          </a:p>
        </p:txBody>
      </p:sp>
      <p:sp>
        <p:nvSpPr>
          <p:cNvPr id="51" name="Google Shape;51;p15"/>
          <p:cNvSpPr txBox="1">
            <a:spLocks noGrp="1"/>
          </p:cNvSpPr>
          <p:nvPr>
            <p:ph type="body" idx="1"/>
          </p:nvPr>
        </p:nvSpPr>
        <p:spPr>
          <a:xfrm>
            <a:off x="295834" y="1461247"/>
            <a:ext cx="8552331" cy="4347882"/>
          </a:xfrm>
          <a:prstGeom prst="rect">
            <a:avLst/>
          </a:prstGeom>
          <a:noFill/>
          <a:ln>
            <a:noFill/>
          </a:ln>
        </p:spPr>
        <p:txBody>
          <a:bodyPr spcFirstLastPara="1" wrap="square" lIns="45725" tIns="45725" rIns="45725" bIns="45725" anchor="t" anchorCtr="0">
            <a:noAutofit/>
          </a:bodyPr>
          <a:lstStyle>
            <a:lvl1pPr marL="457200" marR="0" lvl="0" indent="-330200" algn="l" rtl="0">
              <a:lnSpc>
                <a:spcPct val="90000"/>
              </a:lnSpc>
              <a:spcBef>
                <a:spcPts val="600"/>
              </a:spcBef>
              <a:spcAft>
                <a:spcPts val="0"/>
              </a:spcAft>
              <a:buClr>
                <a:srgbClr val="0070C0"/>
              </a:buClr>
              <a:buSzPts val="1600"/>
              <a:buFont typeface="Arial"/>
              <a:buChar char="•"/>
              <a:defRPr sz="32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600"/>
              </a:spcBef>
              <a:spcAft>
                <a:spcPts val="0"/>
              </a:spcAft>
              <a:buClr>
                <a:srgbClr val="D02800"/>
              </a:buClr>
              <a:buSzPts val="1400"/>
              <a:buFont typeface="Arial"/>
              <a:buChar char="–"/>
              <a:defRPr sz="2800" b="0" i="0" u="none" strike="noStrike" cap="none">
                <a:solidFill>
                  <a:schemeClr val="dk1"/>
                </a:solidFill>
                <a:latin typeface="Calibri"/>
                <a:ea typeface="Calibri"/>
                <a:cs typeface="Calibri"/>
                <a:sym typeface="Calibri"/>
              </a:defRPr>
            </a:lvl2pPr>
            <a:lvl3pPr marL="1371600" marR="0" lvl="2" indent="-304800" algn="l" rtl="0">
              <a:lnSpc>
                <a:spcPct val="90000"/>
              </a:lnSpc>
              <a:spcBef>
                <a:spcPts val="500"/>
              </a:spcBef>
              <a:spcAft>
                <a:spcPts val="0"/>
              </a:spcAft>
              <a:buClr>
                <a:srgbClr val="959200"/>
              </a:buClr>
              <a:buSzPts val="1200"/>
              <a:buFont typeface="Arial"/>
              <a:buChar char="•"/>
              <a:defRPr sz="2400" b="0" i="0" u="none" strike="noStrike" cap="none">
                <a:solidFill>
                  <a:schemeClr val="dk1"/>
                </a:solidFill>
                <a:latin typeface="Calibri"/>
                <a:ea typeface="Calibri"/>
                <a:cs typeface="Calibri"/>
                <a:sym typeface="Calibri"/>
              </a:defRPr>
            </a:lvl3pPr>
            <a:lvl4pPr marL="1828800" marR="0" lvl="3" indent="-292100" algn="l" rtl="0">
              <a:lnSpc>
                <a:spcPct val="90000"/>
              </a:lnSpc>
              <a:spcBef>
                <a:spcPts val="400"/>
              </a:spcBef>
              <a:spcAft>
                <a:spcPts val="0"/>
              </a:spcAft>
              <a:buClr>
                <a:schemeClr val="dk1"/>
              </a:buClr>
              <a:buSzPts val="1000"/>
              <a:buFont typeface="Arial"/>
              <a:buChar char="–"/>
              <a:defRPr sz="2000" b="0" i="0" u="none" strike="noStrike" cap="none">
                <a:solidFill>
                  <a:schemeClr val="dk1"/>
                </a:solidFill>
                <a:latin typeface="Calibri"/>
                <a:ea typeface="Calibri"/>
                <a:cs typeface="Calibri"/>
                <a:sym typeface="Calibri"/>
              </a:defRPr>
            </a:lvl4pPr>
            <a:lvl5pPr marL="2286000" marR="0" lvl="4" indent="-292100" algn="l" rtl="0">
              <a:lnSpc>
                <a:spcPct val="90000"/>
              </a:lnSpc>
              <a:spcBef>
                <a:spcPts val="400"/>
              </a:spcBef>
              <a:spcAft>
                <a:spcPts val="0"/>
              </a:spcAft>
              <a:buClr>
                <a:schemeClr val="dk1"/>
              </a:buClr>
              <a:buSzPts val="1000"/>
              <a:buFont typeface="Arial"/>
              <a:buChar char="»"/>
              <a:defRPr sz="2000" b="0" i="0" u="none" strike="noStrike" cap="none">
                <a:solidFill>
                  <a:schemeClr val="dk1"/>
                </a:solidFill>
                <a:latin typeface="Calibri"/>
                <a:ea typeface="Calibri"/>
                <a:cs typeface="Calibri"/>
                <a:sym typeface="Calibri"/>
              </a:defRPr>
            </a:lvl5pPr>
            <a:lvl6pPr marL="2743200" marR="0" lvl="5" indent="-292100" algn="l" rtl="0">
              <a:lnSpc>
                <a:spcPct val="90000"/>
              </a:lnSpc>
              <a:spcBef>
                <a:spcPts val="400"/>
              </a:spcBef>
              <a:spcAft>
                <a:spcPts val="0"/>
              </a:spcAft>
              <a:buClr>
                <a:schemeClr val="dk1"/>
              </a:buClr>
              <a:buSzPts val="1000"/>
              <a:buFont typeface="Arial"/>
              <a:buChar char="•"/>
              <a:defRPr sz="2000" b="0" i="0" u="none" strike="noStrike" cap="none">
                <a:solidFill>
                  <a:schemeClr val="dk1"/>
                </a:solidFill>
                <a:latin typeface="Calibri"/>
                <a:ea typeface="Calibri"/>
                <a:cs typeface="Calibri"/>
                <a:sym typeface="Calibri"/>
              </a:defRPr>
            </a:lvl6pPr>
            <a:lvl7pPr marL="3200400" marR="0" lvl="6" indent="-292100" algn="l" rtl="0">
              <a:lnSpc>
                <a:spcPct val="90000"/>
              </a:lnSpc>
              <a:spcBef>
                <a:spcPts val="400"/>
              </a:spcBef>
              <a:spcAft>
                <a:spcPts val="0"/>
              </a:spcAft>
              <a:buClr>
                <a:schemeClr val="dk1"/>
              </a:buClr>
              <a:buSzPts val="1000"/>
              <a:buFont typeface="Arial"/>
              <a:buChar char="•"/>
              <a:defRPr sz="2000" b="0" i="0" u="none" strike="noStrike" cap="none">
                <a:solidFill>
                  <a:schemeClr val="dk1"/>
                </a:solidFill>
                <a:latin typeface="Calibri"/>
                <a:ea typeface="Calibri"/>
                <a:cs typeface="Calibri"/>
                <a:sym typeface="Calibri"/>
              </a:defRPr>
            </a:lvl7pPr>
            <a:lvl8pPr marL="3657600" marR="0" lvl="7" indent="-292100" algn="l" rtl="0">
              <a:lnSpc>
                <a:spcPct val="90000"/>
              </a:lnSpc>
              <a:spcBef>
                <a:spcPts val="400"/>
              </a:spcBef>
              <a:spcAft>
                <a:spcPts val="0"/>
              </a:spcAft>
              <a:buClr>
                <a:schemeClr val="dk1"/>
              </a:buClr>
              <a:buSzPts val="1000"/>
              <a:buFont typeface="Arial"/>
              <a:buChar char="•"/>
              <a:defRPr sz="2000" b="0" i="0" u="none" strike="noStrike" cap="none">
                <a:solidFill>
                  <a:schemeClr val="dk1"/>
                </a:solidFill>
                <a:latin typeface="Calibri"/>
                <a:ea typeface="Calibri"/>
                <a:cs typeface="Calibri"/>
                <a:sym typeface="Calibri"/>
              </a:defRPr>
            </a:lvl8pPr>
            <a:lvl9pPr marL="4114800" marR="0" lvl="8" indent="-292100" algn="l" rtl="0">
              <a:lnSpc>
                <a:spcPct val="90000"/>
              </a:lnSpc>
              <a:spcBef>
                <a:spcPts val="400"/>
              </a:spcBef>
              <a:spcAft>
                <a:spcPts val="0"/>
              </a:spcAft>
              <a:buClr>
                <a:schemeClr val="dk1"/>
              </a:buClr>
              <a:buSzPts val="1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2" name="Google Shape;52;p15"/>
          <p:cNvSpPr txBox="1">
            <a:spLocks noGrp="1"/>
          </p:cNvSpPr>
          <p:nvPr>
            <p:ph type="ftr" idx="11"/>
          </p:nvPr>
        </p:nvSpPr>
        <p:spPr>
          <a:xfrm>
            <a:off x="1253755" y="6504930"/>
            <a:ext cx="6882328" cy="389443"/>
          </a:xfrm>
          <a:prstGeom prst="rect">
            <a:avLst/>
          </a:prstGeom>
          <a:noFill/>
          <a:ln>
            <a:noFill/>
          </a:ln>
        </p:spPr>
        <p:txBody>
          <a:bodyPr spcFirstLastPara="1" wrap="square" lIns="45725" tIns="45725" rIns="45725" bIns="45725" anchor="ctr" anchorCtr="0">
            <a:noAutofit/>
          </a:bodyPr>
          <a:lstStyle>
            <a:lvl1pPr marR="0" lvl="0" algn="ctr" rtl="0">
              <a:lnSpc>
                <a:spcPct val="100000"/>
              </a:lnSpc>
              <a:spcBef>
                <a:spcPts val="0"/>
              </a:spcBef>
              <a:spcAft>
                <a:spcPts val="0"/>
              </a:spcAft>
              <a:buClr>
                <a:srgbClr val="888888"/>
              </a:buClr>
              <a:buSzPts val="7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7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7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7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7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7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7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7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700"/>
              <a:buFont typeface="Calibri"/>
              <a:buNone/>
              <a:defRPr sz="1800" b="0" i="0" u="none" strike="noStrike" cap="none">
                <a:solidFill>
                  <a:schemeClr val="dk1"/>
                </a:solidFill>
                <a:latin typeface="Calibri"/>
                <a:ea typeface="Calibri"/>
                <a:cs typeface="Calibri"/>
                <a:sym typeface="Calibri"/>
              </a:defRPr>
            </a:lvl9pPr>
          </a:lstStyle>
          <a:p>
            <a:endParaRPr/>
          </a:p>
        </p:txBody>
      </p:sp>
      <p:cxnSp>
        <p:nvCxnSpPr>
          <p:cNvPr id="53" name="Google Shape;53;p15"/>
          <p:cNvCxnSpPr/>
          <p:nvPr/>
        </p:nvCxnSpPr>
        <p:spPr>
          <a:xfrm>
            <a:off x="0" y="5996380"/>
            <a:ext cx="9144000" cy="8965"/>
          </a:xfrm>
          <a:prstGeom prst="straightConnector1">
            <a:avLst/>
          </a:prstGeom>
          <a:noFill/>
          <a:ln w="28575" cap="flat" cmpd="sng">
            <a:solidFill>
              <a:srgbClr val="A5A5A5"/>
            </a:solidFill>
            <a:prstDash val="solid"/>
            <a:round/>
            <a:headEnd type="none" w="sm" len="sm"/>
            <a:tailEnd type="none" w="sm" len="sm"/>
          </a:ln>
          <a:effectLst>
            <a:outerShdw blurRad="40000" dist="20000" dir="5400000" rotWithShape="0">
              <a:srgbClr val="000000">
                <a:alpha val="36862"/>
              </a:srgbClr>
            </a:outerShdw>
          </a:effectLst>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DARK MIDDLE">
  <p:cSld name="1_DARK MIDDLE">
    <p:spTree>
      <p:nvGrpSpPr>
        <p:cNvPr id="1" name="Shape 54"/>
        <p:cNvGrpSpPr/>
        <p:nvPr/>
      </p:nvGrpSpPr>
      <p:grpSpPr>
        <a:xfrm>
          <a:off x="0" y="0"/>
          <a:ext cx="0" cy="0"/>
          <a:chOff x="0" y="0"/>
          <a:chExt cx="0" cy="0"/>
        </a:xfrm>
      </p:grpSpPr>
      <p:sp>
        <p:nvSpPr>
          <p:cNvPr id="55" name="Google Shape;55;p16"/>
          <p:cNvSpPr/>
          <p:nvPr/>
        </p:nvSpPr>
        <p:spPr>
          <a:xfrm>
            <a:off x="0" y="1600200"/>
            <a:ext cx="9144000" cy="3657600"/>
          </a:xfrm>
          <a:prstGeom prst="rect">
            <a:avLst/>
          </a:prstGeom>
          <a:solidFill>
            <a:srgbClr val="253746"/>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56" name="Google Shape;56;p16" descr="casel_clear.tif"/>
          <p:cNvPicPr preferRelativeResize="0"/>
          <p:nvPr/>
        </p:nvPicPr>
        <p:blipFill rotWithShape="1">
          <a:blip r:embed="rId2">
            <a:alphaModFix/>
          </a:blip>
          <a:srcRect/>
          <a:stretch/>
        </p:blipFill>
        <p:spPr>
          <a:xfrm>
            <a:off x="304800" y="6134100"/>
            <a:ext cx="384969" cy="399257"/>
          </a:xfrm>
          <a:prstGeom prst="rect">
            <a:avLst/>
          </a:prstGeom>
          <a:noFill/>
          <a:ln>
            <a:noFill/>
          </a:ln>
        </p:spPr>
      </p:pic>
      <p:sp>
        <p:nvSpPr>
          <p:cNvPr id="57" name="Google Shape;57;p16"/>
          <p:cNvSpPr txBox="1">
            <a:spLocks noGrp="1"/>
          </p:cNvSpPr>
          <p:nvPr>
            <p:ph type="body" idx="1"/>
          </p:nvPr>
        </p:nvSpPr>
        <p:spPr>
          <a:xfrm>
            <a:off x="838200" y="2628900"/>
            <a:ext cx="7696200" cy="1257300"/>
          </a:xfrm>
          <a:prstGeom prst="rect">
            <a:avLst/>
          </a:prstGeom>
          <a:noFill/>
          <a:ln>
            <a:noFill/>
          </a:ln>
        </p:spPr>
        <p:txBody>
          <a:bodyPr spcFirstLastPara="1" wrap="square" lIns="45725" tIns="22850" rIns="45725" bIns="22850" anchor="t" anchorCtr="0">
            <a:noAutofit/>
          </a:bodyPr>
          <a:lstStyle>
            <a:lvl1pPr marL="457200" marR="0" lvl="0" indent="-228600" algn="ctr" rtl="0">
              <a:lnSpc>
                <a:spcPct val="90000"/>
              </a:lnSpc>
              <a:spcBef>
                <a:spcPts val="1000"/>
              </a:spcBef>
              <a:spcAft>
                <a:spcPts val="0"/>
              </a:spcAft>
              <a:buClr>
                <a:schemeClr val="lt2"/>
              </a:buClr>
              <a:buSzPts val="2800"/>
              <a:buFont typeface="Arial"/>
              <a:buNone/>
              <a:defRPr sz="2800" b="0" i="0" u="none" strike="noStrike" cap="none">
                <a:solidFill>
                  <a:schemeClr val="lt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58"/>
        <p:cNvGrpSpPr/>
        <p:nvPr/>
      </p:nvGrpSpPr>
      <p:grpSpPr>
        <a:xfrm>
          <a:off x="0" y="0"/>
          <a:ext cx="0" cy="0"/>
          <a:chOff x="0" y="0"/>
          <a:chExt cx="0" cy="0"/>
        </a:xfrm>
      </p:grpSpPr>
      <p:sp>
        <p:nvSpPr>
          <p:cNvPr id="59" name="Google Shape;59;p17"/>
          <p:cNvSpPr txBox="1">
            <a:spLocks noGrp="1"/>
          </p:cNvSpPr>
          <p:nvPr>
            <p:ph type="sldNum" idx="12"/>
          </p:nvPr>
        </p:nvSpPr>
        <p:spPr>
          <a:xfrm>
            <a:off x="8710613" y="6515100"/>
            <a:ext cx="866775" cy="153987"/>
          </a:xfrm>
          <a:prstGeom prst="rect">
            <a:avLst/>
          </a:prstGeom>
          <a:noFill/>
          <a:ln>
            <a:noFill/>
          </a:ln>
        </p:spPr>
        <p:txBody>
          <a:bodyPr spcFirstLastPara="1" wrap="square" lIns="45725" tIns="22850" rIns="45725" bIns="22850" anchor="t"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chemeClr val="accent2"/>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chemeClr val="accent2"/>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chemeClr val="accent2"/>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chemeClr val="accent2"/>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chemeClr val="accent2"/>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chemeClr val="accent2"/>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chemeClr val="accent2"/>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chemeClr val="accent2"/>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chemeClr val="accent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ARK TOP SLIDE">
  <p:cSld name="DARK TOP SLIDE">
    <p:spTree>
      <p:nvGrpSpPr>
        <p:cNvPr id="1" name="Shape 60"/>
        <p:cNvGrpSpPr/>
        <p:nvPr/>
      </p:nvGrpSpPr>
      <p:grpSpPr>
        <a:xfrm>
          <a:off x="0" y="0"/>
          <a:ext cx="0" cy="0"/>
          <a:chOff x="0" y="0"/>
          <a:chExt cx="0" cy="0"/>
        </a:xfrm>
      </p:grpSpPr>
      <p:sp>
        <p:nvSpPr>
          <p:cNvPr id="61" name="Google Shape;61;p18"/>
          <p:cNvSpPr/>
          <p:nvPr/>
        </p:nvSpPr>
        <p:spPr>
          <a:xfrm>
            <a:off x="0" y="0"/>
            <a:ext cx="9144000" cy="3429000"/>
          </a:xfrm>
          <a:prstGeom prst="rect">
            <a:avLst/>
          </a:prstGeom>
          <a:solidFill>
            <a:schemeClr val="dk1"/>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2" name="Google Shape;62;p18"/>
          <p:cNvSpPr txBox="1"/>
          <p:nvPr/>
        </p:nvSpPr>
        <p:spPr>
          <a:xfrm>
            <a:off x="438150" y="6053932"/>
            <a:ext cx="542925" cy="477043"/>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accent2"/>
                </a:solidFill>
                <a:latin typeface="Calibri"/>
                <a:ea typeface="Calibri"/>
                <a:cs typeface="Calibri"/>
                <a:sym typeface="Calibri"/>
              </a:rPr>
              <a:t>your logo</a:t>
            </a:r>
            <a:endParaRPr sz="1000" b="0" i="0" u="none" strike="noStrike" cap="none">
              <a:solidFill>
                <a:schemeClr val="accent2"/>
              </a:solidFill>
              <a:latin typeface="Calibri"/>
              <a:ea typeface="Calibri"/>
              <a:cs typeface="Calibri"/>
              <a:sym typeface="Calibri"/>
            </a:endParaRPr>
          </a:p>
        </p:txBody>
      </p:sp>
      <p:cxnSp>
        <p:nvCxnSpPr>
          <p:cNvPr id="63" name="Google Shape;63;p18"/>
          <p:cNvCxnSpPr/>
          <p:nvPr/>
        </p:nvCxnSpPr>
        <p:spPr>
          <a:xfrm>
            <a:off x="352425" y="457200"/>
            <a:ext cx="0" cy="516732"/>
          </a:xfrm>
          <a:prstGeom prst="straightConnector1">
            <a:avLst/>
          </a:prstGeom>
          <a:noFill/>
          <a:ln w="63500" cap="flat" cmpd="sng">
            <a:solidFill>
              <a:srgbClr val="0078C0"/>
            </a:solidFill>
            <a:prstDash val="solid"/>
            <a:miter lim="800000"/>
            <a:headEnd type="none" w="sm" len="sm"/>
            <a:tailEnd type="none" w="sm" len="sm"/>
          </a:ln>
        </p:spPr>
      </p:cxnSp>
      <p:cxnSp>
        <p:nvCxnSpPr>
          <p:cNvPr id="64" name="Google Shape;64;p18"/>
          <p:cNvCxnSpPr/>
          <p:nvPr/>
        </p:nvCxnSpPr>
        <p:spPr>
          <a:xfrm>
            <a:off x="352425" y="6124575"/>
            <a:ext cx="0" cy="370682"/>
          </a:xfrm>
          <a:prstGeom prst="straightConnector1">
            <a:avLst/>
          </a:prstGeom>
          <a:noFill/>
          <a:ln w="63500" cap="flat" cmpd="sng">
            <a:solidFill>
              <a:srgbClr val="0078C0"/>
            </a:solidFill>
            <a:prstDash val="solid"/>
            <a:miter lim="800000"/>
            <a:headEnd type="none" w="sm" len="sm"/>
            <a:tailEnd type="none" w="sm" len="sm"/>
          </a:ln>
        </p:spPr>
      </p:cxnSp>
      <p:sp>
        <p:nvSpPr>
          <p:cNvPr id="65" name="Google Shape;65;p18"/>
          <p:cNvSpPr txBox="1">
            <a:spLocks noGrp="1"/>
          </p:cNvSpPr>
          <p:nvPr>
            <p:ph type="title"/>
          </p:nvPr>
        </p:nvSpPr>
        <p:spPr>
          <a:xfrm>
            <a:off x="438150" y="380941"/>
            <a:ext cx="2724150" cy="669414"/>
          </a:xfrm>
          <a:prstGeom prst="rect">
            <a:avLst/>
          </a:prstGeom>
          <a:noFill/>
          <a:ln>
            <a:noFill/>
          </a:ln>
        </p:spPr>
        <p:txBody>
          <a:bodyPr spcFirstLastPara="1" wrap="square" lIns="45725" tIns="45725" rIns="45725" bIns="45725" anchor="t" anchorCtr="0">
            <a:noAutofit/>
          </a:bodyPr>
          <a:lstStyle>
            <a:lvl1pPr marR="0" lvl="0" algn="l" rtl="0">
              <a:lnSpc>
                <a:spcPct val="90000"/>
              </a:lnSpc>
              <a:spcBef>
                <a:spcPts val="0"/>
              </a:spcBef>
              <a:spcAft>
                <a:spcPts val="0"/>
              </a:spcAft>
              <a:buClr>
                <a:srgbClr val="000000"/>
              </a:buClr>
              <a:buSzPts val="700"/>
              <a:buFont typeface="Arial"/>
              <a:buNone/>
              <a:defRPr sz="2300" b="0" i="0" u="none" strike="noStrike" cap="none">
                <a:solidFill>
                  <a:schemeClr val="lt2"/>
                </a:solidFill>
                <a:latin typeface="Calibri"/>
                <a:ea typeface="Calibri"/>
                <a:cs typeface="Calibri"/>
                <a:sym typeface="Calibri"/>
              </a:defRPr>
            </a:lvl1pPr>
            <a:lvl2pPr marR="0" lvl="1"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9pPr>
          </a:lstStyle>
          <a:p>
            <a:endParaRPr/>
          </a:p>
        </p:txBody>
      </p:sp>
      <p:sp>
        <p:nvSpPr>
          <p:cNvPr id="66" name="Google Shape;66;p18"/>
          <p:cNvSpPr txBox="1">
            <a:spLocks noGrp="1"/>
          </p:cNvSpPr>
          <p:nvPr>
            <p:ph type="sldNum" idx="12"/>
          </p:nvPr>
        </p:nvSpPr>
        <p:spPr>
          <a:xfrm>
            <a:off x="8710613" y="6515100"/>
            <a:ext cx="866775" cy="153987"/>
          </a:xfrm>
          <a:prstGeom prst="rect">
            <a:avLst/>
          </a:prstGeom>
          <a:noFill/>
          <a:ln>
            <a:noFill/>
          </a:ln>
        </p:spPr>
        <p:txBody>
          <a:bodyPr spcFirstLastPara="1" wrap="square" lIns="45725" tIns="22850" rIns="45725" bIns="22850" anchor="t"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chemeClr val="accent2"/>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chemeClr val="accent2"/>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chemeClr val="accent2"/>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chemeClr val="accent2"/>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chemeClr val="accent2"/>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chemeClr val="accent2"/>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chemeClr val="accent2"/>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chemeClr val="accent2"/>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chemeClr val="accent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ARK BOTTOM SLIDE">
  <p:cSld name="DARK BOTTOM SLIDE">
    <p:spTree>
      <p:nvGrpSpPr>
        <p:cNvPr id="1" name="Shape 67"/>
        <p:cNvGrpSpPr/>
        <p:nvPr/>
      </p:nvGrpSpPr>
      <p:grpSpPr>
        <a:xfrm>
          <a:off x="0" y="0"/>
          <a:ext cx="0" cy="0"/>
          <a:chOff x="0" y="0"/>
          <a:chExt cx="0" cy="0"/>
        </a:xfrm>
      </p:grpSpPr>
      <p:sp>
        <p:nvSpPr>
          <p:cNvPr id="68" name="Google Shape;68;p19"/>
          <p:cNvSpPr/>
          <p:nvPr/>
        </p:nvSpPr>
        <p:spPr>
          <a:xfrm>
            <a:off x="0" y="3429000"/>
            <a:ext cx="9144000" cy="3429000"/>
          </a:xfrm>
          <a:prstGeom prst="rect">
            <a:avLst/>
          </a:prstGeom>
          <a:solidFill>
            <a:schemeClr val="dk1"/>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9" name="Google Shape;69;p19"/>
          <p:cNvSpPr txBox="1"/>
          <p:nvPr/>
        </p:nvSpPr>
        <p:spPr>
          <a:xfrm>
            <a:off x="438150" y="6053932"/>
            <a:ext cx="542925" cy="477043"/>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your logo</a:t>
            </a:r>
            <a:endParaRPr sz="1000" b="0" i="0" u="none" strike="noStrike" cap="none">
              <a:solidFill>
                <a:schemeClr val="lt1"/>
              </a:solidFill>
              <a:latin typeface="Calibri"/>
              <a:ea typeface="Calibri"/>
              <a:cs typeface="Calibri"/>
              <a:sym typeface="Calibri"/>
            </a:endParaRPr>
          </a:p>
        </p:txBody>
      </p:sp>
      <p:cxnSp>
        <p:nvCxnSpPr>
          <p:cNvPr id="70" name="Google Shape;70;p19"/>
          <p:cNvCxnSpPr/>
          <p:nvPr/>
        </p:nvCxnSpPr>
        <p:spPr>
          <a:xfrm>
            <a:off x="352425" y="457200"/>
            <a:ext cx="0" cy="516732"/>
          </a:xfrm>
          <a:prstGeom prst="straightConnector1">
            <a:avLst/>
          </a:prstGeom>
          <a:noFill/>
          <a:ln w="63500" cap="flat" cmpd="sng">
            <a:solidFill>
              <a:schemeClr val="accent1"/>
            </a:solidFill>
            <a:prstDash val="solid"/>
            <a:miter lim="800000"/>
            <a:headEnd type="none" w="sm" len="sm"/>
            <a:tailEnd type="none" w="sm" len="sm"/>
          </a:ln>
        </p:spPr>
      </p:cxnSp>
      <p:cxnSp>
        <p:nvCxnSpPr>
          <p:cNvPr id="71" name="Google Shape;71;p19"/>
          <p:cNvCxnSpPr/>
          <p:nvPr/>
        </p:nvCxnSpPr>
        <p:spPr>
          <a:xfrm>
            <a:off x="352425" y="6124575"/>
            <a:ext cx="0" cy="370682"/>
          </a:xfrm>
          <a:prstGeom prst="straightConnector1">
            <a:avLst/>
          </a:prstGeom>
          <a:noFill/>
          <a:ln w="63500" cap="flat" cmpd="sng">
            <a:solidFill>
              <a:schemeClr val="accent1"/>
            </a:solidFill>
            <a:prstDash val="solid"/>
            <a:miter lim="800000"/>
            <a:headEnd type="none" w="sm" len="sm"/>
            <a:tailEnd type="none" w="sm" len="sm"/>
          </a:ln>
        </p:spPr>
      </p:cxnSp>
      <p:cxnSp>
        <p:nvCxnSpPr>
          <p:cNvPr id="72" name="Google Shape;72;p19"/>
          <p:cNvCxnSpPr/>
          <p:nvPr/>
        </p:nvCxnSpPr>
        <p:spPr>
          <a:xfrm>
            <a:off x="8372475" y="6124575"/>
            <a:ext cx="0" cy="370682"/>
          </a:xfrm>
          <a:prstGeom prst="straightConnector1">
            <a:avLst/>
          </a:prstGeom>
          <a:noFill/>
          <a:ln w="63500" cap="flat" cmpd="sng">
            <a:solidFill>
              <a:schemeClr val="accent1"/>
            </a:solidFill>
            <a:prstDash val="solid"/>
            <a:miter lim="800000"/>
            <a:headEnd type="none" w="sm" len="sm"/>
            <a:tailEnd type="none" w="sm" len="sm"/>
          </a:ln>
        </p:spPr>
      </p:cxnSp>
      <p:sp>
        <p:nvSpPr>
          <p:cNvPr id="73" name="Google Shape;73;p19"/>
          <p:cNvSpPr txBox="1">
            <a:spLocks noGrp="1"/>
          </p:cNvSpPr>
          <p:nvPr>
            <p:ph type="title"/>
          </p:nvPr>
        </p:nvSpPr>
        <p:spPr>
          <a:xfrm>
            <a:off x="438150" y="380941"/>
            <a:ext cx="2724150" cy="669414"/>
          </a:xfrm>
          <a:prstGeom prst="rect">
            <a:avLst/>
          </a:prstGeom>
          <a:noFill/>
          <a:ln>
            <a:noFill/>
          </a:ln>
        </p:spPr>
        <p:txBody>
          <a:bodyPr spcFirstLastPara="1" wrap="square" lIns="45725" tIns="45725" rIns="45725" bIns="45725" anchor="t" anchorCtr="0">
            <a:noAutofit/>
          </a:bodyPr>
          <a:lstStyle>
            <a:lvl1pPr marR="0" lvl="0" algn="l" rtl="0">
              <a:lnSpc>
                <a:spcPct val="90000"/>
              </a:lnSpc>
              <a:spcBef>
                <a:spcPts val="0"/>
              </a:spcBef>
              <a:spcAft>
                <a:spcPts val="0"/>
              </a:spcAft>
              <a:buClr>
                <a:srgbClr val="000000"/>
              </a:buClr>
              <a:buSzPts val="700"/>
              <a:buFont typeface="Arial"/>
              <a:buNone/>
              <a:defRPr sz="23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9pPr>
          </a:lstStyle>
          <a:p>
            <a:endParaRPr/>
          </a:p>
        </p:txBody>
      </p:sp>
      <p:sp>
        <p:nvSpPr>
          <p:cNvPr id="74" name="Google Shape;74;p19"/>
          <p:cNvSpPr txBox="1">
            <a:spLocks noGrp="1"/>
          </p:cNvSpPr>
          <p:nvPr>
            <p:ph type="sldNum" idx="12"/>
          </p:nvPr>
        </p:nvSpPr>
        <p:spPr>
          <a:xfrm>
            <a:off x="8458200" y="6048375"/>
            <a:ext cx="866775" cy="477044"/>
          </a:xfrm>
          <a:prstGeom prst="rect">
            <a:avLst/>
          </a:prstGeom>
          <a:noFill/>
          <a:ln>
            <a:noFill/>
          </a:ln>
        </p:spPr>
        <p:txBody>
          <a:bodyPr spcFirstLastPara="1" wrap="square" lIns="45725" tIns="22850" rIns="45725" bIns="2285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r>
              <a:rPr lang="en-US"/>
              <a:t>page</a:t>
            </a:r>
            <a:endParaRPr sz="70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MG-SLIDE OPT-6">
  <p:cSld name="IMG-SLIDE OPT-6">
    <p:spTree>
      <p:nvGrpSpPr>
        <p:cNvPr id="1" name="Shape 75"/>
        <p:cNvGrpSpPr/>
        <p:nvPr/>
      </p:nvGrpSpPr>
      <p:grpSpPr>
        <a:xfrm>
          <a:off x="0" y="0"/>
          <a:ext cx="0" cy="0"/>
          <a:chOff x="0" y="0"/>
          <a:chExt cx="0" cy="0"/>
        </a:xfrm>
      </p:grpSpPr>
      <p:sp>
        <p:nvSpPr>
          <p:cNvPr id="76" name="Google Shape;76;p20"/>
          <p:cNvSpPr txBox="1"/>
          <p:nvPr/>
        </p:nvSpPr>
        <p:spPr>
          <a:xfrm>
            <a:off x="438150" y="6053932"/>
            <a:ext cx="542925" cy="477043"/>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accent2"/>
                </a:solidFill>
                <a:latin typeface="Calibri"/>
                <a:ea typeface="Calibri"/>
                <a:cs typeface="Calibri"/>
                <a:sym typeface="Calibri"/>
              </a:rPr>
              <a:t>your logo</a:t>
            </a:r>
            <a:endParaRPr sz="1000" b="0" i="0" u="none" strike="noStrike" cap="none">
              <a:solidFill>
                <a:schemeClr val="accent2"/>
              </a:solidFill>
              <a:latin typeface="Calibri"/>
              <a:ea typeface="Calibri"/>
              <a:cs typeface="Calibri"/>
              <a:sym typeface="Calibri"/>
            </a:endParaRPr>
          </a:p>
        </p:txBody>
      </p:sp>
      <p:cxnSp>
        <p:nvCxnSpPr>
          <p:cNvPr id="77" name="Google Shape;77;p20"/>
          <p:cNvCxnSpPr/>
          <p:nvPr/>
        </p:nvCxnSpPr>
        <p:spPr>
          <a:xfrm>
            <a:off x="352425" y="457200"/>
            <a:ext cx="0" cy="516732"/>
          </a:xfrm>
          <a:prstGeom prst="straightConnector1">
            <a:avLst/>
          </a:prstGeom>
          <a:noFill/>
          <a:ln w="63500" cap="flat" cmpd="sng">
            <a:solidFill>
              <a:schemeClr val="accent1"/>
            </a:solidFill>
            <a:prstDash val="solid"/>
            <a:miter lim="800000"/>
            <a:headEnd type="none" w="sm" len="sm"/>
            <a:tailEnd type="none" w="sm" len="sm"/>
          </a:ln>
        </p:spPr>
      </p:cxnSp>
      <p:cxnSp>
        <p:nvCxnSpPr>
          <p:cNvPr id="78" name="Google Shape;78;p20"/>
          <p:cNvCxnSpPr/>
          <p:nvPr/>
        </p:nvCxnSpPr>
        <p:spPr>
          <a:xfrm>
            <a:off x="352425" y="6124575"/>
            <a:ext cx="0" cy="370682"/>
          </a:xfrm>
          <a:prstGeom prst="straightConnector1">
            <a:avLst/>
          </a:prstGeom>
          <a:noFill/>
          <a:ln w="63500" cap="flat" cmpd="sng">
            <a:solidFill>
              <a:schemeClr val="accent1"/>
            </a:solidFill>
            <a:prstDash val="solid"/>
            <a:miter lim="800000"/>
            <a:headEnd type="none" w="sm" len="sm"/>
            <a:tailEnd type="none" w="sm" len="sm"/>
          </a:ln>
        </p:spPr>
      </p:cxnSp>
      <p:cxnSp>
        <p:nvCxnSpPr>
          <p:cNvPr id="79" name="Google Shape;79;p20"/>
          <p:cNvCxnSpPr/>
          <p:nvPr/>
        </p:nvCxnSpPr>
        <p:spPr>
          <a:xfrm>
            <a:off x="8372475" y="6124575"/>
            <a:ext cx="0" cy="370682"/>
          </a:xfrm>
          <a:prstGeom prst="straightConnector1">
            <a:avLst/>
          </a:prstGeom>
          <a:noFill/>
          <a:ln w="63500" cap="flat" cmpd="sng">
            <a:solidFill>
              <a:schemeClr val="accent1"/>
            </a:solidFill>
            <a:prstDash val="solid"/>
            <a:miter lim="800000"/>
            <a:headEnd type="none" w="sm" len="sm"/>
            <a:tailEnd type="none" w="sm" len="sm"/>
          </a:ln>
        </p:spPr>
      </p:cxnSp>
      <p:sp>
        <p:nvSpPr>
          <p:cNvPr id="80" name="Google Shape;80;p20"/>
          <p:cNvSpPr txBox="1">
            <a:spLocks noGrp="1"/>
          </p:cNvSpPr>
          <p:nvPr>
            <p:ph type="title"/>
          </p:nvPr>
        </p:nvSpPr>
        <p:spPr>
          <a:xfrm>
            <a:off x="438150" y="380941"/>
            <a:ext cx="2724150" cy="669414"/>
          </a:xfrm>
          <a:prstGeom prst="rect">
            <a:avLst/>
          </a:prstGeom>
          <a:noFill/>
          <a:ln>
            <a:noFill/>
          </a:ln>
        </p:spPr>
        <p:txBody>
          <a:bodyPr spcFirstLastPara="1" wrap="square" lIns="45725" tIns="45725" rIns="45725" bIns="45725" anchor="t" anchorCtr="0">
            <a:noAutofit/>
          </a:bodyPr>
          <a:lstStyle>
            <a:lvl1pPr marR="0" lvl="0" algn="l" rtl="0">
              <a:lnSpc>
                <a:spcPct val="90000"/>
              </a:lnSpc>
              <a:spcBef>
                <a:spcPts val="0"/>
              </a:spcBef>
              <a:spcAft>
                <a:spcPts val="0"/>
              </a:spcAft>
              <a:buClr>
                <a:srgbClr val="000000"/>
              </a:buClr>
              <a:buSzPts val="700"/>
              <a:buFont typeface="Arial"/>
              <a:buNone/>
              <a:defRPr sz="23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9pPr>
          </a:lstStyle>
          <a:p>
            <a:endParaRPr/>
          </a:p>
        </p:txBody>
      </p:sp>
      <p:sp>
        <p:nvSpPr>
          <p:cNvPr id="81" name="Google Shape;81;p20"/>
          <p:cNvSpPr>
            <a:spLocks noGrp="1"/>
          </p:cNvSpPr>
          <p:nvPr>
            <p:ph type="pic" idx="2"/>
          </p:nvPr>
        </p:nvSpPr>
        <p:spPr>
          <a:xfrm>
            <a:off x="0" y="2057400"/>
            <a:ext cx="9144000" cy="2743200"/>
          </a:xfrm>
          <a:prstGeom prst="rect">
            <a:avLst/>
          </a:prstGeom>
          <a:noFill/>
          <a:ln>
            <a:noFill/>
          </a:ln>
        </p:spPr>
        <p:txBody>
          <a:bodyPr spcFirstLastPara="1" wrap="square" lIns="45725" tIns="45725" rIns="45725" bIns="45725"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82" name="Google Shape;82;p20"/>
          <p:cNvSpPr txBox="1">
            <a:spLocks noGrp="1"/>
          </p:cNvSpPr>
          <p:nvPr>
            <p:ph type="sldNum" idx="12"/>
          </p:nvPr>
        </p:nvSpPr>
        <p:spPr>
          <a:xfrm>
            <a:off x="8458200" y="6048375"/>
            <a:ext cx="866775" cy="477044"/>
          </a:xfrm>
          <a:prstGeom prst="rect">
            <a:avLst/>
          </a:prstGeom>
          <a:noFill/>
          <a:ln>
            <a:noFill/>
          </a:ln>
        </p:spPr>
        <p:txBody>
          <a:bodyPr spcFirstLastPara="1" wrap="square" lIns="45725" tIns="22850" rIns="45725" bIns="2285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9pPr>
          </a:lstStyle>
          <a:p>
            <a:pPr marL="0" lvl="0" indent="0" algn="l" rtl="0">
              <a:spcBef>
                <a:spcPts val="0"/>
              </a:spcBef>
              <a:spcAft>
                <a:spcPts val="0"/>
              </a:spcAft>
              <a:buNone/>
            </a:pPr>
            <a:r>
              <a:rPr lang="en-US"/>
              <a:t>page</a:t>
            </a:r>
            <a:endParaRPr sz="70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83"/>
        <p:cNvGrpSpPr/>
        <p:nvPr/>
      </p:nvGrpSpPr>
      <p:grpSpPr>
        <a:xfrm>
          <a:off x="0" y="0"/>
          <a:ext cx="0" cy="0"/>
          <a:chOff x="0" y="0"/>
          <a:chExt cx="0" cy="0"/>
        </a:xfrm>
      </p:grpSpPr>
      <p:cxnSp>
        <p:nvCxnSpPr>
          <p:cNvPr id="84" name="Google Shape;84;p21"/>
          <p:cNvCxnSpPr/>
          <p:nvPr/>
        </p:nvCxnSpPr>
        <p:spPr>
          <a:xfrm>
            <a:off x="4876007" y="6350"/>
            <a:ext cx="0" cy="1067594"/>
          </a:xfrm>
          <a:prstGeom prst="straightConnector1">
            <a:avLst/>
          </a:prstGeom>
          <a:noFill/>
          <a:ln w="47625" cap="flat" cmpd="sng">
            <a:solidFill>
              <a:schemeClr val="lt1"/>
            </a:solidFill>
            <a:prstDash val="solid"/>
            <a:miter lim="800000"/>
            <a:headEnd type="none" w="sm" len="sm"/>
            <a:tailEnd type="none" w="sm" len="sm"/>
          </a:ln>
        </p:spPr>
      </p:cxnSp>
      <p:sp>
        <p:nvSpPr>
          <p:cNvPr id="85" name="Google Shape;85;p21"/>
          <p:cNvSpPr/>
          <p:nvPr/>
        </p:nvSpPr>
        <p:spPr>
          <a:xfrm rot="10800000" flipH="1">
            <a:off x="-9525" y="147637"/>
            <a:ext cx="9148762" cy="73819"/>
          </a:xfrm>
          <a:prstGeom prst="rect">
            <a:avLst/>
          </a:prstGeom>
          <a:solidFill>
            <a:srgbClr val="1560B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6" name="Google Shape;86;p21"/>
          <p:cNvSpPr/>
          <p:nvPr/>
        </p:nvSpPr>
        <p:spPr>
          <a:xfrm>
            <a:off x="-4762" y="-2382"/>
            <a:ext cx="9148762" cy="101601"/>
          </a:xfrm>
          <a:prstGeom prst="rect">
            <a:avLst/>
          </a:prstGeom>
          <a:solidFill>
            <a:srgbClr val="1560B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7" name="Google Shape;87;p21"/>
          <p:cNvSpPr/>
          <p:nvPr/>
        </p:nvSpPr>
        <p:spPr>
          <a:xfrm>
            <a:off x="-4762" y="-2382"/>
            <a:ext cx="2980531" cy="102394"/>
          </a:xfrm>
          <a:prstGeom prst="rect">
            <a:avLst/>
          </a:prstGeom>
          <a:solidFill>
            <a:srgbClr val="696989"/>
          </a:solidFill>
          <a:ln w="9525" cap="flat" cmpd="sng">
            <a:solidFill>
              <a:srgbClr val="696989"/>
            </a:solidFill>
            <a:prstDash val="solid"/>
            <a:miter lim="800000"/>
            <a:headEnd type="none" w="sm" len="sm"/>
            <a:tailEnd type="none" w="sm" len="sm"/>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8" name="Google Shape;88;p21"/>
          <p:cNvSpPr/>
          <p:nvPr/>
        </p:nvSpPr>
        <p:spPr>
          <a:xfrm>
            <a:off x="3778250" y="-2382"/>
            <a:ext cx="546894" cy="101601"/>
          </a:xfrm>
          <a:prstGeom prst="rect">
            <a:avLst/>
          </a:prstGeom>
          <a:solidFill>
            <a:srgbClr val="362D9A"/>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9" name="Google Shape;89;p21"/>
          <p:cNvSpPr/>
          <p:nvPr/>
        </p:nvSpPr>
        <p:spPr>
          <a:xfrm>
            <a:off x="4189413" y="-2382"/>
            <a:ext cx="2368550" cy="101601"/>
          </a:xfrm>
          <a:prstGeom prst="rect">
            <a:avLst/>
          </a:prstGeom>
          <a:solidFill>
            <a:srgbClr val="91BFE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90" name="Google Shape;90;p21"/>
          <p:cNvPicPr preferRelativeResize="0"/>
          <p:nvPr/>
        </p:nvPicPr>
        <p:blipFill rotWithShape="1">
          <a:blip r:embed="rId2">
            <a:alphaModFix/>
          </a:blip>
          <a:srcRect l="-1118"/>
          <a:stretch/>
        </p:blipFill>
        <p:spPr>
          <a:xfrm>
            <a:off x="8451850" y="6178550"/>
            <a:ext cx="578644" cy="573088"/>
          </a:xfrm>
          <a:prstGeom prst="rect">
            <a:avLst/>
          </a:prstGeom>
          <a:noFill/>
          <a:ln>
            <a:noFill/>
          </a:ln>
        </p:spPr>
      </p:pic>
      <p:sp>
        <p:nvSpPr>
          <p:cNvPr id="91" name="Google Shape;91;p21"/>
          <p:cNvSpPr txBox="1">
            <a:spLocks noGrp="1"/>
          </p:cNvSpPr>
          <p:nvPr>
            <p:ph type="title"/>
          </p:nvPr>
        </p:nvSpPr>
        <p:spPr>
          <a:xfrm>
            <a:off x="92592" y="281461"/>
            <a:ext cx="7887773" cy="567720"/>
          </a:xfrm>
          <a:prstGeom prst="rect">
            <a:avLst/>
          </a:prstGeom>
          <a:noFill/>
          <a:ln>
            <a:noFill/>
          </a:ln>
        </p:spPr>
        <p:txBody>
          <a:bodyPr spcFirstLastPara="1" wrap="square" lIns="45725" tIns="45725" rIns="45725" bIns="45725" anchor="t" anchorCtr="0">
            <a:noAutofit/>
          </a:bodyPr>
          <a:lstStyle>
            <a:lvl1pPr marR="0" lvl="0" algn="l" rtl="0">
              <a:lnSpc>
                <a:spcPct val="90000"/>
              </a:lnSpc>
              <a:spcBef>
                <a:spcPts val="0"/>
              </a:spcBef>
              <a:spcAft>
                <a:spcPts val="0"/>
              </a:spcAft>
              <a:buClr>
                <a:srgbClr val="000000"/>
              </a:buClr>
              <a:buSzPts val="700"/>
              <a:buFont typeface="Arial"/>
              <a:buNone/>
              <a:defRPr sz="3600" b="0" i="0" u="none" strike="noStrike" cap="none">
                <a:solidFill>
                  <a:srgbClr val="0070C0"/>
                </a:solidFill>
                <a:latin typeface="Arial Narrow"/>
                <a:ea typeface="Arial Narrow"/>
                <a:cs typeface="Arial Narrow"/>
                <a:sym typeface="Arial Narrow"/>
              </a:defRPr>
            </a:lvl1pPr>
            <a:lvl2pPr marR="0" lvl="1"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9pPr>
          </a:lstStyle>
          <a:p>
            <a:endParaRPr/>
          </a:p>
        </p:txBody>
      </p:sp>
      <p:sp>
        <p:nvSpPr>
          <p:cNvPr id="92" name="Google Shape;92;p21"/>
          <p:cNvSpPr txBox="1">
            <a:spLocks noGrp="1"/>
          </p:cNvSpPr>
          <p:nvPr>
            <p:ph type="body" idx="1"/>
          </p:nvPr>
        </p:nvSpPr>
        <p:spPr>
          <a:xfrm>
            <a:off x="92592" y="1149929"/>
            <a:ext cx="8573864" cy="2906400"/>
          </a:xfrm>
          <a:prstGeom prst="rect">
            <a:avLst/>
          </a:prstGeom>
          <a:noFill/>
          <a:ln>
            <a:noFill/>
          </a:ln>
        </p:spPr>
        <p:txBody>
          <a:bodyPr spcFirstLastPara="1" wrap="square" lIns="45725" tIns="45725" rIns="45725" bIns="457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3pPr>
            <a:lvl4pPr marL="1828800" marR="0" lvl="3"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4pPr>
            <a:lvl5pPr marL="2286000" marR="0" lvl="4"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3"/>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lvl1pPr marL="457200" marR="0" lvl="0" indent="-228600" algn="l">
              <a:spcBef>
                <a:spcPts val="640"/>
              </a:spcBef>
              <a:spcAft>
                <a:spcPts val="0"/>
              </a:spcAft>
              <a:buClr>
                <a:schemeClr val="dk1"/>
              </a:buClr>
              <a:buSzPts val="3200"/>
              <a:buFont typeface="Noto Sans Symbols"/>
              <a:buNone/>
              <a:defRPr sz="3200" b="0" i="0" u="none" strike="noStrike" cap="none">
                <a:solidFill>
                  <a:schemeClr val="dk2"/>
                </a:solidFill>
                <a:latin typeface="Questrial"/>
                <a:ea typeface="Questrial"/>
                <a:cs typeface="Questrial"/>
                <a:sym typeface="Questrial"/>
              </a:defRPr>
            </a:lvl1pPr>
            <a:lvl2pPr marL="914400" marR="0" lvl="1" indent="-406400" algn="l">
              <a:spcBef>
                <a:spcPts val="560"/>
              </a:spcBef>
              <a:spcAft>
                <a:spcPts val="0"/>
              </a:spcAft>
              <a:buClr>
                <a:schemeClr val="lt1"/>
              </a:buClr>
              <a:buSzPts val="2800"/>
              <a:buFont typeface="Noto Sans Symbols"/>
              <a:buChar char="▪"/>
              <a:defRPr sz="2800" b="0" i="0" u="none" strike="noStrike" cap="none">
                <a:solidFill>
                  <a:schemeClr val="dk2"/>
                </a:solidFill>
                <a:latin typeface="Questrial"/>
                <a:ea typeface="Questrial"/>
                <a:cs typeface="Questrial"/>
                <a:sym typeface="Questrial"/>
              </a:defRPr>
            </a:lvl2pPr>
            <a:lvl3pPr marL="1371600" marR="0" lvl="2" indent="-381000" algn="l">
              <a:spcBef>
                <a:spcPts val="480"/>
              </a:spcBef>
              <a:spcAft>
                <a:spcPts val="0"/>
              </a:spcAft>
              <a:buClr>
                <a:schemeClr val="accent2"/>
              </a:buClr>
              <a:buSzPts val="2400"/>
              <a:buFont typeface="Noto Sans Symbols"/>
              <a:buChar char="▪"/>
              <a:defRPr sz="2400" b="0" i="0" u="none" strike="noStrike" cap="none">
                <a:solidFill>
                  <a:schemeClr val="dk2"/>
                </a:solidFill>
                <a:latin typeface="Questrial"/>
                <a:ea typeface="Questrial"/>
                <a:cs typeface="Questrial"/>
                <a:sym typeface="Questrial"/>
              </a:defRPr>
            </a:lvl3pPr>
            <a:lvl4pPr marL="1828800" marR="0" lvl="3" indent="-355600" algn="l">
              <a:spcBef>
                <a:spcPts val="400"/>
              </a:spcBef>
              <a:spcAft>
                <a:spcPts val="0"/>
              </a:spcAft>
              <a:buClr>
                <a:schemeClr val="dk2"/>
              </a:buClr>
              <a:buSzPts val="2000"/>
              <a:buFont typeface="Arial"/>
              <a:buChar char="•"/>
              <a:defRPr sz="2000" b="0" i="0" u="none" strike="noStrike" cap="none">
                <a:solidFill>
                  <a:schemeClr val="dk2"/>
                </a:solidFill>
                <a:latin typeface="Questrial"/>
                <a:ea typeface="Questrial"/>
                <a:cs typeface="Questrial"/>
                <a:sym typeface="Questrial"/>
              </a:defRPr>
            </a:lvl4pPr>
            <a:lvl5pPr marL="2286000" marR="0" lvl="4" indent="-355600" algn="l">
              <a:spcBef>
                <a:spcPts val="400"/>
              </a:spcBef>
              <a:spcAft>
                <a:spcPts val="0"/>
              </a:spcAft>
              <a:buClr>
                <a:schemeClr val="dk2"/>
              </a:buClr>
              <a:buSzPts val="2000"/>
              <a:buFont typeface="Arial"/>
              <a:buChar char="•"/>
              <a:defRPr sz="2000" b="0" i="0" u="none" strike="noStrike" cap="none">
                <a:solidFill>
                  <a:schemeClr val="dk2"/>
                </a:solidFill>
                <a:latin typeface="Questrial"/>
                <a:ea typeface="Questrial"/>
                <a:cs typeface="Questrial"/>
                <a:sym typeface="Questrial"/>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93"/>
        <p:cNvGrpSpPr/>
        <p:nvPr/>
      </p:nvGrpSpPr>
      <p:grpSpPr>
        <a:xfrm>
          <a:off x="0" y="0"/>
          <a:ext cx="0" cy="0"/>
          <a:chOff x="0" y="0"/>
          <a:chExt cx="0" cy="0"/>
        </a:xfrm>
      </p:grpSpPr>
      <p:sp>
        <p:nvSpPr>
          <p:cNvPr id="94" name="Google Shape;94;p22"/>
          <p:cNvSpPr/>
          <p:nvPr/>
        </p:nvSpPr>
        <p:spPr>
          <a:xfrm>
            <a:off x="0" y="0"/>
            <a:ext cx="9144000" cy="1317625"/>
          </a:xfrm>
          <a:prstGeom prst="rect">
            <a:avLst/>
          </a:prstGeom>
          <a:solidFill>
            <a:srgbClr val="DEEEF4"/>
          </a:solidFill>
          <a:ln>
            <a:noFill/>
          </a:ln>
        </p:spPr>
        <p:txBody>
          <a:bodyPr spcFirstLastPara="1" wrap="square" lIns="91425" tIns="45725" rIns="91425" bIns="45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cxnSp>
        <p:nvCxnSpPr>
          <p:cNvPr id="95" name="Google Shape;95;p22"/>
          <p:cNvCxnSpPr/>
          <p:nvPr/>
        </p:nvCxnSpPr>
        <p:spPr>
          <a:xfrm>
            <a:off x="0" y="5961857"/>
            <a:ext cx="9144000" cy="8731"/>
          </a:xfrm>
          <a:prstGeom prst="straightConnector1">
            <a:avLst/>
          </a:prstGeom>
          <a:noFill/>
          <a:ln w="28575" cap="flat" cmpd="sng">
            <a:solidFill>
              <a:srgbClr val="9191AA"/>
            </a:solidFill>
            <a:prstDash val="solid"/>
            <a:miter lim="800000"/>
            <a:headEnd type="none" w="sm" len="sm"/>
            <a:tailEnd type="none" w="sm" len="sm"/>
          </a:ln>
        </p:spPr>
      </p:cxnSp>
      <p:pic>
        <p:nvPicPr>
          <p:cNvPr id="96" name="Google Shape;96;p22" descr="casel_clear.tif"/>
          <p:cNvPicPr preferRelativeResize="0"/>
          <p:nvPr/>
        </p:nvPicPr>
        <p:blipFill rotWithShape="1">
          <a:blip r:embed="rId2">
            <a:alphaModFix/>
          </a:blip>
          <a:srcRect/>
          <a:stretch/>
        </p:blipFill>
        <p:spPr>
          <a:xfrm>
            <a:off x="154781" y="6101557"/>
            <a:ext cx="635000" cy="635000"/>
          </a:xfrm>
          <a:prstGeom prst="rect">
            <a:avLst/>
          </a:prstGeom>
          <a:noFill/>
          <a:ln>
            <a:noFill/>
          </a:ln>
        </p:spPr>
      </p:pic>
      <p:sp>
        <p:nvSpPr>
          <p:cNvPr id="97" name="Google Shape;97;p22"/>
          <p:cNvSpPr txBox="1"/>
          <p:nvPr/>
        </p:nvSpPr>
        <p:spPr>
          <a:xfrm>
            <a:off x="3071813" y="6192838"/>
            <a:ext cx="5414963" cy="277019"/>
          </a:xfrm>
          <a:prstGeom prst="rect">
            <a:avLst/>
          </a:prstGeom>
          <a:noFill/>
          <a:ln>
            <a:noFill/>
          </a:ln>
        </p:spPr>
        <p:txBody>
          <a:bodyPr spcFirstLastPara="1" wrap="square" lIns="91425" tIns="45725" rIns="91425" bIns="457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6F6366"/>
                </a:solidFill>
                <a:latin typeface="Calibri"/>
                <a:ea typeface="Calibri"/>
                <a:cs typeface="Calibri"/>
                <a:sym typeface="Calibri"/>
              </a:rPr>
              <a:t>COLLABORATIVE FOR ACADEMIC, SOCIAL, AND EMOTIONAL LEARNING</a:t>
            </a:r>
            <a:endParaRPr sz="700" b="0" i="0" u="none" strike="noStrike" cap="none">
              <a:solidFill>
                <a:srgbClr val="000000"/>
              </a:solidFill>
              <a:latin typeface="Arial"/>
              <a:ea typeface="Arial"/>
              <a:cs typeface="Arial"/>
              <a:sym typeface="Arial"/>
            </a:endParaRPr>
          </a:p>
        </p:txBody>
      </p:sp>
      <p:cxnSp>
        <p:nvCxnSpPr>
          <p:cNvPr id="98" name="Google Shape;98;p22"/>
          <p:cNvCxnSpPr/>
          <p:nvPr/>
        </p:nvCxnSpPr>
        <p:spPr>
          <a:xfrm rot="10800000">
            <a:off x="935832" y="6422232"/>
            <a:ext cx="7455693" cy="0"/>
          </a:xfrm>
          <a:prstGeom prst="straightConnector1">
            <a:avLst/>
          </a:prstGeom>
          <a:noFill/>
          <a:ln w="9525" cap="flat" cmpd="sng">
            <a:solidFill>
              <a:srgbClr val="3535AB"/>
            </a:solidFill>
            <a:prstDash val="solid"/>
            <a:miter lim="800000"/>
            <a:headEnd type="none" w="sm" len="sm"/>
            <a:tailEnd type="none" w="sm" len="sm"/>
          </a:ln>
        </p:spPr>
      </p:cxnSp>
      <p:sp>
        <p:nvSpPr>
          <p:cNvPr id="99" name="Google Shape;99;p22"/>
          <p:cNvSpPr txBox="1">
            <a:spLocks noGrp="1"/>
          </p:cNvSpPr>
          <p:nvPr>
            <p:ph type="title"/>
          </p:nvPr>
        </p:nvSpPr>
        <p:spPr>
          <a:xfrm>
            <a:off x="295835" y="3"/>
            <a:ext cx="8552331" cy="1317811"/>
          </a:xfrm>
          <a:prstGeom prst="rect">
            <a:avLst/>
          </a:prstGeom>
          <a:noFill/>
          <a:ln>
            <a:noFill/>
          </a:ln>
        </p:spPr>
        <p:txBody>
          <a:bodyPr spcFirstLastPara="1" wrap="square" lIns="45725" tIns="45725" rIns="45725" bIns="45725" anchor="b" anchorCtr="0">
            <a:noAutofit/>
          </a:bodyPr>
          <a:lstStyle>
            <a:lvl1pPr marR="0" lvl="0" algn="l" rtl="0">
              <a:lnSpc>
                <a:spcPct val="90000"/>
              </a:lnSpc>
              <a:spcBef>
                <a:spcPts val="0"/>
              </a:spcBef>
              <a:spcAft>
                <a:spcPts val="0"/>
              </a:spcAft>
              <a:buClr>
                <a:srgbClr val="000000"/>
              </a:buClr>
              <a:buSzPts val="700"/>
              <a:buFont typeface="Arial"/>
              <a:buNone/>
              <a:defRPr sz="3600" b="0" i="0" u="none" strike="noStrike" cap="none">
                <a:solidFill>
                  <a:srgbClr val="0070C0"/>
                </a:solidFill>
                <a:latin typeface="Arial Narrow"/>
                <a:ea typeface="Arial Narrow"/>
                <a:cs typeface="Arial Narrow"/>
                <a:sym typeface="Arial Narrow"/>
              </a:defRPr>
            </a:lvl1pPr>
            <a:lvl2pPr marR="0" lvl="1"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9pPr>
          </a:lstStyle>
          <a:p>
            <a:endParaRPr/>
          </a:p>
        </p:txBody>
      </p:sp>
      <p:sp>
        <p:nvSpPr>
          <p:cNvPr id="100" name="Google Shape;100;p22"/>
          <p:cNvSpPr txBox="1">
            <a:spLocks noGrp="1"/>
          </p:cNvSpPr>
          <p:nvPr>
            <p:ph type="body" idx="1"/>
          </p:nvPr>
        </p:nvSpPr>
        <p:spPr>
          <a:xfrm>
            <a:off x="295835" y="1461247"/>
            <a:ext cx="8552331" cy="4347882"/>
          </a:xfrm>
          <a:prstGeom prst="rect">
            <a:avLst/>
          </a:prstGeom>
          <a:noFill/>
          <a:ln>
            <a:noFill/>
          </a:ln>
        </p:spPr>
        <p:txBody>
          <a:bodyPr spcFirstLastPara="1" wrap="square" lIns="45725" tIns="45725" rIns="45725" bIns="45725" anchor="t" anchorCtr="0">
            <a:noAutofit/>
          </a:bodyPr>
          <a:lstStyle>
            <a:lvl1pPr marL="457200" marR="0" lvl="0" indent="-406400" algn="l" rtl="0">
              <a:lnSpc>
                <a:spcPct val="90000"/>
              </a:lnSpc>
              <a:spcBef>
                <a:spcPts val="1000"/>
              </a:spcBef>
              <a:spcAft>
                <a:spcPts val="0"/>
              </a:spcAft>
              <a:buClr>
                <a:srgbClr val="0070C0"/>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rgbClr val="D02800"/>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406400" algn="l" rtl="0">
              <a:lnSpc>
                <a:spcPct val="90000"/>
              </a:lnSpc>
              <a:spcBef>
                <a:spcPts val="500"/>
              </a:spcBef>
              <a:spcAft>
                <a:spcPts val="0"/>
              </a:spcAft>
              <a:buClr>
                <a:srgbClr val="959200"/>
              </a:buClr>
              <a:buSzPts val="2800"/>
              <a:buFont typeface="Arial"/>
              <a:buChar char="•"/>
              <a:defRPr sz="2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01" name="Google Shape;101;p22"/>
          <p:cNvSpPr txBox="1">
            <a:spLocks noGrp="1"/>
          </p:cNvSpPr>
          <p:nvPr>
            <p:ph type="sldNum" idx="12"/>
          </p:nvPr>
        </p:nvSpPr>
        <p:spPr>
          <a:xfrm>
            <a:off x="8640763" y="6422232"/>
            <a:ext cx="457200" cy="435768"/>
          </a:xfrm>
          <a:prstGeom prst="rect">
            <a:avLst/>
          </a:prstGeom>
          <a:noFill/>
          <a:ln>
            <a:noFill/>
          </a:ln>
        </p:spPr>
        <p:txBody>
          <a:bodyPr spcFirstLastPara="1" wrap="square" lIns="45725" tIns="22850" rIns="45725" bIns="22850" anchor="t"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6F6366"/>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6F6366"/>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6F6366"/>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6F6366"/>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6F6366"/>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6F6366"/>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6F6366"/>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6F6366"/>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6F6366"/>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102" name="Google Shape;102;p22"/>
          <p:cNvSpPr txBox="1">
            <a:spLocks noGrp="1"/>
          </p:cNvSpPr>
          <p:nvPr>
            <p:ph type="ftr" idx="11"/>
          </p:nvPr>
        </p:nvSpPr>
        <p:spPr>
          <a:xfrm>
            <a:off x="935832" y="6422232"/>
            <a:ext cx="7550943" cy="435768"/>
          </a:xfrm>
          <a:prstGeom prst="rect">
            <a:avLst/>
          </a:prstGeom>
          <a:noFill/>
          <a:ln>
            <a:noFill/>
          </a:ln>
        </p:spPr>
        <p:txBody>
          <a:bodyPr spcFirstLastPara="1" wrap="square" lIns="45725" tIns="45725" rIns="45725" bIns="45725" anchor="t" anchorCtr="0">
            <a:noAutofit/>
          </a:bodyPr>
          <a:lstStyle>
            <a:lvl1pPr marR="0" lvl="0" algn="r" rtl="0">
              <a:lnSpc>
                <a:spcPct val="100000"/>
              </a:lnSpc>
              <a:spcBef>
                <a:spcPts val="0"/>
              </a:spcBef>
              <a:spcAft>
                <a:spcPts val="0"/>
              </a:spcAft>
              <a:buClr>
                <a:srgbClr val="000000"/>
              </a:buClr>
              <a:buSzPts val="700"/>
              <a:buFont typeface="Arial"/>
              <a:buNone/>
              <a:defRPr sz="900" b="0" i="0" u="none" strike="noStrike" cap="none">
                <a:solidFill>
                  <a:srgbClr val="6F6366"/>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03"/>
        <p:cNvGrpSpPr/>
        <p:nvPr/>
      </p:nvGrpSpPr>
      <p:grpSpPr>
        <a:xfrm>
          <a:off x="0" y="0"/>
          <a:ext cx="0" cy="0"/>
          <a:chOff x="0" y="0"/>
          <a:chExt cx="0" cy="0"/>
        </a:xfrm>
      </p:grpSpPr>
      <p:cxnSp>
        <p:nvCxnSpPr>
          <p:cNvPr id="104" name="Google Shape;104;p23"/>
          <p:cNvCxnSpPr/>
          <p:nvPr/>
        </p:nvCxnSpPr>
        <p:spPr>
          <a:xfrm>
            <a:off x="4876007" y="6350"/>
            <a:ext cx="0" cy="1067594"/>
          </a:xfrm>
          <a:prstGeom prst="straightConnector1">
            <a:avLst/>
          </a:prstGeom>
          <a:noFill/>
          <a:ln w="47625" cap="flat" cmpd="sng">
            <a:solidFill>
              <a:schemeClr val="lt1"/>
            </a:solidFill>
            <a:prstDash val="solid"/>
            <a:miter lim="800000"/>
            <a:headEnd type="none" w="sm" len="sm"/>
            <a:tailEnd type="none" w="sm" len="sm"/>
          </a:ln>
        </p:spPr>
      </p:cxnSp>
      <p:sp>
        <p:nvSpPr>
          <p:cNvPr id="105" name="Google Shape;105;p23"/>
          <p:cNvSpPr/>
          <p:nvPr/>
        </p:nvSpPr>
        <p:spPr>
          <a:xfrm rot="10800000" flipH="1">
            <a:off x="-9525" y="147637"/>
            <a:ext cx="9148762" cy="73819"/>
          </a:xfrm>
          <a:prstGeom prst="rect">
            <a:avLst/>
          </a:prstGeom>
          <a:solidFill>
            <a:srgbClr val="1560B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sp>
        <p:nvSpPr>
          <p:cNvPr id="106" name="Google Shape;106;p23"/>
          <p:cNvSpPr/>
          <p:nvPr/>
        </p:nvSpPr>
        <p:spPr>
          <a:xfrm>
            <a:off x="-4762" y="-2382"/>
            <a:ext cx="9148762" cy="101601"/>
          </a:xfrm>
          <a:prstGeom prst="rect">
            <a:avLst/>
          </a:prstGeom>
          <a:solidFill>
            <a:srgbClr val="1560B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sp>
        <p:nvSpPr>
          <p:cNvPr id="107" name="Google Shape;107;p23"/>
          <p:cNvSpPr/>
          <p:nvPr/>
        </p:nvSpPr>
        <p:spPr>
          <a:xfrm>
            <a:off x="-4762" y="-2382"/>
            <a:ext cx="2980531" cy="102394"/>
          </a:xfrm>
          <a:prstGeom prst="rect">
            <a:avLst/>
          </a:prstGeom>
          <a:solidFill>
            <a:srgbClr val="696989"/>
          </a:solidFill>
          <a:ln w="9525" cap="flat" cmpd="sng">
            <a:solidFill>
              <a:srgbClr val="696989"/>
            </a:solidFill>
            <a:prstDash val="solid"/>
            <a:miter lim="800000"/>
            <a:headEnd type="none" w="sm" len="sm"/>
            <a:tailEnd type="none" w="sm" len="sm"/>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sp>
        <p:nvSpPr>
          <p:cNvPr id="108" name="Google Shape;108;p23"/>
          <p:cNvSpPr/>
          <p:nvPr/>
        </p:nvSpPr>
        <p:spPr>
          <a:xfrm>
            <a:off x="3778250" y="-2382"/>
            <a:ext cx="546894" cy="101601"/>
          </a:xfrm>
          <a:prstGeom prst="rect">
            <a:avLst/>
          </a:prstGeom>
          <a:solidFill>
            <a:srgbClr val="362D9A"/>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sp>
        <p:nvSpPr>
          <p:cNvPr id="109" name="Google Shape;109;p23"/>
          <p:cNvSpPr/>
          <p:nvPr/>
        </p:nvSpPr>
        <p:spPr>
          <a:xfrm>
            <a:off x="4189413" y="-2382"/>
            <a:ext cx="2368550" cy="101601"/>
          </a:xfrm>
          <a:prstGeom prst="rect">
            <a:avLst/>
          </a:prstGeom>
          <a:solidFill>
            <a:srgbClr val="91BFE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pic>
        <p:nvPicPr>
          <p:cNvPr id="110" name="Google Shape;110;p23"/>
          <p:cNvPicPr preferRelativeResize="0"/>
          <p:nvPr/>
        </p:nvPicPr>
        <p:blipFill rotWithShape="1">
          <a:blip r:embed="rId2">
            <a:alphaModFix/>
          </a:blip>
          <a:srcRect l="-1118"/>
          <a:stretch/>
        </p:blipFill>
        <p:spPr>
          <a:xfrm>
            <a:off x="8451850" y="6178550"/>
            <a:ext cx="578644" cy="573088"/>
          </a:xfrm>
          <a:prstGeom prst="rect">
            <a:avLst/>
          </a:prstGeom>
          <a:noFill/>
          <a:ln>
            <a:noFill/>
          </a:ln>
        </p:spPr>
      </p:pic>
      <p:sp>
        <p:nvSpPr>
          <p:cNvPr id="111" name="Google Shape;111;p23"/>
          <p:cNvSpPr txBox="1"/>
          <p:nvPr/>
        </p:nvSpPr>
        <p:spPr>
          <a:xfrm>
            <a:off x="-4762" y="6465094"/>
            <a:ext cx="1131887" cy="254000"/>
          </a:xfrm>
          <a:prstGeom prst="rect">
            <a:avLst/>
          </a:prstGeom>
          <a:noFill/>
          <a:ln>
            <a:noFill/>
          </a:ln>
        </p:spPr>
        <p:txBody>
          <a:bodyPr spcFirstLastPara="1" wrap="square" lIns="68650" tIns="34325" rIns="68650" bIns="34325"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
        <p:nvSpPr>
          <p:cNvPr id="112" name="Google Shape;112;p23"/>
          <p:cNvSpPr txBox="1">
            <a:spLocks noGrp="1"/>
          </p:cNvSpPr>
          <p:nvPr>
            <p:ph type="title"/>
          </p:nvPr>
        </p:nvSpPr>
        <p:spPr>
          <a:xfrm>
            <a:off x="92592" y="281461"/>
            <a:ext cx="7887773" cy="567720"/>
          </a:xfrm>
          <a:prstGeom prst="rect">
            <a:avLst/>
          </a:prstGeom>
          <a:noFill/>
          <a:ln>
            <a:noFill/>
          </a:ln>
        </p:spPr>
        <p:txBody>
          <a:bodyPr spcFirstLastPara="1" wrap="square" lIns="45725" tIns="45725" rIns="45725" bIns="45725" anchor="t" anchorCtr="0">
            <a:noAutofit/>
          </a:bodyPr>
          <a:lstStyle>
            <a:lvl1pPr marR="0" lvl="0" algn="l" rtl="0">
              <a:lnSpc>
                <a:spcPct val="90000"/>
              </a:lnSpc>
              <a:spcBef>
                <a:spcPts val="0"/>
              </a:spcBef>
              <a:spcAft>
                <a:spcPts val="0"/>
              </a:spcAft>
              <a:buClr>
                <a:srgbClr val="000000"/>
              </a:buClr>
              <a:buSzPts val="700"/>
              <a:buFont typeface="Arial"/>
              <a:buNone/>
              <a:defRPr sz="4400" b="0" i="0" u="none" strike="noStrike" cap="none">
                <a:solidFill>
                  <a:srgbClr val="0070C0"/>
                </a:solidFill>
                <a:latin typeface="Arial Narrow"/>
                <a:ea typeface="Arial Narrow"/>
                <a:cs typeface="Arial Narrow"/>
                <a:sym typeface="Arial Narrow"/>
              </a:defRPr>
            </a:lvl1pPr>
            <a:lvl2pPr marR="0" lvl="1"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Custom Layout">
  <p:cSld name="5_Custom Layout">
    <p:spTree>
      <p:nvGrpSpPr>
        <p:cNvPr id="1" name="Shape 113"/>
        <p:cNvGrpSpPr/>
        <p:nvPr/>
      </p:nvGrpSpPr>
      <p:grpSpPr>
        <a:xfrm>
          <a:off x="0" y="0"/>
          <a:ext cx="0" cy="0"/>
          <a:chOff x="0" y="0"/>
          <a:chExt cx="0" cy="0"/>
        </a:xfrm>
      </p:grpSpPr>
      <p:cxnSp>
        <p:nvCxnSpPr>
          <p:cNvPr id="114" name="Google Shape;114;p24"/>
          <p:cNvCxnSpPr/>
          <p:nvPr/>
        </p:nvCxnSpPr>
        <p:spPr>
          <a:xfrm>
            <a:off x="4875926" y="5960"/>
            <a:ext cx="0" cy="1067912"/>
          </a:xfrm>
          <a:prstGeom prst="straightConnector1">
            <a:avLst/>
          </a:prstGeom>
          <a:noFill/>
          <a:ln w="47625" cap="flat" cmpd="sng">
            <a:solidFill>
              <a:schemeClr val="lt1"/>
            </a:solidFill>
            <a:prstDash val="solid"/>
            <a:round/>
            <a:headEnd type="none" w="sm" len="sm"/>
            <a:tailEnd type="none" w="sm" len="sm"/>
          </a:ln>
        </p:spPr>
      </p:cxnSp>
      <p:sp>
        <p:nvSpPr>
          <p:cNvPr id="115" name="Google Shape;115;p24"/>
          <p:cNvSpPr/>
          <p:nvPr/>
        </p:nvSpPr>
        <p:spPr>
          <a:xfrm rot="10800000" flipH="1">
            <a:off x="-9535" y="147792"/>
            <a:ext cx="9148767" cy="73896"/>
          </a:xfrm>
          <a:prstGeom prst="rect">
            <a:avLst/>
          </a:prstGeom>
          <a:solidFill>
            <a:srgbClr val="1560B2"/>
          </a:solidFill>
          <a:ln>
            <a:noFill/>
          </a:ln>
        </p:spPr>
        <p:txBody>
          <a:bodyPr spcFirstLastPara="1" wrap="square" lIns="68625" tIns="34300" rIns="68625" bIns="34300" anchor="ctr" anchorCtr="0">
            <a:noAutofit/>
          </a:bodyPr>
          <a:lstStyle/>
          <a:p>
            <a:pPr marL="0" marR="0" lvl="0" indent="0" algn="ctr" rtl="0">
              <a:lnSpc>
                <a:spcPct val="100000"/>
              </a:lnSpc>
              <a:spcBef>
                <a:spcPts val="0"/>
              </a:spcBef>
              <a:spcAft>
                <a:spcPts val="0"/>
              </a:spcAft>
              <a:buClr>
                <a:schemeClr val="dk1"/>
              </a:buClr>
              <a:buSzPts val="1800"/>
              <a:buFont typeface="Roboto"/>
              <a:buNone/>
            </a:pPr>
            <a:endParaRPr sz="1800" b="0" i="0" u="none" strike="noStrike" cap="none">
              <a:solidFill>
                <a:schemeClr val="lt1"/>
              </a:solidFill>
              <a:latin typeface="Calibri"/>
              <a:ea typeface="Calibri"/>
              <a:cs typeface="Calibri"/>
              <a:sym typeface="Calibri"/>
            </a:endParaRPr>
          </a:p>
        </p:txBody>
      </p:sp>
      <p:sp>
        <p:nvSpPr>
          <p:cNvPr id="116" name="Google Shape;116;p24"/>
          <p:cNvSpPr/>
          <p:nvPr/>
        </p:nvSpPr>
        <p:spPr>
          <a:xfrm>
            <a:off x="-4767" y="-2383"/>
            <a:ext cx="9148767" cy="101309"/>
          </a:xfrm>
          <a:prstGeom prst="rect">
            <a:avLst/>
          </a:prstGeom>
          <a:solidFill>
            <a:srgbClr val="1560B2"/>
          </a:solidFill>
          <a:ln>
            <a:noFill/>
          </a:ln>
        </p:spPr>
        <p:txBody>
          <a:bodyPr spcFirstLastPara="1" wrap="square" lIns="68625" tIns="34300" rIns="68625" bIns="34300" anchor="ctr" anchorCtr="0">
            <a:noAutofit/>
          </a:bodyPr>
          <a:lstStyle/>
          <a:p>
            <a:pPr marL="0" marR="0" lvl="0" indent="0" algn="ctr" rtl="0">
              <a:lnSpc>
                <a:spcPct val="100000"/>
              </a:lnSpc>
              <a:spcBef>
                <a:spcPts val="0"/>
              </a:spcBef>
              <a:spcAft>
                <a:spcPts val="0"/>
              </a:spcAft>
              <a:buClr>
                <a:schemeClr val="dk1"/>
              </a:buClr>
              <a:buSzPts val="1800"/>
              <a:buFont typeface="Roboto"/>
              <a:buNone/>
            </a:pPr>
            <a:endParaRPr sz="1800" b="0" i="0" u="none" strike="noStrike" cap="none">
              <a:solidFill>
                <a:schemeClr val="lt1"/>
              </a:solidFill>
              <a:latin typeface="Calibri"/>
              <a:ea typeface="Calibri"/>
              <a:cs typeface="Calibri"/>
              <a:sym typeface="Calibri"/>
            </a:endParaRPr>
          </a:p>
        </p:txBody>
      </p:sp>
      <p:sp>
        <p:nvSpPr>
          <p:cNvPr id="117" name="Google Shape;117;p24"/>
          <p:cNvSpPr/>
          <p:nvPr/>
        </p:nvSpPr>
        <p:spPr>
          <a:xfrm>
            <a:off x="-4767" y="-2383"/>
            <a:ext cx="2980859" cy="102501"/>
          </a:xfrm>
          <a:prstGeom prst="rect">
            <a:avLst/>
          </a:prstGeom>
          <a:solidFill>
            <a:srgbClr val="7F7F7F"/>
          </a:solidFill>
          <a:ln w="9525" cap="flat" cmpd="sng">
            <a:solidFill>
              <a:srgbClr val="7F7F7F"/>
            </a:solidFill>
            <a:prstDash val="solid"/>
            <a:round/>
            <a:headEnd type="none" w="sm" len="sm"/>
            <a:tailEnd type="none" w="sm" len="sm"/>
          </a:ln>
        </p:spPr>
        <p:txBody>
          <a:bodyPr spcFirstLastPara="1" wrap="square" lIns="68625" tIns="34300" rIns="68625" bIns="34300" anchor="ctr" anchorCtr="0">
            <a:noAutofit/>
          </a:bodyPr>
          <a:lstStyle/>
          <a:p>
            <a:pPr marL="0" marR="0" lvl="0" indent="0" algn="ctr" rtl="0">
              <a:lnSpc>
                <a:spcPct val="100000"/>
              </a:lnSpc>
              <a:spcBef>
                <a:spcPts val="0"/>
              </a:spcBef>
              <a:spcAft>
                <a:spcPts val="0"/>
              </a:spcAft>
              <a:buClr>
                <a:schemeClr val="dk1"/>
              </a:buClr>
              <a:buSzPts val="1800"/>
              <a:buFont typeface="Roboto"/>
              <a:buNone/>
            </a:pPr>
            <a:endParaRPr sz="1800" b="0" i="0" u="none" strike="noStrike" cap="none">
              <a:solidFill>
                <a:schemeClr val="lt1"/>
              </a:solidFill>
              <a:latin typeface="Calibri"/>
              <a:ea typeface="Calibri"/>
              <a:cs typeface="Calibri"/>
              <a:sym typeface="Calibri"/>
            </a:endParaRPr>
          </a:p>
        </p:txBody>
      </p:sp>
      <p:sp>
        <p:nvSpPr>
          <p:cNvPr id="118" name="Google Shape;118;p24"/>
          <p:cNvSpPr/>
          <p:nvPr/>
        </p:nvSpPr>
        <p:spPr>
          <a:xfrm>
            <a:off x="3778218" y="-2383"/>
            <a:ext cx="547067" cy="101309"/>
          </a:xfrm>
          <a:prstGeom prst="rect">
            <a:avLst/>
          </a:prstGeom>
          <a:solidFill>
            <a:srgbClr val="595959"/>
          </a:solidFill>
          <a:ln>
            <a:noFill/>
          </a:ln>
        </p:spPr>
        <p:txBody>
          <a:bodyPr spcFirstLastPara="1" wrap="square" lIns="68625" tIns="34300" rIns="68625" bIns="34300" anchor="ctr" anchorCtr="0">
            <a:noAutofit/>
          </a:bodyPr>
          <a:lstStyle/>
          <a:p>
            <a:pPr marL="0" marR="0" lvl="0" indent="0" algn="ctr" rtl="0">
              <a:lnSpc>
                <a:spcPct val="100000"/>
              </a:lnSpc>
              <a:spcBef>
                <a:spcPts val="0"/>
              </a:spcBef>
              <a:spcAft>
                <a:spcPts val="0"/>
              </a:spcAft>
              <a:buClr>
                <a:schemeClr val="dk1"/>
              </a:buClr>
              <a:buSzPts val="1800"/>
              <a:buFont typeface="Roboto"/>
              <a:buNone/>
            </a:pPr>
            <a:endParaRPr sz="1800" b="0" i="0" u="none" strike="noStrike" cap="none">
              <a:solidFill>
                <a:schemeClr val="lt1"/>
              </a:solidFill>
              <a:latin typeface="Calibri"/>
              <a:ea typeface="Calibri"/>
              <a:cs typeface="Calibri"/>
              <a:sym typeface="Calibri"/>
            </a:endParaRPr>
          </a:p>
        </p:txBody>
      </p:sp>
      <p:sp>
        <p:nvSpPr>
          <p:cNvPr id="119" name="Google Shape;119;p24"/>
          <p:cNvSpPr/>
          <p:nvPr/>
        </p:nvSpPr>
        <p:spPr>
          <a:xfrm>
            <a:off x="4189411" y="-2383"/>
            <a:ext cx="2368238" cy="101309"/>
          </a:xfrm>
          <a:prstGeom prst="rect">
            <a:avLst/>
          </a:prstGeom>
          <a:solidFill>
            <a:srgbClr val="91BFE2"/>
          </a:solidFill>
          <a:ln>
            <a:noFill/>
          </a:ln>
        </p:spPr>
        <p:txBody>
          <a:bodyPr spcFirstLastPara="1" wrap="square" lIns="68625" tIns="34300" rIns="68625" bIns="34300" anchor="ctr" anchorCtr="0">
            <a:noAutofit/>
          </a:bodyPr>
          <a:lstStyle/>
          <a:p>
            <a:pPr marL="0" marR="0" lvl="0" indent="0" algn="ctr" rtl="0">
              <a:lnSpc>
                <a:spcPct val="100000"/>
              </a:lnSpc>
              <a:spcBef>
                <a:spcPts val="0"/>
              </a:spcBef>
              <a:spcAft>
                <a:spcPts val="0"/>
              </a:spcAft>
              <a:buClr>
                <a:schemeClr val="dk1"/>
              </a:buClr>
              <a:buSzPts val="1800"/>
              <a:buFont typeface="Roboto"/>
              <a:buNone/>
            </a:pPr>
            <a:endParaRPr sz="1800" b="0" i="0" u="none" strike="noStrike" cap="none">
              <a:solidFill>
                <a:schemeClr val="lt1"/>
              </a:solidFill>
              <a:latin typeface="Calibri"/>
              <a:ea typeface="Calibri"/>
              <a:cs typeface="Calibri"/>
              <a:sym typeface="Calibri"/>
            </a:endParaRPr>
          </a:p>
        </p:txBody>
      </p:sp>
      <p:pic>
        <p:nvPicPr>
          <p:cNvPr id="120" name="Google Shape;120;p24"/>
          <p:cNvPicPr preferRelativeResize="0"/>
          <p:nvPr/>
        </p:nvPicPr>
        <p:blipFill rotWithShape="1">
          <a:blip r:embed="rId2">
            <a:alphaModFix/>
          </a:blip>
          <a:srcRect l="-1118"/>
          <a:stretch/>
        </p:blipFill>
        <p:spPr>
          <a:xfrm>
            <a:off x="8451527" y="6178636"/>
            <a:ext cx="579247" cy="573288"/>
          </a:xfrm>
          <a:prstGeom prst="rect">
            <a:avLst/>
          </a:prstGeom>
          <a:noFill/>
          <a:ln>
            <a:noFill/>
          </a:ln>
        </p:spPr>
      </p:pic>
      <p:sp>
        <p:nvSpPr>
          <p:cNvPr id="121" name="Google Shape;121;p24"/>
          <p:cNvSpPr txBox="1">
            <a:spLocks noGrp="1"/>
          </p:cNvSpPr>
          <p:nvPr>
            <p:ph type="title"/>
          </p:nvPr>
        </p:nvSpPr>
        <p:spPr>
          <a:xfrm>
            <a:off x="92592" y="281461"/>
            <a:ext cx="7887773" cy="567720"/>
          </a:xfrm>
          <a:prstGeom prst="rect">
            <a:avLst/>
          </a:prstGeom>
          <a:noFill/>
          <a:ln>
            <a:noFill/>
          </a:ln>
        </p:spPr>
        <p:txBody>
          <a:bodyPr spcFirstLastPara="1" wrap="square" lIns="45725" tIns="45725" rIns="45725" bIns="45725" anchor="ctr" anchorCtr="0">
            <a:noAutofit/>
          </a:bodyPr>
          <a:lstStyle>
            <a:lvl1pPr marR="0" lvl="0" algn="ctr" rtl="0">
              <a:lnSpc>
                <a:spcPct val="90000"/>
              </a:lnSpc>
              <a:spcBef>
                <a:spcPts val="0"/>
              </a:spcBef>
              <a:spcAft>
                <a:spcPts val="0"/>
              </a:spcAft>
              <a:buClr>
                <a:srgbClr val="0070C0"/>
              </a:buClr>
              <a:buSzPts val="2200"/>
              <a:buFont typeface="Arial Narrow"/>
              <a:buNone/>
              <a:defRPr sz="4400" b="0" i="0" u="none" strike="noStrike" cap="none">
                <a:solidFill>
                  <a:srgbClr val="0070C0"/>
                </a:solidFill>
                <a:latin typeface="Arial Narrow"/>
                <a:ea typeface="Arial Narrow"/>
                <a:cs typeface="Arial Narrow"/>
                <a:sym typeface="Arial Narrow"/>
              </a:defRPr>
            </a:lvl1pPr>
            <a:lvl2pPr marR="0" lvl="1"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9pPr>
          </a:lstStyle>
          <a:p>
            <a:endParaRPr/>
          </a:p>
        </p:txBody>
      </p:sp>
      <p:sp>
        <p:nvSpPr>
          <p:cNvPr id="122" name="Google Shape;122;p24"/>
          <p:cNvSpPr txBox="1">
            <a:spLocks noGrp="1"/>
          </p:cNvSpPr>
          <p:nvPr>
            <p:ph type="body" idx="1"/>
          </p:nvPr>
        </p:nvSpPr>
        <p:spPr>
          <a:xfrm>
            <a:off x="92592" y="1149929"/>
            <a:ext cx="8573864" cy="2906400"/>
          </a:xfrm>
          <a:prstGeom prst="rect">
            <a:avLst/>
          </a:prstGeom>
          <a:noFill/>
          <a:ln>
            <a:noFill/>
          </a:ln>
        </p:spPr>
        <p:txBody>
          <a:bodyPr spcFirstLastPara="1" wrap="square" lIns="45725" tIns="45725" rIns="45725" bIns="45725" anchor="t" anchorCtr="0">
            <a:noAutofit/>
          </a:bodyPr>
          <a:lstStyle>
            <a:lvl1pPr marL="457200" marR="0" lvl="0" indent="-317500" algn="l" rtl="0">
              <a:lnSpc>
                <a:spcPct val="90000"/>
              </a:lnSpc>
              <a:spcBef>
                <a:spcPts val="600"/>
              </a:spcBef>
              <a:spcAft>
                <a:spcPts val="0"/>
              </a:spcAft>
              <a:buClr>
                <a:schemeClr val="dk1"/>
              </a:buClr>
              <a:buSzPts val="14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17500" algn="l" rtl="0">
              <a:lnSpc>
                <a:spcPct val="90000"/>
              </a:lnSpc>
              <a:spcBef>
                <a:spcPts val="600"/>
              </a:spcBef>
              <a:spcAft>
                <a:spcPts val="0"/>
              </a:spcAft>
              <a:buClr>
                <a:schemeClr val="dk1"/>
              </a:buClr>
              <a:buSzPts val="1400"/>
              <a:buFont typeface="Arial"/>
              <a:buChar char="–"/>
              <a:defRPr sz="2800" b="0" i="0" u="none" strike="noStrike" cap="none">
                <a:solidFill>
                  <a:schemeClr val="dk1"/>
                </a:solidFill>
                <a:latin typeface="Century Gothic"/>
                <a:ea typeface="Century Gothic"/>
                <a:cs typeface="Century Gothic"/>
                <a:sym typeface="Century Gothic"/>
              </a:defRPr>
            </a:lvl2pPr>
            <a:lvl3pPr marL="1371600" marR="0" lvl="2" indent="-304800" algn="l" rtl="0">
              <a:lnSpc>
                <a:spcPct val="90000"/>
              </a:lnSpc>
              <a:spcBef>
                <a:spcPts val="500"/>
              </a:spcBef>
              <a:spcAft>
                <a:spcPts val="0"/>
              </a:spcAft>
              <a:buClr>
                <a:schemeClr val="dk1"/>
              </a:buClr>
              <a:buSzPts val="1200"/>
              <a:buFont typeface="Arial"/>
              <a:buChar char="•"/>
              <a:defRPr sz="2400" b="0" i="0" u="none" strike="noStrike" cap="none">
                <a:solidFill>
                  <a:schemeClr val="dk1"/>
                </a:solidFill>
                <a:latin typeface="Century Gothic"/>
                <a:ea typeface="Century Gothic"/>
                <a:cs typeface="Century Gothic"/>
                <a:sym typeface="Century Gothic"/>
              </a:defRPr>
            </a:lvl3pPr>
            <a:lvl4pPr marL="1828800" marR="0" lvl="3" indent="-292100" algn="l" rtl="0">
              <a:lnSpc>
                <a:spcPct val="90000"/>
              </a:lnSpc>
              <a:spcBef>
                <a:spcPts val="400"/>
              </a:spcBef>
              <a:spcAft>
                <a:spcPts val="0"/>
              </a:spcAft>
              <a:buClr>
                <a:schemeClr val="dk1"/>
              </a:buClr>
              <a:buSzPts val="1000"/>
              <a:buFont typeface="Arial"/>
              <a:buChar char="–"/>
              <a:defRPr sz="2000" b="0" i="0" u="none" strike="noStrike" cap="none">
                <a:solidFill>
                  <a:schemeClr val="dk1"/>
                </a:solidFill>
                <a:latin typeface="Century Gothic"/>
                <a:ea typeface="Century Gothic"/>
                <a:cs typeface="Century Gothic"/>
                <a:sym typeface="Century Gothic"/>
              </a:defRPr>
            </a:lvl4pPr>
            <a:lvl5pPr marL="2286000" marR="0" lvl="4" indent="-279400" algn="l" rtl="0">
              <a:lnSpc>
                <a:spcPct val="90000"/>
              </a:lnSpc>
              <a:spcBef>
                <a:spcPts val="300"/>
              </a:spcBef>
              <a:spcAft>
                <a:spcPts val="0"/>
              </a:spcAft>
              <a:buClr>
                <a:schemeClr val="dk1"/>
              </a:buClr>
              <a:buSzPts val="800"/>
              <a:buFont typeface="Arial"/>
              <a:buChar char="»"/>
              <a:defRPr sz="1600" b="0" i="0" u="none" strike="noStrike" cap="none">
                <a:solidFill>
                  <a:schemeClr val="dk1"/>
                </a:solidFill>
                <a:latin typeface="Century Gothic"/>
                <a:ea typeface="Century Gothic"/>
                <a:cs typeface="Century Gothic"/>
                <a:sym typeface="Century Gothic"/>
              </a:defRPr>
            </a:lvl5pPr>
            <a:lvl6pPr marL="2743200" marR="0" lvl="5" indent="-292100" algn="l" rtl="0">
              <a:lnSpc>
                <a:spcPct val="90000"/>
              </a:lnSpc>
              <a:spcBef>
                <a:spcPts val="400"/>
              </a:spcBef>
              <a:spcAft>
                <a:spcPts val="0"/>
              </a:spcAft>
              <a:buClr>
                <a:schemeClr val="dk1"/>
              </a:buClr>
              <a:buSzPts val="1000"/>
              <a:buFont typeface="Arial"/>
              <a:buChar char="•"/>
              <a:defRPr sz="2000" b="0" i="0" u="none" strike="noStrike" cap="none">
                <a:solidFill>
                  <a:schemeClr val="dk1"/>
                </a:solidFill>
                <a:latin typeface="Calibri"/>
                <a:ea typeface="Calibri"/>
                <a:cs typeface="Calibri"/>
                <a:sym typeface="Calibri"/>
              </a:defRPr>
            </a:lvl6pPr>
            <a:lvl7pPr marL="3200400" marR="0" lvl="6" indent="-292100" algn="l" rtl="0">
              <a:lnSpc>
                <a:spcPct val="90000"/>
              </a:lnSpc>
              <a:spcBef>
                <a:spcPts val="400"/>
              </a:spcBef>
              <a:spcAft>
                <a:spcPts val="0"/>
              </a:spcAft>
              <a:buClr>
                <a:schemeClr val="dk1"/>
              </a:buClr>
              <a:buSzPts val="1000"/>
              <a:buFont typeface="Arial"/>
              <a:buChar char="•"/>
              <a:defRPr sz="2000" b="0" i="0" u="none" strike="noStrike" cap="none">
                <a:solidFill>
                  <a:schemeClr val="dk1"/>
                </a:solidFill>
                <a:latin typeface="Calibri"/>
                <a:ea typeface="Calibri"/>
                <a:cs typeface="Calibri"/>
                <a:sym typeface="Calibri"/>
              </a:defRPr>
            </a:lvl7pPr>
            <a:lvl8pPr marL="3657600" marR="0" lvl="7" indent="-292100" algn="l" rtl="0">
              <a:lnSpc>
                <a:spcPct val="90000"/>
              </a:lnSpc>
              <a:spcBef>
                <a:spcPts val="400"/>
              </a:spcBef>
              <a:spcAft>
                <a:spcPts val="0"/>
              </a:spcAft>
              <a:buClr>
                <a:schemeClr val="dk1"/>
              </a:buClr>
              <a:buSzPts val="1000"/>
              <a:buFont typeface="Arial"/>
              <a:buChar char="•"/>
              <a:defRPr sz="2000" b="0" i="0" u="none" strike="noStrike" cap="none">
                <a:solidFill>
                  <a:schemeClr val="dk1"/>
                </a:solidFill>
                <a:latin typeface="Calibri"/>
                <a:ea typeface="Calibri"/>
                <a:cs typeface="Calibri"/>
                <a:sym typeface="Calibri"/>
              </a:defRPr>
            </a:lvl8pPr>
            <a:lvl9pPr marL="4114800" marR="0" lvl="8" indent="-292100" algn="l" rtl="0">
              <a:lnSpc>
                <a:spcPct val="90000"/>
              </a:lnSpc>
              <a:spcBef>
                <a:spcPts val="400"/>
              </a:spcBef>
              <a:spcAft>
                <a:spcPts val="0"/>
              </a:spcAft>
              <a:buClr>
                <a:schemeClr val="dk1"/>
              </a:buClr>
              <a:buSzPts val="1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2_Blank">
  <p:cSld name="2_Blank">
    <p:spTree>
      <p:nvGrpSpPr>
        <p:cNvPr id="1" name="Shape 123"/>
        <p:cNvGrpSpPr/>
        <p:nvPr/>
      </p:nvGrpSpPr>
      <p:grpSpPr>
        <a:xfrm>
          <a:off x="0" y="0"/>
          <a:ext cx="0" cy="0"/>
          <a:chOff x="0" y="0"/>
          <a:chExt cx="0" cy="0"/>
        </a:xfrm>
      </p:grpSpPr>
      <p:cxnSp>
        <p:nvCxnSpPr>
          <p:cNvPr id="124" name="Google Shape;124;p25"/>
          <p:cNvCxnSpPr/>
          <p:nvPr/>
        </p:nvCxnSpPr>
        <p:spPr>
          <a:xfrm>
            <a:off x="0" y="5961516"/>
            <a:ext cx="9144000" cy="8965"/>
          </a:xfrm>
          <a:prstGeom prst="straightConnector1">
            <a:avLst/>
          </a:prstGeom>
          <a:noFill/>
          <a:ln w="28575" cap="flat" cmpd="sng">
            <a:solidFill>
              <a:srgbClr val="A5A5A5"/>
            </a:solidFill>
            <a:prstDash val="solid"/>
            <a:round/>
            <a:headEnd type="none" w="sm" len="sm"/>
            <a:tailEnd type="none" w="sm" len="sm"/>
          </a:ln>
          <a:effectLst>
            <a:outerShdw blurRad="40000" dist="20000" dir="5400000" rotWithShape="0">
              <a:srgbClr val="000000">
                <a:alpha val="36862"/>
              </a:srgbClr>
            </a:outerShdw>
          </a:effectLst>
        </p:spPr>
      </p:cxnSp>
      <p:pic>
        <p:nvPicPr>
          <p:cNvPr id="125" name="Google Shape;125;p25" descr="casel_clear.tif"/>
          <p:cNvPicPr preferRelativeResize="0"/>
          <p:nvPr/>
        </p:nvPicPr>
        <p:blipFill rotWithShape="1">
          <a:blip r:embed="rId2">
            <a:alphaModFix/>
          </a:blip>
          <a:srcRect/>
          <a:stretch/>
        </p:blipFill>
        <p:spPr>
          <a:xfrm>
            <a:off x="387852" y="6101231"/>
            <a:ext cx="635000" cy="635000"/>
          </a:xfrm>
          <a:prstGeom prst="rect">
            <a:avLst/>
          </a:prstGeom>
          <a:noFill/>
          <a:ln>
            <a:noFill/>
          </a:ln>
        </p:spPr>
      </p:pic>
      <p:sp>
        <p:nvSpPr>
          <p:cNvPr id="126" name="Google Shape;126;p25"/>
          <p:cNvSpPr txBox="1"/>
          <p:nvPr/>
        </p:nvSpPr>
        <p:spPr>
          <a:xfrm>
            <a:off x="1082284" y="6267952"/>
            <a:ext cx="7299715" cy="24622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7F7F7F"/>
              </a:buClr>
              <a:buSzPts val="1000"/>
              <a:buFont typeface="Century Gothic"/>
              <a:buNone/>
            </a:pPr>
            <a:r>
              <a:rPr lang="en-US" sz="1000" b="0" i="0" u="none" strike="noStrike" cap="none">
                <a:solidFill>
                  <a:srgbClr val="7F7F7F"/>
                </a:solidFill>
                <a:latin typeface="Century Gothic"/>
                <a:ea typeface="Century Gothic"/>
                <a:cs typeface="Century Gothic"/>
                <a:sym typeface="Century Gothic"/>
              </a:rPr>
              <a:t>COLLABORATIVE FOR ACADEMIC, SOCIAL, AND EMOTIONAL LEARNING</a:t>
            </a:r>
            <a:endParaRPr sz="1000" b="0" i="0" u="none" strike="noStrike" cap="none">
              <a:solidFill>
                <a:srgbClr val="7F7F7F"/>
              </a:solidFill>
              <a:latin typeface="Century Gothic"/>
              <a:ea typeface="Century Gothic"/>
              <a:cs typeface="Century Gothic"/>
              <a:sym typeface="Century Gothic"/>
            </a:endParaRPr>
          </a:p>
        </p:txBody>
      </p:sp>
      <p:sp>
        <p:nvSpPr>
          <p:cNvPr id="127" name="Google Shape;127;p25"/>
          <p:cNvSpPr/>
          <p:nvPr/>
        </p:nvSpPr>
        <p:spPr>
          <a:xfrm>
            <a:off x="0" y="0"/>
            <a:ext cx="9144000" cy="5881255"/>
          </a:xfrm>
          <a:prstGeom prst="rect">
            <a:avLst/>
          </a:prstGeom>
          <a:solidFill>
            <a:srgbClr val="0070C0"/>
          </a:solidFill>
          <a:ln w="9525" cap="flat" cmpd="sng">
            <a:solidFill>
              <a:srgbClr val="4A7DBA"/>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Roboto"/>
              <a:buNone/>
            </a:pPr>
            <a:endParaRPr sz="1800" b="0" i="0" u="none" strike="noStrike" cap="none">
              <a:solidFill>
                <a:schemeClr val="lt1"/>
              </a:solidFill>
              <a:latin typeface="Calibri"/>
              <a:ea typeface="Calibri"/>
              <a:cs typeface="Calibri"/>
              <a:sym typeface="Calibri"/>
            </a:endParaRPr>
          </a:p>
        </p:txBody>
      </p:sp>
      <p:sp>
        <p:nvSpPr>
          <p:cNvPr id="128" name="Google Shape;128;p25"/>
          <p:cNvSpPr txBox="1">
            <a:spLocks noGrp="1"/>
          </p:cNvSpPr>
          <p:nvPr>
            <p:ph type="title"/>
          </p:nvPr>
        </p:nvSpPr>
        <p:spPr>
          <a:xfrm>
            <a:off x="888422" y="1996498"/>
            <a:ext cx="7886700" cy="1325563"/>
          </a:xfrm>
          <a:prstGeom prst="rect">
            <a:avLst/>
          </a:prstGeom>
          <a:noFill/>
          <a:ln>
            <a:noFill/>
          </a:ln>
        </p:spPr>
        <p:txBody>
          <a:bodyPr spcFirstLastPara="1" wrap="square" lIns="45725" tIns="45725" rIns="45725" bIns="45725" anchor="ctr" anchorCtr="0">
            <a:noAutofit/>
          </a:bodyPr>
          <a:lstStyle>
            <a:lvl1pPr marR="0" lvl="0" algn="ctr" rtl="0">
              <a:lnSpc>
                <a:spcPct val="90000"/>
              </a:lnSpc>
              <a:spcBef>
                <a:spcPts val="0"/>
              </a:spcBef>
              <a:spcAft>
                <a:spcPts val="0"/>
              </a:spcAft>
              <a:buClr>
                <a:schemeClr val="lt1"/>
              </a:buClr>
              <a:buSzPts val="2000"/>
              <a:buFont typeface="Calibri"/>
              <a:buNone/>
              <a:defRPr sz="4000" b="0" i="0" u="none" strike="noStrike" cap="none">
                <a:solidFill>
                  <a:schemeClr val="lt1"/>
                </a:solidFill>
                <a:latin typeface="Calibri"/>
                <a:ea typeface="Calibri"/>
                <a:cs typeface="Calibri"/>
                <a:sym typeface="Calibri"/>
              </a:defRPr>
            </a:lvl1pPr>
            <a:lvl2pPr marR="0" lvl="1"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9"/>
        <p:cNvGrpSpPr/>
        <p:nvPr/>
      </p:nvGrpSpPr>
      <p:grpSpPr>
        <a:xfrm>
          <a:off x="0" y="0"/>
          <a:ext cx="0" cy="0"/>
          <a:chOff x="0" y="0"/>
          <a:chExt cx="0" cy="0"/>
        </a:xfrm>
      </p:grpSpPr>
      <p:sp>
        <p:nvSpPr>
          <p:cNvPr id="130" name="Google Shape;130;p2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Questrial"/>
              <a:buNone/>
              <a:defRPr sz="3600" b="1" i="0" u="none" strike="noStrike" cap="none">
                <a:solidFill>
                  <a:schemeClr val="dk1"/>
                </a:solidFill>
                <a:latin typeface="Questrial"/>
                <a:ea typeface="Questrial"/>
                <a:cs typeface="Questrial"/>
                <a:sym typeface="Quest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31" name="Google Shape;131;p26"/>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600"/>
              </a:spcBef>
              <a:spcAft>
                <a:spcPts val="0"/>
              </a:spcAft>
              <a:buClr>
                <a:schemeClr val="dk1"/>
              </a:buClr>
              <a:buSzPts val="2800"/>
              <a:buFont typeface="Arial"/>
              <a:buChar char="•"/>
              <a:defRPr sz="2800" b="0" i="0" u="none" strike="noStrike" cap="none">
                <a:solidFill>
                  <a:schemeClr val="dk1"/>
                </a:solidFill>
                <a:latin typeface="Questrial"/>
                <a:ea typeface="Questrial"/>
                <a:cs typeface="Questrial"/>
                <a:sym typeface="Questrial"/>
              </a:defRPr>
            </a:lvl1pPr>
            <a:lvl2pPr marL="914400" marR="0" lvl="1" indent="-381000" algn="l" rtl="0">
              <a:spcBef>
                <a:spcPts val="500"/>
              </a:spcBef>
              <a:spcAft>
                <a:spcPts val="0"/>
              </a:spcAft>
              <a:buClr>
                <a:schemeClr val="dk1"/>
              </a:buClr>
              <a:buSzPts val="2400"/>
              <a:buFont typeface="Arial"/>
              <a:buChar char="–"/>
              <a:defRPr sz="2400" b="0" i="0" u="none" strike="noStrike" cap="none">
                <a:solidFill>
                  <a:schemeClr val="dk1"/>
                </a:solidFill>
                <a:latin typeface="Questrial"/>
                <a:ea typeface="Questrial"/>
                <a:cs typeface="Questrial"/>
                <a:sym typeface="Quest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Questrial"/>
                <a:ea typeface="Questrial"/>
                <a:cs typeface="Questrial"/>
                <a:sym typeface="Questrial"/>
              </a:defRPr>
            </a:lvl3pPr>
            <a:lvl4pPr marL="1828800" marR="0" lvl="3" indent="-342900" algn="l" rtl="0">
              <a:spcBef>
                <a:spcPts val="4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4pPr>
            <a:lvl5pPr marL="2286000" marR="0" lvl="4" indent="-342900" algn="l" rtl="0">
              <a:spcBef>
                <a:spcPts val="4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5pPr>
            <a:lvl6pPr marL="2743200" marR="0" lvl="5" indent="-342900" algn="l" rtl="0">
              <a:spcBef>
                <a:spcPts val="4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4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4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4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32" name="Google Shape;132;p26"/>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600"/>
              </a:spcBef>
              <a:spcAft>
                <a:spcPts val="0"/>
              </a:spcAft>
              <a:buClr>
                <a:schemeClr val="dk1"/>
              </a:buClr>
              <a:buSzPts val="2800"/>
              <a:buFont typeface="Arial"/>
              <a:buChar char="•"/>
              <a:defRPr sz="2800" b="0" i="0" u="none" strike="noStrike" cap="none">
                <a:solidFill>
                  <a:schemeClr val="dk1"/>
                </a:solidFill>
                <a:latin typeface="Questrial"/>
                <a:ea typeface="Questrial"/>
                <a:cs typeface="Questrial"/>
                <a:sym typeface="Questrial"/>
              </a:defRPr>
            </a:lvl1pPr>
            <a:lvl2pPr marL="914400" marR="0" lvl="1" indent="-381000" algn="l" rtl="0">
              <a:spcBef>
                <a:spcPts val="500"/>
              </a:spcBef>
              <a:spcAft>
                <a:spcPts val="0"/>
              </a:spcAft>
              <a:buClr>
                <a:schemeClr val="dk1"/>
              </a:buClr>
              <a:buSzPts val="2400"/>
              <a:buFont typeface="Arial"/>
              <a:buChar char="–"/>
              <a:defRPr sz="2400" b="0" i="0" u="none" strike="noStrike" cap="none">
                <a:solidFill>
                  <a:schemeClr val="dk1"/>
                </a:solidFill>
                <a:latin typeface="Questrial"/>
                <a:ea typeface="Questrial"/>
                <a:cs typeface="Questrial"/>
                <a:sym typeface="Quest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Questrial"/>
                <a:ea typeface="Questrial"/>
                <a:cs typeface="Questrial"/>
                <a:sym typeface="Questrial"/>
              </a:defRPr>
            </a:lvl3pPr>
            <a:lvl4pPr marL="1828800" marR="0" lvl="3" indent="-342900" algn="l" rtl="0">
              <a:spcBef>
                <a:spcPts val="4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4pPr>
            <a:lvl5pPr marL="2286000" marR="0" lvl="4" indent="-342900" algn="l" rtl="0">
              <a:spcBef>
                <a:spcPts val="4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5pPr>
            <a:lvl6pPr marL="2743200" marR="0" lvl="5" indent="-342900" algn="l" rtl="0">
              <a:spcBef>
                <a:spcPts val="4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4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4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4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33" name="Google Shape;133;p26"/>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A93B9"/>
                </a:solidFill>
                <a:latin typeface="Questrial"/>
                <a:ea typeface="Questrial"/>
                <a:cs typeface="Questrial"/>
                <a:sym typeface="Questrial"/>
              </a:defRPr>
            </a:lvl1pPr>
            <a:lvl2pPr marL="457200" marR="0" lvl="1"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34" name="Google Shape;134;p26"/>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A93B9"/>
                </a:solidFill>
                <a:latin typeface="Questrial"/>
                <a:ea typeface="Questrial"/>
                <a:cs typeface="Questrial"/>
                <a:sym typeface="Questrial"/>
              </a:defRPr>
            </a:lvl1pPr>
            <a:lvl2pPr marL="457200" marR="0" lvl="1"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35" name="Google Shape;135;p2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A93B9"/>
                </a:solidFill>
                <a:latin typeface="Questrial"/>
                <a:ea typeface="Questrial"/>
                <a:cs typeface="Questrial"/>
                <a:sym typeface="Questrial"/>
              </a:defRPr>
            </a:lvl1pPr>
            <a:lvl2pPr marL="0" marR="0" lvl="1" indent="0" algn="r" rtl="0">
              <a:spcBef>
                <a:spcPts val="0"/>
              </a:spcBef>
              <a:buNone/>
              <a:defRPr sz="1200">
                <a:solidFill>
                  <a:srgbClr val="8A93B9"/>
                </a:solidFill>
                <a:latin typeface="Questrial"/>
                <a:ea typeface="Questrial"/>
                <a:cs typeface="Questrial"/>
                <a:sym typeface="Questrial"/>
              </a:defRPr>
            </a:lvl2pPr>
            <a:lvl3pPr marL="0" marR="0" lvl="2" indent="0" algn="r" rtl="0">
              <a:spcBef>
                <a:spcPts val="0"/>
              </a:spcBef>
              <a:buNone/>
              <a:defRPr sz="1200">
                <a:solidFill>
                  <a:srgbClr val="8A93B9"/>
                </a:solidFill>
                <a:latin typeface="Questrial"/>
                <a:ea typeface="Questrial"/>
                <a:cs typeface="Questrial"/>
                <a:sym typeface="Questrial"/>
              </a:defRPr>
            </a:lvl3pPr>
            <a:lvl4pPr marL="0" marR="0" lvl="3" indent="0" algn="r" rtl="0">
              <a:spcBef>
                <a:spcPts val="0"/>
              </a:spcBef>
              <a:buNone/>
              <a:defRPr sz="1200">
                <a:solidFill>
                  <a:srgbClr val="8A93B9"/>
                </a:solidFill>
                <a:latin typeface="Questrial"/>
                <a:ea typeface="Questrial"/>
                <a:cs typeface="Questrial"/>
                <a:sym typeface="Questrial"/>
              </a:defRPr>
            </a:lvl4pPr>
            <a:lvl5pPr marL="0" marR="0" lvl="4" indent="0" algn="r" rtl="0">
              <a:spcBef>
                <a:spcPts val="0"/>
              </a:spcBef>
              <a:buNone/>
              <a:defRPr sz="1200">
                <a:solidFill>
                  <a:srgbClr val="8A93B9"/>
                </a:solidFill>
                <a:latin typeface="Questrial"/>
                <a:ea typeface="Questrial"/>
                <a:cs typeface="Questrial"/>
                <a:sym typeface="Questrial"/>
              </a:defRPr>
            </a:lvl5pPr>
            <a:lvl6pPr marL="0" marR="0" lvl="5" indent="0" algn="r" rtl="0">
              <a:spcBef>
                <a:spcPts val="0"/>
              </a:spcBef>
              <a:buNone/>
              <a:defRPr sz="1200">
                <a:solidFill>
                  <a:srgbClr val="8A93B9"/>
                </a:solidFill>
                <a:latin typeface="Questrial"/>
                <a:ea typeface="Questrial"/>
                <a:cs typeface="Questrial"/>
                <a:sym typeface="Questrial"/>
              </a:defRPr>
            </a:lvl6pPr>
            <a:lvl7pPr marL="0" marR="0" lvl="6" indent="0" algn="r" rtl="0">
              <a:spcBef>
                <a:spcPts val="0"/>
              </a:spcBef>
              <a:buNone/>
              <a:defRPr sz="1200">
                <a:solidFill>
                  <a:srgbClr val="8A93B9"/>
                </a:solidFill>
                <a:latin typeface="Questrial"/>
                <a:ea typeface="Questrial"/>
                <a:cs typeface="Questrial"/>
                <a:sym typeface="Questrial"/>
              </a:defRPr>
            </a:lvl7pPr>
            <a:lvl8pPr marL="0" marR="0" lvl="7" indent="0" algn="r" rtl="0">
              <a:spcBef>
                <a:spcPts val="0"/>
              </a:spcBef>
              <a:buNone/>
              <a:defRPr sz="1200">
                <a:solidFill>
                  <a:srgbClr val="8A93B9"/>
                </a:solidFill>
                <a:latin typeface="Questrial"/>
                <a:ea typeface="Questrial"/>
                <a:cs typeface="Questrial"/>
                <a:sym typeface="Questrial"/>
              </a:defRPr>
            </a:lvl8pPr>
            <a:lvl9pPr marL="0" marR="0" lvl="8" indent="0" algn="r" rtl="0">
              <a:spcBef>
                <a:spcPts val="0"/>
              </a:spcBef>
              <a:buNone/>
              <a:defRPr sz="1200">
                <a:solidFill>
                  <a:srgbClr val="8A93B9"/>
                </a:solidFill>
                <a:latin typeface="Questrial"/>
                <a:ea typeface="Questrial"/>
                <a:cs typeface="Questrial"/>
                <a:sym typeface="Quest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1"/>
        <p:cNvGrpSpPr/>
        <p:nvPr/>
      </p:nvGrpSpPr>
      <p:grpSpPr>
        <a:xfrm>
          <a:off x="0" y="0"/>
          <a:ext cx="0" cy="0"/>
          <a:chOff x="0" y="0"/>
          <a:chExt cx="0" cy="0"/>
        </a:xfrm>
      </p:grpSpPr>
      <p:sp>
        <p:nvSpPr>
          <p:cNvPr id="142" name="Google Shape;142;p28"/>
          <p:cNvSpPr txBox="1">
            <a:spLocks noGrp="1"/>
          </p:cNvSpPr>
          <p:nvPr>
            <p:ph type="title"/>
          </p:nvPr>
        </p:nvSpPr>
        <p:spPr>
          <a:xfrm>
            <a:off x="1096010" y="313387"/>
            <a:ext cx="7149900" cy="653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0E1529"/>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3" name="Google Shape;143;p28"/>
          <p:cNvSpPr txBox="1">
            <a:spLocks noGrp="1"/>
          </p:cNvSpPr>
          <p:nvPr>
            <p:ph type="body" idx="1"/>
          </p:nvPr>
        </p:nvSpPr>
        <p:spPr>
          <a:xfrm>
            <a:off x="977642" y="1600200"/>
            <a:ext cx="7295400" cy="4373700"/>
          </a:xfrm>
          <a:prstGeom prst="rect">
            <a:avLst/>
          </a:prstGeom>
          <a:noFill/>
          <a:ln>
            <a:noFill/>
          </a:ln>
        </p:spPr>
        <p:txBody>
          <a:bodyPr spcFirstLastPara="1" wrap="square" lIns="91425" tIns="45700" rIns="91425" bIns="45700" anchor="t" anchorCtr="0">
            <a:noAutofit/>
          </a:bodyPr>
          <a:lstStyle>
            <a:lvl1pPr marL="457200" lvl="0" indent="-228600" algn="l" rtl="0">
              <a:spcBef>
                <a:spcPts val="640"/>
              </a:spcBef>
              <a:spcAft>
                <a:spcPts val="0"/>
              </a:spcAft>
              <a:buSzPts val="3200"/>
              <a:buNone/>
              <a:defRPr sz="3200"/>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Clr>
                <a:schemeClr val="dk2"/>
              </a:buClr>
              <a:buSzPts val="1800"/>
              <a:buChar char="•"/>
              <a:defRPr/>
            </a:lvl4pPr>
            <a:lvl5pPr marL="2286000" lvl="4" indent="-342900" algn="l" rtl="0">
              <a:spcBef>
                <a:spcPts val="360"/>
              </a:spcBef>
              <a:spcAft>
                <a:spcPts val="0"/>
              </a:spcAft>
              <a:buClr>
                <a:schemeClr val="dk2"/>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144"/>
        <p:cNvGrpSpPr/>
        <p:nvPr/>
      </p:nvGrpSpPr>
      <p:grpSpPr>
        <a:xfrm>
          <a:off x="0" y="0"/>
          <a:ext cx="0" cy="0"/>
          <a:chOff x="0" y="0"/>
          <a:chExt cx="0" cy="0"/>
        </a:xfrm>
      </p:grpSpPr>
      <p:sp>
        <p:nvSpPr>
          <p:cNvPr id="145" name="Google Shape;145;p29"/>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rgbClr val="0E1529"/>
              </a:buClr>
              <a:buSzPts val="4000"/>
              <a:buFont typeface="Twentieth Century"/>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6" name="Google Shape;146;p29"/>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SzPts val="2000"/>
              <a:buNone/>
              <a:defRPr sz="2000">
                <a:solidFill>
                  <a:srgbClr val="3A54A5"/>
                </a:solidFill>
              </a:defRPr>
            </a:lvl1pPr>
            <a:lvl2pPr marL="914400" lvl="1" indent="-228600" algn="l" rtl="0">
              <a:spcBef>
                <a:spcPts val="360"/>
              </a:spcBef>
              <a:spcAft>
                <a:spcPts val="0"/>
              </a:spcAft>
              <a:buSzPts val="1800"/>
              <a:buNone/>
              <a:defRPr sz="1800">
                <a:solidFill>
                  <a:srgbClr val="8F97C0"/>
                </a:solidFill>
              </a:defRPr>
            </a:lvl2pPr>
            <a:lvl3pPr marL="1371600" lvl="2" indent="-228600" algn="l" rtl="0">
              <a:spcBef>
                <a:spcPts val="320"/>
              </a:spcBef>
              <a:spcAft>
                <a:spcPts val="0"/>
              </a:spcAft>
              <a:buSzPts val="1600"/>
              <a:buNone/>
              <a:defRPr sz="1600">
                <a:solidFill>
                  <a:srgbClr val="8F97C0"/>
                </a:solidFill>
              </a:defRPr>
            </a:lvl3pPr>
            <a:lvl4pPr marL="1828800" lvl="3" indent="-228600" algn="l" rtl="0">
              <a:spcBef>
                <a:spcPts val="280"/>
              </a:spcBef>
              <a:spcAft>
                <a:spcPts val="0"/>
              </a:spcAft>
              <a:buClr>
                <a:srgbClr val="8F97C0"/>
              </a:buClr>
              <a:buSzPts val="1400"/>
              <a:buNone/>
              <a:defRPr sz="1400">
                <a:solidFill>
                  <a:srgbClr val="8F97C0"/>
                </a:solidFill>
              </a:defRPr>
            </a:lvl4pPr>
            <a:lvl5pPr marL="2286000" lvl="4" indent="-228600" algn="l" rtl="0">
              <a:spcBef>
                <a:spcPts val="280"/>
              </a:spcBef>
              <a:spcAft>
                <a:spcPts val="0"/>
              </a:spcAft>
              <a:buClr>
                <a:srgbClr val="8F97C0"/>
              </a:buClr>
              <a:buSzPts val="1400"/>
              <a:buNone/>
              <a:defRPr sz="1400">
                <a:solidFill>
                  <a:srgbClr val="8F97C0"/>
                </a:solidFill>
              </a:defRPr>
            </a:lvl5pPr>
            <a:lvl6pPr marL="2743200" lvl="5" indent="-228600" algn="l" rtl="0">
              <a:spcBef>
                <a:spcPts val="280"/>
              </a:spcBef>
              <a:spcAft>
                <a:spcPts val="0"/>
              </a:spcAft>
              <a:buClr>
                <a:srgbClr val="8F97C0"/>
              </a:buClr>
              <a:buSzPts val="1400"/>
              <a:buNone/>
              <a:defRPr sz="1400">
                <a:solidFill>
                  <a:srgbClr val="8F97C0"/>
                </a:solidFill>
              </a:defRPr>
            </a:lvl6pPr>
            <a:lvl7pPr marL="3200400" lvl="6" indent="-228600" algn="l" rtl="0">
              <a:spcBef>
                <a:spcPts val="280"/>
              </a:spcBef>
              <a:spcAft>
                <a:spcPts val="0"/>
              </a:spcAft>
              <a:buClr>
                <a:srgbClr val="8F97C0"/>
              </a:buClr>
              <a:buSzPts val="1400"/>
              <a:buNone/>
              <a:defRPr sz="1400">
                <a:solidFill>
                  <a:srgbClr val="8F97C0"/>
                </a:solidFill>
              </a:defRPr>
            </a:lvl7pPr>
            <a:lvl8pPr marL="3657600" lvl="7" indent="-228600" algn="l" rtl="0">
              <a:spcBef>
                <a:spcPts val="280"/>
              </a:spcBef>
              <a:spcAft>
                <a:spcPts val="0"/>
              </a:spcAft>
              <a:buClr>
                <a:srgbClr val="8F97C0"/>
              </a:buClr>
              <a:buSzPts val="1400"/>
              <a:buNone/>
              <a:defRPr sz="1400">
                <a:solidFill>
                  <a:srgbClr val="8F97C0"/>
                </a:solidFill>
              </a:defRPr>
            </a:lvl8pPr>
            <a:lvl9pPr marL="4114800" lvl="8" indent="-228600" algn="l" rtl="0">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47"/>
        <p:cNvGrpSpPr/>
        <p:nvPr/>
      </p:nvGrpSpPr>
      <p:grpSpPr>
        <a:xfrm>
          <a:off x="0" y="0"/>
          <a:ext cx="0" cy="0"/>
          <a:chOff x="0" y="0"/>
          <a:chExt cx="0" cy="0"/>
        </a:xfrm>
      </p:grpSpPr>
      <p:sp>
        <p:nvSpPr>
          <p:cNvPr id="148" name="Google Shape;148;p30"/>
          <p:cNvSpPr/>
          <p:nvPr/>
        </p:nvSpPr>
        <p:spPr>
          <a:xfrm>
            <a:off x="-388471" y="-254000"/>
            <a:ext cx="4273200" cy="17631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149" name="Google Shape;149;p30"/>
          <p:cNvSpPr/>
          <p:nvPr/>
        </p:nvSpPr>
        <p:spPr>
          <a:xfrm>
            <a:off x="557958" y="-2443850"/>
            <a:ext cx="8078100" cy="7897500"/>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BCC6E8"/>
              </a:solidFill>
              <a:latin typeface="Calibri"/>
              <a:ea typeface="Calibri"/>
              <a:cs typeface="Calibri"/>
              <a:sym typeface="Calibri"/>
            </a:endParaRPr>
          </a:p>
        </p:txBody>
      </p:sp>
      <p:sp>
        <p:nvSpPr>
          <p:cNvPr id="150" name="Google Shape;150;p30"/>
          <p:cNvSpPr/>
          <p:nvPr/>
        </p:nvSpPr>
        <p:spPr>
          <a:xfrm>
            <a:off x="722313" y="-2106699"/>
            <a:ext cx="7772400" cy="7394400"/>
          </a:xfrm>
          <a:prstGeom prst="roundRect">
            <a:avLst>
              <a:gd name="adj" fmla="val 16667"/>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151" name="Google Shape;151;p30"/>
          <p:cNvSpPr txBox="1">
            <a:spLocks noGrp="1"/>
          </p:cNvSpPr>
          <p:nvPr>
            <p:ph type="title"/>
          </p:nvPr>
        </p:nvSpPr>
        <p:spPr>
          <a:xfrm>
            <a:off x="1394662" y="3798999"/>
            <a:ext cx="7211400" cy="1362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rgbClr val="FFFFFF"/>
              </a:buClr>
              <a:buSzPts val="4000"/>
              <a:buFont typeface="Twentieth Century"/>
              <a:buNone/>
              <a:defRPr sz="4000" b="1" cap="none">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2" name="Google Shape;152;p30"/>
          <p:cNvSpPr txBox="1">
            <a:spLocks noGrp="1"/>
          </p:cNvSpPr>
          <p:nvPr>
            <p:ph type="body" idx="1"/>
          </p:nvPr>
        </p:nvSpPr>
        <p:spPr>
          <a:xfrm>
            <a:off x="1708425" y="4630384"/>
            <a:ext cx="7628100" cy="651000"/>
          </a:xfrm>
          <a:prstGeom prst="rect">
            <a:avLst/>
          </a:prstGeom>
          <a:noFill/>
          <a:ln>
            <a:noFill/>
          </a:ln>
        </p:spPr>
        <p:txBody>
          <a:bodyPr spcFirstLastPara="1" wrap="square" lIns="91425" tIns="45700" rIns="91425" bIns="45700" anchor="t" anchorCtr="0">
            <a:noAutofit/>
          </a:bodyPr>
          <a:lstStyle>
            <a:lvl1pPr marL="457200" lvl="0" indent="-228600" algn="l" rtl="0">
              <a:spcBef>
                <a:spcPts val="400"/>
              </a:spcBef>
              <a:spcAft>
                <a:spcPts val="0"/>
              </a:spcAft>
              <a:buSzPts val="2000"/>
              <a:buNone/>
              <a:defRPr sz="2000">
                <a:solidFill>
                  <a:srgbClr val="FFFFFF"/>
                </a:solidFill>
              </a:defRPr>
            </a:lvl1pPr>
            <a:lvl2pPr marL="914400" lvl="1" indent="-228600" algn="l" rtl="0">
              <a:spcBef>
                <a:spcPts val="360"/>
              </a:spcBef>
              <a:spcAft>
                <a:spcPts val="0"/>
              </a:spcAft>
              <a:buSzPts val="1800"/>
              <a:buNone/>
              <a:defRPr sz="1800">
                <a:solidFill>
                  <a:srgbClr val="8F97C0"/>
                </a:solidFill>
              </a:defRPr>
            </a:lvl2pPr>
            <a:lvl3pPr marL="1371600" lvl="2" indent="-228600" algn="l" rtl="0">
              <a:spcBef>
                <a:spcPts val="320"/>
              </a:spcBef>
              <a:spcAft>
                <a:spcPts val="0"/>
              </a:spcAft>
              <a:buSzPts val="1600"/>
              <a:buNone/>
              <a:defRPr sz="1600">
                <a:solidFill>
                  <a:srgbClr val="8F97C0"/>
                </a:solidFill>
              </a:defRPr>
            </a:lvl3pPr>
            <a:lvl4pPr marL="1828800" lvl="3" indent="-228600" algn="l" rtl="0">
              <a:spcBef>
                <a:spcPts val="280"/>
              </a:spcBef>
              <a:spcAft>
                <a:spcPts val="0"/>
              </a:spcAft>
              <a:buClr>
                <a:srgbClr val="8F97C0"/>
              </a:buClr>
              <a:buSzPts val="1400"/>
              <a:buNone/>
              <a:defRPr sz="1400">
                <a:solidFill>
                  <a:srgbClr val="8F97C0"/>
                </a:solidFill>
              </a:defRPr>
            </a:lvl4pPr>
            <a:lvl5pPr marL="2286000" lvl="4" indent="-228600" algn="l" rtl="0">
              <a:spcBef>
                <a:spcPts val="280"/>
              </a:spcBef>
              <a:spcAft>
                <a:spcPts val="0"/>
              </a:spcAft>
              <a:buClr>
                <a:srgbClr val="8F97C0"/>
              </a:buClr>
              <a:buSzPts val="1400"/>
              <a:buNone/>
              <a:defRPr sz="1400">
                <a:solidFill>
                  <a:srgbClr val="8F97C0"/>
                </a:solidFill>
              </a:defRPr>
            </a:lvl5pPr>
            <a:lvl6pPr marL="2743200" lvl="5" indent="-228600" algn="l" rtl="0">
              <a:spcBef>
                <a:spcPts val="280"/>
              </a:spcBef>
              <a:spcAft>
                <a:spcPts val="0"/>
              </a:spcAft>
              <a:buClr>
                <a:srgbClr val="8F97C0"/>
              </a:buClr>
              <a:buSzPts val="1400"/>
              <a:buNone/>
              <a:defRPr sz="1400">
                <a:solidFill>
                  <a:srgbClr val="8F97C0"/>
                </a:solidFill>
              </a:defRPr>
            </a:lvl6pPr>
            <a:lvl7pPr marL="3200400" lvl="6" indent="-228600" algn="l" rtl="0">
              <a:spcBef>
                <a:spcPts val="280"/>
              </a:spcBef>
              <a:spcAft>
                <a:spcPts val="0"/>
              </a:spcAft>
              <a:buClr>
                <a:srgbClr val="8F97C0"/>
              </a:buClr>
              <a:buSzPts val="1400"/>
              <a:buNone/>
              <a:defRPr sz="1400">
                <a:solidFill>
                  <a:srgbClr val="8F97C0"/>
                </a:solidFill>
              </a:defRPr>
            </a:lvl7pPr>
            <a:lvl8pPr marL="3657600" lvl="7" indent="-228600" algn="l" rtl="0">
              <a:spcBef>
                <a:spcPts val="280"/>
              </a:spcBef>
              <a:spcAft>
                <a:spcPts val="0"/>
              </a:spcAft>
              <a:buClr>
                <a:srgbClr val="8F97C0"/>
              </a:buClr>
              <a:buSzPts val="1400"/>
              <a:buNone/>
              <a:defRPr sz="1400">
                <a:solidFill>
                  <a:srgbClr val="8F97C0"/>
                </a:solidFill>
              </a:defRPr>
            </a:lvl8pPr>
            <a:lvl9pPr marL="4114800" lvl="8" indent="-228600" algn="l" rtl="0">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53"/>
        <p:cNvGrpSpPr/>
        <p:nvPr/>
      </p:nvGrpSpPr>
      <p:grpSpPr>
        <a:xfrm>
          <a:off x="0" y="0"/>
          <a:ext cx="0" cy="0"/>
          <a:chOff x="0" y="0"/>
          <a:chExt cx="0" cy="0"/>
        </a:xfrm>
      </p:grpSpPr>
      <p:sp>
        <p:nvSpPr>
          <p:cNvPr id="154" name="Google Shape;154;p31"/>
          <p:cNvSpPr/>
          <p:nvPr/>
        </p:nvSpPr>
        <p:spPr>
          <a:xfrm>
            <a:off x="740809" y="1557077"/>
            <a:ext cx="5185800" cy="487530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155" name="Google Shape;155;p31"/>
          <p:cNvSpPr txBox="1">
            <a:spLocks noGrp="1"/>
          </p:cNvSpPr>
          <p:nvPr>
            <p:ph type="title"/>
          </p:nvPr>
        </p:nvSpPr>
        <p:spPr>
          <a:xfrm>
            <a:off x="1202112" y="4558618"/>
            <a:ext cx="4630200" cy="8385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dk1"/>
              </a:buClr>
              <a:buSzPts val="4000"/>
              <a:buFont typeface="Twentieth Century"/>
              <a:buNone/>
              <a:defRPr sz="4000" b="1" cap="none">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6" name="Google Shape;156;p31"/>
          <p:cNvSpPr txBox="1">
            <a:spLocks noGrp="1"/>
          </p:cNvSpPr>
          <p:nvPr>
            <p:ph type="body" idx="1"/>
          </p:nvPr>
        </p:nvSpPr>
        <p:spPr>
          <a:xfrm>
            <a:off x="1515875" y="5285303"/>
            <a:ext cx="4316400" cy="651000"/>
          </a:xfrm>
          <a:prstGeom prst="rect">
            <a:avLst/>
          </a:prstGeom>
          <a:noFill/>
          <a:ln>
            <a:noFill/>
          </a:ln>
        </p:spPr>
        <p:txBody>
          <a:bodyPr spcFirstLastPara="1" wrap="square" lIns="91425" tIns="45700" rIns="91425" bIns="45700" anchor="t" anchorCtr="0">
            <a:noAutofit/>
          </a:bodyPr>
          <a:lstStyle>
            <a:lvl1pPr marL="457200" lvl="0" indent="-228600" algn="l" rtl="0">
              <a:spcBef>
                <a:spcPts val="400"/>
              </a:spcBef>
              <a:spcAft>
                <a:spcPts val="0"/>
              </a:spcAft>
              <a:buSzPts val="2000"/>
              <a:buNone/>
              <a:defRPr sz="2000">
                <a:solidFill>
                  <a:schemeClr val="dk1"/>
                </a:solidFill>
              </a:defRPr>
            </a:lvl1pPr>
            <a:lvl2pPr marL="914400" lvl="1" indent="-228600" algn="l" rtl="0">
              <a:spcBef>
                <a:spcPts val="360"/>
              </a:spcBef>
              <a:spcAft>
                <a:spcPts val="0"/>
              </a:spcAft>
              <a:buSzPts val="1800"/>
              <a:buNone/>
              <a:defRPr sz="1800">
                <a:solidFill>
                  <a:srgbClr val="8F97C0"/>
                </a:solidFill>
              </a:defRPr>
            </a:lvl2pPr>
            <a:lvl3pPr marL="1371600" lvl="2" indent="-228600" algn="l" rtl="0">
              <a:spcBef>
                <a:spcPts val="320"/>
              </a:spcBef>
              <a:spcAft>
                <a:spcPts val="0"/>
              </a:spcAft>
              <a:buSzPts val="1600"/>
              <a:buNone/>
              <a:defRPr sz="1600">
                <a:solidFill>
                  <a:srgbClr val="8F97C0"/>
                </a:solidFill>
              </a:defRPr>
            </a:lvl3pPr>
            <a:lvl4pPr marL="1828800" lvl="3" indent="-228600" algn="l" rtl="0">
              <a:spcBef>
                <a:spcPts val="280"/>
              </a:spcBef>
              <a:spcAft>
                <a:spcPts val="0"/>
              </a:spcAft>
              <a:buClr>
                <a:srgbClr val="8F97C0"/>
              </a:buClr>
              <a:buSzPts val="1400"/>
              <a:buNone/>
              <a:defRPr sz="1400">
                <a:solidFill>
                  <a:srgbClr val="8F97C0"/>
                </a:solidFill>
              </a:defRPr>
            </a:lvl4pPr>
            <a:lvl5pPr marL="2286000" lvl="4" indent="-228600" algn="l" rtl="0">
              <a:spcBef>
                <a:spcPts val="280"/>
              </a:spcBef>
              <a:spcAft>
                <a:spcPts val="0"/>
              </a:spcAft>
              <a:buClr>
                <a:srgbClr val="8F97C0"/>
              </a:buClr>
              <a:buSzPts val="1400"/>
              <a:buNone/>
              <a:defRPr sz="1400">
                <a:solidFill>
                  <a:srgbClr val="8F97C0"/>
                </a:solidFill>
              </a:defRPr>
            </a:lvl5pPr>
            <a:lvl6pPr marL="2743200" lvl="5" indent="-228600" algn="l" rtl="0">
              <a:spcBef>
                <a:spcPts val="280"/>
              </a:spcBef>
              <a:spcAft>
                <a:spcPts val="0"/>
              </a:spcAft>
              <a:buClr>
                <a:srgbClr val="8F97C0"/>
              </a:buClr>
              <a:buSzPts val="1400"/>
              <a:buNone/>
              <a:defRPr sz="1400">
                <a:solidFill>
                  <a:srgbClr val="8F97C0"/>
                </a:solidFill>
              </a:defRPr>
            </a:lvl6pPr>
            <a:lvl7pPr marL="3200400" lvl="6" indent="-228600" algn="l" rtl="0">
              <a:spcBef>
                <a:spcPts val="280"/>
              </a:spcBef>
              <a:spcAft>
                <a:spcPts val="0"/>
              </a:spcAft>
              <a:buClr>
                <a:srgbClr val="8F97C0"/>
              </a:buClr>
              <a:buSzPts val="1400"/>
              <a:buNone/>
              <a:defRPr sz="1400">
                <a:solidFill>
                  <a:srgbClr val="8F97C0"/>
                </a:solidFill>
              </a:defRPr>
            </a:lvl7pPr>
            <a:lvl8pPr marL="3657600" lvl="7" indent="-228600" algn="l" rtl="0">
              <a:spcBef>
                <a:spcPts val="280"/>
              </a:spcBef>
              <a:spcAft>
                <a:spcPts val="0"/>
              </a:spcAft>
              <a:buClr>
                <a:srgbClr val="8F97C0"/>
              </a:buClr>
              <a:buSzPts val="1400"/>
              <a:buNone/>
              <a:defRPr sz="1400">
                <a:solidFill>
                  <a:srgbClr val="8F97C0"/>
                </a:solidFill>
              </a:defRPr>
            </a:lvl8pPr>
            <a:lvl9pPr marL="4114800" lvl="8" indent="-228600" algn="l" rtl="0">
              <a:spcBef>
                <a:spcPts val="280"/>
              </a:spcBef>
              <a:spcAft>
                <a:spcPts val="0"/>
              </a:spcAft>
              <a:buClr>
                <a:srgbClr val="8F97C0"/>
              </a:buClr>
              <a:buSzPts val="1400"/>
              <a:buNone/>
              <a:defRPr sz="1400">
                <a:solidFill>
                  <a:srgbClr val="8F97C0"/>
                </a:solidFill>
              </a:defRPr>
            </a:lvl9pPr>
          </a:lstStyle>
          <a:p>
            <a:endParaRPr/>
          </a:p>
        </p:txBody>
      </p:sp>
      <p:sp>
        <p:nvSpPr>
          <p:cNvPr id="157" name="Google Shape;157;p31"/>
          <p:cNvSpPr/>
          <p:nvPr/>
        </p:nvSpPr>
        <p:spPr>
          <a:xfrm>
            <a:off x="924307" y="1479300"/>
            <a:ext cx="5185800" cy="4875300"/>
          </a:xfrm>
          <a:prstGeom prst="roundRect">
            <a:avLst>
              <a:gd name="adj" fmla="val 16667"/>
            </a:avLst>
          </a:prstGeom>
          <a:no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8"/>
        <p:cNvGrpSpPr/>
        <p:nvPr/>
      </p:nvGrpSpPr>
      <p:grpSpPr>
        <a:xfrm>
          <a:off x="0" y="0"/>
          <a:ext cx="0" cy="0"/>
          <a:chOff x="0" y="0"/>
          <a:chExt cx="0" cy="0"/>
        </a:xfrm>
      </p:grpSpPr>
      <p:sp>
        <p:nvSpPr>
          <p:cNvPr id="159" name="Google Shape;159;p32"/>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0E1529"/>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0" name="Google Shape;160;p3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rtl="0">
              <a:spcBef>
                <a:spcPts val="640"/>
              </a:spcBef>
              <a:spcAft>
                <a:spcPts val="0"/>
              </a:spcAft>
              <a:buSzPts val="3200"/>
              <a:buNone/>
              <a:defRPr>
                <a:solidFill>
                  <a:schemeClr val="dk1"/>
                </a:solidFill>
              </a:defRPr>
            </a:lvl1pPr>
            <a:lvl2pPr lvl="1" algn="ctr" rtl="0">
              <a:spcBef>
                <a:spcPts val="560"/>
              </a:spcBef>
              <a:spcAft>
                <a:spcPts val="0"/>
              </a:spcAft>
              <a:buSzPts val="2800"/>
              <a:buNone/>
              <a:defRPr>
                <a:solidFill>
                  <a:srgbClr val="8F97C0"/>
                </a:solidFill>
              </a:defRPr>
            </a:lvl2pPr>
            <a:lvl3pPr lvl="2" algn="ctr" rtl="0">
              <a:spcBef>
                <a:spcPts val="480"/>
              </a:spcBef>
              <a:spcAft>
                <a:spcPts val="0"/>
              </a:spcAft>
              <a:buSzPts val="2400"/>
              <a:buNone/>
              <a:defRPr>
                <a:solidFill>
                  <a:srgbClr val="8F97C0"/>
                </a:solidFill>
              </a:defRPr>
            </a:lvl3pPr>
            <a:lvl4pPr lvl="3" algn="ctr" rtl="0">
              <a:spcBef>
                <a:spcPts val="400"/>
              </a:spcBef>
              <a:spcAft>
                <a:spcPts val="0"/>
              </a:spcAft>
              <a:buClr>
                <a:srgbClr val="8F97C0"/>
              </a:buClr>
              <a:buSzPts val="2000"/>
              <a:buNone/>
              <a:defRPr>
                <a:solidFill>
                  <a:srgbClr val="8F97C0"/>
                </a:solidFill>
              </a:defRPr>
            </a:lvl4pPr>
            <a:lvl5pPr lvl="4" algn="ctr" rtl="0">
              <a:spcBef>
                <a:spcPts val="400"/>
              </a:spcBef>
              <a:spcAft>
                <a:spcPts val="0"/>
              </a:spcAft>
              <a:buClr>
                <a:srgbClr val="8F97C0"/>
              </a:buClr>
              <a:buSzPts val="2000"/>
              <a:buNone/>
              <a:defRPr>
                <a:solidFill>
                  <a:srgbClr val="8F97C0"/>
                </a:solidFill>
              </a:defRPr>
            </a:lvl5pPr>
            <a:lvl6pPr lvl="5" algn="ctr" rtl="0">
              <a:spcBef>
                <a:spcPts val="400"/>
              </a:spcBef>
              <a:spcAft>
                <a:spcPts val="0"/>
              </a:spcAft>
              <a:buClr>
                <a:srgbClr val="8F97C0"/>
              </a:buClr>
              <a:buSzPts val="2000"/>
              <a:buNone/>
              <a:defRPr>
                <a:solidFill>
                  <a:srgbClr val="8F97C0"/>
                </a:solidFill>
              </a:defRPr>
            </a:lvl6pPr>
            <a:lvl7pPr lvl="6" algn="ctr" rtl="0">
              <a:spcBef>
                <a:spcPts val="400"/>
              </a:spcBef>
              <a:spcAft>
                <a:spcPts val="0"/>
              </a:spcAft>
              <a:buClr>
                <a:srgbClr val="8F97C0"/>
              </a:buClr>
              <a:buSzPts val="2000"/>
              <a:buNone/>
              <a:defRPr>
                <a:solidFill>
                  <a:srgbClr val="8F97C0"/>
                </a:solidFill>
              </a:defRPr>
            </a:lvl7pPr>
            <a:lvl8pPr lvl="7" algn="ctr" rtl="0">
              <a:spcBef>
                <a:spcPts val="400"/>
              </a:spcBef>
              <a:spcAft>
                <a:spcPts val="0"/>
              </a:spcAft>
              <a:buClr>
                <a:srgbClr val="8F97C0"/>
              </a:buClr>
              <a:buSzPts val="2000"/>
              <a:buNone/>
              <a:defRPr>
                <a:solidFill>
                  <a:srgbClr val="8F97C0"/>
                </a:solidFill>
              </a:defRPr>
            </a:lvl8pPr>
            <a:lvl9pPr lvl="8" algn="ctr" rtl="0">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0E1529"/>
              </a:buClr>
              <a:buSzPts val="4000"/>
              <a:buFont typeface="Twentieth Century"/>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solidFill>
                  <a:srgbClr val="3366FF"/>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1"/>
        <p:cNvGrpSpPr/>
        <p:nvPr/>
      </p:nvGrpSpPr>
      <p:grpSpPr>
        <a:xfrm>
          <a:off x="0" y="0"/>
          <a:ext cx="0" cy="0"/>
          <a:chOff x="0" y="0"/>
          <a:chExt cx="0" cy="0"/>
        </a:xfrm>
      </p:grpSpPr>
      <p:sp>
        <p:nvSpPr>
          <p:cNvPr id="162" name="Google Shape;162;p33"/>
          <p:cNvSpPr txBox="1">
            <a:spLocks noGrp="1"/>
          </p:cNvSpPr>
          <p:nvPr>
            <p:ph type="title"/>
          </p:nvPr>
        </p:nvSpPr>
        <p:spPr>
          <a:xfrm>
            <a:off x="1096010" y="313387"/>
            <a:ext cx="7149900" cy="653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0E1529"/>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3" name="Google Shape;163;p33"/>
          <p:cNvSpPr txBox="1">
            <a:spLocks noGrp="1"/>
          </p:cNvSpPr>
          <p:nvPr>
            <p:ph type="body" idx="1"/>
          </p:nvPr>
        </p:nvSpPr>
        <p:spPr>
          <a:xfrm>
            <a:off x="364604" y="1600200"/>
            <a:ext cx="4038600" cy="4697100"/>
          </a:xfrm>
          <a:prstGeom prst="rect">
            <a:avLst/>
          </a:prstGeom>
          <a:noFill/>
          <a:ln>
            <a:noFill/>
          </a:ln>
        </p:spPr>
        <p:txBody>
          <a:bodyPr spcFirstLastPara="1" wrap="square" lIns="91425" tIns="45700" rIns="91425" bIns="45700" anchor="t" anchorCtr="0">
            <a:noAutofit/>
          </a:bodyPr>
          <a:lstStyle>
            <a:lvl1pPr marL="457200" lvl="0" indent="-228600" algn="l" rtl="0">
              <a:spcBef>
                <a:spcPts val="560"/>
              </a:spcBef>
              <a:spcAft>
                <a:spcPts val="0"/>
              </a:spcAft>
              <a:buSzPts val="2800"/>
              <a:buNone/>
              <a:defRPr sz="2800"/>
            </a:lvl1pPr>
            <a:lvl2pPr marL="914400" lvl="1" indent="-381000" algn="l" rtl="0">
              <a:spcBef>
                <a:spcPts val="480"/>
              </a:spcBef>
              <a:spcAft>
                <a:spcPts val="0"/>
              </a:spcAft>
              <a:buSzPts val="2400"/>
              <a:buChar char="▪"/>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Clr>
                <a:schemeClr val="dk2"/>
              </a:buClr>
              <a:buSzPts val="1800"/>
              <a:buChar char="•"/>
              <a:defRPr sz="1800"/>
            </a:lvl4pPr>
            <a:lvl5pPr marL="2286000" lvl="4" indent="-342900" algn="l" rtl="0">
              <a:spcBef>
                <a:spcPts val="360"/>
              </a:spcBef>
              <a:spcAft>
                <a:spcPts val="0"/>
              </a:spcAft>
              <a:buClr>
                <a:schemeClr val="dk2"/>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64" name="Google Shape;164;p33"/>
          <p:cNvSpPr txBox="1">
            <a:spLocks noGrp="1"/>
          </p:cNvSpPr>
          <p:nvPr>
            <p:ph type="body" idx="2"/>
          </p:nvPr>
        </p:nvSpPr>
        <p:spPr>
          <a:xfrm>
            <a:off x="4555604" y="1600200"/>
            <a:ext cx="4038600" cy="4697100"/>
          </a:xfrm>
          <a:prstGeom prst="rect">
            <a:avLst/>
          </a:prstGeom>
          <a:noFill/>
          <a:ln>
            <a:noFill/>
          </a:ln>
        </p:spPr>
        <p:txBody>
          <a:bodyPr spcFirstLastPara="1" wrap="square" lIns="91425" tIns="45700" rIns="91425" bIns="45700" anchor="t" anchorCtr="0">
            <a:noAutofit/>
          </a:bodyPr>
          <a:lstStyle>
            <a:lvl1pPr marL="457200" lvl="0" indent="-228600" algn="l" rtl="0">
              <a:spcBef>
                <a:spcPts val="560"/>
              </a:spcBef>
              <a:spcAft>
                <a:spcPts val="0"/>
              </a:spcAft>
              <a:buSzPts val="2800"/>
              <a:buNone/>
              <a:defRPr sz="2800"/>
            </a:lvl1pPr>
            <a:lvl2pPr marL="914400" lvl="1" indent="-381000" algn="l" rtl="0">
              <a:spcBef>
                <a:spcPts val="480"/>
              </a:spcBef>
              <a:spcAft>
                <a:spcPts val="0"/>
              </a:spcAft>
              <a:buSzPts val="2400"/>
              <a:buChar char="▪"/>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Clr>
                <a:schemeClr val="dk2"/>
              </a:buClr>
              <a:buSzPts val="1800"/>
              <a:buChar char="•"/>
              <a:defRPr sz="1800"/>
            </a:lvl4pPr>
            <a:lvl5pPr marL="2286000" lvl="4" indent="-342900" algn="l" rtl="0">
              <a:spcBef>
                <a:spcPts val="360"/>
              </a:spcBef>
              <a:spcAft>
                <a:spcPts val="0"/>
              </a:spcAft>
              <a:buClr>
                <a:schemeClr val="dk2"/>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5"/>
        <p:cNvGrpSpPr/>
        <p:nvPr/>
      </p:nvGrpSpPr>
      <p:grpSpPr>
        <a:xfrm>
          <a:off x="0" y="0"/>
          <a:ext cx="0" cy="0"/>
          <a:chOff x="0" y="0"/>
          <a:chExt cx="0" cy="0"/>
        </a:xfrm>
      </p:grpSpPr>
      <p:sp>
        <p:nvSpPr>
          <p:cNvPr id="166" name="Google Shape;166;p34"/>
          <p:cNvSpPr txBox="1">
            <a:spLocks noGrp="1"/>
          </p:cNvSpPr>
          <p:nvPr>
            <p:ph type="title"/>
          </p:nvPr>
        </p:nvSpPr>
        <p:spPr>
          <a:xfrm>
            <a:off x="1136031" y="286645"/>
            <a:ext cx="7087200" cy="6786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0E1529"/>
              </a:buClr>
              <a:buSzPts val="3600"/>
              <a:buFont typeface="Twentieth Century"/>
              <a:buNone/>
              <a:defRPr sz="3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7" name="Google Shape;167;p34"/>
          <p:cNvSpPr txBox="1">
            <a:spLocks noGrp="1"/>
          </p:cNvSpPr>
          <p:nvPr>
            <p:ph type="body" idx="1"/>
          </p:nvPr>
        </p:nvSpPr>
        <p:spPr>
          <a:xfrm>
            <a:off x="324920" y="1521883"/>
            <a:ext cx="40401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SzPts val="2400"/>
              <a:buNone/>
              <a:defRPr sz="2400" b="1"/>
            </a:lvl1pPr>
            <a:lvl2pPr marL="914400" lvl="1" indent="-228600" algn="l" rtl="0">
              <a:spcBef>
                <a:spcPts val="400"/>
              </a:spcBef>
              <a:spcAft>
                <a:spcPts val="0"/>
              </a:spcAft>
              <a:buSzPts val="2000"/>
              <a:buNone/>
              <a:defRPr sz="2000" b="1"/>
            </a:lvl2pPr>
            <a:lvl3pPr marL="1371600" lvl="2" indent="-228600" algn="l" rtl="0">
              <a:spcBef>
                <a:spcPts val="360"/>
              </a:spcBef>
              <a:spcAft>
                <a:spcPts val="0"/>
              </a:spcAft>
              <a:buSzPts val="1800"/>
              <a:buNone/>
              <a:defRPr sz="1800" b="1"/>
            </a:lvl3pPr>
            <a:lvl4pPr marL="1828800" lvl="3" indent="-228600" algn="l" rtl="0">
              <a:spcBef>
                <a:spcPts val="320"/>
              </a:spcBef>
              <a:spcAft>
                <a:spcPts val="0"/>
              </a:spcAft>
              <a:buClr>
                <a:schemeClr val="dk2"/>
              </a:buClr>
              <a:buSzPts val="1600"/>
              <a:buNone/>
              <a:defRPr sz="1600" b="1"/>
            </a:lvl4pPr>
            <a:lvl5pPr marL="2286000" lvl="4" indent="-228600" algn="l" rtl="0">
              <a:spcBef>
                <a:spcPts val="320"/>
              </a:spcBef>
              <a:spcAft>
                <a:spcPts val="0"/>
              </a:spcAft>
              <a:buClr>
                <a:schemeClr val="dk2"/>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68" name="Google Shape;168;p34"/>
          <p:cNvSpPr txBox="1">
            <a:spLocks noGrp="1"/>
          </p:cNvSpPr>
          <p:nvPr>
            <p:ph type="body" idx="2"/>
          </p:nvPr>
        </p:nvSpPr>
        <p:spPr>
          <a:xfrm>
            <a:off x="324920" y="2161645"/>
            <a:ext cx="4040100" cy="4109400"/>
          </a:xfrm>
          <a:prstGeom prst="rect">
            <a:avLst/>
          </a:prstGeom>
          <a:noFill/>
          <a:ln>
            <a:noFill/>
          </a:ln>
        </p:spPr>
        <p:txBody>
          <a:bodyPr spcFirstLastPara="1" wrap="square" lIns="91425" tIns="45700" rIns="91425" bIns="45700" anchor="t" anchorCtr="0">
            <a:noAutofit/>
          </a:bodyPr>
          <a:lstStyle>
            <a:lvl1pPr marL="457200" lvl="0" indent="-228600" algn="l" rtl="0">
              <a:spcBef>
                <a:spcPts val="480"/>
              </a:spcBef>
              <a:spcAft>
                <a:spcPts val="0"/>
              </a:spcAft>
              <a:buSzPts val="2400"/>
              <a:buNone/>
              <a:defRPr sz="2400"/>
            </a:lvl1pPr>
            <a:lvl2pPr marL="914400" lvl="1" indent="-355600" algn="l" rtl="0">
              <a:spcBef>
                <a:spcPts val="400"/>
              </a:spcBef>
              <a:spcAft>
                <a:spcPts val="0"/>
              </a:spcAft>
              <a:buSzPts val="2000"/>
              <a:buChar char="▪"/>
              <a:defRPr sz="2000"/>
            </a:lvl2pPr>
            <a:lvl3pPr marL="1371600" lvl="2" indent="-342900" algn="l" rtl="0">
              <a:spcBef>
                <a:spcPts val="360"/>
              </a:spcBef>
              <a:spcAft>
                <a:spcPts val="0"/>
              </a:spcAft>
              <a:buSzPts val="1800"/>
              <a:buChar char="▪"/>
              <a:defRPr sz="1800"/>
            </a:lvl3pPr>
            <a:lvl4pPr marL="1828800" lvl="3" indent="-330200" algn="l" rtl="0">
              <a:spcBef>
                <a:spcPts val="320"/>
              </a:spcBef>
              <a:spcAft>
                <a:spcPts val="0"/>
              </a:spcAft>
              <a:buClr>
                <a:schemeClr val="dk2"/>
              </a:buClr>
              <a:buSzPts val="1600"/>
              <a:buChar char="•"/>
              <a:defRPr sz="1600"/>
            </a:lvl4pPr>
            <a:lvl5pPr marL="2286000" lvl="4" indent="-330200" algn="l" rtl="0">
              <a:spcBef>
                <a:spcPts val="320"/>
              </a:spcBef>
              <a:spcAft>
                <a:spcPts val="0"/>
              </a:spcAft>
              <a:buClr>
                <a:schemeClr val="dk2"/>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169" name="Google Shape;169;p34"/>
          <p:cNvSpPr txBox="1">
            <a:spLocks noGrp="1"/>
          </p:cNvSpPr>
          <p:nvPr>
            <p:ph type="body" idx="3"/>
          </p:nvPr>
        </p:nvSpPr>
        <p:spPr>
          <a:xfrm>
            <a:off x="4512745" y="1521883"/>
            <a:ext cx="40419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SzPts val="2400"/>
              <a:buNone/>
              <a:defRPr sz="2400" b="1"/>
            </a:lvl1pPr>
            <a:lvl2pPr marL="914400" lvl="1" indent="-228600" algn="l" rtl="0">
              <a:spcBef>
                <a:spcPts val="400"/>
              </a:spcBef>
              <a:spcAft>
                <a:spcPts val="0"/>
              </a:spcAft>
              <a:buSzPts val="2000"/>
              <a:buNone/>
              <a:defRPr sz="2000" b="1"/>
            </a:lvl2pPr>
            <a:lvl3pPr marL="1371600" lvl="2" indent="-228600" algn="l" rtl="0">
              <a:spcBef>
                <a:spcPts val="360"/>
              </a:spcBef>
              <a:spcAft>
                <a:spcPts val="0"/>
              </a:spcAft>
              <a:buSzPts val="1800"/>
              <a:buNone/>
              <a:defRPr sz="1800" b="1"/>
            </a:lvl3pPr>
            <a:lvl4pPr marL="1828800" lvl="3" indent="-228600" algn="l" rtl="0">
              <a:spcBef>
                <a:spcPts val="320"/>
              </a:spcBef>
              <a:spcAft>
                <a:spcPts val="0"/>
              </a:spcAft>
              <a:buClr>
                <a:schemeClr val="dk2"/>
              </a:buClr>
              <a:buSzPts val="1600"/>
              <a:buNone/>
              <a:defRPr sz="1600" b="1"/>
            </a:lvl4pPr>
            <a:lvl5pPr marL="2286000" lvl="4" indent="-228600" algn="l" rtl="0">
              <a:spcBef>
                <a:spcPts val="320"/>
              </a:spcBef>
              <a:spcAft>
                <a:spcPts val="0"/>
              </a:spcAft>
              <a:buClr>
                <a:schemeClr val="dk2"/>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70" name="Google Shape;170;p34"/>
          <p:cNvSpPr txBox="1">
            <a:spLocks noGrp="1"/>
          </p:cNvSpPr>
          <p:nvPr>
            <p:ph type="body" idx="4"/>
          </p:nvPr>
        </p:nvSpPr>
        <p:spPr>
          <a:xfrm>
            <a:off x="4512745" y="2161645"/>
            <a:ext cx="4041900" cy="4109400"/>
          </a:xfrm>
          <a:prstGeom prst="rect">
            <a:avLst/>
          </a:prstGeom>
          <a:noFill/>
          <a:ln>
            <a:noFill/>
          </a:ln>
        </p:spPr>
        <p:txBody>
          <a:bodyPr spcFirstLastPara="1" wrap="square" lIns="91425" tIns="45700" rIns="91425" bIns="45700" anchor="t" anchorCtr="0">
            <a:noAutofit/>
          </a:bodyPr>
          <a:lstStyle>
            <a:lvl1pPr marL="457200" lvl="0" indent="-228600" algn="l" rtl="0">
              <a:spcBef>
                <a:spcPts val="480"/>
              </a:spcBef>
              <a:spcAft>
                <a:spcPts val="0"/>
              </a:spcAft>
              <a:buSzPts val="2400"/>
              <a:buNone/>
              <a:defRPr sz="2400"/>
            </a:lvl1pPr>
            <a:lvl2pPr marL="914400" lvl="1" indent="-355600" algn="l" rtl="0">
              <a:spcBef>
                <a:spcPts val="400"/>
              </a:spcBef>
              <a:spcAft>
                <a:spcPts val="0"/>
              </a:spcAft>
              <a:buSzPts val="2000"/>
              <a:buChar char="▪"/>
              <a:defRPr sz="2000"/>
            </a:lvl2pPr>
            <a:lvl3pPr marL="1371600" lvl="2" indent="-342900" algn="l" rtl="0">
              <a:spcBef>
                <a:spcPts val="360"/>
              </a:spcBef>
              <a:spcAft>
                <a:spcPts val="0"/>
              </a:spcAft>
              <a:buSzPts val="1800"/>
              <a:buChar char="▪"/>
              <a:defRPr sz="1800"/>
            </a:lvl3pPr>
            <a:lvl4pPr marL="1828800" lvl="3" indent="-330200" algn="l" rtl="0">
              <a:spcBef>
                <a:spcPts val="320"/>
              </a:spcBef>
              <a:spcAft>
                <a:spcPts val="0"/>
              </a:spcAft>
              <a:buClr>
                <a:schemeClr val="dk2"/>
              </a:buClr>
              <a:buSzPts val="1600"/>
              <a:buChar char="•"/>
              <a:defRPr sz="1600"/>
            </a:lvl4pPr>
            <a:lvl5pPr marL="2286000" lvl="4" indent="-330200" algn="l" rtl="0">
              <a:spcBef>
                <a:spcPts val="320"/>
              </a:spcBef>
              <a:spcAft>
                <a:spcPts val="0"/>
              </a:spcAft>
              <a:buClr>
                <a:schemeClr val="dk2"/>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71"/>
        <p:cNvGrpSpPr/>
        <p:nvPr/>
      </p:nvGrpSpPr>
      <p:grpSpPr>
        <a:xfrm>
          <a:off x="0" y="0"/>
          <a:ext cx="0" cy="0"/>
          <a:chOff x="0" y="0"/>
          <a:chExt cx="0" cy="0"/>
        </a:xfrm>
      </p:grpSpPr>
      <p:sp>
        <p:nvSpPr>
          <p:cNvPr id="172" name="Google Shape;172;p35"/>
          <p:cNvSpPr txBox="1">
            <a:spLocks noGrp="1"/>
          </p:cNvSpPr>
          <p:nvPr>
            <p:ph type="title"/>
          </p:nvPr>
        </p:nvSpPr>
        <p:spPr>
          <a:xfrm>
            <a:off x="1096010" y="313387"/>
            <a:ext cx="7149900" cy="653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0E1529"/>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3"/>
        <p:cNvGrpSpPr/>
        <p:nvPr/>
      </p:nvGrpSpPr>
      <p:grpSpPr>
        <a:xfrm>
          <a:off x="0" y="0"/>
          <a:ext cx="0" cy="0"/>
          <a:chOff x="0" y="0"/>
          <a:chExt cx="0" cy="0"/>
        </a:xfrm>
      </p:grpSpPr>
      <p:sp>
        <p:nvSpPr>
          <p:cNvPr id="174" name="Google Shape;174;p3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5" name="Google Shape;175;p3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6" name="Google Shape;176;p3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3A54A5"/>
                </a:solidFill>
                <a:latin typeface="Calibri"/>
                <a:ea typeface="Calibri"/>
                <a:cs typeface="Calibri"/>
                <a:sym typeface="Calibri"/>
              </a:defRPr>
            </a:lvl1pPr>
            <a:lvl2pPr marL="0" marR="0" lvl="1" indent="0" algn="l" rtl="0">
              <a:spcBef>
                <a:spcPts val="0"/>
              </a:spcBef>
              <a:buNone/>
              <a:defRPr sz="1800">
                <a:solidFill>
                  <a:srgbClr val="3A54A5"/>
                </a:solidFill>
                <a:latin typeface="Calibri"/>
                <a:ea typeface="Calibri"/>
                <a:cs typeface="Calibri"/>
                <a:sym typeface="Calibri"/>
              </a:defRPr>
            </a:lvl2pPr>
            <a:lvl3pPr marL="0" marR="0" lvl="2" indent="0" algn="l" rtl="0">
              <a:spcBef>
                <a:spcPts val="0"/>
              </a:spcBef>
              <a:buNone/>
              <a:defRPr sz="1800">
                <a:solidFill>
                  <a:srgbClr val="3A54A5"/>
                </a:solidFill>
                <a:latin typeface="Calibri"/>
                <a:ea typeface="Calibri"/>
                <a:cs typeface="Calibri"/>
                <a:sym typeface="Calibri"/>
              </a:defRPr>
            </a:lvl3pPr>
            <a:lvl4pPr marL="0" marR="0" lvl="3" indent="0" algn="l" rtl="0">
              <a:spcBef>
                <a:spcPts val="0"/>
              </a:spcBef>
              <a:buNone/>
              <a:defRPr sz="1800">
                <a:solidFill>
                  <a:srgbClr val="3A54A5"/>
                </a:solidFill>
                <a:latin typeface="Calibri"/>
                <a:ea typeface="Calibri"/>
                <a:cs typeface="Calibri"/>
                <a:sym typeface="Calibri"/>
              </a:defRPr>
            </a:lvl4pPr>
            <a:lvl5pPr marL="0" marR="0" lvl="4" indent="0" algn="l" rtl="0">
              <a:spcBef>
                <a:spcPts val="0"/>
              </a:spcBef>
              <a:buNone/>
              <a:defRPr sz="1800">
                <a:solidFill>
                  <a:srgbClr val="3A54A5"/>
                </a:solidFill>
                <a:latin typeface="Calibri"/>
                <a:ea typeface="Calibri"/>
                <a:cs typeface="Calibri"/>
                <a:sym typeface="Calibri"/>
              </a:defRPr>
            </a:lvl5pPr>
            <a:lvl6pPr marL="0" marR="0" lvl="5" indent="0" algn="l" rtl="0">
              <a:spcBef>
                <a:spcPts val="0"/>
              </a:spcBef>
              <a:buNone/>
              <a:defRPr sz="1800">
                <a:solidFill>
                  <a:srgbClr val="3A54A5"/>
                </a:solidFill>
                <a:latin typeface="Calibri"/>
                <a:ea typeface="Calibri"/>
                <a:cs typeface="Calibri"/>
                <a:sym typeface="Calibri"/>
              </a:defRPr>
            </a:lvl6pPr>
            <a:lvl7pPr marL="0" marR="0" lvl="6" indent="0" algn="l" rtl="0">
              <a:spcBef>
                <a:spcPts val="0"/>
              </a:spcBef>
              <a:buNone/>
              <a:defRPr sz="1800">
                <a:solidFill>
                  <a:srgbClr val="3A54A5"/>
                </a:solidFill>
                <a:latin typeface="Calibri"/>
                <a:ea typeface="Calibri"/>
                <a:cs typeface="Calibri"/>
                <a:sym typeface="Calibri"/>
              </a:defRPr>
            </a:lvl7pPr>
            <a:lvl8pPr marL="0" marR="0" lvl="7" indent="0" algn="l" rtl="0">
              <a:spcBef>
                <a:spcPts val="0"/>
              </a:spcBef>
              <a:buNone/>
              <a:defRPr sz="1800">
                <a:solidFill>
                  <a:srgbClr val="3A54A5"/>
                </a:solidFill>
                <a:latin typeface="Calibri"/>
                <a:ea typeface="Calibri"/>
                <a:cs typeface="Calibri"/>
                <a:sym typeface="Calibri"/>
              </a:defRPr>
            </a:lvl8pPr>
            <a:lvl9pPr marL="0" marR="0" lvl="8" indent="0" algn="l" rtl="0">
              <a:spcBef>
                <a:spcPts val="0"/>
              </a:spcBef>
              <a:buNone/>
              <a:defRPr sz="1800">
                <a:solidFill>
                  <a:srgbClr val="3A54A5"/>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5"/>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57150" algn="ctr" rtl="0">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57150" algn="ctr" rtl="0">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57150" algn="ctr" rtl="0">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57150" algn="ctr" rtl="0">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57150" algn="ctr" rtl="0">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57150" algn="ctr" rtl="0">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57150" algn="ctr" rtl="0">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57150" algn="ctr" rtl="0">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57150" algn="ctr" rtl="0">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57150" algn="ctr" rtl="0">
              <a:spcBef>
                <a:spcPts val="0"/>
              </a:spcBef>
              <a:spcAft>
                <a:spcPts val="0"/>
              </a:spcAft>
              <a:buNone/>
            </a:pPr>
            <a:endParaRPr/>
          </a:p>
          <a:p>
            <a:pPr marL="457200" lvl="1" indent="25400" algn="l" rtl="0">
              <a:spcBef>
                <a:spcPts val="0"/>
              </a:spcBef>
              <a:spcAft>
                <a:spcPts val="0"/>
              </a:spcAft>
              <a:buSzPts val="1800"/>
              <a:buFont typeface="Courier New"/>
              <a:buNone/>
            </a:pPr>
            <a:endParaRPr sz="1800">
              <a:solidFill>
                <a:schemeClr val="dk1"/>
              </a:solidFill>
            </a:endParaRPr>
          </a:p>
          <a:p>
            <a:pPr marL="914400" lvl="2" indent="25400" algn="l" rtl="0">
              <a:spcBef>
                <a:spcPts val="0"/>
              </a:spcBef>
              <a:spcAft>
                <a:spcPts val="0"/>
              </a:spcAft>
              <a:buSzPts val="1800"/>
              <a:buFont typeface="Noto Sans Symbols"/>
              <a:buNone/>
            </a:pPr>
            <a:endParaRPr sz="1800">
              <a:solidFill>
                <a:schemeClr val="dk1"/>
              </a:solidFill>
            </a:endParaRPr>
          </a:p>
          <a:p>
            <a:pPr marL="1371600" lvl="3" indent="25400" algn="l" rtl="0">
              <a:spcBef>
                <a:spcPts val="0"/>
              </a:spcBef>
              <a:spcAft>
                <a:spcPts val="0"/>
              </a:spcAft>
              <a:buSzPts val="1800"/>
              <a:buNone/>
            </a:pPr>
            <a:endParaRPr sz="1800">
              <a:solidFill>
                <a:schemeClr val="dk1"/>
              </a:solidFill>
            </a:endParaRPr>
          </a:p>
          <a:p>
            <a:pPr marL="1828800" lvl="4" indent="25400" algn="l" rtl="0">
              <a:spcBef>
                <a:spcPts val="0"/>
              </a:spcBef>
              <a:spcAft>
                <a:spcPts val="0"/>
              </a:spcAft>
              <a:buSzPts val="1800"/>
              <a:buFont typeface="Courier New"/>
              <a:buNone/>
            </a:pPr>
            <a:endParaRPr sz="1800">
              <a:solidFill>
                <a:schemeClr val="dk1"/>
              </a:solidFill>
            </a:endParaRPr>
          </a:p>
          <a:p>
            <a:pPr marL="2286000" lvl="5" indent="25400" algn="l" rtl="0">
              <a:spcBef>
                <a:spcPts val="0"/>
              </a:spcBef>
              <a:spcAft>
                <a:spcPts val="0"/>
              </a:spcAft>
              <a:buSzPts val="1800"/>
              <a:buFont typeface="Noto Sans Symbols"/>
              <a:buNone/>
            </a:pPr>
            <a:endParaRPr sz="1800">
              <a:solidFill>
                <a:schemeClr val="dk1"/>
              </a:solidFill>
            </a:endParaRPr>
          </a:p>
          <a:p>
            <a:pPr marL="2743200" lvl="6" indent="25400" algn="l" rtl="0">
              <a:spcBef>
                <a:spcPts val="0"/>
              </a:spcBef>
              <a:spcAft>
                <a:spcPts val="0"/>
              </a:spcAft>
              <a:buSzPts val="1800"/>
              <a:buNone/>
            </a:pPr>
            <a:endParaRPr sz="1800">
              <a:solidFill>
                <a:schemeClr val="dk1"/>
              </a:solidFill>
            </a:endParaRPr>
          </a:p>
          <a:p>
            <a:pPr marL="3200400" lvl="7" indent="25400" algn="l" rtl="0">
              <a:spcBef>
                <a:spcPts val="0"/>
              </a:spcBef>
              <a:spcAft>
                <a:spcPts val="0"/>
              </a:spcAft>
              <a:buSzPts val="1800"/>
              <a:buFont typeface="Courier New"/>
              <a:buNone/>
            </a:pPr>
            <a:endParaRPr sz="1800">
              <a:solidFill>
                <a:schemeClr val="dk1"/>
              </a:solidFill>
            </a:endParaRPr>
          </a:p>
          <a:p>
            <a:pPr marL="3657600" lvl="8" indent="25400" algn="l" rtl="0">
              <a:spcBef>
                <a:spcPts val="0"/>
              </a:spcBef>
              <a:spcAft>
                <a:spcPts val="0"/>
              </a:spcAft>
              <a:buSzPts val="1800"/>
              <a:buFont typeface="Noto Sans Symbols"/>
              <a:buNone/>
            </a:pPr>
            <a:endParaRPr sz="1800">
              <a:solidFill>
                <a:schemeClr val="dk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3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LOGO">
  <p:cSld name="TITLE and LOGO">
    <p:spTree>
      <p:nvGrpSpPr>
        <p:cNvPr id="1" name="Shape 35"/>
        <p:cNvGrpSpPr/>
        <p:nvPr/>
      </p:nvGrpSpPr>
      <p:grpSpPr>
        <a:xfrm>
          <a:off x="0" y="0"/>
          <a:ext cx="0" cy="0"/>
          <a:chOff x="0" y="0"/>
          <a:chExt cx="0" cy="0"/>
        </a:xfrm>
      </p:grpSpPr>
      <p:cxnSp>
        <p:nvCxnSpPr>
          <p:cNvPr id="36" name="Google Shape;36;p10"/>
          <p:cNvCxnSpPr/>
          <p:nvPr/>
        </p:nvCxnSpPr>
        <p:spPr>
          <a:xfrm>
            <a:off x="352425" y="457200"/>
            <a:ext cx="0" cy="516732"/>
          </a:xfrm>
          <a:prstGeom prst="straightConnector1">
            <a:avLst/>
          </a:prstGeom>
          <a:noFill/>
          <a:ln w="63500" cap="flat" cmpd="sng">
            <a:solidFill>
              <a:srgbClr val="0078C0"/>
            </a:solidFill>
            <a:prstDash val="solid"/>
            <a:miter lim="800000"/>
            <a:headEnd type="none" w="sm" len="sm"/>
            <a:tailEnd type="none" w="sm" len="sm"/>
          </a:ln>
        </p:spPr>
      </p:cxnSp>
      <p:sp>
        <p:nvSpPr>
          <p:cNvPr id="37" name="Google Shape;37;p10"/>
          <p:cNvSpPr txBox="1">
            <a:spLocks noGrp="1"/>
          </p:cNvSpPr>
          <p:nvPr>
            <p:ph type="title"/>
          </p:nvPr>
        </p:nvSpPr>
        <p:spPr>
          <a:xfrm>
            <a:off x="438150" y="380941"/>
            <a:ext cx="2724150" cy="669414"/>
          </a:xfrm>
          <a:prstGeom prst="rect">
            <a:avLst/>
          </a:prstGeom>
          <a:noFill/>
          <a:ln>
            <a:noFill/>
          </a:ln>
        </p:spPr>
        <p:txBody>
          <a:bodyPr spcFirstLastPara="1" wrap="square" lIns="45725" tIns="45725" rIns="45725" bIns="45725" anchor="t" anchorCtr="0">
            <a:noAutofit/>
          </a:bodyPr>
          <a:lstStyle>
            <a:lvl1pPr marR="0" lvl="0" algn="l" rtl="0">
              <a:lnSpc>
                <a:spcPct val="90000"/>
              </a:lnSpc>
              <a:spcBef>
                <a:spcPts val="0"/>
              </a:spcBef>
              <a:spcAft>
                <a:spcPts val="0"/>
              </a:spcAft>
              <a:buClr>
                <a:srgbClr val="000000"/>
              </a:buClr>
              <a:buSzPts val="700"/>
              <a:buFont typeface="Arial"/>
              <a:buNone/>
              <a:defRPr sz="2300" b="1"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Gray bar no logo">
  <p:cSld name="Gray bar no logo">
    <p:spTree>
      <p:nvGrpSpPr>
        <p:cNvPr id="1" name="Shape 38"/>
        <p:cNvGrpSpPr/>
        <p:nvPr/>
      </p:nvGrpSpPr>
      <p:grpSpPr>
        <a:xfrm>
          <a:off x="0" y="0"/>
          <a:ext cx="0" cy="0"/>
          <a:chOff x="0" y="0"/>
          <a:chExt cx="0" cy="0"/>
        </a:xfrm>
      </p:grpSpPr>
      <p:pic>
        <p:nvPicPr>
          <p:cNvPr id="39" name="Google Shape;39;p11"/>
          <p:cNvPicPr preferRelativeResize="0"/>
          <p:nvPr/>
        </p:nvPicPr>
        <p:blipFill rotWithShape="1">
          <a:blip r:embed="rId2">
            <a:alphaModFix/>
          </a:blip>
          <a:srcRect/>
          <a:stretch/>
        </p:blipFill>
        <p:spPr>
          <a:xfrm>
            <a:off x="0" y="0"/>
            <a:ext cx="2616591" cy="6858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1.jpg"/><Relationship Id="rId5" Type="http://schemas.openxmlformats.org/officeDocument/2006/relationships/slideLayout" Target="../slideLayouts/slideLayout29.xml"/><Relationship Id="rId10"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997933" y="251382"/>
            <a:ext cx="7275042" cy="65309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0E1529"/>
              </a:buClr>
              <a:buSzPts val="3600"/>
              <a:buFont typeface="Twentieth Century"/>
              <a:buNone/>
              <a:defRPr sz="3600" b="0" i="0" u="none" strike="noStrike" cap="none">
                <a:solidFill>
                  <a:srgbClr val="0E1529"/>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964274" y="1600200"/>
            <a:ext cx="7308700" cy="43736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1"/>
              </a:buClr>
              <a:buSzPts val="3200"/>
              <a:buFont typeface="Noto Sans Symbols"/>
              <a:buNone/>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p:nvPr/>
        </p:nvSpPr>
        <p:spPr>
          <a:xfrm>
            <a:off x="2119857" y="6038911"/>
            <a:ext cx="5090504" cy="584776"/>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800" b="0" i="0" u="none" strike="noStrike" cap="none" dirty="0">
              <a:solidFill>
                <a:srgbClr val="3A53A5"/>
              </a:solidFill>
              <a:latin typeface="Twentieth Century"/>
              <a:ea typeface="Twentieth Century"/>
              <a:cs typeface="Twentieth Century"/>
              <a:sym typeface="Twentieth Century"/>
            </a:endParaRPr>
          </a:p>
          <a:p>
            <a:pPr marL="0" marR="0" lvl="0" indent="0" algn="r" rtl="0">
              <a:spcBef>
                <a:spcPts val="0"/>
              </a:spcBef>
              <a:spcAft>
                <a:spcPts val="0"/>
              </a:spcAft>
              <a:buNone/>
            </a:pPr>
            <a:r>
              <a:rPr lang="en-US" dirty="0">
                <a:solidFill>
                  <a:srgbClr val="3A53A5"/>
                </a:solidFill>
                <a:latin typeface="Twentieth Century"/>
                <a:ea typeface="Twentieth Century"/>
                <a:cs typeface="Twentieth Century"/>
                <a:sym typeface="Twentieth Century"/>
              </a:rPr>
              <a:t>5-Point Approach</a:t>
            </a:r>
            <a:r>
              <a:rPr lang="en-US" sz="1400" b="0" i="0" u="none" strike="noStrike" cap="none" dirty="0">
                <a:solidFill>
                  <a:srgbClr val="3A53A5"/>
                </a:solidFill>
                <a:latin typeface="Twentieth Century"/>
                <a:ea typeface="Twentieth Century"/>
                <a:cs typeface="Twentieth Century"/>
                <a:sym typeface="Twentieth Century"/>
              </a:rPr>
              <a:t> – Day 6</a:t>
            </a:r>
            <a:endParaRPr sz="1400" b="0" i="0" u="none" strike="noStrike" cap="none" dirty="0">
              <a:solidFill>
                <a:srgbClr val="3A53A5"/>
              </a:solidFill>
              <a:latin typeface="Twentieth Century"/>
              <a:ea typeface="Twentieth Century"/>
              <a:cs typeface="Twentieth Century"/>
              <a:sym typeface="Twentieth Century"/>
            </a:endParaRPr>
          </a:p>
        </p:txBody>
      </p:sp>
      <p:pic>
        <p:nvPicPr>
          <p:cNvPr id="13" name="Google Shape;13;p1" descr="Minnesota PBIS Logo (4).jpg"/>
          <p:cNvPicPr preferRelativeResize="0"/>
          <p:nvPr/>
        </p:nvPicPr>
        <p:blipFill rotWithShape="1">
          <a:blip r:embed="rId8">
            <a:alphaModFix/>
          </a:blip>
          <a:srcRect/>
          <a:stretch/>
        </p:blipFill>
        <p:spPr>
          <a:xfrm>
            <a:off x="7630393" y="6193904"/>
            <a:ext cx="1513607" cy="66409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3"/>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6"/>
        <p:cNvGrpSpPr/>
        <p:nvPr/>
      </p:nvGrpSpPr>
      <p:grpSpPr>
        <a:xfrm>
          <a:off x="0" y="0"/>
          <a:ext cx="0" cy="0"/>
          <a:chOff x="0" y="0"/>
          <a:chExt cx="0" cy="0"/>
        </a:xfrm>
      </p:grpSpPr>
      <p:sp>
        <p:nvSpPr>
          <p:cNvPr id="137" name="Google Shape;137;p27"/>
          <p:cNvSpPr txBox="1">
            <a:spLocks noGrp="1"/>
          </p:cNvSpPr>
          <p:nvPr>
            <p:ph type="title"/>
          </p:nvPr>
        </p:nvSpPr>
        <p:spPr>
          <a:xfrm>
            <a:off x="1096010" y="313387"/>
            <a:ext cx="7149900" cy="653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0E1529"/>
              </a:buClr>
              <a:buSzPts val="3600"/>
              <a:buFont typeface="Twentieth Century"/>
              <a:buNone/>
              <a:defRPr sz="3600" b="0" i="0" u="none" strike="noStrike" cap="none">
                <a:solidFill>
                  <a:srgbClr val="0E1529"/>
                </a:solidFill>
                <a:latin typeface="Twentieth Century"/>
                <a:ea typeface="Twentieth Century"/>
                <a:cs typeface="Twentieth Century"/>
                <a:sym typeface="Twentieth Century"/>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8" name="Google Shape;138;p27"/>
          <p:cNvSpPr txBox="1">
            <a:spLocks noGrp="1"/>
          </p:cNvSpPr>
          <p:nvPr>
            <p:ph type="body" idx="1"/>
          </p:nvPr>
        </p:nvSpPr>
        <p:spPr>
          <a:xfrm>
            <a:off x="977642" y="1600200"/>
            <a:ext cx="7295400" cy="43737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1"/>
              </a:buClr>
              <a:buSzPts val="3200"/>
              <a:buFont typeface="Noto Sans Symbols"/>
              <a:buNone/>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9" name="Google Shape;139;p27"/>
          <p:cNvSpPr/>
          <p:nvPr/>
        </p:nvSpPr>
        <p:spPr>
          <a:xfrm>
            <a:off x="8273747" y="5973863"/>
            <a:ext cx="297000" cy="2961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rgbClr val="FFFFFF"/>
              </a:solidFill>
              <a:latin typeface="Libre Baskerville"/>
              <a:ea typeface="Libre Baskerville"/>
              <a:cs typeface="Libre Baskerville"/>
              <a:sym typeface="Libre Baskerville"/>
            </a:endParaRPr>
          </a:p>
        </p:txBody>
      </p:sp>
      <p:pic>
        <p:nvPicPr>
          <p:cNvPr id="140" name="Google Shape;140;p27" descr="Minnesota PBIS Logo (4).jpg"/>
          <p:cNvPicPr preferRelativeResize="0"/>
          <p:nvPr/>
        </p:nvPicPr>
        <p:blipFill rotWithShape="1">
          <a:blip r:embed="rId11">
            <a:alphaModFix/>
          </a:blip>
          <a:srcRect/>
          <a:stretch/>
        </p:blipFill>
        <p:spPr>
          <a:xfrm>
            <a:off x="7606771" y="6183540"/>
            <a:ext cx="1537228" cy="67445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bit.ly/DisproPolicyGuid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hyperlink" Target="https://rc.education.state.mn.u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jpg"/><Relationship Id="rId7" Type="http://schemas.openxmlformats.org/officeDocument/2006/relationships/image" Target="../media/image38.jpeg"/><Relationship Id="rId12"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37.jpg"/><Relationship Id="rId11" Type="http://schemas.openxmlformats.org/officeDocument/2006/relationships/image" Target="../media/image42.png"/><Relationship Id="rId5" Type="http://schemas.openxmlformats.org/officeDocument/2006/relationships/image" Target="../media/image36.jpe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12"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37" descr="Minnesota is printed in green at the top of the logo.  PBIS is printed in blue and white.  The 'S&quot; looks like a river with a red, yellow and green tree next to it." title="Minnesota PBIS Logo"/>
          <p:cNvPicPr preferRelativeResize="0"/>
          <p:nvPr/>
        </p:nvPicPr>
        <p:blipFill rotWithShape="1">
          <a:blip r:embed="rId3">
            <a:alphaModFix/>
          </a:blip>
          <a:srcRect/>
          <a:stretch/>
        </p:blipFill>
        <p:spPr>
          <a:xfrm>
            <a:off x="2006428" y="439037"/>
            <a:ext cx="5248593" cy="2302820"/>
          </a:xfrm>
          <a:prstGeom prst="rect">
            <a:avLst/>
          </a:prstGeom>
          <a:noFill/>
          <a:ln>
            <a:noFill/>
          </a:ln>
        </p:spPr>
      </p:pic>
      <p:sp>
        <p:nvSpPr>
          <p:cNvPr id="183" name="Google Shape;183;p37"/>
          <p:cNvSpPr txBox="1">
            <a:spLocks noGrp="1"/>
          </p:cNvSpPr>
          <p:nvPr>
            <p:ph type="ctrTitle"/>
          </p:nvPr>
        </p:nvSpPr>
        <p:spPr>
          <a:xfrm>
            <a:off x="685800" y="2741857"/>
            <a:ext cx="7772400" cy="300296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E1529"/>
              </a:buClr>
              <a:buSzPts val="4410"/>
              <a:buFont typeface="Arial"/>
              <a:buNone/>
            </a:pPr>
            <a:br>
              <a:rPr lang="en-US" sz="4410" b="1" dirty="0">
                <a:latin typeface="Arial"/>
                <a:ea typeface="Arial"/>
                <a:cs typeface="Arial"/>
                <a:sym typeface="Arial"/>
              </a:rPr>
            </a:br>
            <a:r>
              <a:rPr lang="en-US" sz="4410" b="1" dirty="0">
                <a:solidFill>
                  <a:srgbClr val="1560B2"/>
                </a:solidFill>
                <a:latin typeface="Arial"/>
                <a:ea typeface="Arial"/>
                <a:cs typeface="Arial"/>
                <a:sym typeface="Arial"/>
              </a:rPr>
              <a:t>PBIS Training </a:t>
            </a:r>
            <a:br>
              <a:rPr lang="en-US" sz="4410" b="1" dirty="0">
                <a:solidFill>
                  <a:srgbClr val="1560B2"/>
                </a:solidFill>
                <a:latin typeface="Arial"/>
                <a:ea typeface="Arial"/>
                <a:cs typeface="Arial"/>
                <a:sym typeface="Arial"/>
              </a:rPr>
            </a:br>
            <a:r>
              <a:rPr lang="en-US" sz="4410" b="1" dirty="0">
                <a:solidFill>
                  <a:srgbClr val="1560B2"/>
                </a:solidFill>
                <a:latin typeface="Arial"/>
                <a:ea typeface="Arial"/>
                <a:cs typeface="Arial"/>
                <a:sym typeface="Arial"/>
              </a:rPr>
              <a:t>Day 6</a:t>
            </a:r>
            <a:br>
              <a:rPr lang="en-US" sz="4410" b="1" dirty="0"/>
            </a:br>
            <a:br>
              <a:rPr lang="en-US" sz="3240" b="1" dirty="0"/>
            </a:br>
            <a:r>
              <a:rPr lang="en-US" b="1" dirty="0">
                <a:solidFill>
                  <a:srgbClr val="DD8047"/>
                </a:solidFill>
                <a:latin typeface="Arial"/>
                <a:ea typeface="Arial"/>
                <a:cs typeface="Arial"/>
                <a:sym typeface="Arial"/>
              </a:rPr>
              <a:t>5-Point Intervention Approach</a:t>
            </a:r>
            <a:br>
              <a:rPr lang="en-US" b="1" dirty="0">
                <a:solidFill>
                  <a:srgbClr val="DD8047"/>
                </a:solidFill>
                <a:latin typeface="Arial"/>
                <a:ea typeface="Arial"/>
                <a:cs typeface="Arial"/>
                <a:sym typeface="Arial"/>
              </a:rPr>
            </a:br>
            <a:r>
              <a:rPr lang="en-US" b="1" dirty="0">
                <a:solidFill>
                  <a:srgbClr val="DD8047"/>
                </a:solidFill>
                <a:latin typeface="Arial"/>
                <a:ea typeface="Arial"/>
                <a:cs typeface="Arial"/>
                <a:sym typeface="Arial"/>
              </a:rPr>
              <a:t>For Enhancing Equity</a:t>
            </a:r>
            <a:endParaRPr b="1" dirty="0">
              <a:solidFill>
                <a:srgbClr val="DD8047"/>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4" name="Google Shape;256;p44" descr="A 5 point intervention approach for enhancing equity in school discipline.">
            <a:extLst>
              <a:ext uri="{FF2B5EF4-FFF2-40B4-BE49-F238E27FC236}">
                <a16:creationId xmlns:a16="http://schemas.microsoft.com/office/drawing/2014/main" id="{F5947980-4BAD-41AD-80AE-C07D7D8BE9B6}"/>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635098" y="2082912"/>
            <a:ext cx="5619075" cy="2692175"/>
          </a:xfrm>
          <a:prstGeom prst="rect">
            <a:avLst/>
          </a:prstGeom>
          <a:noFill/>
          <a:ln>
            <a:noFill/>
          </a:ln>
        </p:spPr>
      </p:pic>
      <p:sp>
        <p:nvSpPr>
          <p:cNvPr id="272" name="Google Shape;272;p46"/>
          <p:cNvSpPr txBox="1">
            <a:spLocks noGrp="1"/>
          </p:cNvSpPr>
          <p:nvPr>
            <p:ph type="title"/>
          </p:nvPr>
        </p:nvSpPr>
        <p:spPr>
          <a:xfrm>
            <a:off x="2040326" y="350825"/>
            <a:ext cx="6633300" cy="915300"/>
          </a:xfrm>
          <a:prstGeom prst="rect">
            <a:avLst/>
          </a:prstGeom>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600">
                <a:solidFill>
                  <a:schemeClr val="accent6"/>
                </a:solidFill>
              </a:rPr>
              <a:t>5 - Point Intervention Approach</a:t>
            </a:r>
            <a:endParaRPr sz="3600">
              <a:solidFill>
                <a:schemeClr val="accent6"/>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6" name="Google Shape;264;p45">
            <a:extLst>
              <a:ext uri="{FF2B5EF4-FFF2-40B4-BE49-F238E27FC236}">
                <a16:creationId xmlns:a16="http://schemas.microsoft.com/office/drawing/2014/main" id="{9EF3A4C8-AFC9-495B-9650-9A67A1D0FA61}"/>
              </a:ext>
              <a:ext uri="{C183D7F6-B498-43B3-948B-1728B52AA6E4}">
                <adec:decorative xmlns:adec="http://schemas.microsoft.com/office/drawing/2017/decorative" val="1"/>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7000" y="160974"/>
            <a:ext cx="2173075" cy="1041149"/>
          </a:xfrm>
          <a:prstGeom prst="rect">
            <a:avLst/>
          </a:prstGeom>
          <a:noFill/>
          <a:ln>
            <a:noFill/>
          </a:ln>
        </p:spPr>
      </p:pic>
      <p:sp>
        <p:nvSpPr>
          <p:cNvPr id="279" name="Google Shape;279;p47"/>
          <p:cNvSpPr txBox="1">
            <a:spLocks noGrp="1"/>
          </p:cNvSpPr>
          <p:nvPr>
            <p:ph type="title"/>
          </p:nvPr>
        </p:nvSpPr>
        <p:spPr>
          <a:xfrm>
            <a:off x="2040326" y="350825"/>
            <a:ext cx="6633300" cy="915300"/>
          </a:xfrm>
          <a:prstGeom prst="rect">
            <a:avLst/>
          </a:prstGeom>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600">
                <a:solidFill>
                  <a:schemeClr val="accent6"/>
                </a:solidFill>
              </a:rPr>
              <a:t>5 - Point Intervention Approach</a:t>
            </a:r>
            <a:endParaRPr sz="3600">
              <a:solidFill>
                <a:schemeClr val="accent6"/>
              </a:solidFill>
            </a:endParaRPr>
          </a:p>
        </p:txBody>
      </p:sp>
      <p:sp>
        <p:nvSpPr>
          <p:cNvPr id="280" name="Google Shape;280;p47"/>
          <p:cNvSpPr txBox="1">
            <a:spLocks noGrp="1"/>
          </p:cNvSpPr>
          <p:nvPr>
            <p:ph type="body" idx="1"/>
          </p:nvPr>
        </p:nvSpPr>
        <p:spPr>
          <a:xfrm>
            <a:off x="365298" y="1600200"/>
            <a:ext cx="8257500" cy="4373700"/>
          </a:xfrm>
          <a:prstGeom prst="rect">
            <a:avLst/>
          </a:prstGeom>
        </p:spPr>
        <p:txBody>
          <a:bodyPr spcFirstLastPara="1" wrap="square" lIns="91425" tIns="45700" rIns="91425" bIns="45700" anchor="t" anchorCtr="0">
            <a:noAutofit/>
          </a:bodyPr>
          <a:lstStyle/>
          <a:p>
            <a:pPr marL="457200" lvl="0" indent="-419100" algn="l" rtl="0">
              <a:spcBef>
                <a:spcPts val="640"/>
              </a:spcBef>
              <a:spcAft>
                <a:spcPts val="0"/>
              </a:spcAft>
              <a:buSzPts val="3000"/>
              <a:buAutoNum type="arabicPeriod"/>
            </a:pPr>
            <a:r>
              <a:rPr lang="en-US" sz="3000">
                <a:highlight>
                  <a:srgbClr val="FFFF00"/>
                </a:highlight>
              </a:rPr>
              <a:t>Collect, use, and report </a:t>
            </a:r>
            <a:r>
              <a:rPr lang="en-US" sz="3000" b="1">
                <a:highlight>
                  <a:srgbClr val="FFFF00"/>
                </a:highlight>
              </a:rPr>
              <a:t>disaggregate</a:t>
            </a:r>
            <a:r>
              <a:rPr lang="en-US" sz="3000">
                <a:highlight>
                  <a:srgbClr val="FFFF00"/>
                </a:highlight>
              </a:rPr>
              <a:t> discipline data.</a:t>
            </a:r>
            <a:endParaRPr sz="3000">
              <a:highlight>
                <a:srgbClr val="FFFF00"/>
              </a:highlight>
            </a:endParaRPr>
          </a:p>
          <a:p>
            <a:pPr marL="457200" lvl="0" indent="-419100" algn="l" rtl="0">
              <a:spcBef>
                <a:spcPts val="0"/>
              </a:spcBef>
              <a:spcAft>
                <a:spcPts val="0"/>
              </a:spcAft>
              <a:buSzPts val="3000"/>
              <a:buAutoNum type="arabicPeriod"/>
            </a:pPr>
            <a:r>
              <a:rPr lang="en-US" sz="3000"/>
              <a:t>Implement a </a:t>
            </a:r>
            <a:r>
              <a:rPr lang="en-US" sz="3000" b="1"/>
              <a:t>behavior framework</a:t>
            </a:r>
            <a:r>
              <a:rPr lang="en-US" sz="3000"/>
              <a:t> that is preventative, multi-tiered, and culturally responsive.</a:t>
            </a:r>
            <a:endParaRPr sz="3000"/>
          </a:p>
          <a:p>
            <a:pPr marL="457200" lvl="0" indent="-419100" algn="l" rtl="0">
              <a:spcBef>
                <a:spcPts val="0"/>
              </a:spcBef>
              <a:spcAft>
                <a:spcPts val="0"/>
              </a:spcAft>
              <a:buSzPts val="3000"/>
              <a:buAutoNum type="arabicPeriod"/>
            </a:pPr>
            <a:r>
              <a:rPr lang="en-US" sz="3000"/>
              <a:t>Use engaging </a:t>
            </a:r>
            <a:r>
              <a:rPr lang="en-US" sz="3000" b="1"/>
              <a:t>academic instruction</a:t>
            </a:r>
            <a:r>
              <a:rPr lang="en-US" sz="3000"/>
              <a:t> to reduce the opportunity (achievement) gap.</a:t>
            </a:r>
            <a:endParaRPr sz="3000"/>
          </a:p>
          <a:p>
            <a:pPr marL="457200" lvl="0" indent="-419100" algn="l" rtl="0">
              <a:spcBef>
                <a:spcPts val="0"/>
              </a:spcBef>
              <a:spcAft>
                <a:spcPts val="0"/>
              </a:spcAft>
              <a:buSzPts val="3000"/>
              <a:buAutoNum type="arabicPeriod"/>
            </a:pPr>
            <a:r>
              <a:rPr lang="en-US" sz="3000"/>
              <a:t>Develop </a:t>
            </a:r>
            <a:r>
              <a:rPr lang="en-US" sz="3000" b="1"/>
              <a:t>policies</a:t>
            </a:r>
            <a:r>
              <a:rPr lang="en-US" sz="3000"/>
              <a:t> with accountability for disciplinary equity.</a:t>
            </a:r>
            <a:endParaRPr sz="3000"/>
          </a:p>
          <a:p>
            <a:pPr marL="457200" lvl="0" indent="-419100" algn="l" rtl="0">
              <a:spcBef>
                <a:spcPts val="0"/>
              </a:spcBef>
              <a:spcAft>
                <a:spcPts val="0"/>
              </a:spcAft>
              <a:buSzPts val="3000"/>
              <a:buAutoNum type="arabicPeriod"/>
            </a:pPr>
            <a:r>
              <a:rPr lang="en-US" sz="3000"/>
              <a:t>Teach strategies to </a:t>
            </a:r>
            <a:r>
              <a:rPr lang="en-US" sz="3000" b="1"/>
              <a:t>neutralize implicit bias</a:t>
            </a:r>
            <a:r>
              <a:rPr lang="en-US" sz="3000"/>
              <a:t>.</a:t>
            </a:r>
            <a:endParaRPr sz="3000"/>
          </a:p>
        </p:txBody>
      </p:sp>
      <p:sp>
        <p:nvSpPr>
          <p:cNvPr id="282" name="Google Shape;282;p47"/>
          <p:cNvSpPr/>
          <p:nvPr/>
        </p:nvSpPr>
        <p:spPr>
          <a:xfrm rot="1077119">
            <a:off x="7171768" y="1025766"/>
            <a:ext cx="2138408" cy="1394518"/>
          </a:xfrm>
          <a:prstGeom prst="wedgeEllipseCallout">
            <a:avLst>
              <a:gd name="adj1" fmla="val -20833"/>
              <a:gd name="adj2" fmla="val 62500"/>
            </a:avLst>
          </a:prstGeom>
          <a:solidFill>
            <a:srgbClr val="DD7E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000" b="1"/>
              <a:t>We will come back to this.</a:t>
            </a:r>
            <a:endParaRPr sz="20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7" name="Google Shape;264;p45">
            <a:extLst>
              <a:ext uri="{FF2B5EF4-FFF2-40B4-BE49-F238E27FC236}">
                <a16:creationId xmlns:a16="http://schemas.microsoft.com/office/drawing/2014/main" id="{17987C5E-D96F-49E4-A7A1-39C76DEF4D95}"/>
              </a:ext>
              <a:ext uri="{C183D7F6-B498-43B3-948B-1728B52AA6E4}">
                <adec:decorative xmlns:adec="http://schemas.microsoft.com/office/drawing/2017/decorative" val="1"/>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7000" y="96973"/>
            <a:ext cx="2173075" cy="1041149"/>
          </a:xfrm>
          <a:prstGeom prst="rect">
            <a:avLst/>
          </a:prstGeom>
          <a:noFill/>
          <a:ln>
            <a:noFill/>
          </a:ln>
        </p:spPr>
      </p:pic>
      <p:pic>
        <p:nvPicPr>
          <p:cNvPr id="6" name="Google Shape;264;p45">
            <a:extLst>
              <a:ext uri="{FF2B5EF4-FFF2-40B4-BE49-F238E27FC236}">
                <a16:creationId xmlns:a16="http://schemas.microsoft.com/office/drawing/2014/main" id="{5E24F79F-8941-4DD6-AA2B-F00232C3F09E}"/>
              </a:ext>
              <a:ext uri="{C183D7F6-B498-43B3-948B-1728B52AA6E4}">
                <adec:decorative xmlns:adec="http://schemas.microsoft.com/office/drawing/2017/decorative" val="1"/>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7000" y="160974"/>
            <a:ext cx="2173075" cy="1041149"/>
          </a:xfrm>
          <a:prstGeom prst="rect">
            <a:avLst/>
          </a:prstGeom>
          <a:noFill/>
          <a:ln>
            <a:noFill/>
          </a:ln>
        </p:spPr>
      </p:pic>
      <p:sp>
        <p:nvSpPr>
          <p:cNvPr id="288" name="Google Shape;288;p48"/>
          <p:cNvSpPr txBox="1">
            <a:spLocks noGrp="1"/>
          </p:cNvSpPr>
          <p:nvPr>
            <p:ph type="title"/>
          </p:nvPr>
        </p:nvSpPr>
        <p:spPr>
          <a:xfrm>
            <a:off x="2040326" y="350825"/>
            <a:ext cx="6633300" cy="915300"/>
          </a:xfrm>
          <a:prstGeom prst="rect">
            <a:avLst/>
          </a:prstGeom>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600">
                <a:solidFill>
                  <a:schemeClr val="accent6"/>
                </a:solidFill>
              </a:rPr>
              <a:t>5 - Point Intervention Approach</a:t>
            </a:r>
            <a:endParaRPr sz="3600">
              <a:solidFill>
                <a:schemeClr val="accent6"/>
              </a:solidFill>
            </a:endParaRPr>
          </a:p>
        </p:txBody>
      </p:sp>
      <p:sp>
        <p:nvSpPr>
          <p:cNvPr id="289" name="Google Shape;289;p48"/>
          <p:cNvSpPr txBox="1">
            <a:spLocks noGrp="1"/>
          </p:cNvSpPr>
          <p:nvPr>
            <p:ph type="body" idx="1"/>
          </p:nvPr>
        </p:nvSpPr>
        <p:spPr>
          <a:xfrm>
            <a:off x="365298" y="1600200"/>
            <a:ext cx="8257500" cy="4373700"/>
          </a:xfrm>
          <a:prstGeom prst="rect">
            <a:avLst/>
          </a:prstGeom>
        </p:spPr>
        <p:txBody>
          <a:bodyPr spcFirstLastPara="1" wrap="square" lIns="91425" tIns="45700" rIns="91425" bIns="45700" anchor="t" anchorCtr="0">
            <a:noAutofit/>
          </a:bodyPr>
          <a:lstStyle/>
          <a:p>
            <a:pPr marL="457200" lvl="0" indent="-419100" algn="l" rtl="0">
              <a:spcBef>
                <a:spcPts val="640"/>
              </a:spcBef>
              <a:spcAft>
                <a:spcPts val="0"/>
              </a:spcAft>
              <a:buSzPts val="3000"/>
              <a:buAutoNum type="arabicPeriod"/>
            </a:pPr>
            <a:r>
              <a:rPr lang="en-US" sz="3000"/>
              <a:t>Collect, use, and report </a:t>
            </a:r>
            <a:r>
              <a:rPr lang="en-US" sz="3000" b="1"/>
              <a:t>disaggregate</a:t>
            </a:r>
            <a:r>
              <a:rPr lang="en-US" sz="3000"/>
              <a:t> discipline data.</a:t>
            </a:r>
            <a:endParaRPr sz="3000"/>
          </a:p>
          <a:p>
            <a:pPr marL="457200" lvl="0" indent="-419100" algn="l" rtl="0">
              <a:spcBef>
                <a:spcPts val="0"/>
              </a:spcBef>
              <a:spcAft>
                <a:spcPts val="0"/>
              </a:spcAft>
              <a:buSzPts val="3000"/>
              <a:buAutoNum type="arabicPeriod"/>
            </a:pPr>
            <a:r>
              <a:rPr lang="en-US" sz="3000">
                <a:highlight>
                  <a:srgbClr val="FFFF00"/>
                </a:highlight>
              </a:rPr>
              <a:t>Implement a </a:t>
            </a:r>
            <a:r>
              <a:rPr lang="en-US" sz="3000" b="1">
                <a:highlight>
                  <a:srgbClr val="FFFF00"/>
                </a:highlight>
              </a:rPr>
              <a:t>behavior framework</a:t>
            </a:r>
            <a:r>
              <a:rPr lang="en-US" sz="3000">
                <a:highlight>
                  <a:srgbClr val="FFFF00"/>
                </a:highlight>
              </a:rPr>
              <a:t> that is preventative, multi-tiered, and culturally responsive.</a:t>
            </a:r>
            <a:endParaRPr sz="3000">
              <a:highlight>
                <a:srgbClr val="FFFF00"/>
              </a:highlight>
            </a:endParaRPr>
          </a:p>
          <a:p>
            <a:pPr marL="457200" lvl="0" indent="-419100" algn="l" rtl="0">
              <a:spcBef>
                <a:spcPts val="0"/>
              </a:spcBef>
              <a:spcAft>
                <a:spcPts val="0"/>
              </a:spcAft>
              <a:buSzPts val="3000"/>
              <a:buAutoNum type="arabicPeriod"/>
            </a:pPr>
            <a:r>
              <a:rPr lang="en-US" sz="3000"/>
              <a:t>Use engaging </a:t>
            </a:r>
            <a:r>
              <a:rPr lang="en-US" sz="3000" b="1"/>
              <a:t>academic instruction</a:t>
            </a:r>
            <a:r>
              <a:rPr lang="en-US" sz="3000"/>
              <a:t> to reduce the opportunity (achievement) gap.</a:t>
            </a:r>
            <a:endParaRPr sz="3000"/>
          </a:p>
          <a:p>
            <a:pPr marL="457200" lvl="0" indent="-419100" algn="l" rtl="0">
              <a:spcBef>
                <a:spcPts val="0"/>
              </a:spcBef>
              <a:spcAft>
                <a:spcPts val="0"/>
              </a:spcAft>
              <a:buSzPts val="3000"/>
              <a:buAutoNum type="arabicPeriod"/>
            </a:pPr>
            <a:r>
              <a:rPr lang="en-US" sz="3000"/>
              <a:t>Develop </a:t>
            </a:r>
            <a:r>
              <a:rPr lang="en-US" sz="3000" b="1"/>
              <a:t>policies</a:t>
            </a:r>
            <a:r>
              <a:rPr lang="en-US" sz="3000"/>
              <a:t> with accountability for disciplinary equity.</a:t>
            </a:r>
            <a:endParaRPr sz="3000"/>
          </a:p>
          <a:p>
            <a:pPr marL="457200" lvl="0" indent="-419100" algn="l" rtl="0">
              <a:spcBef>
                <a:spcPts val="0"/>
              </a:spcBef>
              <a:spcAft>
                <a:spcPts val="0"/>
              </a:spcAft>
              <a:buSzPts val="3000"/>
              <a:buAutoNum type="arabicPeriod"/>
            </a:pPr>
            <a:r>
              <a:rPr lang="en-US" sz="3000"/>
              <a:t>Teach strategies to </a:t>
            </a:r>
            <a:r>
              <a:rPr lang="en-US" sz="3000" b="1"/>
              <a:t>neutralize implicit bias</a:t>
            </a:r>
            <a:r>
              <a:rPr lang="en-US" sz="3000"/>
              <a:t>.</a:t>
            </a:r>
            <a:endParaRPr sz="3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8" name="Google Shape;264;p45">
            <a:extLst>
              <a:ext uri="{FF2B5EF4-FFF2-40B4-BE49-F238E27FC236}">
                <a16:creationId xmlns:a16="http://schemas.microsoft.com/office/drawing/2014/main" id="{F6AECC89-045B-432A-ADB3-BA0106F7AE2D}"/>
              </a:ext>
              <a:ext uri="{C183D7F6-B498-43B3-948B-1728B52AA6E4}">
                <adec:decorative xmlns:adec="http://schemas.microsoft.com/office/drawing/2017/decorative" val="1"/>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6999" y="160973"/>
            <a:ext cx="2173075" cy="1041149"/>
          </a:xfrm>
          <a:prstGeom prst="rect">
            <a:avLst/>
          </a:prstGeom>
          <a:noFill/>
          <a:ln>
            <a:noFill/>
          </a:ln>
        </p:spPr>
      </p:pic>
      <p:sp>
        <p:nvSpPr>
          <p:cNvPr id="296" name="Google Shape;296;p49"/>
          <p:cNvSpPr txBox="1">
            <a:spLocks noGrp="1"/>
          </p:cNvSpPr>
          <p:nvPr>
            <p:ph type="title"/>
          </p:nvPr>
        </p:nvSpPr>
        <p:spPr>
          <a:xfrm>
            <a:off x="2227800" y="340950"/>
            <a:ext cx="7038000" cy="915300"/>
          </a:xfrm>
          <a:prstGeom prst="rect">
            <a:avLst/>
          </a:prstGeom>
        </p:spPr>
        <p:txBody>
          <a:bodyPr spcFirstLastPara="1" wrap="square" lIns="91425" tIns="45700" rIns="91425" bIns="45700" anchor="ctr" anchorCtr="0">
            <a:noAutofit/>
          </a:bodyPr>
          <a:lstStyle/>
          <a:p>
            <a:pPr marL="0" lvl="0" indent="0" algn="l" rtl="0">
              <a:spcBef>
                <a:spcPts val="640"/>
              </a:spcBef>
              <a:spcAft>
                <a:spcPts val="0"/>
              </a:spcAft>
              <a:buNone/>
            </a:pPr>
            <a:r>
              <a:rPr lang="en-US" sz="2800">
                <a:solidFill>
                  <a:schemeClr val="accent6"/>
                </a:solidFill>
              </a:rPr>
              <a:t>Implement a behavior framework that is preventative, multi-tiered, and culturally responsive.</a:t>
            </a:r>
            <a:endParaRPr sz="2800">
              <a:solidFill>
                <a:schemeClr val="accent6"/>
              </a:solidFill>
            </a:endParaRPr>
          </a:p>
        </p:txBody>
      </p:sp>
      <p:sp>
        <p:nvSpPr>
          <p:cNvPr id="297" name="Google Shape;297;p49"/>
          <p:cNvSpPr txBox="1">
            <a:spLocks noGrp="1"/>
          </p:cNvSpPr>
          <p:nvPr>
            <p:ph type="body" idx="1"/>
          </p:nvPr>
        </p:nvSpPr>
        <p:spPr>
          <a:xfrm>
            <a:off x="365298" y="1600200"/>
            <a:ext cx="8257500" cy="4373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3000"/>
              <a:t>PBIS is particularly relevant for 3 reasons:</a:t>
            </a:r>
            <a:endParaRPr sz="3000"/>
          </a:p>
          <a:p>
            <a:pPr marL="457200" lvl="0" indent="-419100" algn="l" rtl="0">
              <a:spcBef>
                <a:spcPts val="640"/>
              </a:spcBef>
              <a:spcAft>
                <a:spcPts val="0"/>
              </a:spcAft>
              <a:buSzPts val="3000"/>
              <a:buAutoNum type="arabicPeriod"/>
            </a:pPr>
            <a:r>
              <a:rPr lang="en-US" sz="3000"/>
              <a:t>Focus on clear, consistent, and positive social culture reduces ambiguity for all.</a:t>
            </a:r>
            <a:endParaRPr sz="3000"/>
          </a:p>
          <a:p>
            <a:pPr marL="457200" lvl="0" indent="-419100" algn="l" rtl="0">
              <a:spcBef>
                <a:spcPts val="0"/>
              </a:spcBef>
              <a:spcAft>
                <a:spcPts val="0"/>
              </a:spcAft>
              <a:buSzPts val="3000"/>
              <a:buAutoNum type="arabicPeriod"/>
            </a:pPr>
            <a:r>
              <a:rPr lang="en-US" sz="3000"/>
              <a:t>Clear discipline definitions and procedures can reduce ambiguity in discipline decisions, reducing implicit bias.</a:t>
            </a:r>
            <a:endParaRPr sz="3000"/>
          </a:p>
          <a:p>
            <a:pPr marL="457200" lvl="0" indent="-419100" algn="l" rtl="0">
              <a:spcBef>
                <a:spcPts val="0"/>
              </a:spcBef>
              <a:spcAft>
                <a:spcPts val="0"/>
              </a:spcAft>
              <a:buSzPts val="3000"/>
              <a:buAutoNum type="arabicPeriod"/>
            </a:pPr>
            <a:r>
              <a:rPr lang="en-US" sz="3000"/>
              <a:t>Focus on instructional approaches to discipline can keep students in the classroom learning.</a:t>
            </a:r>
            <a:endParaRPr sz="3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5" name="Google Shape;264;p45">
            <a:extLst>
              <a:ext uri="{FF2B5EF4-FFF2-40B4-BE49-F238E27FC236}">
                <a16:creationId xmlns:a16="http://schemas.microsoft.com/office/drawing/2014/main" id="{F73525CD-D7A4-4BEC-BBE8-D3935F28B11C}"/>
              </a:ext>
              <a:ext uri="{C183D7F6-B498-43B3-948B-1728B52AA6E4}">
                <adec:decorative xmlns:adec="http://schemas.microsoft.com/office/drawing/2017/decorative" val="1"/>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7000" y="160974"/>
            <a:ext cx="2173075" cy="1041149"/>
          </a:xfrm>
          <a:prstGeom prst="rect">
            <a:avLst/>
          </a:prstGeom>
          <a:noFill/>
          <a:ln>
            <a:noFill/>
          </a:ln>
        </p:spPr>
      </p:pic>
      <p:sp>
        <p:nvSpPr>
          <p:cNvPr id="306" name="Google Shape;306;p50"/>
          <p:cNvSpPr txBox="1">
            <a:spLocks noGrp="1"/>
          </p:cNvSpPr>
          <p:nvPr>
            <p:ph type="title"/>
          </p:nvPr>
        </p:nvSpPr>
        <p:spPr>
          <a:xfrm>
            <a:off x="2040326" y="350825"/>
            <a:ext cx="6633300" cy="915300"/>
          </a:xfrm>
          <a:prstGeom prst="rect">
            <a:avLst/>
          </a:prstGeom>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600">
                <a:solidFill>
                  <a:schemeClr val="accent6"/>
                </a:solidFill>
              </a:rPr>
              <a:t>5 - Point Intervention Approach</a:t>
            </a:r>
            <a:endParaRPr sz="3600">
              <a:solidFill>
                <a:schemeClr val="accent6"/>
              </a:solidFill>
            </a:endParaRPr>
          </a:p>
        </p:txBody>
      </p:sp>
      <p:sp>
        <p:nvSpPr>
          <p:cNvPr id="307" name="Google Shape;307;p50"/>
          <p:cNvSpPr txBox="1">
            <a:spLocks noGrp="1"/>
          </p:cNvSpPr>
          <p:nvPr>
            <p:ph type="body" idx="1"/>
          </p:nvPr>
        </p:nvSpPr>
        <p:spPr>
          <a:xfrm>
            <a:off x="365298" y="1600200"/>
            <a:ext cx="8257500" cy="4373700"/>
          </a:xfrm>
          <a:prstGeom prst="rect">
            <a:avLst/>
          </a:prstGeom>
        </p:spPr>
        <p:txBody>
          <a:bodyPr spcFirstLastPara="1" wrap="square" lIns="91425" tIns="45700" rIns="91425" bIns="45700" anchor="t" anchorCtr="0">
            <a:noAutofit/>
          </a:bodyPr>
          <a:lstStyle/>
          <a:p>
            <a:pPr marL="457200" lvl="0" indent="-419100" algn="l" rtl="0">
              <a:spcBef>
                <a:spcPts val="640"/>
              </a:spcBef>
              <a:spcAft>
                <a:spcPts val="0"/>
              </a:spcAft>
              <a:buSzPts val="3000"/>
              <a:buAutoNum type="arabicPeriod"/>
            </a:pPr>
            <a:r>
              <a:rPr lang="en-US" sz="3000"/>
              <a:t>Collect, use, and report </a:t>
            </a:r>
            <a:r>
              <a:rPr lang="en-US" sz="3000" b="1"/>
              <a:t>disaggregate</a:t>
            </a:r>
            <a:r>
              <a:rPr lang="en-US" sz="3000"/>
              <a:t> discipline data.</a:t>
            </a:r>
            <a:endParaRPr sz="3000"/>
          </a:p>
          <a:p>
            <a:pPr marL="457200" lvl="0" indent="-419100" algn="l" rtl="0">
              <a:spcBef>
                <a:spcPts val="0"/>
              </a:spcBef>
              <a:spcAft>
                <a:spcPts val="0"/>
              </a:spcAft>
              <a:buSzPts val="3000"/>
              <a:buAutoNum type="arabicPeriod"/>
            </a:pPr>
            <a:r>
              <a:rPr lang="en-US" sz="3000"/>
              <a:t>Implement a </a:t>
            </a:r>
            <a:r>
              <a:rPr lang="en-US" sz="3000" b="1"/>
              <a:t>behavior framework</a:t>
            </a:r>
            <a:r>
              <a:rPr lang="en-US" sz="3000"/>
              <a:t> that is preventative, multi-tiered, and culturally responsive.</a:t>
            </a:r>
            <a:endParaRPr sz="3000"/>
          </a:p>
          <a:p>
            <a:pPr marL="457200" lvl="0" indent="-419100" algn="l" rtl="0">
              <a:spcBef>
                <a:spcPts val="0"/>
              </a:spcBef>
              <a:spcAft>
                <a:spcPts val="0"/>
              </a:spcAft>
              <a:buSzPts val="3000"/>
              <a:buAutoNum type="arabicPeriod"/>
            </a:pPr>
            <a:r>
              <a:rPr lang="en-US" sz="3000">
                <a:highlight>
                  <a:srgbClr val="FFFF00"/>
                </a:highlight>
              </a:rPr>
              <a:t>Use engaging </a:t>
            </a:r>
            <a:r>
              <a:rPr lang="en-US" sz="3000" b="1">
                <a:highlight>
                  <a:srgbClr val="FFFF00"/>
                </a:highlight>
              </a:rPr>
              <a:t>academic instruction</a:t>
            </a:r>
            <a:r>
              <a:rPr lang="en-US" sz="3000">
                <a:highlight>
                  <a:srgbClr val="FFFF00"/>
                </a:highlight>
              </a:rPr>
              <a:t> to reduce the opportunity (achievement) gap.</a:t>
            </a:r>
            <a:endParaRPr sz="3000">
              <a:highlight>
                <a:srgbClr val="FFFF00"/>
              </a:highlight>
            </a:endParaRPr>
          </a:p>
          <a:p>
            <a:pPr marL="457200" lvl="0" indent="-419100" algn="l" rtl="0">
              <a:spcBef>
                <a:spcPts val="0"/>
              </a:spcBef>
              <a:spcAft>
                <a:spcPts val="0"/>
              </a:spcAft>
              <a:buSzPts val="3000"/>
              <a:buAutoNum type="arabicPeriod"/>
            </a:pPr>
            <a:r>
              <a:rPr lang="en-US" sz="3000"/>
              <a:t>Develop </a:t>
            </a:r>
            <a:r>
              <a:rPr lang="en-US" sz="3000" b="1"/>
              <a:t>policies</a:t>
            </a:r>
            <a:r>
              <a:rPr lang="en-US" sz="3000"/>
              <a:t> with accountability for disciplinary equity.</a:t>
            </a:r>
            <a:endParaRPr sz="3000"/>
          </a:p>
          <a:p>
            <a:pPr marL="457200" lvl="0" indent="-419100" algn="l" rtl="0">
              <a:spcBef>
                <a:spcPts val="0"/>
              </a:spcBef>
              <a:spcAft>
                <a:spcPts val="0"/>
              </a:spcAft>
              <a:buSzPts val="3000"/>
              <a:buAutoNum type="arabicPeriod"/>
            </a:pPr>
            <a:r>
              <a:rPr lang="en-US" sz="3000"/>
              <a:t>Teach strategies to </a:t>
            </a:r>
            <a:r>
              <a:rPr lang="en-US" sz="3000" b="1"/>
              <a:t>neutralize implicit bias</a:t>
            </a:r>
            <a:r>
              <a:rPr lang="en-US" sz="3000"/>
              <a:t>.</a:t>
            </a:r>
            <a:endParaRPr sz="3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1"/>
          <p:cNvSpPr txBox="1">
            <a:spLocks noGrp="1"/>
          </p:cNvSpPr>
          <p:nvPr>
            <p:ph type="title"/>
          </p:nvPr>
        </p:nvSpPr>
        <p:spPr>
          <a:xfrm>
            <a:off x="2227800" y="340950"/>
            <a:ext cx="7038000" cy="915300"/>
          </a:xfrm>
          <a:prstGeom prst="rect">
            <a:avLst/>
          </a:prstGeom>
        </p:spPr>
        <p:txBody>
          <a:bodyPr spcFirstLastPara="1" wrap="square" lIns="91425" tIns="45700" rIns="91425" bIns="45700" anchor="ctr" anchorCtr="0">
            <a:noAutofit/>
          </a:bodyPr>
          <a:lstStyle/>
          <a:p>
            <a:pPr marL="0" lvl="0" indent="0" algn="l" rtl="0">
              <a:spcBef>
                <a:spcPts val="640"/>
              </a:spcBef>
              <a:spcAft>
                <a:spcPts val="0"/>
              </a:spcAft>
              <a:buNone/>
            </a:pPr>
            <a:r>
              <a:rPr lang="en-US" sz="2800">
                <a:solidFill>
                  <a:schemeClr val="accent6"/>
                </a:solidFill>
              </a:rPr>
              <a:t>Use engaging academic instruction to reduce the opportunity (achievement) gap.</a:t>
            </a:r>
            <a:endParaRPr sz="2800">
              <a:solidFill>
                <a:schemeClr val="accent6"/>
              </a:solidFill>
            </a:endParaRPr>
          </a:p>
        </p:txBody>
      </p:sp>
      <p:sp>
        <p:nvSpPr>
          <p:cNvPr id="315" name="Google Shape;315;p51"/>
          <p:cNvSpPr txBox="1">
            <a:spLocks noGrp="1"/>
          </p:cNvSpPr>
          <p:nvPr>
            <p:ph type="body" idx="1"/>
          </p:nvPr>
        </p:nvSpPr>
        <p:spPr>
          <a:xfrm>
            <a:off x="365298" y="1600200"/>
            <a:ext cx="8257500" cy="4373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3000"/>
              <a:t>An evidence based definition of engaging instructions includes:</a:t>
            </a:r>
            <a:endParaRPr sz="3000"/>
          </a:p>
          <a:p>
            <a:pPr marL="0" lvl="0" indent="0" algn="l" rtl="0">
              <a:spcBef>
                <a:spcPts val="640"/>
              </a:spcBef>
              <a:spcAft>
                <a:spcPts val="0"/>
              </a:spcAft>
              <a:buNone/>
            </a:pPr>
            <a:r>
              <a:rPr lang="en-US" sz="3000"/>
              <a:t>1.	Using explicit instruction</a:t>
            </a:r>
            <a:endParaRPr sz="3000"/>
          </a:p>
          <a:p>
            <a:pPr marL="0" lvl="0" indent="0" algn="l" rtl="0">
              <a:spcBef>
                <a:spcPts val="640"/>
              </a:spcBef>
              <a:spcAft>
                <a:spcPts val="0"/>
              </a:spcAft>
              <a:buNone/>
            </a:pPr>
            <a:r>
              <a:rPr lang="en-US" sz="3000"/>
              <a:t>2.  Building and priming background knowledge</a:t>
            </a:r>
            <a:endParaRPr sz="3000"/>
          </a:p>
          <a:p>
            <a:pPr marL="0" lvl="0" indent="0" algn="l" rtl="0">
              <a:spcBef>
                <a:spcPts val="640"/>
              </a:spcBef>
              <a:spcAft>
                <a:spcPts val="0"/>
              </a:spcAft>
              <a:buNone/>
            </a:pPr>
            <a:r>
              <a:rPr lang="en-US" sz="3000"/>
              <a:t>3.  Increasing opportunities to respond</a:t>
            </a:r>
            <a:endParaRPr sz="3000"/>
          </a:p>
          <a:p>
            <a:pPr marL="0" lvl="0" indent="0" algn="l" rtl="0">
              <a:spcBef>
                <a:spcPts val="640"/>
              </a:spcBef>
              <a:spcAft>
                <a:spcPts val="0"/>
              </a:spcAft>
              <a:buNone/>
            </a:pPr>
            <a:r>
              <a:rPr lang="en-US" sz="3000"/>
              <a:t>4.  Providing performance feedback</a:t>
            </a:r>
            <a:endParaRPr sz="3000"/>
          </a:p>
          <a:p>
            <a:pPr marL="0" lvl="0" indent="0" algn="l" rtl="0">
              <a:spcBef>
                <a:spcPts val="640"/>
              </a:spcBef>
              <a:spcAft>
                <a:spcPts val="0"/>
              </a:spcAft>
              <a:buNone/>
            </a:pPr>
            <a:endParaRPr sz="3000"/>
          </a:p>
          <a:p>
            <a:pPr marL="0" lvl="0" indent="0" algn="l" rtl="0">
              <a:spcBef>
                <a:spcPts val="640"/>
              </a:spcBef>
              <a:spcAft>
                <a:spcPts val="0"/>
              </a:spcAft>
              <a:buNone/>
            </a:pPr>
            <a:r>
              <a:rPr lang="en-US" sz="2400"/>
              <a:t>(Chaparro, Nese, &amp; McIntosh, 2015; Hattie, 2009)</a:t>
            </a:r>
            <a:endParaRPr sz="2400"/>
          </a:p>
        </p:txBody>
      </p:sp>
      <p:pic>
        <p:nvPicPr>
          <p:cNvPr id="5" name="Google Shape;264;p45">
            <a:extLst>
              <a:ext uri="{FF2B5EF4-FFF2-40B4-BE49-F238E27FC236}">
                <a16:creationId xmlns:a16="http://schemas.microsoft.com/office/drawing/2014/main" id="{513A38CE-BAF8-4EF1-8EA3-25E78055084B}"/>
              </a:ext>
              <a:ext uri="{C183D7F6-B498-43B3-948B-1728B52AA6E4}">
                <adec:decorative xmlns:adec="http://schemas.microsoft.com/office/drawing/2017/decorative" val="1"/>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7000" y="160974"/>
            <a:ext cx="2173075" cy="10411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5" name="Google Shape;264;p45">
            <a:extLst>
              <a:ext uri="{FF2B5EF4-FFF2-40B4-BE49-F238E27FC236}">
                <a16:creationId xmlns:a16="http://schemas.microsoft.com/office/drawing/2014/main" id="{6E0DDF9C-650A-4119-B029-EA2128574252}"/>
              </a:ext>
              <a:ext uri="{C183D7F6-B498-43B3-948B-1728B52AA6E4}">
                <adec:decorative xmlns:adec="http://schemas.microsoft.com/office/drawing/2017/decorative" val="1"/>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7000" y="160974"/>
            <a:ext cx="2173075" cy="1041149"/>
          </a:xfrm>
          <a:prstGeom prst="rect">
            <a:avLst/>
          </a:prstGeom>
          <a:noFill/>
          <a:ln>
            <a:noFill/>
          </a:ln>
        </p:spPr>
      </p:pic>
      <p:sp>
        <p:nvSpPr>
          <p:cNvPr id="322" name="Google Shape;322;p52"/>
          <p:cNvSpPr txBox="1">
            <a:spLocks noGrp="1"/>
          </p:cNvSpPr>
          <p:nvPr>
            <p:ph type="title"/>
          </p:nvPr>
        </p:nvSpPr>
        <p:spPr>
          <a:xfrm>
            <a:off x="2040326" y="350825"/>
            <a:ext cx="6633300" cy="915300"/>
          </a:xfrm>
          <a:prstGeom prst="rect">
            <a:avLst/>
          </a:prstGeom>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600">
                <a:solidFill>
                  <a:schemeClr val="accent6"/>
                </a:solidFill>
              </a:rPr>
              <a:t>5 - Point Intervention Approach</a:t>
            </a:r>
            <a:endParaRPr sz="3600">
              <a:solidFill>
                <a:schemeClr val="accent6"/>
              </a:solidFill>
            </a:endParaRPr>
          </a:p>
        </p:txBody>
      </p:sp>
      <p:sp>
        <p:nvSpPr>
          <p:cNvPr id="323" name="Google Shape;323;p52"/>
          <p:cNvSpPr txBox="1">
            <a:spLocks noGrp="1"/>
          </p:cNvSpPr>
          <p:nvPr>
            <p:ph type="body" idx="1"/>
          </p:nvPr>
        </p:nvSpPr>
        <p:spPr>
          <a:xfrm>
            <a:off x="365298" y="1600200"/>
            <a:ext cx="8257500" cy="4373700"/>
          </a:xfrm>
          <a:prstGeom prst="rect">
            <a:avLst/>
          </a:prstGeom>
        </p:spPr>
        <p:txBody>
          <a:bodyPr spcFirstLastPara="1" wrap="square" lIns="91425" tIns="45700" rIns="91425" bIns="45700" anchor="t" anchorCtr="0">
            <a:noAutofit/>
          </a:bodyPr>
          <a:lstStyle/>
          <a:p>
            <a:pPr marL="457200" lvl="0" indent="-419100" algn="l" rtl="0">
              <a:spcBef>
                <a:spcPts val="640"/>
              </a:spcBef>
              <a:spcAft>
                <a:spcPts val="0"/>
              </a:spcAft>
              <a:buSzPts val="3000"/>
              <a:buAutoNum type="arabicPeriod"/>
            </a:pPr>
            <a:r>
              <a:rPr lang="en-US" sz="3000"/>
              <a:t>Collect, use, and report </a:t>
            </a:r>
            <a:r>
              <a:rPr lang="en-US" sz="3000" b="1"/>
              <a:t>disaggregate</a:t>
            </a:r>
            <a:r>
              <a:rPr lang="en-US" sz="3000"/>
              <a:t> discipline data.</a:t>
            </a:r>
            <a:endParaRPr sz="3000"/>
          </a:p>
          <a:p>
            <a:pPr marL="457200" lvl="0" indent="-419100" algn="l" rtl="0">
              <a:spcBef>
                <a:spcPts val="0"/>
              </a:spcBef>
              <a:spcAft>
                <a:spcPts val="0"/>
              </a:spcAft>
              <a:buSzPts val="3000"/>
              <a:buAutoNum type="arabicPeriod"/>
            </a:pPr>
            <a:r>
              <a:rPr lang="en-US" sz="3000"/>
              <a:t>Implement a </a:t>
            </a:r>
            <a:r>
              <a:rPr lang="en-US" sz="3000" b="1"/>
              <a:t>behavior framework</a:t>
            </a:r>
            <a:r>
              <a:rPr lang="en-US" sz="3000"/>
              <a:t> that is preventative, multi-tiered, and culturally responsive.</a:t>
            </a:r>
            <a:endParaRPr sz="3000"/>
          </a:p>
          <a:p>
            <a:pPr marL="457200" lvl="0" indent="-419100" algn="l" rtl="0">
              <a:spcBef>
                <a:spcPts val="0"/>
              </a:spcBef>
              <a:spcAft>
                <a:spcPts val="0"/>
              </a:spcAft>
              <a:buSzPts val="3000"/>
              <a:buAutoNum type="arabicPeriod"/>
            </a:pPr>
            <a:r>
              <a:rPr lang="en-US" sz="3000"/>
              <a:t>Use engaging </a:t>
            </a:r>
            <a:r>
              <a:rPr lang="en-US" sz="3000" b="1"/>
              <a:t>academic instruction</a:t>
            </a:r>
            <a:r>
              <a:rPr lang="en-US" sz="3000"/>
              <a:t> to reduce the opportunity (achievement) gap.</a:t>
            </a:r>
            <a:endParaRPr sz="3000"/>
          </a:p>
          <a:p>
            <a:pPr marL="457200" lvl="0" indent="-419100" algn="l" rtl="0">
              <a:spcBef>
                <a:spcPts val="0"/>
              </a:spcBef>
              <a:spcAft>
                <a:spcPts val="0"/>
              </a:spcAft>
              <a:buSzPts val="3000"/>
              <a:buAutoNum type="arabicPeriod"/>
            </a:pPr>
            <a:r>
              <a:rPr lang="en-US" sz="3000">
                <a:highlight>
                  <a:srgbClr val="FFFF00"/>
                </a:highlight>
              </a:rPr>
              <a:t>Develop </a:t>
            </a:r>
            <a:r>
              <a:rPr lang="en-US" sz="3000" b="1">
                <a:highlight>
                  <a:srgbClr val="FFFF00"/>
                </a:highlight>
              </a:rPr>
              <a:t>policies</a:t>
            </a:r>
            <a:r>
              <a:rPr lang="en-US" sz="3000">
                <a:highlight>
                  <a:srgbClr val="FFFF00"/>
                </a:highlight>
              </a:rPr>
              <a:t> with accountability for disciplinary equity.</a:t>
            </a:r>
            <a:endParaRPr sz="3000">
              <a:highlight>
                <a:srgbClr val="FFFF00"/>
              </a:highlight>
            </a:endParaRPr>
          </a:p>
          <a:p>
            <a:pPr marL="457200" lvl="0" indent="-419100" algn="l" rtl="0">
              <a:spcBef>
                <a:spcPts val="0"/>
              </a:spcBef>
              <a:spcAft>
                <a:spcPts val="0"/>
              </a:spcAft>
              <a:buSzPts val="3000"/>
              <a:buAutoNum type="arabicPeriod"/>
            </a:pPr>
            <a:r>
              <a:rPr lang="en-US" sz="3000"/>
              <a:t>Teach strategies to </a:t>
            </a:r>
            <a:r>
              <a:rPr lang="en-US" sz="3000" b="1"/>
              <a:t>neutralize implicit bias</a:t>
            </a:r>
            <a:r>
              <a:rPr lang="en-US" sz="3000"/>
              <a:t>.</a:t>
            </a:r>
            <a:endParaRPr sz="3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3"/>
          <p:cNvSpPr txBox="1">
            <a:spLocks noGrp="1"/>
          </p:cNvSpPr>
          <p:nvPr>
            <p:ph type="title"/>
          </p:nvPr>
        </p:nvSpPr>
        <p:spPr>
          <a:xfrm>
            <a:off x="2227800" y="340950"/>
            <a:ext cx="7038000" cy="915300"/>
          </a:xfrm>
          <a:prstGeom prst="rect">
            <a:avLst/>
          </a:prstGeom>
        </p:spPr>
        <p:txBody>
          <a:bodyPr spcFirstLastPara="1" wrap="square" lIns="91425" tIns="45700" rIns="91425" bIns="45700" anchor="ctr" anchorCtr="0">
            <a:noAutofit/>
          </a:bodyPr>
          <a:lstStyle/>
          <a:p>
            <a:pPr marL="0" lvl="0" indent="0" algn="l" rtl="0">
              <a:spcBef>
                <a:spcPts val="640"/>
              </a:spcBef>
              <a:spcAft>
                <a:spcPts val="0"/>
              </a:spcAft>
              <a:buNone/>
            </a:pPr>
            <a:r>
              <a:rPr lang="en-US" sz="2800">
                <a:solidFill>
                  <a:schemeClr val="accent6"/>
                </a:solidFill>
              </a:rPr>
              <a:t>Develop policies with accountability for disciplinary equity.</a:t>
            </a:r>
            <a:endParaRPr sz="2800">
              <a:solidFill>
                <a:schemeClr val="accent6"/>
              </a:solidFill>
            </a:endParaRPr>
          </a:p>
        </p:txBody>
      </p:sp>
      <p:sp>
        <p:nvSpPr>
          <p:cNvPr id="331" name="Google Shape;331;p53"/>
          <p:cNvSpPr txBox="1">
            <a:spLocks noGrp="1"/>
          </p:cNvSpPr>
          <p:nvPr>
            <p:ph type="body" idx="1"/>
          </p:nvPr>
        </p:nvSpPr>
        <p:spPr>
          <a:xfrm>
            <a:off x="365300" y="1600200"/>
            <a:ext cx="8257500" cy="48498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400"/>
              <a:t>Policies should encompass clear steps to achieve equity.</a:t>
            </a:r>
            <a:endParaRPr sz="2400"/>
          </a:p>
          <a:p>
            <a:pPr marL="0" lvl="0" indent="0" algn="l" rtl="0">
              <a:spcBef>
                <a:spcPts val="640"/>
              </a:spcBef>
              <a:spcAft>
                <a:spcPts val="0"/>
              </a:spcAft>
              <a:buNone/>
            </a:pPr>
            <a:endParaRPr sz="2400"/>
          </a:p>
          <a:p>
            <a:pPr marL="457200" lvl="0" indent="-381000" algn="l" rtl="0">
              <a:spcBef>
                <a:spcPts val="640"/>
              </a:spcBef>
              <a:spcAft>
                <a:spcPts val="0"/>
              </a:spcAft>
              <a:buSzPts val="2400"/>
              <a:buAutoNum type="arabicPeriod"/>
            </a:pPr>
            <a:r>
              <a:rPr lang="en-US" sz="2400"/>
              <a:t>Clear, actionable procedures for enhancing equity</a:t>
            </a:r>
            <a:endParaRPr sz="2400"/>
          </a:p>
          <a:p>
            <a:pPr marL="914400" lvl="1" indent="-381000" algn="l" rtl="0">
              <a:spcBef>
                <a:spcPts val="0"/>
              </a:spcBef>
              <a:spcAft>
                <a:spcPts val="0"/>
              </a:spcAft>
              <a:buSzPts val="2400"/>
              <a:buAutoNum type="alphaLcPeriod"/>
            </a:pPr>
            <a:r>
              <a:rPr lang="en-US" sz="2400"/>
              <a:t>i.e. remove harmful practices, data collection, hiring preferences, professional development</a:t>
            </a:r>
            <a:endParaRPr sz="2400"/>
          </a:p>
          <a:p>
            <a:pPr marL="457200" lvl="0" indent="-381000" algn="l" rtl="0">
              <a:spcBef>
                <a:spcPts val="0"/>
              </a:spcBef>
              <a:spcAft>
                <a:spcPts val="0"/>
              </a:spcAft>
              <a:buSzPts val="2400"/>
              <a:buAutoNum type="arabicPeriod"/>
            </a:pPr>
            <a:r>
              <a:rPr lang="en-US" sz="2400"/>
              <a:t>Hiring practices should include preference to individuals committed to educational equity.</a:t>
            </a:r>
            <a:endParaRPr sz="2400"/>
          </a:p>
          <a:p>
            <a:pPr marL="457200" lvl="0" indent="-381000" algn="l" rtl="0">
              <a:spcBef>
                <a:spcPts val="0"/>
              </a:spcBef>
              <a:spcAft>
                <a:spcPts val="0"/>
              </a:spcAft>
              <a:buSzPts val="2400"/>
              <a:buAutoNum type="arabicPeriod"/>
            </a:pPr>
            <a:r>
              <a:rPr lang="en-US" sz="2400"/>
              <a:t>Inclusion of racial and disability disciplinary equity outcomes into administrator &amp; teacher evaluation processes.  </a:t>
            </a:r>
            <a:endParaRPr sz="2400"/>
          </a:p>
          <a:p>
            <a:pPr marL="457200" marR="0" lvl="0" indent="-381000" algn="l" rtl="0">
              <a:lnSpc>
                <a:spcPct val="100000"/>
              </a:lnSpc>
              <a:spcBef>
                <a:spcPts val="0"/>
              </a:spcBef>
              <a:spcAft>
                <a:spcPts val="0"/>
              </a:spcAft>
              <a:buSzPts val="2400"/>
              <a:buAutoNum type="arabicPeriod"/>
            </a:pPr>
            <a:r>
              <a:rPr lang="en-US" sz="2400"/>
              <a:t>Review the </a:t>
            </a:r>
            <a:r>
              <a:rPr lang="en-US" sz="2400" u="sng">
                <a:solidFill>
                  <a:schemeClr val="hlink"/>
                </a:solidFill>
                <a:hlinkClick r:id="rId3"/>
              </a:rPr>
              <a:t>“Key Elements of Policies to Address Discipline Disproportionality: A Guide for District and School Teams” </a:t>
            </a:r>
            <a:endParaRPr sz="2400"/>
          </a:p>
          <a:p>
            <a:pPr marL="457200" lvl="0" indent="0" algn="l" rtl="0">
              <a:spcBef>
                <a:spcPts val="640"/>
              </a:spcBef>
              <a:spcAft>
                <a:spcPts val="0"/>
              </a:spcAft>
              <a:buNone/>
            </a:pPr>
            <a:endParaRPr sz="2400"/>
          </a:p>
          <a:p>
            <a:pPr marL="457200" lvl="0" indent="0" algn="l" rtl="0">
              <a:spcBef>
                <a:spcPts val="640"/>
              </a:spcBef>
              <a:spcAft>
                <a:spcPts val="0"/>
              </a:spcAft>
              <a:buNone/>
            </a:pPr>
            <a:endParaRPr sz="2400"/>
          </a:p>
        </p:txBody>
      </p:sp>
      <p:pic>
        <p:nvPicPr>
          <p:cNvPr id="5" name="Google Shape;264;p45">
            <a:extLst>
              <a:ext uri="{FF2B5EF4-FFF2-40B4-BE49-F238E27FC236}">
                <a16:creationId xmlns:a16="http://schemas.microsoft.com/office/drawing/2014/main" id="{8C357F76-FB97-4962-B00D-E1A1142688CD}"/>
              </a:ext>
              <a:ext uri="{C183D7F6-B498-43B3-948B-1728B52AA6E4}">
                <adec:decorative xmlns:adec="http://schemas.microsoft.com/office/drawing/2017/decorative" val="1"/>
              </a:ext>
            </a:extLst>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7000" y="160974"/>
            <a:ext cx="2173075" cy="10411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5" name="Google Shape;264;p45">
            <a:extLst>
              <a:ext uri="{FF2B5EF4-FFF2-40B4-BE49-F238E27FC236}">
                <a16:creationId xmlns:a16="http://schemas.microsoft.com/office/drawing/2014/main" id="{3AB87F43-47AD-4BB8-9531-8CEC67EF1852}"/>
              </a:ext>
              <a:ext uri="{C183D7F6-B498-43B3-948B-1728B52AA6E4}">
                <adec:decorative xmlns:adec="http://schemas.microsoft.com/office/drawing/2017/decorative" val="1"/>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7000" y="160974"/>
            <a:ext cx="2173075" cy="1041149"/>
          </a:xfrm>
          <a:prstGeom prst="rect">
            <a:avLst/>
          </a:prstGeom>
          <a:noFill/>
          <a:ln>
            <a:noFill/>
          </a:ln>
        </p:spPr>
      </p:pic>
      <p:sp>
        <p:nvSpPr>
          <p:cNvPr id="338" name="Google Shape;338;p54"/>
          <p:cNvSpPr txBox="1">
            <a:spLocks noGrp="1"/>
          </p:cNvSpPr>
          <p:nvPr>
            <p:ph type="title"/>
          </p:nvPr>
        </p:nvSpPr>
        <p:spPr>
          <a:xfrm>
            <a:off x="2040326" y="350825"/>
            <a:ext cx="6633300" cy="915300"/>
          </a:xfrm>
          <a:prstGeom prst="rect">
            <a:avLst/>
          </a:prstGeom>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600">
                <a:solidFill>
                  <a:schemeClr val="accent6"/>
                </a:solidFill>
              </a:rPr>
              <a:t>5 - Point Intervention Approach</a:t>
            </a:r>
            <a:endParaRPr sz="3600">
              <a:solidFill>
                <a:schemeClr val="accent6"/>
              </a:solidFill>
            </a:endParaRPr>
          </a:p>
        </p:txBody>
      </p:sp>
      <p:sp>
        <p:nvSpPr>
          <p:cNvPr id="339" name="Google Shape;339;p54"/>
          <p:cNvSpPr txBox="1">
            <a:spLocks noGrp="1"/>
          </p:cNvSpPr>
          <p:nvPr>
            <p:ph type="body" idx="1"/>
          </p:nvPr>
        </p:nvSpPr>
        <p:spPr>
          <a:xfrm>
            <a:off x="365298" y="1600200"/>
            <a:ext cx="8257500" cy="4373700"/>
          </a:xfrm>
          <a:prstGeom prst="rect">
            <a:avLst/>
          </a:prstGeom>
        </p:spPr>
        <p:txBody>
          <a:bodyPr spcFirstLastPara="1" wrap="square" lIns="91425" tIns="45700" rIns="91425" bIns="45700" anchor="t" anchorCtr="0">
            <a:noAutofit/>
          </a:bodyPr>
          <a:lstStyle/>
          <a:p>
            <a:pPr marL="457200" lvl="0" indent="-419100" algn="l" rtl="0">
              <a:spcBef>
                <a:spcPts val="640"/>
              </a:spcBef>
              <a:spcAft>
                <a:spcPts val="0"/>
              </a:spcAft>
              <a:buSzPts val="3000"/>
              <a:buAutoNum type="arabicPeriod"/>
            </a:pPr>
            <a:r>
              <a:rPr lang="en-US" sz="3000"/>
              <a:t>Collect, use, and report </a:t>
            </a:r>
            <a:r>
              <a:rPr lang="en-US" sz="3000" b="1"/>
              <a:t>disaggregate</a:t>
            </a:r>
            <a:r>
              <a:rPr lang="en-US" sz="3000"/>
              <a:t> discipline data.</a:t>
            </a:r>
            <a:endParaRPr sz="3000"/>
          </a:p>
          <a:p>
            <a:pPr marL="457200" lvl="0" indent="-419100" algn="l" rtl="0">
              <a:spcBef>
                <a:spcPts val="0"/>
              </a:spcBef>
              <a:spcAft>
                <a:spcPts val="0"/>
              </a:spcAft>
              <a:buSzPts val="3000"/>
              <a:buAutoNum type="arabicPeriod"/>
            </a:pPr>
            <a:r>
              <a:rPr lang="en-US" sz="3000"/>
              <a:t>Implement a </a:t>
            </a:r>
            <a:r>
              <a:rPr lang="en-US" sz="3000" b="1"/>
              <a:t>behavior framework</a:t>
            </a:r>
            <a:r>
              <a:rPr lang="en-US" sz="3000"/>
              <a:t> that is preventative, multi-tiered, and culturally responsive.</a:t>
            </a:r>
            <a:endParaRPr sz="3000"/>
          </a:p>
          <a:p>
            <a:pPr marL="457200" lvl="0" indent="-419100" algn="l" rtl="0">
              <a:spcBef>
                <a:spcPts val="0"/>
              </a:spcBef>
              <a:spcAft>
                <a:spcPts val="0"/>
              </a:spcAft>
              <a:buSzPts val="3000"/>
              <a:buAutoNum type="arabicPeriod"/>
            </a:pPr>
            <a:r>
              <a:rPr lang="en-US" sz="3000"/>
              <a:t>Use engaging </a:t>
            </a:r>
            <a:r>
              <a:rPr lang="en-US" sz="3000" b="1"/>
              <a:t>academic instruction</a:t>
            </a:r>
            <a:r>
              <a:rPr lang="en-US" sz="3000"/>
              <a:t> to reduce the opportunity (achievement) gap.</a:t>
            </a:r>
            <a:endParaRPr sz="3000"/>
          </a:p>
          <a:p>
            <a:pPr marL="457200" lvl="0" indent="-419100" algn="l" rtl="0">
              <a:spcBef>
                <a:spcPts val="0"/>
              </a:spcBef>
              <a:spcAft>
                <a:spcPts val="0"/>
              </a:spcAft>
              <a:buSzPts val="3000"/>
              <a:buAutoNum type="arabicPeriod"/>
            </a:pPr>
            <a:r>
              <a:rPr lang="en-US" sz="3000"/>
              <a:t>Develop </a:t>
            </a:r>
            <a:r>
              <a:rPr lang="en-US" sz="3000" b="1"/>
              <a:t>policies</a:t>
            </a:r>
            <a:r>
              <a:rPr lang="en-US" sz="3000"/>
              <a:t> with accountability for disciplinary equity.</a:t>
            </a:r>
            <a:endParaRPr sz="3000"/>
          </a:p>
          <a:p>
            <a:pPr marL="457200" lvl="0" indent="-419100" algn="l" rtl="0">
              <a:spcBef>
                <a:spcPts val="0"/>
              </a:spcBef>
              <a:spcAft>
                <a:spcPts val="0"/>
              </a:spcAft>
              <a:buSzPts val="3000"/>
              <a:buAutoNum type="arabicPeriod"/>
            </a:pPr>
            <a:r>
              <a:rPr lang="en-US" sz="3000">
                <a:highlight>
                  <a:srgbClr val="FFFF00"/>
                </a:highlight>
              </a:rPr>
              <a:t>Teach strategies to </a:t>
            </a:r>
            <a:r>
              <a:rPr lang="en-US" sz="3000" b="1">
                <a:highlight>
                  <a:srgbClr val="FFFF00"/>
                </a:highlight>
              </a:rPr>
              <a:t>neutralize implicit bias</a:t>
            </a:r>
            <a:r>
              <a:rPr lang="en-US" sz="3000">
                <a:highlight>
                  <a:srgbClr val="FFFF00"/>
                </a:highlight>
              </a:rPr>
              <a:t>.</a:t>
            </a:r>
            <a:endParaRPr sz="3000">
              <a:highlight>
                <a:srgbClr val="FFFF00"/>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5"/>
          <p:cNvSpPr txBox="1">
            <a:spLocks noGrp="1"/>
          </p:cNvSpPr>
          <p:nvPr>
            <p:ph type="title"/>
          </p:nvPr>
        </p:nvSpPr>
        <p:spPr>
          <a:xfrm>
            <a:off x="1078510" y="321215"/>
            <a:ext cx="6987000" cy="915300"/>
          </a:xfrm>
          <a:prstGeom prst="rect">
            <a:avLst/>
          </a:prstGeom>
        </p:spPr>
        <p:txBody>
          <a:bodyPr spcFirstLastPara="1" wrap="square" lIns="91425" tIns="45700" rIns="91425" bIns="45700" anchor="ctr" anchorCtr="0">
            <a:noAutofit/>
          </a:bodyPr>
          <a:lstStyle/>
          <a:p>
            <a:pPr marL="0" lvl="0" indent="0" algn="l" rtl="0">
              <a:spcBef>
                <a:spcPts val="640"/>
              </a:spcBef>
              <a:spcAft>
                <a:spcPts val="0"/>
              </a:spcAft>
              <a:buNone/>
            </a:pPr>
            <a:r>
              <a:rPr lang="en-US" sz="2800">
                <a:solidFill>
                  <a:schemeClr val="accent6"/>
                </a:solidFill>
              </a:rPr>
              <a:t>Teach strategies to neutralize implicit bias.</a:t>
            </a:r>
            <a:endParaRPr sz="3600">
              <a:solidFill>
                <a:schemeClr val="accent6"/>
              </a:solidFill>
            </a:endParaRPr>
          </a:p>
        </p:txBody>
      </p:sp>
      <p:sp>
        <p:nvSpPr>
          <p:cNvPr id="347" name="Google Shape;347;p55"/>
          <p:cNvSpPr txBox="1">
            <a:spLocks noGrp="1"/>
          </p:cNvSpPr>
          <p:nvPr>
            <p:ph type="body" idx="1"/>
          </p:nvPr>
        </p:nvSpPr>
        <p:spPr>
          <a:xfrm>
            <a:off x="253248" y="1151950"/>
            <a:ext cx="8257500" cy="4373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a:t>Assumptions about Bias</a:t>
            </a:r>
            <a:endParaRPr/>
          </a:p>
          <a:p>
            <a:pPr marL="457200" lvl="0" indent="-406400" algn="l" rtl="0">
              <a:spcBef>
                <a:spcPts val="640"/>
              </a:spcBef>
              <a:spcAft>
                <a:spcPts val="0"/>
              </a:spcAft>
              <a:buSzPts val="2800"/>
              <a:buChar char="●"/>
            </a:pPr>
            <a:r>
              <a:rPr lang="en-US" sz="2800"/>
              <a:t>We can generally agree that a student’s color, race, economic status, disability, etc. should not fate negative outcomes.</a:t>
            </a:r>
            <a:endParaRPr sz="2800"/>
          </a:p>
          <a:p>
            <a:pPr marL="457200" lvl="0" indent="-406400" algn="l" rtl="0">
              <a:spcBef>
                <a:spcPts val="0"/>
              </a:spcBef>
              <a:spcAft>
                <a:spcPts val="0"/>
              </a:spcAft>
              <a:buSzPts val="2800"/>
              <a:buChar char="●"/>
            </a:pPr>
            <a:r>
              <a:rPr lang="en-US" sz="2800"/>
              <a:t>Discussing equity can be uncomfortable.</a:t>
            </a:r>
            <a:endParaRPr sz="2800"/>
          </a:p>
          <a:p>
            <a:pPr marL="457200" lvl="0" indent="-406400" algn="l" rtl="0">
              <a:spcBef>
                <a:spcPts val="0"/>
              </a:spcBef>
              <a:spcAft>
                <a:spcPts val="0"/>
              </a:spcAft>
              <a:buSzPts val="2800"/>
              <a:buChar char="●"/>
            </a:pPr>
            <a:r>
              <a:rPr lang="en-US" sz="2800"/>
              <a:t>Creating discomfort without providing effective strategies for equity is not productive.</a:t>
            </a:r>
            <a:endParaRPr sz="2800"/>
          </a:p>
          <a:p>
            <a:pPr marL="457200" lvl="0" indent="-406400" algn="l" rtl="0">
              <a:spcBef>
                <a:spcPts val="0"/>
              </a:spcBef>
              <a:spcAft>
                <a:spcPts val="0"/>
              </a:spcAft>
              <a:buSzPts val="2800"/>
              <a:buChar char="●"/>
            </a:pPr>
            <a:r>
              <a:rPr lang="en-US" sz="2800"/>
              <a:t>In discussing equity and taking proactive steps, we will make mistakes.</a:t>
            </a:r>
            <a:endParaRPr sz="2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188"/>
        <p:cNvGrpSpPr/>
        <p:nvPr/>
      </p:nvGrpSpPr>
      <p:grpSpPr>
        <a:xfrm>
          <a:off x="0" y="0"/>
          <a:ext cx="0" cy="0"/>
          <a:chOff x="0" y="0"/>
          <a:chExt cx="0" cy="0"/>
        </a:xfrm>
      </p:grpSpPr>
      <p:sp>
        <p:nvSpPr>
          <p:cNvPr id="189" name="Google Shape;189;p38"/>
          <p:cNvSpPr txBox="1">
            <a:spLocks noGrp="1"/>
          </p:cNvSpPr>
          <p:nvPr>
            <p:ph type="title"/>
          </p:nvPr>
        </p:nvSpPr>
        <p:spPr>
          <a:xfrm>
            <a:off x="365298" y="313100"/>
            <a:ext cx="8210400" cy="915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000"/>
              <a:t>Trainer Notes: Trainer Reflection </a:t>
            </a:r>
            <a:endParaRPr sz="4000"/>
          </a:p>
        </p:txBody>
      </p:sp>
      <p:sp>
        <p:nvSpPr>
          <p:cNvPr id="190" name="Google Shape;190;p38"/>
          <p:cNvSpPr txBox="1">
            <a:spLocks noGrp="1"/>
          </p:cNvSpPr>
          <p:nvPr>
            <p:ph type="body" idx="1"/>
          </p:nvPr>
        </p:nvSpPr>
        <p:spPr>
          <a:xfrm>
            <a:off x="103775" y="1147400"/>
            <a:ext cx="8716500" cy="51822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600" b="1"/>
              <a:t>Things to keep in mind when preparing for this training.</a:t>
            </a:r>
            <a:endParaRPr sz="2600" b="1"/>
          </a:p>
          <a:p>
            <a:pPr marL="457200" lvl="0" indent="-368300" algn="l" rtl="0">
              <a:spcBef>
                <a:spcPts val="640"/>
              </a:spcBef>
              <a:spcAft>
                <a:spcPts val="0"/>
              </a:spcAft>
              <a:buSzPts val="2200"/>
              <a:buAutoNum type="arabicPeriod"/>
            </a:pPr>
            <a:r>
              <a:rPr lang="en-US" sz="2200" u="sng"/>
              <a:t>**The Trainer presenting this content &amp; Lead Trainer for the region should have a conversation about this content prior to training.</a:t>
            </a:r>
            <a:endParaRPr sz="2200" u="sng"/>
          </a:p>
          <a:p>
            <a:pPr marL="457200" lvl="0" indent="-368300" algn="l" rtl="0">
              <a:spcBef>
                <a:spcPts val="0"/>
              </a:spcBef>
              <a:spcAft>
                <a:spcPts val="0"/>
              </a:spcAft>
              <a:buSzPts val="2200"/>
              <a:buAutoNum type="arabicPeriod"/>
            </a:pPr>
            <a:r>
              <a:rPr lang="en-US" sz="2200"/>
              <a:t>Discussions around equity and bias can be very uncomfortable.  Own this upfront and own your own bias or state your vulnerability with the content.  </a:t>
            </a:r>
            <a:endParaRPr sz="2200"/>
          </a:p>
          <a:p>
            <a:pPr marL="457200" lvl="0" indent="-368300" algn="l" rtl="0">
              <a:spcBef>
                <a:spcPts val="0"/>
              </a:spcBef>
              <a:spcAft>
                <a:spcPts val="0"/>
              </a:spcAft>
              <a:buSzPts val="2200"/>
              <a:buAutoNum type="arabicPeriod"/>
            </a:pPr>
            <a:r>
              <a:rPr lang="en-US" sz="2200"/>
              <a:t>Be sure to incorporate not only examples by racial disparities, but also any vulnerable group: socio-economic status,  special education, LGBTQ</a:t>
            </a:r>
            <a:endParaRPr sz="2200"/>
          </a:p>
          <a:p>
            <a:pPr marL="457200" lvl="0" indent="-368300" algn="l" rtl="0">
              <a:spcBef>
                <a:spcPts val="0"/>
              </a:spcBef>
              <a:spcAft>
                <a:spcPts val="0"/>
              </a:spcAft>
              <a:buSzPts val="2200"/>
              <a:buAutoNum type="arabicPeriod"/>
            </a:pPr>
            <a:r>
              <a:rPr lang="en-US" sz="2200"/>
              <a:t>Be open and honest with your experiences and state as many examples (positive or constructive) that you can, in order to keep audience engaged and to “keep it real.”</a:t>
            </a:r>
            <a:endParaRPr sz="2200"/>
          </a:p>
          <a:p>
            <a:pPr marL="457200" lvl="0" indent="-368300" algn="l" rtl="0">
              <a:spcBef>
                <a:spcPts val="0"/>
              </a:spcBef>
              <a:spcAft>
                <a:spcPts val="0"/>
              </a:spcAft>
              <a:buSzPts val="2200"/>
              <a:buAutoNum type="arabicPeriod"/>
            </a:pPr>
            <a:r>
              <a:rPr lang="en-US" sz="2200"/>
              <a:t>It is important to review the 5-Point Intervention Approach Guide before training on this content.</a:t>
            </a:r>
            <a:endParaRPr sz="2200"/>
          </a:p>
          <a:p>
            <a:pPr marL="457200" lvl="0" indent="-368300" algn="l" rtl="0">
              <a:spcBef>
                <a:spcPts val="0"/>
              </a:spcBef>
              <a:spcAft>
                <a:spcPts val="0"/>
              </a:spcAft>
              <a:buSzPts val="2200"/>
              <a:buAutoNum type="arabicPeriod"/>
            </a:pPr>
            <a:r>
              <a:rPr lang="en-US" sz="2200"/>
              <a:t>Please ask questions if any of the content is unclear.  </a:t>
            </a:r>
            <a:endParaRPr sz="2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6"/>
          <p:cNvSpPr txBox="1">
            <a:spLocks noGrp="1"/>
          </p:cNvSpPr>
          <p:nvPr>
            <p:ph type="title"/>
          </p:nvPr>
        </p:nvSpPr>
        <p:spPr>
          <a:xfrm>
            <a:off x="1078510" y="370540"/>
            <a:ext cx="6987000" cy="915300"/>
          </a:xfrm>
          <a:prstGeom prst="rect">
            <a:avLst/>
          </a:prstGeom>
        </p:spPr>
        <p:txBody>
          <a:bodyPr spcFirstLastPara="1" wrap="square" lIns="91425" tIns="45700" rIns="91425" bIns="45700" anchor="ctr" anchorCtr="0">
            <a:noAutofit/>
          </a:bodyPr>
          <a:lstStyle/>
          <a:p>
            <a:pPr marL="0" lvl="0" indent="0" algn="l" rtl="0">
              <a:spcBef>
                <a:spcPts val="640"/>
              </a:spcBef>
              <a:spcAft>
                <a:spcPts val="0"/>
              </a:spcAft>
              <a:buNone/>
            </a:pPr>
            <a:r>
              <a:rPr lang="en-US" sz="2800">
                <a:solidFill>
                  <a:schemeClr val="accent6"/>
                </a:solidFill>
              </a:rPr>
              <a:t>Teach strategies to neutralize implicit bias.</a:t>
            </a:r>
            <a:endParaRPr sz="3600">
              <a:solidFill>
                <a:schemeClr val="accent6"/>
              </a:solidFill>
            </a:endParaRPr>
          </a:p>
        </p:txBody>
      </p:sp>
      <p:sp>
        <p:nvSpPr>
          <p:cNvPr id="354" name="Google Shape;354;p56"/>
          <p:cNvSpPr txBox="1">
            <a:spLocks noGrp="1"/>
          </p:cNvSpPr>
          <p:nvPr>
            <p:ph type="body" idx="1"/>
          </p:nvPr>
        </p:nvSpPr>
        <p:spPr>
          <a:xfrm>
            <a:off x="101050" y="1600200"/>
            <a:ext cx="4370100" cy="4373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800" b="1"/>
              <a:t>Explicit Bias</a:t>
            </a:r>
            <a:r>
              <a:rPr lang="en-US" sz="2800"/>
              <a:t> </a:t>
            </a:r>
            <a:r>
              <a:rPr lang="en-US" sz="2000"/>
              <a:t>(conscious bias)</a:t>
            </a:r>
            <a:endParaRPr sz="2000"/>
          </a:p>
          <a:p>
            <a:pPr marL="0" lvl="0" indent="0" algn="l" rtl="0">
              <a:spcBef>
                <a:spcPts val="640"/>
              </a:spcBef>
              <a:spcAft>
                <a:spcPts val="0"/>
              </a:spcAft>
              <a:buNone/>
            </a:pPr>
            <a:r>
              <a:rPr lang="en-US" sz="2600" b="1"/>
              <a:t>Pattern:</a:t>
            </a:r>
            <a:r>
              <a:rPr lang="en-US" sz="2600"/>
              <a:t> Consistent discipline disproportionality across all situations.</a:t>
            </a:r>
            <a:endParaRPr sz="2600"/>
          </a:p>
          <a:p>
            <a:pPr marL="0" lvl="0" indent="0" algn="l" rtl="0">
              <a:spcBef>
                <a:spcPts val="640"/>
              </a:spcBef>
              <a:spcAft>
                <a:spcPts val="0"/>
              </a:spcAft>
              <a:buNone/>
            </a:pPr>
            <a:r>
              <a:rPr lang="en-US" sz="2600" b="1"/>
              <a:t>Implications:</a:t>
            </a:r>
            <a:endParaRPr sz="2600" b="1"/>
          </a:p>
          <a:p>
            <a:pPr marL="457200" lvl="0" indent="-393700" algn="l" rtl="0">
              <a:spcBef>
                <a:spcPts val="640"/>
              </a:spcBef>
              <a:spcAft>
                <a:spcPts val="0"/>
              </a:spcAft>
              <a:buSzPts val="2600"/>
              <a:buChar char="●"/>
            </a:pPr>
            <a:r>
              <a:rPr lang="en-US" sz="2600"/>
              <a:t>Strong school &amp; district policies</a:t>
            </a:r>
            <a:endParaRPr sz="2600"/>
          </a:p>
          <a:p>
            <a:pPr marL="457200" lvl="0" indent="-393700" algn="l" rtl="0">
              <a:spcBef>
                <a:spcPts val="0"/>
              </a:spcBef>
              <a:spcAft>
                <a:spcPts val="0"/>
              </a:spcAft>
              <a:buSzPts val="2600"/>
              <a:buChar char="●"/>
            </a:pPr>
            <a:r>
              <a:rPr lang="en-US" sz="2600"/>
              <a:t>Strong accountability for changes</a:t>
            </a:r>
            <a:endParaRPr sz="2600"/>
          </a:p>
          <a:p>
            <a:pPr marL="457200" lvl="0" indent="-393700" algn="l" rtl="0">
              <a:spcBef>
                <a:spcPts val="0"/>
              </a:spcBef>
              <a:spcAft>
                <a:spcPts val="0"/>
              </a:spcAft>
              <a:buSzPts val="2600"/>
              <a:buChar char="●"/>
            </a:pPr>
            <a:r>
              <a:rPr lang="en-US" sz="2600"/>
              <a:t>Regular review and reporting of data</a:t>
            </a:r>
            <a:endParaRPr sz="2600"/>
          </a:p>
        </p:txBody>
      </p:sp>
      <p:sp>
        <p:nvSpPr>
          <p:cNvPr id="355" name="Google Shape;355;p56"/>
          <p:cNvSpPr txBox="1">
            <a:spLocks noGrp="1"/>
          </p:cNvSpPr>
          <p:nvPr>
            <p:ph type="body" idx="1"/>
          </p:nvPr>
        </p:nvSpPr>
        <p:spPr>
          <a:xfrm>
            <a:off x="4623725" y="1600200"/>
            <a:ext cx="4370100" cy="4373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800" b="1"/>
              <a:t>Implicit Bias</a:t>
            </a:r>
            <a:r>
              <a:rPr lang="en-US" sz="2800"/>
              <a:t> </a:t>
            </a:r>
            <a:r>
              <a:rPr lang="en-US" sz="2000"/>
              <a:t>(unconscious bias)</a:t>
            </a:r>
            <a:endParaRPr sz="2800"/>
          </a:p>
          <a:p>
            <a:pPr marL="0" lvl="0" indent="0" algn="l" rtl="0">
              <a:spcBef>
                <a:spcPts val="640"/>
              </a:spcBef>
              <a:spcAft>
                <a:spcPts val="0"/>
              </a:spcAft>
              <a:buNone/>
            </a:pPr>
            <a:r>
              <a:rPr lang="en-US" sz="2600" b="1"/>
              <a:t>Pattern:</a:t>
            </a:r>
            <a:r>
              <a:rPr lang="en-US" sz="2600"/>
              <a:t> Peaks &amp; Valleys of discipline disproportionality depending on situations.</a:t>
            </a:r>
            <a:endParaRPr sz="2600"/>
          </a:p>
          <a:p>
            <a:pPr marL="0" lvl="0" indent="0" algn="l" rtl="0">
              <a:spcBef>
                <a:spcPts val="640"/>
              </a:spcBef>
              <a:spcAft>
                <a:spcPts val="0"/>
              </a:spcAft>
              <a:buNone/>
            </a:pPr>
            <a:r>
              <a:rPr lang="en-US" sz="2600" b="1"/>
              <a:t>Implications:</a:t>
            </a:r>
            <a:endParaRPr sz="2600" b="1"/>
          </a:p>
          <a:p>
            <a:pPr marL="457200" lvl="0" indent="-393700" algn="l" rtl="0">
              <a:spcBef>
                <a:spcPts val="640"/>
              </a:spcBef>
              <a:spcAft>
                <a:spcPts val="0"/>
              </a:spcAft>
              <a:buSzPts val="2600"/>
              <a:buChar char="●"/>
            </a:pPr>
            <a:r>
              <a:rPr lang="en-US" sz="2600"/>
              <a:t>Clarify discipline policies</a:t>
            </a:r>
            <a:endParaRPr sz="2600"/>
          </a:p>
          <a:p>
            <a:pPr marL="457200" lvl="0" indent="-393700" algn="l" rtl="0">
              <a:spcBef>
                <a:spcPts val="0"/>
              </a:spcBef>
              <a:spcAft>
                <a:spcPts val="0"/>
              </a:spcAft>
              <a:buSzPts val="2600"/>
              <a:buChar char="●"/>
            </a:pPr>
            <a:r>
              <a:rPr lang="en-US" sz="2600"/>
              <a:t>Provide strategies for decision making</a:t>
            </a:r>
            <a:endParaRPr sz="26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7"/>
          <p:cNvSpPr txBox="1">
            <a:spLocks noGrp="1"/>
          </p:cNvSpPr>
          <p:nvPr>
            <p:ph type="title"/>
          </p:nvPr>
        </p:nvSpPr>
        <p:spPr>
          <a:xfrm>
            <a:off x="2227800" y="340950"/>
            <a:ext cx="7038000" cy="915300"/>
          </a:xfrm>
          <a:prstGeom prst="rect">
            <a:avLst/>
          </a:prstGeom>
        </p:spPr>
        <p:txBody>
          <a:bodyPr spcFirstLastPara="1" wrap="square" lIns="91425" tIns="45700" rIns="91425" bIns="45700" anchor="ctr" anchorCtr="0">
            <a:noAutofit/>
          </a:bodyPr>
          <a:lstStyle/>
          <a:p>
            <a:pPr marL="0" lvl="0" indent="0" algn="l" rtl="0">
              <a:spcBef>
                <a:spcPts val="640"/>
              </a:spcBef>
              <a:spcAft>
                <a:spcPts val="0"/>
              </a:spcAft>
              <a:buNone/>
            </a:pPr>
            <a:r>
              <a:rPr lang="en-US" sz="2800">
                <a:solidFill>
                  <a:schemeClr val="accent6"/>
                </a:solidFill>
              </a:rPr>
              <a:t>Teach strategies to neutralize implicit bias.</a:t>
            </a:r>
            <a:endParaRPr sz="2800">
              <a:solidFill>
                <a:schemeClr val="accent6"/>
              </a:solidFill>
            </a:endParaRPr>
          </a:p>
        </p:txBody>
      </p:sp>
      <p:sp>
        <p:nvSpPr>
          <p:cNvPr id="362" name="Google Shape;362;p57"/>
          <p:cNvSpPr txBox="1">
            <a:spLocks noGrp="1"/>
          </p:cNvSpPr>
          <p:nvPr>
            <p:ph type="body" idx="1"/>
          </p:nvPr>
        </p:nvSpPr>
        <p:spPr>
          <a:xfrm>
            <a:off x="365298" y="1600200"/>
            <a:ext cx="8257500" cy="4373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400"/>
              <a:t>In specific situations, implicit (unconscious) bias is more likely to influence decision making.  These are referred to as </a:t>
            </a:r>
            <a:r>
              <a:rPr lang="en-US" sz="2400" b="1"/>
              <a:t>Vulnerable Decision Points (VDPs)</a:t>
            </a:r>
            <a:endParaRPr sz="2400" b="1"/>
          </a:p>
          <a:p>
            <a:pPr marL="0" lvl="0" indent="0" algn="l" rtl="0">
              <a:spcBef>
                <a:spcPts val="640"/>
              </a:spcBef>
              <a:spcAft>
                <a:spcPts val="0"/>
              </a:spcAft>
              <a:buNone/>
            </a:pPr>
            <a:endParaRPr sz="2400"/>
          </a:p>
          <a:p>
            <a:pPr marL="457200" lvl="0" indent="-381000" algn="l" rtl="0">
              <a:spcBef>
                <a:spcPts val="640"/>
              </a:spcBef>
              <a:spcAft>
                <a:spcPts val="0"/>
              </a:spcAft>
              <a:buSzPts val="2400"/>
              <a:buAutoNum type="arabicPeriod"/>
            </a:pPr>
            <a:r>
              <a:rPr lang="en-US" sz="2400"/>
              <a:t> Subjective (ambiguity) behavior is prone to biased decision making</a:t>
            </a:r>
            <a:endParaRPr sz="2400"/>
          </a:p>
          <a:p>
            <a:pPr marL="914400" lvl="1" indent="-381000" algn="l" rtl="0">
              <a:spcBef>
                <a:spcPts val="0"/>
              </a:spcBef>
              <a:spcAft>
                <a:spcPts val="0"/>
              </a:spcAft>
              <a:buSzPts val="2400"/>
              <a:buAutoNum type="alphaLcPeriod"/>
            </a:pPr>
            <a:r>
              <a:rPr lang="en-US" sz="2400"/>
              <a:t>(Defiance, Disrespect, Disruption)</a:t>
            </a:r>
            <a:endParaRPr sz="2400"/>
          </a:p>
          <a:p>
            <a:pPr marL="457200" lvl="0" indent="-381000" algn="l" rtl="0">
              <a:spcBef>
                <a:spcPts val="0"/>
              </a:spcBef>
              <a:spcAft>
                <a:spcPts val="0"/>
              </a:spcAft>
              <a:buSzPts val="2400"/>
              <a:buAutoNum type="arabicPeriod"/>
            </a:pPr>
            <a:r>
              <a:rPr lang="en-US" sz="2400"/>
              <a:t>Using a self-review routine prior to making a disciplinary decision may neutralize effects.</a:t>
            </a:r>
            <a:endParaRPr sz="2400"/>
          </a:p>
          <a:p>
            <a:pPr marL="914400" lvl="1" indent="-381000" algn="l" rtl="0">
              <a:spcBef>
                <a:spcPts val="0"/>
              </a:spcBef>
              <a:spcAft>
                <a:spcPts val="0"/>
              </a:spcAft>
              <a:buSzPts val="2400"/>
              <a:buAutoNum type="alphaLcPeriod"/>
            </a:pPr>
            <a:r>
              <a:rPr lang="en-US" sz="2400"/>
              <a:t>Am I hungry, tired, out of typical context, etc.</a:t>
            </a:r>
            <a:endParaRPr sz="2400"/>
          </a:p>
          <a:p>
            <a:pPr marL="457200" lvl="0" indent="-381000" algn="l" rtl="0">
              <a:spcBef>
                <a:spcPts val="0"/>
              </a:spcBef>
              <a:spcAft>
                <a:spcPts val="0"/>
              </a:spcAft>
              <a:buSzPts val="2400"/>
              <a:buAutoNum type="arabicPeriod"/>
            </a:pPr>
            <a:r>
              <a:rPr lang="en-US" sz="2400"/>
              <a:t>Using “If-Then” statements can be effective </a:t>
            </a:r>
            <a:endParaRPr sz="2400"/>
          </a:p>
          <a:p>
            <a:pPr marL="914400" lvl="1" indent="-381000" algn="l" rtl="0">
              <a:spcBef>
                <a:spcPts val="0"/>
              </a:spcBef>
              <a:spcAft>
                <a:spcPts val="0"/>
              </a:spcAft>
              <a:buSzPts val="2400"/>
              <a:buAutoNum type="alphaLcPeriod"/>
            </a:pPr>
            <a:r>
              <a:rPr lang="en-US" sz="2400"/>
              <a:t>If a student is disrespectful, then handle it after class.</a:t>
            </a:r>
            <a:endParaRPr sz="2400"/>
          </a:p>
        </p:txBody>
      </p:sp>
      <p:pic>
        <p:nvPicPr>
          <p:cNvPr id="5" name="Google Shape;264;p45">
            <a:extLst>
              <a:ext uri="{FF2B5EF4-FFF2-40B4-BE49-F238E27FC236}">
                <a16:creationId xmlns:a16="http://schemas.microsoft.com/office/drawing/2014/main" id="{B131E945-E440-4185-8EF1-A0FF24A9F1CA}"/>
              </a:ext>
              <a:ext uri="{C183D7F6-B498-43B3-948B-1728B52AA6E4}">
                <adec:decorative xmlns:adec="http://schemas.microsoft.com/office/drawing/2017/decorative" val="1"/>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7000" y="160974"/>
            <a:ext cx="2173075" cy="104114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6"/>
          <p:cNvSpPr txBox="1">
            <a:spLocks noGrp="1"/>
          </p:cNvSpPr>
          <p:nvPr>
            <p:ph type="title"/>
          </p:nvPr>
        </p:nvSpPr>
        <p:spPr>
          <a:xfrm>
            <a:off x="2040326" y="350825"/>
            <a:ext cx="6633300" cy="915300"/>
          </a:xfrm>
          <a:prstGeom prst="rect">
            <a:avLst/>
          </a:prstGeom>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600">
                <a:solidFill>
                  <a:schemeClr val="accent6"/>
                </a:solidFill>
              </a:rPr>
              <a:t>5 - Point Intervention Approach</a:t>
            </a:r>
            <a:endParaRPr sz="3600">
              <a:solidFill>
                <a:schemeClr val="accent6"/>
              </a:solidFill>
            </a:endParaRPr>
          </a:p>
        </p:txBody>
      </p:sp>
      <p:pic>
        <p:nvPicPr>
          <p:cNvPr id="353" name="Google Shape;353;p5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596874" y="1433413"/>
            <a:ext cx="5619075" cy="2692175"/>
          </a:xfrm>
          <a:prstGeom prst="rect">
            <a:avLst/>
          </a:prstGeom>
          <a:noFill/>
          <a:ln>
            <a:noFill/>
          </a:ln>
        </p:spPr>
      </p:pic>
      <p:sp>
        <p:nvSpPr>
          <p:cNvPr id="354" name="Google Shape;354;p56"/>
          <p:cNvSpPr txBox="1"/>
          <p:nvPr/>
        </p:nvSpPr>
        <p:spPr>
          <a:xfrm>
            <a:off x="477575" y="4489225"/>
            <a:ext cx="7908600" cy="11652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Font typeface="Twentieth Century"/>
              <a:buAutoNum type="arabicPeriod"/>
            </a:pPr>
            <a:r>
              <a:rPr lang="en-US" sz="2400">
                <a:latin typeface="Twentieth Century"/>
                <a:ea typeface="Twentieth Century"/>
                <a:cs typeface="Twentieth Century"/>
                <a:sym typeface="Twentieth Century"/>
              </a:rPr>
              <a:t>As a team, take out copies of the 5-Point Intervention or look it up online.  </a:t>
            </a:r>
            <a:endParaRPr sz="2400">
              <a:latin typeface="Twentieth Century"/>
              <a:ea typeface="Twentieth Century"/>
              <a:cs typeface="Twentieth Century"/>
              <a:sym typeface="Twentieth Century"/>
            </a:endParaRPr>
          </a:p>
          <a:p>
            <a:pPr marL="457200" lvl="0" indent="-381000" algn="l" rtl="0">
              <a:spcBef>
                <a:spcPts val="0"/>
              </a:spcBef>
              <a:spcAft>
                <a:spcPts val="0"/>
              </a:spcAft>
              <a:buSzPts val="2400"/>
              <a:buFont typeface="Twentieth Century"/>
              <a:buAutoNum type="arabicPeriod"/>
            </a:pPr>
            <a:r>
              <a:rPr lang="en-US" sz="2400">
                <a:latin typeface="Twentieth Century"/>
                <a:ea typeface="Twentieth Century"/>
                <a:cs typeface="Twentieth Century"/>
                <a:sym typeface="Twentieth Century"/>
              </a:rPr>
              <a:t>Dig deeper into points 2-5. </a:t>
            </a:r>
            <a:endParaRPr sz="2400">
              <a:latin typeface="Twentieth Century"/>
              <a:ea typeface="Twentieth Century"/>
              <a:cs typeface="Twentieth Century"/>
              <a:sym typeface="Twentieth Century"/>
            </a:endParaRPr>
          </a:p>
          <a:p>
            <a:pPr marL="457200" lvl="0" indent="-381000" algn="l" rtl="0">
              <a:spcBef>
                <a:spcPts val="0"/>
              </a:spcBef>
              <a:spcAft>
                <a:spcPts val="0"/>
              </a:spcAft>
              <a:buSzPts val="2400"/>
              <a:buFont typeface="Twentieth Century"/>
              <a:buAutoNum type="arabicPeriod"/>
            </a:pPr>
            <a:r>
              <a:rPr lang="en-US" sz="2400">
                <a:latin typeface="Twentieth Century"/>
                <a:ea typeface="Twentieth Century"/>
                <a:cs typeface="Twentieth Century"/>
                <a:sym typeface="Twentieth Century"/>
              </a:rPr>
              <a:t>Develop an action plan for 2-3 next steps your school site can explore as you continue to enhance equity in discipline.</a:t>
            </a:r>
            <a:endParaRPr sz="2400">
              <a:latin typeface="Twentieth Century"/>
              <a:ea typeface="Twentieth Century"/>
              <a:cs typeface="Twentieth Century"/>
              <a:sym typeface="Twentieth Century"/>
            </a:endParaRPr>
          </a:p>
          <a:p>
            <a:pPr marL="0" lvl="0" indent="0" algn="l" rtl="0">
              <a:spcBef>
                <a:spcPts val="0"/>
              </a:spcBef>
              <a:spcAft>
                <a:spcPts val="0"/>
              </a:spcAft>
              <a:buNone/>
            </a:pPr>
            <a:endParaRPr>
              <a:latin typeface="Twentieth Century"/>
              <a:ea typeface="Twentieth Century"/>
              <a:cs typeface="Twentieth Century"/>
              <a:sym typeface="Twentieth Century"/>
            </a:endParaRPr>
          </a:p>
        </p:txBody>
      </p:sp>
      <p:pic>
        <p:nvPicPr>
          <p:cNvPr id="355" name="Google Shape;355;p56" descr="Image result for Back in 15 Minutes"/>
          <p:cNvPicPr preferRelativeResize="0"/>
          <p:nvPr/>
        </p:nvPicPr>
        <p:blipFill>
          <a:blip r:embed="rId4">
            <a:alphaModFix/>
          </a:blip>
          <a:stretch>
            <a:fillRect/>
          </a:stretch>
        </p:blipFill>
        <p:spPr>
          <a:xfrm>
            <a:off x="152400" y="152400"/>
            <a:ext cx="1003300" cy="1320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5" name="Google Shape;264;p45">
            <a:extLst>
              <a:ext uri="{FF2B5EF4-FFF2-40B4-BE49-F238E27FC236}">
                <a16:creationId xmlns:a16="http://schemas.microsoft.com/office/drawing/2014/main" id="{7B6BA81B-4F87-4E2B-8870-FF576AA9D2BC}"/>
              </a:ext>
              <a:ext uri="{C183D7F6-B498-43B3-948B-1728B52AA6E4}">
                <adec:decorative xmlns:adec="http://schemas.microsoft.com/office/drawing/2017/decorative" val="1"/>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7000" y="160974"/>
            <a:ext cx="2173075" cy="1041149"/>
          </a:xfrm>
          <a:prstGeom prst="rect">
            <a:avLst/>
          </a:prstGeom>
          <a:noFill/>
          <a:ln>
            <a:noFill/>
          </a:ln>
        </p:spPr>
      </p:pic>
      <p:sp>
        <p:nvSpPr>
          <p:cNvPr id="379" name="Google Shape;379;p59"/>
          <p:cNvSpPr txBox="1">
            <a:spLocks noGrp="1"/>
          </p:cNvSpPr>
          <p:nvPr>
            <p:ph type="title"/>
          </p:nvPr>
        </p:nvSpPr>
        <p:spPr>
          <a:xfrm>
            <a:off x="2040326" y="350825"/>
            <a:ext cx="6633300" cy="915300"/>
          </a:xfrm>
          <a:prstGeom prst="rect">
            <a:avLst/>
          </a:prstGeom>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600">
                <a:solidFill>
                  <a:schemeClr val="accent6"/>
                </a:solidFill>
              </a:rPr>
              <a:t>5 - Point Intervention Approach</a:t>
            </a:r>
            <a:endParaRPr sz="3600">
              <a:solidFill>
                <a:schemeClr val="accent6"/>
              </a:solidFill>
            </a:endParaRPr>
          </a:p>
        </p:txBody>
      </p:sp>
      <p:sp>
        <p:nvSpPr>
          <p:cNvPr id="380" name="Google Shape;380;p59"/>
          <p:cNvSpPr txBox="1">
            <a:spLocks noGrp="1"/>
          </p:cNvSpPr>
          <p:nvPr>
            <p:ph type="body" idx="1"/>
          </p:nvPr>
        </p:nvSpPr>
        <p:spPr>
          <a:xfrm>
            <a:off x="365298" y="1600200"/>
            <a:ext cx="8257500" cy="4373700"/>
          </a:xfrm>
          <a:prstGeom prst="rect">
            <a:avLst/>
          </a:prstGeom>
        </p:spPr>
        <p:txBody>
          <a:bodyPr spcFirstLastPara="1" wrap="square" lIns="91425" tIns="45700" rIns="91425" bIns="45700" anchor="t" anchorCtr="0">
            <a:noAutofit/>
          </a:bodyPr>
          <a:lstStyle/>
          <a:p>
            <a:pPr marL="457200" lvl="0" indent="-419100" algn="l" rtl="0">
              <a:spcBef>
                <a:spcPts val="640"/>
              </a:spcBef>
              <a:spcAft>
                <a:spcPts val="0"/>
              </a:spcAft>
              <a:buSzPts val="3000"/>
              <a:buAutoNum type="arabicPeriod"/>
            </a:pPr>
            <a:r>
              <a:rPr lang="en-US" sz="3000">
                <a:highlight>
                  <a:srgbClr val="FFFF00"/>
                </a:highlight>
              </a:rPr>
              <a:t>Collect, use, and report </a:t>
            </a:r>
            <a:r>
              <a:rPr lang="en-US" sz="3000" b="1">
                <a:highlight>
                  <a:srgbClr val="FFFF00"/>
                </a:highlight>
              </a:rPr>
              <a:t>disaggregate</a:t>
            </a:r>
            <a:r>
              <a:rPr lang="en-US" sz="3000">
                <a:highlight>
                  <a:srgbClr val="FFFF00"/>
                </a:highlight>
              </a:rPr>
              <a:t> discipline data.</a:t>
            </a:r>
            <a:endParaRPr sz="3000">
              <a:highlight>
                <a:srgbClr val="FFFF00"/>
              </a:highlight>
            </a:endParaRPr>
          </a:p>
          <a:p>
            <a:pPr marL="457200" lvl="0" indent="-419100" algn="l" rtl="0">
              <a:spcBef>
                <a:spcPts val="0"/>
              </a:spcBef>
              <a:spcAft>
                <a:spcPts val="0"/>
              </a:spcAft>
              <a:buSzPts val="3000"/>
              <a:buAutoNum type="arabicPeriod"/>
            </a:pPr>
            <a:r>
              <a:rPr lang="en-US" sz="3000"/>
              <a:t>Implement a </a:t>
            </a:r>
            <a:r>
              <a:rPr lang="en-US" sz="3000" b="1"/>
              <a:t>behavior framework</a:t>
            </a:r>
            <a:r>
              <a:rPr lang="en-US" sz="3000"/>
              <a:t> that is preventative, multi-tiered, and culturally responsive.</a:t>
            </a:r>
            <a:endParaRPr sz="3000"/>
          </a:p>
          <a:p>
            <a:pPr marL="457200" lvl="0" indent="-419100" algn="l" rtl="0">
              <a:spcBef>
                <a:spcPts val="0"/>
              </a:spcBef>
              <a:spcAft>
                <a:spcPts val="0"/>
              </a:spcAft>
              <a:buSzPts val="3000"/>
              <a:buAutoNum type="arabicPeriod"/>
            </a:pPr>
            <a:r>
              <a:rPr lang="en-US" sz="3000"/>
              <a:t>Use engaging </a:t>
            </a:r>
            <a:r>
              <a:rPr lang="en-US" sz="3000" b="1"/>
              <a:t>academic instruction</a:t>
            </a:r>
            <a:r>
              <a:rPr lang="en-US" sz="3000"/>
              <a:t> to reduce the opportunity (achievement) gap.</a:t>
            </a:r>
            <a:endParaRPr sz="3000"/>
          </a:p>
          <a:p>
            <a:pPr marL="457200" lvl="0" indent="-419100" algn="l" rtl="0">
              <a:spcBef>
                <a:spcPts val="0"/>
              </a:spcBef>
              <a:spcAft>
                <a:spcPts val="0"/>
              </a:spcAft>
              <a:buSzPts val="3000"/>
              <a:buAutoNum type="arabicPeriod"/>
            </a:pPr>
            <a:r>
              <a:rPr lang="en-US" sz="3000"/>
              <a:t>Develop </a:t>
            </a:r>
            <a:r>
              <a:rPr lang="en-US" sz="3000" b="1"/>
              <a:t>policies</a:t>
            </a:r>
            <a:r>
              <a:rPr lang="en-US" sz="3000"/>
              <a:t> with accountability for disciplinary equity.</a:t>
            </a:r>
            <a:endParaRPr sz="3000"/>
          </a:p>
          <a:p>
            <a:pPr marL="457200" lvl="0" indent="-419100" algn="l" rtl="0">
              <a:spcBef>
                <a:spcPts val="0"/>
              </a:spcBef>
              <a:spcAft>
                <a:spcPts val="0"/>
              </a:spcAft>
              <a:buSzPts val="3000"/>
              <a:buAutoNum type="arabicPeriod"/>
            </a:pPr>
            <a:r>
              <a:rPr lang="en-US" sz="3000"/>
              <a:t>Teach strategies to </a:t>
            </a:r>
            <a:r>
              <a:rPr lang="en-US" sz="3000" b="1"/>
              <a:t>neutralize implicit bias</a:t>
            </a:r>
            <a:r>
              <a:rPr lang="en-US" sz="3000"/>
              <a:t>.</a:t>
            </a:r>
            <a:endParaRPr sz="30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8"/>
          <p:cNvSpPr txBox="1">
            <a:spLocks noGrp="1"/>
          </p:cNvSpPr>
          <p:nvPr>
            <p:ph type="title"/>
          </p:nvPr>
        </p:nvSpPr>
        <p:spPr>
          <a:xfrm>
            <a:off x="2040326" y="350825"/>
            <a:ext cx="6633300" cy="915300"/>
          </a:xfrm>
          <a:prstGeom prst="rect">
            <a:avLst/>
          </a:prstGeom>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600">
                <a:solidFill>
                  <a:schemeClr val="accent6"/>
                </a:solidFill>
              </a:rPr>
              <a:t>5 - Point Intervention Approach</a:t>
            </a:r>
            <a:endParaRPr sz="3600">
              <a:solidFill>
                <a:schemeClr val="accent6"/>
              </a:solidFill>
            </a:endParaRPr>
          </a:p>
        </p:txBody>
      </p:sp>
      <p:sp>
        <p:nvSpPr>
          <p:cNvPr id="371" name="Google Shape;371;p58"/>
          <p:cNvSpPr txBox="1">
            <a:spLocks noGrp="1"/>
          </p:cNvSpPr>
          <p:nvPr>
            <p:ph type="body" idx="1"/>
          </p:nvPr>
        </p:nvSpPr>
        <p:spPr>
          <a:xfrm>
            <a:off x="365298" y="1600200"/>
            <a:ext cx="8257500" cy="4373700"/>
          </a:xfrm>
          <a:prstGeom prst="rect">
            <a:avLst/>
          </a:prstGeom>
        </p:spPr>
        <p:txBody>
          <a:bodyPr spcFirstLastPara="1" wrap="square" lIns="91425" tIns="45700" rIns="91425" bIns="45700" anchor="t" anchorCtr="0">
            <a:noAutofit/>
          </a:bodyPr>
          <a:lstStyle/>
          <a:p>
            <a:pPr marL="457200" lvl="0" indent="-419100" algn="l" rtl="0">
              <a:spcBef>
                <a:spcPts val="640"/>
              </a:spcBef>
              <a:spcAft>
                <a:spcPts val="0"/>
              </a:spcAft>
              <a:buSzPts val="3000"/>
              <a:buAutoNum type="arabicPeriod"/>
            </a:pPr>
            <a:r>
              <a:rPr lang="en-US" sz="3000"/>
              <a:t>Collect, use, and report </a:t>
            </a:r>
            <a:r>
              <a:rPr lang="en-US" sz="3000" b="1"/>
              <a:t>disaggregate</a:t>
            </a:r>
            <a:r>
              <a:rPr lang="en-US" sz="3000"/>
              <a:t> discipline data.</a:t>
            </a:r>
            <a:endParaRPr sz="3000"/>
          </a:p>
          <a:p>
            <a:pPr marL="0" lvl="0" indent="0" algn="l" rtl="0">
              <a:spcBef>
                <a:spcPts val="640"/>
              </a:spcBef>
              <a:spcAft>
                <a:spcPts val="0"/>
              </a:spcAft>
              <a:buNone/>
            </a:pPr>
            <a:endParaRPr sz="3000"/>
          </a:p>
          <a:p>
            <a:pPr marL="0" lvl="0" indent="0" algn="l" rtl="0">
              <a:spcBef>
                <a:spcPts val="640"/>
              </a:spcBef>
              <a:spcAft>
                <a:spcPts val="0"/>
              </a:spcAft>
              <a:buNone/>
            </a:pPr>
            <a:endParaRPr sz="3000"/>
          </a:p>
        </p:txBody>
      </p:sp>
      <p:pic>
        <p:nvPicPr>
          <p:cNvPr id="372" name="Google Shape;372;p5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7000" y="160975"/>
            <a:ext cx="2173075" cy="1041149"/>
          </a:xfrm>
          <a:prstGeom prst="rect">
            <a:avLst/>
          </a:prstGeom>
          <a:noFill/>
          <a:ln>
            <a:noFill/>
          </a:ln>
        </p:spPr>
      </p:pic>
      <p:pic>
        <p:nvPicPr>
          <p:cNvPr id="373" name="Google Shape;373;p58" descr="Picture of pen and pape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174163" y="2816075"/>
            <a:ext cx="4795675" cy="31987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9"/>
          <p:cNvSpPr txBox="1">
            <a:spLocks noGrp="1"/>
          </p:cNvSpPr>
          <p:nvPr>
            <p:ph type="title"/>
          </p:nvPr>
        </p:nvSpPr>
        <p:spPr>
          <a:xfrm>
            <a:off x="2040326" y="350825"/>
            <a:ext cx="6633300" cy="915300"/>
          </a:xfrm>
          <a:prstGeom prst="rect">
            <a:avLst/>
          </a:prstGeom>
        </p:spPr>
        <p:txBody>
          <a:bodyPr spcFirstLastPara="1" wrap="square" lIns="91425" tIns="45700" rIns="91425" bIns="45700" anchor="ctr" anchorCtr="0">
            <a:noAutofit/>
          </a:bodyPr>
          <a:lstStyle/>
          <a:p>
            <a:pPr marL="0" lvl="0" indent="0" algn="ctr" rtl="0">
              <a:spcBef>
                <a:spcPts val="640"/>
              </a:spcBef>
              <a:spcAft>
                <a:spcPts val="0"/>
              </a:spcAft>
              <a:buNone/>
            </a:pPr>
            <a:r>
              <a:rPr lang="en-US" sz="3600">
                <a:solidFill>
                  <a:schemeClr val="accent6"/>
                </a:solidFill>
              </a:rPr>
              <a:t>Collect, use, and report disaggregated discipline data</a:t>
            </a:r>
            <a:endParaRPr sz="3600">
              <a:solidFill>
                <a:schemeClr val="accent6"/>
              </a:solidFill>
            </a:endParaRPr>
          </a:p>
        </p:txBody>
      </p:sp>
      <p:sp>
        <p:nvSpPr>
          <p:cNvPr id="380" name="Google Shape;380;p59"/>
          <p:cNvSpPr txBox="1">
            <a:spLocks noGrp="1"/>
          </p:cNvSpPr>
          <p:nvPr>
            <p:ph type="body" idx="1"/>
          </p:nvPr>
        </p:nvSpPr>
        <p:spPr>
          <a:xfrm>
            <a:off x="365299" y="1600200"/>
            <a:ext cx="5136300" cy="4373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3000"/>
              <a:t>Yes, data can seem overwhelming &amp; scary.</a:t>
            </a:r>
            <a:endParaRPr sz="3000"/>
          </a:p>
          <a:p>
            <a:pPr marL="457200" lvl="0" indent="-419100" algn="l" rtl="0">
              <a:spcBef>
                <a:spcPts val="640"/>
              </a:spcBef>
              <a:spcAft>
                <a:spcPts val="0"/>
              </a:spcAft>
              <a:buSzPts val="3000"/>
              <a:buAutoNum type="arabicPeriod"/>
            </a:pPr>
            <a:r>
              <a:rPr lang="en-US" sz="3000"/>
              <a:t>Use Simple Napkin Math to get started.</a:t>
            </a:r>
            <a:endParaRPr sz="3000"/>
          </a:p>
          <a:p>
            <a:pPr marL="457200" lvl="0" indent="-419100" algn="l" rtl="0">
              <a:spcBef>
                <a:spcPts val="0"/>
              </a:spcBef>
              <a:spcAft>
                <a:spcPts val="0"/>
              </a:spcAft>
              <a:buSzPts val="3000"/>
              <a:buAutoNum type="arabicPeriod"/>
            </a:pPr>
            <a:r>
              <a:rPr lang="en-US" sz="3000"/>
              <a:t>Ask yourself:</a:t>
            </a:r>
            <a:endParaRPr sz="3000"/>
          </a:p>
          <a:p>
            <a:pPr marL="914400" lvl="1" indent="-419100" algn="l" rtl="0">
              <a:spcBef>
                <a:spcPts val="0"/>
              </a:spcBef>
              <a:spcAft>
                <a:spcPts val="0"/>
              </a:spcAft>
              <a:buSzPts val="3000"/>
              <a:buAutoNum type="alphaLcPeriod"/>
            </a:pPr>
            <a:r>
              <a:rPr lang="en-US" sz="3000"/>
              <a:t>What are we going to look at?</a:t>
            </a:r>
            <a:endParaRPr sz="3000"/>
          </a:p>
          <a:p>
            <a:pPr marL="914400" lvl="1" indent="-419100" algn="l" rtl="0">
              <a:spcBef>
                <a:spcPts val="0"/>
              </a:spcBef>
              <a:spcAft>
                <a:spcPts val="0"/>
              </a:spcAft>
              <a:buSzPts val="3000"/>
              <a:buAutoNum type="alphaLcPeriod"/>
            </a:pPr>
            <a:r>
              <a:rPr lang="en-US" sz="3000"/>
              <a:t>What information are we looking to find?  </a:t>
            </a:r>
            <a:endParaRPr sz="3000"/>
          </a:p>
          <a:p>
            <a:pPr marL="0" lvl="0" indent="0" algn="l" rtl="0">
              <a:spcBef>
                <a:spcPts val="640"/>
              </a:spcBef>
              <a:spcAft>
                <a:spcPts val="0"/>
              </a:spcAft>
              <a:buNone/>
            </a:pPr>
            <a:endParaRPr sz="3000"/>
          </a:p>
          <a:p>
            <a:pPr marL="0" lvl="0" indent="0" algn="l" rtl="0">
              <a:spcBef>
                <a:spcPts val="640"/>
              </a:spcBef>
              <a:spcAft>
                <a:spcPts val="0"/>
              </a:spcAft>
              <a:buNone/>
            </a:pPr>
            <a:endParaRPr sz="3000"/>
          </a:p>
        </p:txBody>
      </p:sp>
      <p:pic>
        <p:nvPicPr>
          <p:cNvPr id="381" name="Google Shape;381;p5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7000" y="160975"/>
            <a:ext cx="2173075" cy="1041149"/>
          </a:xfrm>
          <a:prstGeom prst="rect">
            <a:avLst/>
          </a:prstGeom>
          <a:noFill/>
          <a:ln>
            <a:noFill/>
          </a:ln>
        </p:spPr>
      </p:pic>
      <p:pic>
        <p:nvPicPr>
          <p:cNvPr id="382" name="Google Shape;382;p59">
            <a:extLst>
              <a:ext uri="{C183D7F6-B498-43B3-948B-1728B52AA6E4}">
                <adec:decorative xmlns:adec="http://schemas.microsoft.com/office/drawing/2017/decorative" val="1"/>
              </a:ext>
            </a:extLst>
          </p:cNvP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785550" y="1412119"/>
            <a:ext cx="1164350" cy="776631"/>
          </a:xfrm>
          <a:prstGeom prst="rect">
            <a:avLst/>
          </a:prstGeom>
          <a:noFill/>
          <a:ln>
            <a:noFill/>
          </a:ln>
        </p:spPr>
      </p:pic>
      <p:pic>
        <p:nvPicPr>
          <p:cNvPr id="383" name="Google Shape;383;p59" descr="Bar graph of referral risk index.">
            <a:extLst>
              <a:ext uri="{C183D7F6-B498-43B3-948B-1728B52AA6E4}">
                <adec:decorative xmlns:adec="http://schemas.microsoft.com/office/drawing/2017/decorative" val="0"/>
              </a:ext>
            </a:extLst>
          </p:cNvPr>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322325" y="2430250"/>
            <a:ext cx="3627576" cy="32583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60"/>
          <p:cNvSpPr txBox="1">
            <a:spLocks noGrp="1"/>
          </p:cNvSpPr>
          <p:nvPr>
            <p:ph type="title"/>
          </p:nvPr>
        </p:nvSpPr>
        <p:spPr>
          <a:xfrm>
            <a:off x="2040326" y="350825"/>
            <a:ext cx="6633300" cy="915300"/>
          </a:xfrm>
          <a:prstGeom prst="rect">
            <a:avLst/>
          </a:prstGeom>
        </p:spPr>
        <p:txBody>
          <a:bodyPr spcFirstLastPara="1" wrap="square" lIns="91425" tIns="45700" rIns="91425" bIns="45700" anchor="ctr" anchorCtr="0">
            <a:noAutofit/>
          </a:bodyPr>
          <a:lstStyle/>
          <a:p>
            <a:pPr marL="0" lvl="0" indent="0" algn="ctr" rtl="0">
              <a:spcBef>
                <a:spcPts val="640"/>
              </a:spcBef>
              <a:spcAft>
                <a:spcPts val="0"/>
              </a:spcAft>
              <a:buNone/>
            </a:pPr>
            <a:r>
              <a:rPr lang="en-US" sz="3600">
                <a:solidFill>
                  <a:schemeClr val="accent6"/>
                </a:solidFill>
              </a:rPr>
              <a:t>Collect, use, and report disaggregated discipline data</a:t>
            </a:r>
            <a:endParaRPr sz="3600">
              <a:solidFill>
                <a:schemeClr val="accent6"/>
              </a:solidFill>
            </a:endParaRPr>
          </a:p>
        </p:txBody>
      </p:sp>
      <p:sp>
        <p:nvSpPr>
          <p:cNvPr id="390" name="Google Shape;390;p60"/>
          <p:cNvSpPr txBox="1">
            <a:spLocks noGrp="1"/>
          </p:cNvSpPr>
          <p:nvPr>
            <p:ph type="body" idx="1"/>
          </p:nvPr>
        </p:nvSpPr>
        <p:spPr>
          <a:xfrm>
            <a:off x="365298" y="1600200"/>
            <a:ext cx="8257500" cy="4373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3000" dirty="0"/>
              <a:t>Example:  We want to know if we have disproportionate discipline data. </a:t>
            </a:r>
            <a:endParaRPr sz="3000" dirty="0"/>
          </a:p>
          <a:p>
            <a:pPr marL="457200" lvl="0" indent="-419100" algn="l" rtl="0">
              <a:spcBef>
                <a:spcPts val="640"/>
              </a:spcBef>
              <a:spcAft>
                <a:spcPts val="0"/>
              </a:spcAft>
              <a:buSzPts val="3000"/>
              <a:buAutoNum type="arabicPeriod"/>
            </a:pPr>
            <a:r>
              <a:rPr lang="en-US" sz="3000" dirty="0"/>
              <a:t>Look up your school report card at: </a:t>
            </a:r>
            <a:r>
              <a:rPr lang="en-US" sz="2400" u="sng" dirty="0">
                <a:solidFill>
                  <a:schemeClr val="hlink"/>
                </a:solidFill>
                <a:latin typeface="Arial"/>
                <a:ea typeface="Arial"/>
                <a:cs typeface="Arial"/>
                <a:sym typeface="Arial"/>
                <a:hlinkClick r:id="rId3"/>
              </a:rPr>
              <a:t>https://rc.education.state.mn.us</a:t>
            </a:r>
            <a:endParaRPr sz="2400" dirty="0"/>
          </a:p>
          <a:p>
            <a:pPr marL="457200" lvl="0" indent="-381000" algn="l" rtl="0">
              <a:spcBef>
                <a:spcPts val="0"/>
              </a:spcBef>
              <a:spcAft>
                <a:spcPts val="0"/>
              </a:spcAft>
              <a:buSzPts val="2400"/>
              <a:buAutoNum type="arabicPeriod"/>
            </a:pPr>
            <a:r>
              <a:rPr lang="en-US" sz="3000" dirty="0"/>
              <a:t>Go to “Who are the students?” on the left</a:t>
            </a:r>
            <a:endParaRPr sz="3000" dirty="0"/>
          </a:p>
          <a:p>
            <a:pPr marL="914400" lvl="0" indent="0" algn="l" rtl="0">
              <a:spcBef>
                <a:spcPts val="640"/>
              </a:spcBef>
              <a:spcAft>
                <a:spcPts val="0"/>
              </a:spcAft>
              <a:buNone/>
            </a:pPr>
            <a:endParaRPr sz="3000" dirty="0"/>
          </a:p>
          <a:p>
            <a:pPr marL="914400" lvl="0" indent="0" algn="l" rtl="0">
              <a:spcBef>
                <a:spcPts val="640"/>
              </a:spcBef>
              <a:spcAft>
                <a:spcPts val="0"/>
              </a:spcAft>
              <a:buNone/>
            </a:pPr>
            <a:endParaRPr sz="3000" dirty="0"/>
          </a:p>
          <a:p>
            <a:pPr marL="914400" lvl="0" indent="0" algn="l" rtl="0">
              <a:spcBef>
                <a:spcPts val="640"/>
              </a:spcBef>
              <a:spcAft>
                <a:spcPts val="0"/>
              </a:spcAft>
              <a:buNone/>
            </a:pPr>
            <a:endParaRPr sz="1000" dirty="0"/>
          </a:p>
          <a:p>
            <a:pPr marL="552450" lvl="0" indent="-514350" algn="l" rtl="0">
              <a:spcBef>
                <a:spcPts val="640"/>
              </a:spcBef>
              <a:spcAft>
                <a:spcPts val="0"/>
              </a:spcAft>
              <a:buSzPts val="3000"/>
              <a:buFont typeface="+mj-lt"/>
              <a:buAutoNum type="arabicPeriod" startAt="3"/>
            </a:pPr>
            <a:r>
              <a:rPr lang="en-US" sz="3000" dirty="0"/>
              <a:t>Check out your demographics</a:t>
            </a:r>
            <a:endParaRPr sz="3000" dirty="0"/>
          </a:p>
          <a:p>
            <a:pPr marL="0" lvl="0" indent="0" algn="l" rtl="0">
              <a:spcBef>
                <a:spcPts val="640"/>
              </a:spcBef>
              <a:spcAft>
                <a:spcPts val="0"/>
              </a:spcAft>
              <a:buNone/>
            </a:pPr>
            <a:endParaRPr sz="2400" dirty="0"/>
          </a:p>
          <a:p>
            <a:pPr marL="0" lvl="0" indent="0" algn="l" rtl="0">
              <a:spcBef>
                <a:spcPts val="640"/>
              </a:spcBef>
              <a:spcAft>
                <a:spcPts val="0"/>
              </a:spcAft>
              <a:buNone/>
            </a:pPr>
            <a:endParaRPr sz="3000" dirty="0"/>
          </a:p>
          <a:p>
            <a:pPr marL="0" lvl="0" indent="0" algn="l" rtl="0">
              <a:spcBef>
                <a:spcPts val="640"/>
              </a:spcBef>
              <a:spcAft>
                <a:spcPts val="0"/>
              </a:spcAft>
              <a:buNone/>
            </a:pPr>
            <a:endParaRPr sz="3000" dirty="0"/>
          </a:p>
        </p:txBody>
      </p:sp>
      <p:pic>
        <p:nvPicPr>
          <p:cNvPr id="391" name="Google Shape;391;p60">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7000" y="160975"/>
            <a:ext cx="2173075" cy="1041149"/>
          </a:xfrm>
          <a:prstGeom prst="rect">
            <a:avLst/>
          </a:prstGeom>
          <a:noFill/>
          <a:ln>
            <a:noFill/>
          </a:ln>
        </p:spPr>
      </p:pic>
      <p:pic>
        <p:nvPicPr>
          <p:cNvPr id="392" name="Google Shape;392;p60">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2630150" y="4169900"/>
            <a:ext cx="2857500" cy="1143000"/>
          </a:xfrm>
          <a:prstGeom prst="rect">
            <a:avLst/>
          </a:prstGeom>
          <a:noFill/>
          <a:ln>
            <a:noFill/>
          </a:ln>
        </p:spPr>
      </p:pic>
      <p:pic>
        <p:nvPicPr>
          <p:cNvPr id="393" name="Google Shape;393;p60">
            <a:extLst>
              <a:ext uri="{C183D7F6-B498-43B3-948B-1728B52AA6E4}">
                <adec:decorative xmlns:adec="http://schemas.microsoft.com/office/drawing/2017/decorative" val="1"/>
              </a:ext>
            </a:extLst>
          </p:cNvPr>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7785550" y="1412119"/>
            <a:ext cx="1164350" cy="77663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61"/>
          <p:cNvSpPr txBox="1">
            <a:spLocks noGrp="1"/>
          </p:cNvSpPr>
          <p:nvPr>
            <p:ph type="title"/>
          </p:nvPr>
        </p:nvSpPr>
        <p:spPr>
          <a:xfrm>
            <a:off x="2040326" y="350825"/>
            <a:ext cx="6633300" cy="915300"/>
          </a:xfrm>
          <a:prstGeom prst="rect">
            <a:avLst/>
          </a:prstGeom>
        </p:spPr>
        <p:txBody>
          <a:bodyPr spcFirstLastPara="1" wrap="square" lIns="91425" tIns="45700" rIns="91425" bIns="45700" anchor="ctr" anchorCtr="0">
            <a:noAutofit/>
          </a:bodyPr>
          <a:lstStyle/>
          <a:p>
            <a:pPr marL="0" lvl="0" indent="0" algn="ctr" rtl="0">
              <a:spcBef>
                <a:spcPts val="640"/>
              </a:spcBef>
              <a:spcAft>
                <a:spcPts val="0"/>
              </a:spcAft>
              <a:buNone/>
            </a:pPr>
            <a:r>
              <a:rPr lang="en-US" sz="3600">
                <a:solidFill>
                  <a:schemeClr val="accent6"/>
                </a:solidFill>
              </a:rPr>
              <a:t>Collect, use, and report disaggregated discipline data</a:t>
            </a:r>
            <a:endParaRPr sz="3600">
              <a:solidFill>
                <a:schemeClr val="accent6"/>
              </a:solidFill>
            </a:endParaRPr>
          </a:p>
        </p:txBody>
      </p:sp>
      <p:sp>
        <p:nvSpPr>
          <p:cNvPr id="400" name="Google Shape;400;p61"/>
          <p:cNvSpPr txBox="1">
            <a:spLocks noGrp="1"/>
          </p:cNvSpPr>
          <p:nvPr>
            <p:ph type="body" idx="1"/>
          </p:nvPr>
        </p:nvSpPr>
        <p:spPr>
          <a:xfrm>
            <a:off x="236825" y="1600200"/>
            <a:ext cx="8385900" cy="4373700"/>
          </a:xfrm>
          <a:prstGeom prst="rect">
            <a:avLst/>
          </a:prstGeom>
        </p:spPr>
        <p:txBody>
          <a:bodyPr spcFirstLastPara="1" wrap="square" lIns="91425" tIns="45700" rIns="91425" bIns="45700" anchor="t" anchorCtr="0">
            <a:noAutofit/>
          </a:bodyPr>
          <a:lstStyle/>
          <a:p>
            <a:pPr marL="0" marR="0" lvl="0" indent="0" algn="l" rtl="0">
              <a:lnSpc>
                <a:spcPct val="100000"/>
              </a:lnSpc>
              <a:spcBef>
                <a:spcPts val="640"/>
              </a:spcBef>
              <a:spcAft>
                <a:spcPts val="0"/>
              </a:spcAft>
              <a:buNone/>
            </a:pPr>
            <a:r>
              <a:rPr lang="en-US" sz="3000"/>
              <a:t>4. Pull up your discipline data.</a:t>
            </a:r>
            <a:endParaRPr sz="3000"/>
          </a:p>
          <a:p>
            <a:pPr marL="0" marR="0" lvl="0" indent="0" algn="l" rtl="0">
              <a:lnSpc>
                <a:spcPct val="100000"/>
              </a:lnSpc>
              <a:spcBef>
                <a:spcPts val="640"/>
              </a:spcBef>
              <a:spcAft>
                <a:spcPts val="0"/>
              </a:spcAft>
              <a:buNone/>
            </a:pPr>
            <a:r>
              <a:rPr lang="en-US" sz="3000"/>
              <a:t>5. Compare % of office referrals by demographic to the overall % of each demographic in your school.</a:t>
            </a:r>
            <a:endParaRPr sz="3000"/>
          </a:p>
          <a:p>
            <a:pPr marL="0" marR="0" lvl="0" indent="0" algn="l" rtl="0">
              <a:lnSpc>
                <a:spcPct val="100000"/>
              </a:lnSpc>
              <a:spcBef>
                <a:spcPts val="640"/>
              </a:spcBef>
              <a:spcAft>
                <a:spcPts val="0"/>
              </a:spcAft>
              <a:buNone/>
            </a:pPr>
            <a:r>
              <a:rPr lang="en-US" sz="3000"/>
              <a:t>6. Think. Reflect. Respond.</a:t>
            </a:r>
            <a:endParaRPr sz="3000"/>
          </a:p>
          <a:p>
            <a:pPr marL="914400" marR="0" lvl="0" indent="-419100" algn="l" rtl="0">
              <a:lnSpc>
                <a:spcPct val="100000"/>
              </a:lnSpc>
              <a:spcBef>
                <a:spcPts val="640"/>
              </a:spcBef>
              <a:spcAft>
                <a:spcPts val="0"/>
              </a:spcAft>
              <a:buSzPts val="3000"/>
              <a:buAutoNum type="alphaUcPeriod"/>
            </a:pPr>
            <a:r>
              <a:rPr lang="en-US" sz="3000"/>
              <a:t>Think.  What is this data telling us?</a:t>
            </a:r>
            <a:endParaRPr sz="3000"/>
          </a:p>
          <a:p>
            <a:pPr marL="914400" marR="0" lvl="0" indent="-419100" algn="l" rtl="0">
              <a:lnSpc>
                <a:spcPct val="100000"/>
              </a:lnSpc>
              <a:spcBef>
                <a:spcPts val="0"/>
              </a:spcBef>
              <a:spcAft>
                <a:spcPts val="0"/>
              </a:spcAft>
              <a:buSzPts val="3000"/>
              <a:buAutoNum type="alphaUcPeriod"/>
            </a:pPr>
            <a:r>
              <a:rPr lang="en-US" sz="3000"/>
              <a:t>Reflect.  From what this data is telling us, what are our next steps?</a:t>
            </a:r>
            <a:endParaRPr sz="3000"/>
          </a:p>
          <a:p>
            <a:pPr marL="914400" marR="0" lvl="0" indent="-419100" algn="l" rtl="0">
              <a:lnSpc>
                <a:spcPct val="100000"/>
              </a:lnSpc>
              <a:spcBef>
                <a:spcPts val="0"/>
              </a:spcBef>
              <a:spcAft>
                <a:spcPts val="0"/>
              </a:spcAft>
              <a:buSzPts val="3000"/>
              <a:buAutoNum type="alphaUcPeriod"/>
            </a:pPr>
            <a:r>
              <a:rPr lang="en-US" sz="3000"/>
              <a:t>Respond.  Set out 2-3 action steps based on your findings.</a:t>
            </a:r>
            <a:endParaRPr sz="3000"/>
          </a:p>
          <a:p>
            <a:pPr marL="0" lvl="0" indent="0" algn="l" rtl="0">
              <a:spcBef>
                <a:spcPts val="640"/>
              </a:spcBef>
              <a:spcAft>
                <a:spcPts val="0"/>
              </a:spcAft>
              <a:buNone/>
            </a:pPr>
            <a:endParaRPr sz="2400"/>
          </a:p>
          <a:p>
            <a:pPr marL="0" lvl="0" indent="0" algn="l" rtl="0">
              <a:spcBef>
                <a:spcPts val="640"/>
              </a:spcBef>
              <a:spcAft>
                <a:spcPts val="0"/>
              </a:spcAft>
              <a:buNone/>
            </a:pPr>
            <a:endParaRPr sz="3000"/>
          </a:p>
          <a:p>
            <a:pPr marL="0" lvl="0" indent="0" algn="l" rtl="0">
              <a:spcBef>
                <a:spcPts val="640"/>
              </a:spcBef>
              <a:spcAft>
                <a:spcPts val="0"/>
              </a:spcAft>
              <a:buNone/>
            </a:pPr>
            <a:endParaRPr sz="3000"/>
          </a:p>
        </p:txBody>
      </p:sp>
      <p:pic>
        <p:nvPicPr>
          <p:cNvPr id="401" name="Google Shape;401;p6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7000" y="160975"/>
            <a:ext cx="2173075" cy="1041149"/>
          </a:xfrm>
          <a:prstGeom prst="rect">
            <a:avLst/>
          </a:prstGeom>
          <a:noFill/>
          <a:ln>
            <a:noFill/>
          </a:ln>
        </p:spPr>
      </p:pic>
      <p:pic>
        <p:nvPicPr>
          <p:cNvPr id="402" name="Google Shape;402;p61">
            <a:extLst>
              <a:ext uri="{C183D7F6-B498-43B3-948B-1728B52AA6E4}">
                <adec:decorative xmlns:adec="http://schemas.microsoft.com/office/drawing/2017/decorative" val="1"/>
              </a:ext>
            </a:extLst>
          </p:cNvP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785550" y="1412119"/>
            <a:ext cx="1164350" cy="77663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64"/>
          <p:cNvSpPr txBox="1">
            <a:spLocks noGrp="1"/>
          </p:cNvSpPr>
          <p:nvPr>
            <p:ph type="title"/>
          </p:nvPr>
        </p:nvSpPr>
        <p:spPr>
          <a:xfrm>
            <a:off x="365310" y="398715"/>
            <a:ext cx="6987000" cy="915300"/>
          </a:xfrm>
          <a:prstGeom prst="rect">
            <a:avLst/>
          </a:prstGeom>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6"/>
              </a:buClr>
              <a:buSzPts val="4400"/>
              <a:buFont typeface="Questrial"/>
              <a:buNone/>
            </a:pPr>
            <a:r>
              <a:rPr lang="en-US" sz="3600">
                <a:solidFill>
                  <a:schemeClr val="accent6"/>
                </a:solidFill>
              </a:rPr>
              <a:t>Back to the start…</a:t>
            </a:r>
            <a:endParaRPr sz="3600">
              <a:solidFill>
                <a:schemeClr val="accent6"/>
              </a:solidFill>
            </a:endParaRPr>
          </a:p>
          <a:p>
            <a:pPr marL="0" marR="0" lvl="0" indent="0" algn="l" rtl="0">
              <a:lnSpc>
                <a:spcPct val="100000"/>
              </a:lnSpc>
              <a:spcBef>
                <a:spcPts val="0"/>
              </a:spcBef>
              <a:spcAft>
                <a:spcPts val="0"/>
              </a:spcAft>
              <a:buClr>
                <a:schemeClr val="accent6"/>
              </a:buClr>
              <a:buSzPts val="4400"/>
              <a:buFont typeface="Questrial"/>
              <a:buNone/>
            </a:pPr>
            <a:r>
              <a:rPr lang="en-US" sz="3600">
                <a:solidFill>
                  <a:schemeClr val="accent6"/>
                </a:solidFill>
              </a:rPr>
              <a:t>A few assumptions:</a:t>
            </a:r>
            <a:endParaRPr sz="3600">
              <a:solidFill>
                <a:schemeClr val="accent6"/>
              </a:solidFill>
            </a:endParaRPr>
          </a:p>
        </p:txBody>
      </p:sp>
      <p:sp>
        <p:nvSpPr>
          <p:cNvPr id="426" name="Google Shape;426;p64"/>
          <p:cNvSpPr txBox="1">
            <a:spLocks noGrp="1"/>
          </p:cNvSpPr>
          <p:nvPr>
            <p:ph type="body" idx="1"/>
          </p:nvPr>
        </p:nvSpPr>
        <p:spPr>
          <a:xfrm>
            <a:off x="365298" y="1600200"/>
            <a:ext cx="8257500" cy="4373700"/>
          </a:xfrm>
          <a:prstGeom prst="rect">
            <a:avLst/>
          </a:prstGeom>
        </p:spPr>
        <p:txBody>
          <a:bodyPr spcFirstLastPara="1" wrap="square" lIns="91425" tIns="45700" rIns="91425" bIns="45700" anchor="t" anchorCtr="0">
            <a:noAutofit/>
          </a:bodyPr>
          <a:lstStyle/>
          <a:p>
            <a:pPr marL="457200" lvl="0" indent="-419100" algn="l" rtl="0">
              <a:spcBef>
                <a:spcPts val="640"/>
              </a:spcBef>
              <a:spcAft>
                <a:spcPts val="0"/>
              </a:spcAft>
              <a:buSzPts val="3000"/>
              <a:buChar char="●"/>
            </a:pPr>
            <a:r>
              <a:rPr lang="en-US" sz="3000"/>
              <a:t>We are </a:t>
            </a:r>
            <a:r>
              <a:rPr lang="en-US" sz="3000" b="1"/>
              <a:t>aware</a:t>
            </a:r>
            <a:r>
              <a:rPr lang="en-US" sz="3000"/>
              <a:t> of the extent of disproportionality</a:t>
            </a:r>
            <a:endParaRPr sz="3000"/>
          </a:p>
          <a:p>
            <a:pPr marL="457200" lvl="0" indent="-419100" algn="l" rtl="0">
              <a:spcBef>
                <a:spcPts val="0"/>
              </a:spcBef>
              <a:spcAft>
                <a:spcPts val="0"/>
              </a:spcAft>
              <a:buSzPts val="3000"/>
              <a:buChar char="●"/>
            </a:pPr>
            <a:r>
              <a:rPr lang="en-US" sz="3000"/>
              <a:t>We are </a:t>
            </a:r>
            <a:r>
              <a:rPr lang="en-US" sz="3000" b="1"/>
              <a:t>committed</a:t>
            </a:r>
            <a:r>
              <a:rPr lang="en-US" sz="3000"/>
              <a:t> to enhancing equity in school discipline</a:t>
            </a:r>
            <a:endParaRPr sz="3000"/>
          </a:p>
          <a:p>
            <a:pPr marL="457200" lvl="0" indent="-419100" algn="l" rtl="0">
              <a:spcBef>
                <a:spcPts val="0"/>
              </a:spcBef>
              <a:spcAft>
                <a:spcPts val="0"/>
              </a:spcAft>
              <a:buSzPts val="3000"/>
              <a:buChar char="●"/>
            </a:pPr>
            <a:r>
              <a:rPr lang="en-US" sz="3000"/>
              <a:t>The work is </a:t>
            </a:r>
            <a:r>
              <a:rPr lang="en-US" sz="3000" b="1"/>
              <a:t>uncomfortable</a:t>
            </a:r>
            <a:endParaRPr sz="3000" b="1"/>
          </a:p>
          <a:p>
            <a:pPr marL="457200" lvl="0" indent="-419100" algn="l" rtl="0">
              <a:spcBef>
                <a:spcPts val="0"/>
              </a:spcBef>
              <a:spcAft>
                <a:spcPts val="0"/>
              </a:spcAft>
              <a:buSzPts val="3000"/>
              <a:buChar char="●"/>
            </a:pPr>
            <a:r>
              <a:rPr lang="en-US" sz="3000"/>
              <a:t>There are a </a:t>
            </a:r>
            <a:r>
              <a:rPr lang="en-US" sz="3000" b="1"/>
              <a:t>wide range</a:t>
            </a:r>
            <a:r>
              <a:rPr lang="en-US" sz="3000"/>
              <a:t> of approaches that </a:t>
            </a:r>
            <a:r>
              <a:rPr lang="en-US" sz="3000" i="1" u="sng"/>
              <a:t>could </a:t>
            </a:r>
            <a:r>
              <a:rPr lang="en-US" sz="3000"/>
              <a:t>work to enhance equity</a:t>
            </a:r>
            <a:endParaRPr sz="30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65"/>
          <p:cNvSpPr txBox="1">
            <a:spLocks noGrp="1"/>
          </p:cNvSpPr>
          <p:nvPr>
            <p:ph type="title"/>
          </p:nvPr>
        </p:nvSpPr>
        <p:spPr>
          <a:xfrm>
            <a:off x="440773" y="1832550"/>
            <a:ext cx="8370000" cy="915300"/>
          </a:xfrm>
          <a:prstGeom prst="rect">
            <a:avLst/>
          </a:prstGeom>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6"/>
              </a:buClr>
              <a:buSzPts val="4400"/>
              <a:buFont typeface="Questrial"/>
              <a:buNone/>
            </a:pPr>
            <a:r>
              <a:rPr lang="en-US" sz="3600">
                <a:solidFill>
                  <a:schemeClr val="accent6"/>
                </a:solidFill>
              </a:rPr>
              <a:t>The following slides are resources for your continued work</a:t>
            </a:r>
            <a:endParaRPr sz="3600">
              <a:solidFill>
                <a:schemeClr val="accent6"/>
              </a:solidFill>
            </a:endParaRPr>
          </a:p>
        </p:txBody>
      </p:sp>
      <p:pic>
        <p:nvPicPr>
          <p:cNvPr id="433" name="Google Shape;433;p65" descr="Tools and resources icon"/>
          <p:cNvPicPr preferRelativeResize="0"/>
          <p:nvPr/>
        </p:nvPicPr>
        <p:blipFill>
          <a:blip r:embed="rId3">
            <a:alphaModFix/>
          </a:blip>
          <a:stretch>
            <a:fillRect/>
          </a:stretch>
        </p:blipFill>
        <p:spPr>
          <a:xfrm>
            <a:off x="3510650" y="3032325"/>
            <a:ext cx="2356850" cy="2486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195"/>
        <p:cNvGrpSpPr/>
        <p:nvPr/>
      </p:nvGrpSpPr>
      <p:grpSpPr>
        <a:xfrm>
          <a:off x="0" y="0"/>
          <a:ext cx="0" cy="0"/>
          <a:chOff x="0" y="0"/>
          <a:chExt cx="0" cy="0"/>
        </a:xfrm>
      </p:grpSpPr>
      <p:sp>
        <p:nvSpPr>
          <p:cNvPr id="196" name="Google Shape;196;p39"/>
          <p:cNvSpPr txBox="1">
            <a:spLocks noGrp="1"/>
          </p:cNvSpPr>
          <p:nvPr>
            <p:ph type="title"/>
          </p:nvPr>
        </p:nvSpPr>
        <p:spPr>
          <a:xfrm>
            <a:off x="150925" y="313100"/>
            <a:ext cx="8810700" cy="915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2600" b="1"/>
              <a:t>Trainer Notes: Points to make to teams during the training</a:t>
            </a:r>
            <a:endParaRPr sz="2600" b="1"/>
          </a:p>
        </p:txBody>
      </p:sp>
      <p:sp>
        <p:nvSpPr>
          <p:cNvPr id="197" name="Google Shape;197;p39"/>
          <p:cNvSpPr txBox="1">
            <a:spLocks noGrp="1"/>
          </p:cNvSpPr>
          <p:nvPr>
            <p:ph type="body" idx="1"/>
          </p:nvPr>
        </p:nvSpPr>
        <p:spPr>
          <a:xfrm>
            <a:off x="318125" y="1147400"/>
            <a:ext cx="8257500" cy="5182200"/>
          </a:xfrm>
          <a:prstGeom prst="rect">
            <a:avLst/>
          </a:prstGeom>
        </p:spPr>
        <p:txBody>
          <a:bodyPr spcFirstLastPara="1" wrap="square" lIns="91425" tIns="45700" rIns="91425" bIns="45700" anchor="t" anchorCtr="0">
            <a:noAutofit/>
          </a:bodyPr>
          <a:lstStyle/>
          <a:p>
            <a:pPr marL="457200" lvl="0" indent="-368300" algn="l" rtl="0">
              <a:spcBef>
                <a:spcPts val="640"/>
              </a:spcBef>
              <a:spcAft>
                <a:spcPts val="0"/>
              </a:spcAft>
              <a:buSzPts val="2200"/>
              <a:buAutoNum type="arabicPeriod"/>
            </a:pPr>
            <a:r>
              <a:rPr lang="en-US" sz="2200"/>
              <a:t>This is not a bias training.  We want to share resources and practices that can be incorporated into your PBIS work around disproportionality and equity in education.  We want to encourage this work to be done as one and not as separate silos of work.  </a:t>
            </a:r>
            <a:endParaRPr sz="2200"/>
          </a:p>
          <a:p>
            <a:pPr marL="457200" lvl="0" indent="-368300" algn="l" rtl="0">
              <a:spcBef>
                <a:spcPts val="0"/>
              </a:spcBef>
              <a:spcAft>
                <a:spcPts val="0"/>
              </a:spcAft>
              <a:buSzPts val="2200"/>
              <a:buAutoNum type="arabicPeriod"/>
            </a:pPr>
            <a:r>
              <a:rPr lang="en-US" sz="2200"/>
              <a:t>Each and every school is in their own place with this work.  We understand and value that.  Listening with an open mind and without judgement is crucial.</a:t>
            </a:r>
            <a:endParaRPr sz="2200"/>
          </a:p>
          <a:p>
            <a:pPr marL="457200" lvl="0" indent="-368300" algn="l" rtl="0">
              <a:spcBef>
                <a:spcPts val="0"/>
              </a:spcBef>
              <a:spcAft>
                <a:spcPts val="0"/>
              </a:spcAft>
              <a:buSzPts val="2200"/>
              <a:buAutoNum type="arabicPeriod"/>
            </a:pPr>
            <a:r>
              <a:rPr lang="en-US" sz="2200"/>
              <a:t>The goal is to introduce you to resources that will advance the equity in school discipline.  You can use the resources as they fit to your context. </a:t>
            </a:r>
            <a:endParaRPr sz="2200"/>
          </a:p>
          <a:p>
            <a:pPr marL="457200" lvl="0" indent="-368300" algn="l" rtl="0">
              <a:spcBef>
                <a:spcPts val="0"/>
              </a:spcBef>
              <a:spcAft>
                <a:spcPts val="0"/>
              </a:spcAft>
              <a:buSzPts val="2200"/>
              <a:buAutoNum type="arabicPeriod"/>
            </a:pPr>
            <a:r>
              <a:rPr lang="en-US" sz="2200"/>
              <a:t>This content will give you resources for going back and training your staff in order to continue progress in this work.</a:t>
            </a:r>
            <a:endParaRPr sz="2200"/>
          </a:p>
          <a:p>
            <a:pPr marL="457200" lvl="0" indent="-368300" algn="l" rtl="0">
              <a:spcBef>
                <a:spcPts val="0"/>
              </a:spcBef>
              <a:spcAft>
                <a:spcPts val="0"/>
              </a:spcAft>
              <a:buSzPts val="2200"/>
              <a:buAutoNum type="arabicPeriod"/>
            </a:pPr>
            <a:r>
              <a:rPr lang="en-US" sz="2200"/>
              <a:t>This work is never-ending.  It’s all about being educated and informed to make the best systems for ALL.</a:t>
            </a:r>
            <a:endParaRPr sz="22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pic>
        <p:nvPicPr>
          <p:cNvPr id="415" name="Google Shape;415;p63" descr="Screen shot of PBIS.org website with School tab highlighted. "/>
          <p:cNvPicPr preferRelativeResize="0"/>
          <p:nvPr/>
        </p:nvPicPr>
        <p:blipFill>
          <a:blip r:embed="rId3">
            <a:alphaModFix/>
          </a:blip>
          <a:stretch>
            <a:fillRect/>
          </a:stretch>
        </p:blipFill>
        <p:spPr>
          <a:xfrm>
            <a:off x="190525" y="1105175"/>
            <a:ext cx="8901100" cy="5006876"/>
          </a:xfrm>
          <a:prstGeom prst="rect">
            <a:avLst/>
          </a:prstGeom>
          <a:noFill/>
          <a:ln>
            <a:noFill/>
          </a:ln>
        </p:spPr>
      </p:pic>
      <p:pic>
        <p:nvPicPr>
          <p:cNvPr id="416" name="Google Shape;416;p63" descr="Core content icon"/>
          <p:cNvPicPr preferRelativeResize="0"/>
          <p:nvPr/>
        </p:nvPicPr>
        <p:blipFill rotWithShape="1">
          <a:blip r:embed="rId4">
            <a:alphaModFix/>
          </a:blip>
          <a:srcRect/>
          <a:stretch/>
        </p:blipFill>
        <p:spPr>
          <a:xfrm>
            <a:off x="296485" y="288118"/>
            <a:ext cx="713232" cy="713232"/>
          </a:xfrm>
          <a:prstGeom prst="rect">
            <a:avLst/>
          </a:prstGeom>
          <a:noFill/>
          <a:ln>
            <a:noFill/>
          </a:ln>
          <a:effectLst>
            <a:outerShdw blurRad="50800" dist="38100" dir="2700000" algn="tl" rotWithShape="0">
              <a:srgbClr val="000000">
                <a:alpha val="42350"/>
              </a:srgbClr>
            </a:outerShdw>
          </a:effectLst>
        </p:spPr>
      </p:pic>
      <p:sp>
        <p:nvSpPr>
          <p:cNvPr id="2" name="Title 1" hidden="1">
            <a:extLst>
              <a:ext uri="{FF2B5EF4-FFF2-40B4-BE49-F238E27FC236}">
                <a16:creationId xmlns:a16="http://schemas.microsoft.com/office/drawing/2014/main" id="{57875BCB-771E-C94D-A2B9-040233958ED9}"/>
              </a:ext>
            </a:extLst>
          </p:cNvPr>
          <p:cNvSpPr>
            <a:spLocks noGrp="1"/>
          </p:cNvSpPr>
          <p:nvPr>
            <p:ph type="title"/>
          </p:nvPr>
        </p:nvSpPr>
        <p:spPr/>
        <p:txBody>
          <a:bodyPr/>
          <a:lstStyle/>
          <a:p>
            <a:r>
              <a:rPr lang="en-US" dirty="0" err="1"/>
              <a:t>Pbis.org</a:t>
            </a:r>
            <a:r>
              <a:rPr lang="en-US" dirty="0"/>
              <a:t> National resource center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22" name="Google Shape;422;p64" descr="Same screen shot as the previous slide with Equity and PBIS under School tab highlighted."/>
          <p:cNvPicPr preferRelativeResize="0"/>
          <p:nvPr/>
        </p:nvPicPr>
        <p:blipFill>
          <a:blip r:embed="rId3">
            <a:alphaModFix/>
          </a:blip>
          <a:stretch>
            <a:fillRect/>
          </a:stretch>
        </p:blipFill>
        <p:spPr>
          <a:xfrm>
            <a:off x="210500" y="1001338"/>
            <a:ext cx="8933500" cy="5025061"/>
          </a:xfrm>
          <a:prstGeom prst="rect">
            <a:avLst/>
          </a:prstGeom>
          <a:noFill/>
          <a:ln>
            <a:noFill/>
          </a:ln>
        </p:spPr>
      </p:pic>
      <p:pic>
        <p:nvPicPr>
          <p:cNvPr id="423" name="Google Shape;423;p64" descr="Core content icon"/>
          <p:cNvPicPr preferRelativeResize="0"/>
          <p:nvPr/>
        </p:nvPicPr>
        <p:blipFill rotWithShape="1">
          <a:blip r:embed="rId4">
            <a:alphaModFix/>
          </a:blip>
          <a:srcRect/>
          <a:stretch/>
        </p:blipFill>
        <p:spPr>
          <a:xfrm>
            <a:off x="296485" y="288118"/>
            <a:ext cx="713232" cy="713232"/>
          </a:xfrm>
          <a:prstGeom prst="rect">
            <a:avLst/>
          </a:prstGeom>
          <a:noFill/>
          <a:ln>
            <a:noFill/>
          </a:ln>
          <a:effectLst>
            <a:outerShdw blurRad="50800" dist="38100" dir="2700000" algn="tl" rotWithShape="0">
              <a:srgbClr val="000000">
                <a:alpha val="42350"/>
              </a:srgbClr>
            </a:outerShdw>
          </a:effectLst>
        </p:spPr>
      </p:pic>
      <p:sp>
        <p:nvSpPr>
          <p:cNvPr id="2" name="Title 1" hidden="1">
            <a:extLst>
              <a:ext uri="{FF2B5EF4-FFF2-40B4-BE49-F238E27FC236}">
                <a16:creationId xmlns:a16="http://schemas.microsoft.com/office/drawing/2014/main" id="{5A878900-A526-7B42-8EED-83B39DF898DB}"/>
              </a:ext>
            </a:extLst>
          </p:cNvPr>
          <p:cNvSpPr>
            <a:spLocks noGrp="1"/>
          </p:cNvSpPr>
          <p:nvPr>
            <p:ph type="title"/>
          </p:nvPr>
        </p:nvSpPr>
        <p:spPr/>
        <p:txBody>
          <a:bodyPr/>
          <a:lstStyle/>
          <a:p>
            <a:r>
              <a:rPr lang="en-US" dirty="0"/>
              <a:t>Equity and PBIS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pic>
        <p:nvPicPr>
          <p:cNvPr id="429" name="Google Shape;429;p65" descr="Screenshot of equity and PBIS web page with two resources highlighted: recommendations for addressing discipline disproportionality in education and using discipline data within school wide PBIS to identify and address diproportionality - a guide for school teams."/>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12925" y="256550"/>
            <a:ext cx="8839201" cy="5920574"/>
          </a:xfrm>
          <a:prstGeom prst="rect">
            <a:avLst/>
          </a:prstGeom>
          <a:noFill/>
          <a:ln>
            <a:noFill/>
          </a:ln>
        </p:spPr>
      </p:pic>
      <p:sp>
        <p:nvSpPr>
          <p:cNvPr id="430" name="Google Shape;430;p65">
            <a:extLst>
              <a:ext uri="{C183D7F6-B498-43B3-948B-1728B52AA6E4}">
                <adec:decorative xmlns:adec="http://schemas.microsoft.com/office/drawing/2017/decorative" val="1"/>
              </a:ext>
            </a:extLst>
          </p:cNvPr>
          <p:cNvSpPr txBox="1"/>
          <p:nvPr/>
        </p:nvSpPr>
        <p:spPr>
          <a:xfrm>
            <a:off x="2861600" y="4085200"/>
            <a:ext cx="4006200" cy="4143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Twentieth Century"/>
              <a:ea typeface="Twentieth Century"/>
              <a:cs typeface="Twentieth Century"/>
              <a:sym typeface="Twentieth Century"/>
            </a:endParaRPr>
          </a:p>
        </p:txBody>
      </p:sp>
      <p:sp>
        <p:nvSpPr>
          <p:cNvPr id="431" name="Google Shape;431;p65">
            <a:extLst>
              <a:ext uri="{C183D7F6-B498-43B3-948B-1728B52AA6E4}">
                <adec:decorative xmlns:adec="http://schemas.microsoft.com/office/drawing/2017/decorative" val="1"/>
              </a:ext>
            </a:extLst>
          </p:cNvPr>
          <p:cNvSpPr txBox="1"/>
          <p:nvPr/>
        </p:nvSpPr>
        <p:spPr>
          <a:xfrm>
            <a:off x="2806775" y="5427200"/>
            <a:ext cx="5028000" cy="5919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Twentieth Century"/>
              <a:ea typeface="Twentieth Century"/>
              <a:cs typeface="Twentieth Century"/>
              <a:sym typeface="Twentieth Century"/>
            </a:endParaRPr>
          </a:p>
        </p:txBody>
      </p:sp>
      <p:sp>
        <p:nvSpPr>
          <p:cNvPr id="2" name="Title 1" hidden="1">
            <a:extLst>
              <a:ext uri="{FF2B5EF4-FFF2-40B4-BE49-F238E27FC236}">
                <a16:creationId xmlns:a16="http://schemas.microsoft.com/office/drawing/2014/main" id="{810ACB7D-D6F1-5849-8AF0-60C932575193}"/>
              </a:ext>
            </a:extLst>
          </p:cNvPr>
          <p:cNvSpPr>
            <a:spLocks noGrp="1"/>
          </p:cNvSpPr>
          <p:nvPr>
            <p:ph type="title"/>
          </p:nvPr>
        </p:nvSpPr>
        <p:spPr/>
        <p:txBody>
          <a:bodyPr/>
          <a:lstStyle/>
          <a:p>
            <a:r>
              <a:rPr lang="en-US" dirty="0"/>
              <a:t>PBIS practice guides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pic>
        <p:nvPicPr>
          <p:cNvPr id="437" name="Google Shape;437;p66" descr="Recommendations for Addressing Discipilne Disproportionality in Education.  "/>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2400" y="152400"/>
            <a:ext cx="8839198" cy="4248772"/>
          </a:xfrm>
          <a:prstGeom prst="rect">
            <a:avLst/>
          </a:prstGeom>
          <a:noFill/>
          <a:ln>
            <a:noFill/>
          </a:ln>
        </p:spPr>
      </p:pic>
      <p:pic>
        <p:nvPicPr>
          <p:cNvPr id="438" name="Google Shape;438;p66" descr="5 point multicomponent approach to reduce disproportionality in schools.  Highlighted points are - collect, use, and report disaggregated discipline data; policies with accountability for disciplinary equity; teach neutralizing routines for vulnerable decision points."/>
          <p:cNvPicPr preferRelativeResize="0"/>
          <p:nvPr/>
        </p:nvPicPr>
        <p:blipFill>
          <a:blip r:embed="rId4">
            <a:alphaModFix/>
          </a:blip>
          <a:stretch>
            <a:fillRect/>
          </a:stretch>
        </p:blipFill>
        <p:spPr>
          <a:xfrm>
            <a:off x="152400" y="4553572"/>
            <a:ext cx="8839199" cy="1856917"/>
          </a:xfrm>
          <a:prstGeom prst="rect">
            <a:avLst/>
          </a:prstGeom>
          <a:noFill/>
          <a:ln>
            <a:noFill/>
          </a:ln>
        </p:spPr>
      </p:pic>
      <p:sp>
        <p:nvSpPr>
          <p:cNvPr id="2" name="Title 1" hidden="1">
            <a:extLst>
              <a:ext uri="{FF2B5EF4-FFF2-40B4-BE49-F238E27FC236}">
                <a16:creationId xmlns:a16="http://schemas.microsoft.com/office/drawing/2014/main" id="{90DB5D44-A76F-BB48-AD00-B8CB6F6DA6E1}"/>
              </a:ext>
            </a:extLst>
          </p:cNvPr>
          <p:cNvSpPr>
            <a:spLocks noGrp="1"/>
          </p:cNvSpPr>
          <p:nvPr>
            <p:ph type="title"/>
          </p:nvPr>
        </p:nvSpPr>
        <p:spPr/>
        <p:txBody>
          <a:bodyPr/>
          <a:lstStyle/>
          <a:p>
            <a:r>
              <a:rPr lang="en-US" dirty="0"/>
              <a:t>Recommendation for addressing disproportionality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4" name="Google Shape;444;p67" descr="Using discipline data with school wide PBIS to identify and address disproportionality: a guide for school teams.  Data needed for investigating disproportionality; four step problem solving model; metrics to use to monitor disproportionality; bias in decision making explicit and implicit; vulnerable decision points."/>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87900" y="162250"/>
            <a:ext cx="9537600" cy="6051326"/>
          </a:xfrm>
          <a:prstGeom prst="rect">
            <a:avLst/>
          </a:prstGeom>
          <a:noFill/>
          <a:ln>
            <a:noFill/>
          </a:ln>
        </p:spPr>
      </p:pic>
      <p:sp>
        <p:nvSpPr>
          <p:cNvPr id="2" name="Title 1" hidden="1">
            <a:extLst>
              <a:ext uri="{FF2B5EF4-FFF2-40B4-BE49-F238E27FC236}">
                <a16:creationId xmlns:a16="http://schemas.microsoft.com/office/drawing/2014/main" id="{453C43D4-2A56-884E-93E3-8635C033CCBF}"/>
              </a:ext>
            </a:extLst>
          </p:cNvPr>
          <p:cNvSpPr>
            <a:spLocks noGrp="1"/>
          </p:cNvSpPr>
          <p:nvPr>
            <p:ph type="title"/>
          </p:nvPr>
        </p:nvSpPr>
        <p:spPr/>
        <p:txBody>
          <a:bodyPr/>
          <a:lstStyle/>
          <a:p>
            <a:r>
              <a:rPr lang="en-US" dirty="0"/>
              <a:t>Using data to identify and address disproportionality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2" name="Title 1" hidden="1">
            <a:extLst>
              <a:ext uri="{FF2B5EF4-FFF2-40B4-BE49-F238E27FC236}">
                <a16:creationId xmlns:a16="http://schemas.microsoft.com/office/drawing/2014/main" id="{417CC8A0-764C-4C4E-A001-3A51985BEAF7}"/>
              </a:ext>
            </a:extLst>
          </p:cNvPr>
          <p:cNvSpPr>
            <a:spLocks noGrp="1"/>
          </p:cNvSpPr>
          <p:nvPr>
            <p:ph type="title"/>
          </p:nvPr>
        </p:nvSpPr>
        <p:spPr/>
        <p:txBody>
          <a:bodyPr/>
          <a:lstStyle/>
          <a:p>
            <a:r>
              <a:rPr lang="en-US" dirty="0"/>
              <a:t>Intervention Approach</a:t>
            </a:r>
          </a:p>
        </p:txBody>
      </p:sp>
      <p:pic>
        <p:nvPicPr>
          <p:cNvPr id="451" name="Google Shape;451;p68" descr="A 5 point intervention approach for enhancing equity in school discipline."/>
          <p:cNvPicPr preferRelativeResize="0"/>
          <p:nvPr/>
        </p:nvPicPr>
        <p:blipFill>
          <a:blip r:embed="rId3">
            <a:alphaModFix/>
          </a:blip>
          <a:stretch>
            <a:fillRect/>
          </a:stretch>
        </p:blipFill>
        <p:spPr>
          <a:xfrm>
            <a:off x="57000" y="686325"/>
            <a:ext cx="9030001" cy="43264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72"/>
          <p:cNvSpPr txBox="1">
            <a:spLocks noGrp="1"/>
          </p:cNvSpPr>
          <p:nvPr>
            <p:ph type="body" idx="1"/>
          </p:nvPr>
        </p:nvSpPr>
        <p:spPr>
          <a:xfrm>
            <a:off x="116775" y="4006075"/>
            <a:ext cx="4391400" cy="19503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1800" dirty="0"/>
              <a:t>1. Specific Commitment to Equity</a:t>
            </a:r>
            <a:endParaRPr sz="1800" dirty="0"/>
          </a:p>
          <a:p>
            <a:pPr marL="0" lvl="0" indent="0" algn="l" rtl="0">
              <a:spcBef>
                <a:spcPts val="640"/>
              </a:spcBef>
              <a:spcAft>
                <a:spcPts val="0"/>
              </a:spcAft>
              <a:buNone/>
            </a:pPr>
            <a:r>
              <a:rPr lang="en-US" sz="1800" dirty="0"/>
              <a:t>2. Family Partnerships in Policy Development</a:t>
            </a:r>
            <a:endParaRPr sz="1800" dirty="0"/>
          </a:p>
          <a:p>
            <a:pPr marL="0" lvl="0" indent="0" algn="l" rtl="0">
              <a:spcBef>
                <a:spcPts val="640"/>
              </a:spcBef>
              <a:spcAft>
                <a:spcPts val="0"/>
              </a:spcAft>
              <a:buNone/>
            </a:pPr>
            <a:r>
              <a:rPr lang="en-US" sz="1800" dirty="0"/>
              <a:t>3. Focus on Implementing Positive, Proactive</a:t>
            </a:r>
            <a:endParaRPr sz="1800" dirty="0"/>
          </a:p>
          <a:p>
            <a:pPr marL="0" lvl="0" indent="0" algn="l" rtl="0">
              <a:spcBef>
                <a:spcPts val="640"/>
              </a:spcBef>
              <a:spcAft>
                <a:spcPts val="0"/>
              </a:spcAft>
              <a:buNone/>
            </a:pPr>
            <a:r>
              <a:rPr lang="en-US" sz="1800" dirty="0"/>
              <a:t>Behavior Support Practices</a:t>
            </a:r>
            <a:endParaRPr sz="1800" dirty="0"/>
          </a:p>
          <a:p>
            <a:pPr marL="0" lvl="0" indent="0" algn="l" rtl="0">
              <a:spcBef>
                <a:spcPts val="640"/>
              </a:spcBef>
              <a:spcAft>
                <a:spcPts val="0"/>
              </a:spcAft>
              <a:buNone/>
            </a:pPr>
            <a:r>
              <a:rPr lang="en-US" sz="1800" dirty="0"/>
              <a:t>4. Clear, Objective Discipline Procedures</a:t>
            </a:r>
            <a:endParaRPr sz="1800" dirty="0"/>
          </a:p>
          <a:p>
            <a:pPr marL="0" lvl="0" indent="0" algn="l" rtl="0">
              <a:spcBef>
                <a:spcPts val="640"/>
              </a:spcBef>
              <a:spcAft>
                <a:spcPts val="0"/>
              </a:spcAft>
              <a:buNone/>
            </a:pPr>
            <a:endParaRPr dirty="0"/>
          </a:p>
          <a:p>
            <a:pPr marL="0" lvl="0" indent="0" algn="l" rtl="0">
              <a:spcBef>
                <a:spcPts val="640"/>
              </a:spcBef>
              <a:spcAft>
                <a:spcPts val="0"/>
              </a:spcAft>
              <a:buNone/>
            </a:pPr>
            <a:endParaRPr dirty="0"/>
          </a:p>
        </p:txBody>
      </p:sp>
      <p:pic>
        <p:nvPicPr>
          <p:cNvPr id="482" name="Google Shape;482;p72" descr="Key elements of policies to address discipline disproportionality: a guide for district and school teams."/>
          <p:cNvPicPr preferRelativeResize="0"/>
          <p:nvPr/>
        </p:nvPicPr>
        <p:blipFill>
          <a:blip r:embed="rId3">
            <a:alphaModFix/>
          </a:blip>
          <a:stretch>
            <a:fillRect/>
          </a:stretch>
        </p:blipFill>
        <p:spPr>
          <a:xfrm>
            <a:off x="1393825" y="396600"/>
            <a:ext cx="6790125" cy="3372125"/>
          </a:xfrm>
          <a:prstGeom prst="rect">
            <a:avLst/>
          </a:prstGeom>
          <a:noFill/>
          <a:ln>
            <a:noFill/>
          </a:ln>
        </p:spPr>
      </p:pic>
      <p:sp>
        <p:nvSpPr>
          <p:cNvPr id="483" name="Google Shape;483;p72"/>
          <p:cNvSpPr txBox="1">
            <a:spLocks noGrp="1"/>
          </p:cNvSpPr>
          <p:nvPr>
            <p:ph type="body" idx="1"/>
          </p:nvPr>
        </p:nvSpPr>
        <p:spPr>
          <a:xfrm>
            <a:off x="4320750" y="4006075"/>
            <a:ext cx="4713600" cy="19503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1800" dirty="0"/>
              <a:t>5. Removal or Reduction of Exclusionary Practices</a:t>
            </a:r>
            <a:endParaRPr sz="1800" dirty="0"/>
          </a:p>
          <a:p>
            <a:pPr marL="0" lvl="0" indent="0" algn="l" rtl="0">
              <a:spcBef>
                <a:spcPts val="640"/>
              </a:spcBef>
              <a:spcAft>
                <a:spcPts val="0"/>
              </a:spcAft>
              <a:buNone/>
            </a:pPr>
            <a:r>
              <a:rPr lang="en-US" sz="1800" dirty="0"/>
              <a:t>6. Graduated Discipline Systems with Instructional</a:t>
            </a:r>
            <a:endParaRPr sz="1800" dirty="0"/>
          </a:p>
          <a:p>
            <a:pPr marL="0" lvl="0" indent="0" algn="l" rtl="0">
              <a:spcBef>
                <a:spcPts val="640"/>
              </a:spcBef>
              <a:spcAft>
                <a:spcPts val="0"/>
              </a:spcAft>
              <a:buNone/>
            </a:pPr>
            <a:r>
              <a:rPr lang="en-US" sz="1800" dirty="0"/>
              <a:t>Alternatives to Exclusion</a:t>
            </a:r>
            <a:endParaRPr sz="1800" dirty="0"/>
          </a:p>
          <a:p>
            <a:pPr marL="0" lvl="0" indent="0" algn="l" rtl="0">
              <a:spcBef>
                <a:spcPts val="640"/>
              </a:spcBef>
              <a:spcAft>
                <a:spcPts val="0"/>
              </a:spcAft>
              <a:buNone/>
            </a:pPr>
            <a:r>
              <a:rPr lang="en-US" sz="1800" dirty="0"/>
              <a:t>7. Procedures with Accountability for</a:t>
            </a:r>
            <a:endParaRPr sz="1800" dirty="0"/>
          </a:p>
          <a:p>
            <a:pPr marL="0" lvl="0" indent="0" algn="l" rtl="0">
              <a:spcBef>
                <a:spcPts val="640"/>
              </a:spcBef>
              <a:spcAft>
                <a:spcPts val="0"/>
              </a:spcAft>
              <a:buNone/>
            </a:pPr>
            <a:r>
              <a:rPr lang="en-US" sz="1800" dirty="0"/>
              <a:t>Equitable Student Outcomes</a:t>
            </a:r>
            <a:endParaRPr sz="1800" dirty="0"/>
          </a:p>
          <a:p>
            <a:pPr marL="0" lvl="0" indent="0" algn="l" rtl="0">
              <a:spcBef>
                <a:spcPts val="640"/>
              </a:spcBef>
              <a:spcAft>
                <a:spcPts val="0"/>
              </a:spcAft>
              <a:buNone/>
            </a:pPr>
            <a:endParaRPr dirty="0"/>
          </a:p>
          <a:p>
            <a:pPr marL="0" lvl="0" indent="0" algn="l" rtl="0">
              <a:spcBef>
                <a:spcPts val="640"/>
              </a:spcBef>
              <a:spcAft>
                <a:spcPts val="0"/>
              </a:spcAft>
              <a:buNone/>
            </a:pPr>
            <a:endParaRPr dirty="0"/>
          </a:p>
        </p:txBody>
      </p:sp>
      <p:sp>
        <p:nvSpPr>
          <p:cNvPr id="2" name="Title 1">
            <a:extLst>
              <a:ext uri="{FF2B5EF4-FFF2-40B4-BE49-F238E27FC236}">
                <a16:creationId xmlns:a16="http://schemas.microsoft.com/office/drawing/2014/main" id="{0304A80A-A312-427C-AEF1-504D062F4402}"/>
              </a:ext>
            </a:extLst>
          </p:cNvPr>
          <p:cNvSpPr>
            <a:spLocks noGrp="1"/>
          </p:cNvSpPr>
          <p:nvPr>
            <p:ph type="title"/>
          </p:nvPr>
        </p:nvSpPr>
        <p:spPr>
          <a:xfrm>
            <a:off x="116775" y="-915357"/>
            <a:ext cx="6987106" cy="915357"/>
          </a:xfrm>
        </p:spPr>
        <p:txBody>
          <a:bodyPr/>
          <a:lstStyle/>
          <a:p>
            <a:r>
              <a:rPr lang="en-US" dirty="0"/>
              <a:t>Key</a:t>
            </a:r>
            <a:r>
              <a:rPr lang="en-US" baseline="0" dirty="0"/>
              <a:t> elements of policies</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465" name="Google Shape;465;p70" descr="OSEP Center on Positive Behavioral Interventions and Supports: Effective Schoolwide Interventions"/>
          <p:cNvPicPr preferRelativeResize="0"/>
          <p:nvPr/>
        </p:nvPicPr>
        <p:blipFill rotWithShape="1">
          <a:blip r:embed="rId3">
            <a:alphaModFix/>
          </a:blip>
          <a:srcRect/>
          <a:stretch/>
        </p:blipFill>
        <p:spPr>
          <a:xfrm>
            <a:off x="3136900" y="3685093"/>
            <a:ext cx="2870200" cy="873084"/>
          </a:xfrm>
          <a:prstGeom prst="rect">
            <a:avLst/>
          </a:prstGeom>
          <a:noFill/>
          <a:ln>
            <a:noFill/>
          </a:ln>
        </p:spPr>
      </p:pic>
      <p:pic>
        <p:nvPicPr>
          <p:cNvPr id="466" name="Google Shape;466;p70" descr="Illinois PBIS network"/>
          <p:cNvPicPr preferRelativeResize="0"/>
          <p:nvPr/>
        </p:nvPicPr>
        <p:blipFill rotWithShape="1">
          <a:blip r:embed="rId4">
            <a:alphaModFix/>
          </a:blip>
          <a:srcRect/>
          <a:stretch/>
        </p:blipFill>
        <p:spPr>
          <a:xfrm>
            <a:off x="6462458" y="2874312"/>
            <a:ext cx="1412240" cy="575380"/>
          </a:xfrm>
          <a:prstGeom prst="rect">
            <a:avLst/>
          </a:prstGeom>
          <a:noFill/>
          <a:ln>
            <a:noFill/>
          </a:ln>
        </p:spPr>
      </p:pic>
      <p:pic>
        <p:nvPicPr>
          <p:cNvPr id="467" name="Google Shape;467;p70" descr="Wisconsin PBIS network"/>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256273" y="5009342"/>
            <a:ext cx="3559859" cy="1059337"/>
          </a:xfrm>
          <a:prstGeom prst="rect">
            <a:avLst/>
          </a:prstGeom>
          <a:noFill/>
          <a:ln>
            <a:noFill/>
          </a:ln>
        </p:spPr>
      </p:pic>
      <p:pic>
        <p:nvPicPr>
          <p:cNvPr id="468" name="Google Shape;468;p70" descr="Florida&amp;#39;s positive behavior support, RTI for behavior project"/>
          <p:cNvPicPr preferRelativeResize="0"/>
          <p:nvPr/>
        </p:nvPicPr>
        <p:blipFill rotWithShape="1">
          <a:blip r:embed="rId6">
            <a:alphaModFix/>
          </a:blip>
          <a:srcRect/>
          <a:stretch/>
        </p:blipFill>
        <p:spPr>
          <a:xfrm>
            <a:off x="814211" y="5538491"/>
            <a:ext cx="3043502" cy="641204"/>
          </a:xfrm>
          <a:prstGeom prst="rect">
            <a:avLst/>
          </a:prstGeom>
          <a:noFill/>
          <a:ln>
            <a:noFill/>
          </a:ln>
        </p:spPr>
      </p:pic>
      <p:pic>
        <p:nvPicPr>
          <p:cNvPr id="469" name="Google Shape;469;p70" descr="Virginia Tiered systems of support"/>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6694509" y="3927944"/>
            <a:ext cx="1931242" cy="855815"/>
          </a:xfrm>
          <a:prstGeom prst="rect">
            <a:avLst/>
          </a:prstGeom>
          <a:noFill/>
          <a:ln>
            <a:noFill/>
          </a:ln>
        </p:spPr>
      </p:pic>
      <p:pic>
        <p:nvPicPr>
          <p:cNvPr id="470" name="Google Shape;470;p70" descr="Missouri Schoolwide Positive Behavior Support"/>
          <p:cNvPicPr preferRelativeResize="0"/>
          <p:nvPr/>
        </p:nvPicPr>
        <p:blipFill rotWithShape="1">
          <a:blip r:embed="rId8">
            <a:alphaModFix/>
          </a:blip>
          <a:srcRect/>
          <a:stretch/>
        </p:blipFill>
        <p:spPr>
          <a:xfrm>
            <a:off x="850786" y="3867502"/>
            <a:ext cx="1581697" cy="1381349"/>
          </a:xfrm>
          <a:prstGeom prst="rect">
            <a:avLst/>
          </a:prstGeom>
          <a:noFill/>
          <a:ln>
            <a:noFill/>
          </a:ln>
        </p:spPr>
      </p:pic>
      <p:pic>
        <p:nvPicPr>
          <p:cNvPr id="471" name="Google Shape;471;p70" descr="PBIS Maryland"/>
          <p:cNvPicPr preferRelativeResize="0"/>
          <p:nvPr/>
        </p:nvPicPr>
        <p:blipFill rotWithShape="1">
          <a:blip r:embed="rId9">
            <a:alphaModFix/>
          </a:blip>
          <a:srcRect/>
          <a:stretch/>
        </p:blipFill>
        <p:spPr>
          <a:xfrm>
            <a:off x="1273144" y="2778944"/>
            <a:ext cx="1185764" cy="670748"/>
          </a:xfrm>
          <a:prstGeom prst="rect">
            <a:avLst/>
          </a:prstGeom>
          <a:noFill/>
          <a:ln>
            <a:noFill/>
          </a:ln>
        </p:spPr>
      </p:pic>
      <p:pic>
        <p:nvPicPr>
          <p:cNvPr id="472" name="Google Shape;472;p70" descr="Thank you!"/>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rot="-771825">
            <a:off x="6679519" y="311189"/>
            <a:ext cx="2345339" cy="1334694"/>
          </a:xfrm>
          <a:prstGeom prst="rect">
            <a:avLst/>
          </a:prstGeom>
          <a:noFill/>
          <a:ln>
            <a:noFill/>
          </a:ln>
        </p:spPr>
      </p:pic>
      <p:sp>
        <p:nvSpPr>
          <p:cNvPr id="473" name="Google Shape;473;p70"/>
          <p:cNvSpPr txBox="1">
            <a:spLocks noGrp="1"/>
          </p:cNvSpPr>
          <p:nvPr>
            <p:ph type="title"/>
          </p:nvPr>
        </p:nvSpPr>
        <p:spPr>
          <a:xfrm>
            <a:off x="628650" y="206976"/>
            <a:ext cx="6003267" cy="14838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300"/>
              <a:buNone/>
            </a:pPr>
            <a:r>
              <a:rPr lang="en-US" sz="2970" b="1" i="1" dirty="0"/>
              <a:t>Appreciation</a:t>
            </a:r>
            <a:r>
              <a:rPr lang="en-US" sz="2970" b="1" dirty="0"/>
              <a:t> </a:t>
            </a:r>
            <a:r>
              <a:rPr lang="en-US" sz="2970" dirty="0"/>
              <a:t>is given to the following</a:t>
            </a:r>
            <a:endParaRPr dirty="0"/>
          </a:p>
          <a:p>
            <a:pPr marL="0" lvl="0" indent="0" algn="ctr" rtl="0">
              <a:lnSpc>
                <a:spcPct val="100000"/>
              </a:lnSpc>
              <a:spcBef>
                <a:spcPts val="0"/>
              </a:spcBef>
              <a:spcAft>
                <a:spcPts val="0"/>
              </a:spcAft>
              <a:buSzPts val="3300"/>
              <a:buNone/>
            </a:pPr>
            <a:r>
              <a:rPr lang="en-US" sz="2970" dirty="0"/>
              <a:t>for their contributions to this Professional Learning:</a:t>
            </a:r>
            <a:endParaRPr dirty="0"/>
          </a:p>
          <a:p>
            <a:pPr marL="0" marR="0" lvl="0" indent="0" algn="l" rtl="0">
              <a:lnSpc>
                <a:spcPct val="90000"/>
              </a:lnSpc>
              <a:spcBef>
                <a:spcPts val="0"/>
              </a:spcBef>
              <a:spcAft>
                <a:spcPts val="0"/>
              </a:spcAft>
              <a:buClr>
                <a:schemeClr val="dk1"/>
              </a:buClr>
              <a:buSzPts val="3300"/>
              <a:buFont typeface="Calibri"/>
              <a:buNone/>
            </a:pPr>
            <a:endParaRPr sz="2970" dirty="0"/>
          </a:p>
        </p:txBody>
      </p:sp>
      <p:grpSp>
        <p:nvGrpSpPr>
          <p:cNvPr id="474" name="Google Shape;474;p70" descr="This box contains two blue and white logos. " title="Logos for Midwest PBIS Network and Mid-Atlantic PBIS Network"/>
          <p:cNvGrpSpPr/>
          <p:nvPr/>
        </p:nvGrpSpPr>
        <p:grpSpPr>
          <a:xfrm>
            <a:off x="3293533" y="2202848"/>
            <a:ext cx="2556934" cy="1177310"/>
            <a:chOff x="2834308" y="2395711"/>
            <a:chExt cx="3475384" cy="1600200"/>
          </a:xfrm>
        </p:grpSpPr>
        <p:pic>
          <p:nvPicPr>
            <p:cNvPr id="475" name="Google Shape;475;p70" title="Logo for Mid-Atlantic PBIS Network"/>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4709492" y="2395711"/>
              <a:ext cx="1600200" cy="1600200"/>
            </a:xfrm>
            <a:prstGeom prst="rect">
              <a:avLst/>
            </a:prstGeom>
            <a:noFill/>
            <a:ln>
              <a:noFill/>
            </a:ln>
          </p:spPr>
        </p:pic>
        <p:pic>
          <p:nvPicPr>
            <p:cNvPr id="476" name="Google Shape;476;p70" title="Logo for Midwest PBIS Network"/>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2834308" y="2395711"/>
              <a:ext cx="1600200" cy="1600200"/>
            </a:xfrm>
            <a:prstGeom prst="rect">
              <a:avLst/>
            </a:prstGeom>
            <a:noFill/>
            <a:ln>
              <a:noFill/>
            </a:ln>
          </p:spPr>
        </p:pic>
      </p:grpSp>
      <p:pic>
        <p:nvPicPr>
          <p:cNvPr id="477" name="Google Shape;477;p70" descr="Minnesota Department of Education"/>
          <p:cNvPicPr preferRelativeResize="0"/>
          <p:nvPr/>
        </p:nvPicPr>
        <p:blipFill>
          <a:blip r:embed="rId13" cstate="email">
            <a:alphaModFix/>
            <a:extLst>
              <a:ext uri="{28A0092B-C50C-407E-A947-70E740481C1C}">
                <a14:useLocalDpi xmlns:a14="http://schemas.microsoft.com/office/drawing/2010/main"/>
              </a:ext>
            </a:extLst>
          </a:blip>
          <a:stretch>
            <a:fillRect/>
          </a:stretch>
        </p:blipFill>
        <p:spPr>
          <a:xfrm>
            <a:off x="266550" y="1380775"/>
            <a:ext cx="1737350" cy="114730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72"/>
                                        </p:tgtEl>
                                        <p:attrNameLst>
                                          <p:attrName>style.visibility</p:attrName>
                                        </p:attrNameLst>
                                      </p:cBhvr>
                                      <p:to>
                                        <p:strVal val="visible"/>
                                      </p:to>
                                    </p:set>
                                    <p:animEffect transition="in" filter="fade">
                                      <p:cBhvr>
                                        <p:cTn id="7" dur="2000"/>
                                        <p:tgtEl>
                                          <p:spTgt spid="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aphicFrame>
        <p:nvGraphicFramePr>
          <p:cNvPr id="189" name="Google Shape;189;p38" descr="Two items listed: team composition and team operating procedures.  These items are highlighted on this slide." title="TFI Sub-scale: Team"/>
          <p:cNvGraphicFramePr/>
          <p:nvPr/>
        </p:nvGraphicFramePr>
        <p:xfrm>
          <a:off x="724108" y="1229597"/>
          <a:ext cx="3591425" cy="1066830"/>
        </p:xfrm>
        <a:graphic>
          <a:graphicData uri="http://schemas.openxmlformats.org/drawingml/2006/table">
            <a:tbl>
              <a:tblPr firstRow="1" bandRow="1">
                <a:noFill/>
              </a:tblPr>
              <a:tblGrid>
                <a:gridCol w="837075">
                  <a:extLst>
                    <a:ext uri="{9D8B030D-6E8A-4147-A177-3AD203B41FA5}">
                      <a16:colId xmlns:a16="http://schemas.microsoft.com/office/drawing/2014/main" val="20000"/>
                    </a:ext>
                  </a:extLst>
                </a:gridCol>
                <a:gridCol w="2754350">
                  <a:extLst>
                    <a:ext uri="{9D8B030D-6E8A-4147-A177-3AD203B41FA5}">
                      <a16:colId xmlns:a16="http://schemas.microsoft.com/office/drawing/2014/main" val="20001"/>
                    </a:ext>
                  </a:extLst>
                </a:gridCol>
              </a:tblGrid>
              <a:tr h="316400">
                <a:tc gridSpan="2">
                  <a:txBody>
                    <a:bodyPr/>
                    <a:lstStyle/>
                    <a:p>
                      <a:pPr marL="0" marR="0" lvl="0" indent="0" algn="ctr" rtl="0">
                        <a:spcBef>
                          <a:spcPts val="0"/>
                        </a:spcBef>
                        <a:spcAft>
                          <a:spcPts val="0"/>
                        </a:spcAft>
                        <a:buNone/>
                      </a:pPr>
                      <a:r>
                        <a:rPr lang="en-US" sz="2000" b="0" u="none">
                          <a:solidFill>
                            <a:srgbClr val="000000"/>
                          </a:solidFill>
                        </a:rPr>
                        <a:t>TFI Sub-Scale: </a:t>
                      </a:r>
                      <a:r>
                        <a:rPr lang="en-US" sz="2000" u="none">
                          <a:solidFill>
                            <a:srgbClr val="000000"/>
                          </a:solidFill>
                        </a:rPr>
                        <a:t>Team </a:t>
                      </a:r>
                      <a:endParaRPr sz="2000" b="0" u="none">
                        <a:solidFill>
                          <a:srgbClr val="000000"/>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86375">
                <a:tc>
                  <a:txBody>
                    <a:bodyPr/>
                    <a:lstStyle/>
                    <a:p>
                      <a:pPr marL="0" marR="0" lvl="0" indent="0" algn="l" rtl="0">
                        <a:lnSpc>
                          <a:spcPct val="100000"/>
                        </a:lnSpc>
                        <a:spcBef>
                          <a:spcPts val="0"/>
                        </a:spcBef>
                        <a:spcAft>
                          <a:spcPts val="0"/>
                        </a:spcAft>
                        <a:buNone/>
                      </a:pPr>
                      <a:r>
                        <a:rPr lang="en-US" sz="1600">
                          <a:solidFill>
                            <a:srgbClr val="000000"/>
                          </a:solidFill>
                        </a:rPr>
                        <a:t>TFI 1.1</a:t>
                      </a:r>
                      <a:endParaRPr sz="1600">
                        <a:solidFill>
                          <a:srgbClr val="000000"/>
                        </a:solidFill>
                      </a:endParaRPr>
                    </a:p>
                  </a:txBody>
                  <a:tcPr marL="91450" marR="91450" marT="45725" marB="45725">
                    <a:solidFill>
                      <a:srgbClr val="E2E5F4"/>
                    </a:solidFill>
                  </a:tcPr>
                </a:tc>
                <a:tc>
                  <a:txBody>
                    <a:bodyPr/>
                    <a:lstStyle/>
                    <a:p>
                      <a:pPr marL="0" marR="0" lvl="0" indent="0" algn="l" rtl="0">
                        <a:lnSpc>
                          <a:spcPct val="100000"/>
                        </a:lnSpc>
                        <a:spcBef>
                          <a:spcPts val="0"/>
                        </a:spcBef>
                        <a:spcAft>
                          <a:spcPts val="0"/>
                        </a:spcAft>
                        <a:buNone/>
                      </a:pPr>
                      <a:r>
                        <a:rPr lang="en-US" sz="1600">
                          <a:solidFill>
                            <a:srgbClr val="000000"/>
                          </a:solidFill>
                        </a:rPr>
                        <a:t>Team Composition</a:t>
                      </a:r>
                      <a:endParaRPr sz="1600">
                        <a:solidFill>
                          <a:srgbClr val="000000"/>
                        </a:solidFill>
                      </a:endParaRPr>
                    </a:p>
                  </a:txBody>
                  <a:tcPr marL="91450" marR="91450" marT="45725" marB="45725">
                    <a:solidFill>
                      <a:srgbClr val="E2E5F4"/>
                    </a:solidFill>
                  </a:tcPr>
                </a:tc>
                <a:extLst>
                  <a:ext uri="{0D108BD9-81ED-4DB2-BD59-A6C34878D82A}">
                    <a16:rowId xmlns:a16="http://schemas.microsoft.com/office/drawing/2014/main" val="10001"/>
                  </a:ext>
                </a:extLst>
              </a:tr>
              <a:tr h="286375">
                <a:tc>
                  <a:txBody>
                    <a:bodyPr/>
                    <a:lstStyle/>
                    <a:p>
                      <a:pPr marL="0" marR="0" lvl="0" indent="0" algn="l" rtl="0">
                        <a:lnSpc>
                          <a:spcPct val="100000"/>
                        </a:lnSpc>
                        <a:spcBef>
                          <a:spcPts val="0"/>
                        </a:spcBef>
                        <a:spcAft>
                          <a:spcPts val="0"/>
                        </a:spcAft>
                        <a:buNone/>
                      </a:pPr>
                      <a:r>
                        <a:rPr lang="en-US" sz="1600">
                          <a:solidFill>
                            <a:srgbClr val="000000"/>
                          </a:solidFill>
                        </a:rPr>
                        <a:t>TFI 1.2</a:t>
                      </a:r>
                      <a:endParaRPr sz="1600">
                        <a:solidFill>
                          <a:srgbClr val="000000"/>
                        </a:solidFill>
                      </a:endParaRPr>
                    </a:p>
                  </a:txBody>
                  <a:tcPr marL="91450" marR="91450" marT="45725" marB="45725">
                    <a:solidFill>
                      <a:srgbClr val="E2E5F4"/>
                    </a:solidFill>
                  </a:tcPr>
                </a:tc>
                <a:tc>
                  <a:txBody>
                    <a:bodyPr/>
                    <a:lstStyle/>
                    <a:p>
                      <a:pPr marL="0" marR="0" lvl="0" indent="0" algn="l" rtl="0">
                        <a:lnSpc>
                          <a:spcPct val="100000"/>
                        </a:lnSpc>
                        <a:spcBef>
                          <a:spcPts val="0"/>
                        </a:spcBef>
                        <a:spcAft>
                          <a:spcPts val="0"/>
                        </a:spcAft>
                        <a:buNone/>
                      </a:pPr>
                      <a:r>
                        <a:rPr lang="en-US" sz="1600">
                          <a:solidFill>
                            <a:srgbClr val="000000"/>
                          </a:solidFill>
                        </a:rPr>
                        <a:t>Team Operating Procedures</a:t>
                      </a:r>
                      <a:endParaRPr sz="1600">
                        <a:solidFill>
                          <a:srgbClr val="000000"/>
                        </a:solidFill>
                      </a:endParaRPr>
                    </a:p>
                  </a:txBody>
                  <a:tcPr marL="91450" marR="91450" marT="45725" marB="45725">
                    <a:solidFill>
                      <a:srgbClr val="E2E5F4"/>
                    </a:solidFill>
                  </a:tcPr>
                </a:tc>
                <a:extLst>
                  <a:ext uri="{0D108BD9-81ED-4DB2-BD59-A6C34878D82A}">
                    <a16:rowId xmlns:a16="http://schemas.microsoft.com/office/drawing/2014/main" val="10002"/>
                  </a:ext>
                </a:extLst>
              </a:tr>
            </a:tbl>
          </a:graphicData>
        </a:graphic>
      </p:graphicFrame>
      <p:graphicFrame>
        <p:nvGraphicFramePr>
          <p:cNvPr id="190" name="Google Shape;190;p38" descr="Following items listed: discipline data, data-based decision making, fidelity data, annual evaluation." title="TFI Sub-scale: Evaluation"/>
          <p:cNvGraphicFramePr/>
          <p:nvPr/>
        </p:nvGraphicFramePr>
        <p:xfrm>
          <a:off x="4460241" y="1229597"/>
          <a:ext cx="4059300" cy="2712770"/>
        </p:xfrm>
        <a:graphic>
          <a:graphicData uri="http://schemas.openxmlformats.org/drawingml/2006/table">
            <a:tbl>
              <a:tblPr firstRow="1" bandRow="1">
                <a:noFill/>
              </a:tblPr>
              <a:tblGrid>
                <a:gridCol w="936950">
                  <a:extLst>
                    <a:ext uri="{9D8B030D-6E8A-4147-A177-3AD203B41FA5}">
                      <a16:colId xmlns:a16="http://schemas.microsoft.com/office/drawing/2014/main" val="20000"/>
                    </a:ext>
                  </a:extLst>
                </a:gridCol>
                <a:gridCol w="3122350">
                  <a:extLst>
                    <a:ext uri="{9D8B030D-6E8A-4147-A177-3AD203B41FA5}">
                      <a16:colId xmlns:a16="http://schemas.microsoft.com/office/drawing/2014/main" val="20001"/>
                    </a:ext>
                  </a:extLst>
                </a:gridCol>
              </a:tblGrid>
              <a:tr h="281550">
                <a:tc gridSpan="2">
                  <a:txBody>
                    <a:bodyPr/>
                    <a:lstStyle/>
                    <a:p>
                      <a:pPr marL="0" marR="0" lvl="0" indent="0" algn="ctr" rtl="0">
                        <a:spcBef>
                          <a:spcPts val="0"/>
                        </a:spcBef>
                        <a:spcAft>
                          <a:spcPts val="0"/>
                        </a:spcAft>
                        <a:buNone/>
                      </a:pPr>
                      <a:r>
                        <a:rPr lang="en-US" sz="2000" b="0" u="none" strike="noStrike" cap="none">
                          <a:solidFill>
                            <a:srgbClr val="000000"/>
                          </a:solidFill>
                        </a:rPr>
                        <a:t>TFI Sub-Scale: </a:t>
                      </a:r>
                      <a:r>
                        <a:rPr lang="en-US" sz="2000" u="none" strike="noStrike" cap="none">
                          <a:solidFill>
                            <a:srgbClr val="000000"/>
                          </a:solidFill>
                        </a:rPr>
                        <a:t>Evaluation </a:t>
                      </a:r>
                      <a:endParaRPr sz="2000" b="0" u="none" strike="noStrike" cap="none">
                        <a:solidFill>
                          <a:srgbClr val="000000"/>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38225">
                <a:tc>
                  <a:txBody>
                    <a:bodyPr/>
                    <a:lstStyle/>
                    <a:p>
                      <a:pPr marL="0" marR="0" lvl="0" indent="0" algn="l" rtl="0">
                        <a:spcBef>
                          <a:spcPts val="0"/>
                        </a:spcBef>
                        <a:spcAft>
                          <a:spcPts val="0"/>
                        </a:spcAft>
                        <a:buNone/>
                      </a:pPr>
                      <a:r>
                        <a:rPr lang="en-US" sz="1600" u="none" strike="noStrike" cap="none">
                          <a:solidFill>
                            <a:srgbClr val="000000"/>
                          </a:solidFill>
                        </a:rPr>
                        <a:t>TFI 1.12</a:t>
                      </a:r>
                      <a:endParaRPr sz="1600">
                        <a:solidFill>
                          <a:srgbClr val="000000"/>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rgbClr val="000000"/>
                          </a:solidFill>
                        </a:rPr>
                        <a:t>Discipline Data</a:t>
                      </a:r>
                      <a:endParaRPr sz="1600">
                        <a:solidFill>
                          <a:srgbClr val="00000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238225">
                <a:tc>
                  <a:txBody>
                    <a:bodyPr/>
                    <a:lstStyle/>
                    <a:p>
                      <a:pPr marL="0" marR="0" lvl="0" indent="0" algn="l" rtl="0">
                        <a:spcBef>
                          <a:spcPts val="0"/>
                        </a:spcBef>
                        <a:spcAft>
                          <a:spcPts val="0"/>
                        </a:spcAft>
                        <a:buNone/>
                      </a:pPr>
                      <a:r>
                        <a:rPr lang="en-US" sz="1600">
                          <a:solidFill>
                            <a:srgbClr val="000000"/>
                          </a:solidFill>
                        </a:rPr>
                        <a:t>TFI 1.13</a:t>
                      </a:r>
                      <a:endParaRPr sz="1600">
                        <a:solidFill>
                          <a:srgbClr val="000000"/>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rgbClr val="000000"/>
                          </a:solidFill>
                        </a:rPr>
                        <a:t>Data-based Decision Making</a:t>
                      </a:r>
                      <a:endParaRPr sz="1600">
                        <a:solidFill>
                          <a:srgbClr val="00000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238225">
                <a:tc>
                  <a:txBody>
                    <a:bodyPr/>
                    <a:lstStyle/>
                    <a:p>
                      <a:pPr marL="0" marR="0" lvl="0" indent="0" algn="l" rtl="0">
                        <a:spcBef>
                          <a:spcPts val="0"/>
                        </a:spcBef>
                        <a:spcAft>
                          <a:spcPts val="0"/>
                        </a:spcAft>
                        <a:buNone/>
                      </a:pPr>
                      <a:r>
                        <a:rPr lang="en-US" sz="1600">
                          <a:solidFill>
                            <a:srgbClr val="000000"/>
                          </a:solidFill>
                        </a:rPr>
                        <a:t>TFI 1.14</a:t>
                      </a:r>
                      <a:endParaRPr sz="1600">
                        <a:solidFill>
                          <a:srgbClr val="000000"/>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rgbClr val="000000"/>
                          </a:solidFill>
                        </a:rPr>
                        <a:t>Fidelity Data</a:t>
                      </a:r>
                      <a:endParaRPr sz="1600">
                        <a:solidFill>
                          <a:srgbClr val="00000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238225">
                <a:tc>
                  <a:txBody>
                    <a:bodyPr/>
                    <a:lstStyle/>
                    <a:p>
                      <a:pPr marL="0" marR="0" lvl="0" indent="0" algn="l" rtl="0">
                        <a:spcBef>
                          <a:spcPts val="0"/>
                        </a:spcBef>
                        <a:spcAft>
                          <a:spcPts val="0"/>
                        </a:spcAft>
                        <a:buNone/>
                      </a:pPr>
                      <a:r>
                        <a:rPr lang="en-US" sz="1600">
                          <a:solidFill>
                            <a:srgbClr val="000000"/>
                          </a:solidFill>
                        </a:rPr>
                        <a:t>TFI 1.15</a:t>
                      </a:r>
                      <a:endParaRPr sz="1600">
                        <a:solidFill>
                          <a:srgbClr val="000000"/>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rgbClr val="000000"/>
                          </a:solidFill>
                        </a:rPr>
                        <a:t>Annual Evaluation</a:t>
                      </a:r>
                      <a:endParaRPr sz="1600">
                        <a:solidFill>
                          <a:srgbClr val="00000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bl>
          </a:graphicData>
        </a:graphic>
      </p:graphicFrame>
      <p:graphicFrame>
        <p:nvGraphicFramePr>
          <p:cNvPr id="191" name="Google Shape;191;p38" descr="Following items listed: behavioral expecations, teaching expectations, problem behavior definitions, discipline policies, professional development, classroom procedures, feedback and acknowledgement, faculty involvement, and student/family/community involvement." title="TFI Sub-scale: Implementation"/>
          <p:cNvGraphicFramePr/>
          <p:nvPr/>
        </p:nvGraphicFramePr>
        <p:xfrm>
          <a:off x="724107" y="2464051"/>
          <a:ext cx="3591425" cy="4694020"/>
        </p:xfrm>
        <a:graphic>
          <a:graphicData uri="http://schemas.openxmlformats.org/drawingml/2006/table">
            <a:tbl>
              <a:tblPr firstRow="1" bandRow="1">
                <a:noFill/>
              </a:tblPr>
              <a:tblGrid>
                <a:gridCol w="837075">
                  <a:extLst>
                    <a:ext uri="{9D8B030D-6E8A-4147-A177-3AD203B41FA5}">
                      <a16:colId xmlns:a16="http://schemas.microsoft.com/office/drawing/2014/main" val="20000"/>
                    </a:ext>
                  </a:extLst>
                </a:gridCol>
                <a:gridCol w="2754350">
                  <a:extLst>
                    <a:ext uri="{9D8B030D-6E8A-4147-A177-3AD203B41FA5}">
                      <a16:colId xmlns:a16="http://schemas.microsoft.com/office/drawing/2014/main" val="20001"/>
                    </a:ext>
                  </a:extLst>
                </a:gridCol>
              </a:tblGrid>
              <a:tr h="344700">
                <a:tc gridSpan="2">
                  <a:txBody>
                    <a:bodyPr/>
                    <a:lstStyle/>
                    <a:p>
                      <a:pPr marL="0" marR="0" lvl="0" indent="0" algn="ctr" rtl="0">
                        <a:spcBef>
                          <a:spcPts val="0"/>
                        </a:spcBef>
                        <a:spcAft>
                          <a:spcPts val="0"/>
                        </a:spcAft>
                        <a:buNone/>
                      </a:pPr>
                      <a:r>
                        <a:rPr lang="en-US" sz="2000" b="0" u="none">
                          <a:solidFill>
                            <a:srgbClr val="000000"/>
                          </a:solidFill>
                        </a:rPr>
                        <a:t>TFI Sub-Scale: </a:t>
                      </a:r>
                      <a:r>
                        <a:rPr lang="en-US" sz="2000" u="none">
                          <a:solidFill>
                            <a:srgbClr val="000000"/>
                          </a:solidFill>
                        </a:rPr>
                        <a:t>Implementation </a:t>
                      </a:r>
                      <a:endParaRPr sz="2000" b="0" u="none">
                        <a:solidFill>
                          <a:srgbClr val="000000"/>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91675">
                <a:tc>
                  <a:txBody>
                    <a:bodyPr/>
                    <a:lstStyle/>
                    <a:p>
                      <a:pPr marL="0" marR="0" lvl="0" indent="0" algn="l" rtl="0">
                        <a:spcBef>
                          <a:spcPts val="0"/>
                        </a:spcBef>
                        <a:spcAft>
                          <a:spcPts val="0"/>
                        </a:spcAft>
                        <a:buNone/>
                      </a:pPr>
                      <a:r>
                        <a:rPr lang="en-US" sz="1600" b="0">
                          <a:solidFill>
                            <a:srgbClr val="000000"/>
                          </a:solidFill>
                        </a:rPr>
                        <a:t>TFI 1.3</a:t>
                      </a:r>
                      <a:endParaRPr sz="1600" b="0">
                        <a:solidFill>
                          <a:srgbClr val="000000"/>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a:solidFill>
                            <a:srgbClr val="000000"/>
                          </a:solidFill>
                        </a:rPr>
                        <a:t>Behavioral Expectations</a:t>
                      </a:r>
                      <a:endParaRPr sz="1600" b="0">
                        <a:solidFill>
                          <a:srgbClr val="00000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291675">
                <a:tc>
                  <a:txBody>
                    <a:bodyPr/>
                    <a:lstStyle/>
                    <a:p>
                      <a:pPr marL="0" marR="0" lvl="0" indent="0" algn="l" rtl="0">
                        <a:spcBef>
                          <a:spcPts val="0"/>
                        </a:spcBef>
                        <a:spcAft>
                          <a:spcPts val="0"/>
                        </a:spcAft>
                        <a:buNone/>
                      </a:pPr>
                      <a:r>
                        <a:rPr lang="en-US" sz="1600" b="0">
                          <a:solidFill>
                            <a:srgbClr val="000000"/>
                          </a:solidFill>
                        </a:rPr>
                        <a:t>TFI 1.4</a:t>
                      </a:r>
                      <a:endParaRPr sz="1600" b="0">
                        <a:solidFill>
                          <a:srgbClr val="000000"/>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a:solidFill>
                            <a:srgbClr val="000000"/>
                          </a:solidFill>
                        </a:rPr>
                        <a:t>Teaching Expectations</a:t>
                      </a:r>
                      <a:endParaRPr sz="1600" b="0">
                        <a:solidFill>
                          <a:srgbClr val="00000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291675">
                <a:tc>
                  <a:txBody>
                    <a:bodyPr/>
                    <a:lstStyle/>
                    <a:p>
                      <a:pPr marL="0" marR="0" lvl="0" indent="0" algn="l" rtl="0">
                        <a:spcBef>
                          <a:spcPts val="0"/>
                        </a:spcBef>
                        <a:spcAft>
                          <a:spcPts val="0"/>
                        </a:spcAft>
                        <a:buNone/>
                      </a:pPr>
                      <a:r>
                        <a:rPr lang="en-US" sz="1600" b="0">
                          <a:solidFill>
                            <a:srgbClr val="000000"/>
                          </a:solidFill>
                        </a:rPr>
                        <a:t>TFI 1.5</a:t>
                      </a:r>
                      <a:endParaRPr sz="1600" b="0">
                        <a:solidFill>
                          <a:srgbClr val="000000"/>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a:solidFill>
                            <a:srgbClr val="000000"/>
                          </a:solidFill>
                        </a:rPr>
                        <a:t>Problem Behavior Definitions</a:t>
                      </a:r>
                      <a:endParaRPr sz="1600" b="0">
                        <a:solidFill>
                          <a:srgbClr val="00000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291675">
                <a:tc>
                  <a:txBody>
                    <a:bodyPr/>
                    <a:lstStyle/>
                    <a:p>
                      <a:pPr marL="0" marR="0" lvl="0" indent="0" algn="l" rtl="0">
                        <a:spcBef>
                          <a:spcPts val="0"/>
                        </a:spcBef>
                        <a:spcAft>
                          <a:spcPts val="0"/>
                        </a:spcAft>
                        <a:buNone/>
                      </a:pPr>
                      <a:r>
                        <a:rPr lang="en-US" sz="1600">
                          <a:solidFill>
                            <a:srgbClr val="000000"/>
                          </a:solidFill>
                        </a:rPr>
                        <a:t>TFI 1.6</a:t>
                      </a:r>
                      <a:endParaRPr sz="1600">
                        <a:solidFill>
                          <a:srgbClr val="000000"/>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rgbClr val="000000"/>
                          </a:solidFill>
                        </a:rPr>
                        <a:t>Discipline Policies</a:t>
                      </a:r>
                      <a:endParaRPr sz="1600">
                        <a:solidFill>
                          <a:srgbClr val="00000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r h="291675">
                <a:tc>
                  <a:txBody>
                    <a:bodyPr/>
                    <a:lstStyle/>
                    <a:p>
                      <a:pPr marL="0" marR="0" lvl="0" indent="0" algn="l" rtl="0">
                        <a:spcBef>
                          <a:spcPts val="0"/>
                        </a:spcBef>
                        <a:spcAft>
                          <a:spcPts val="0"/>
                        </a:spcAft>
                        <a:buNone/>
                      </a:pPr>
                      <a:r>
                        <a:rPr lang="en-US" sz="1600">
                          <a:solidFill>
                            <a:srgbClr val="000000"/>
                          </a:solidFill>
                        </a:rPr>
                        <a:t>TFI 1.7</a:t>
                      </a:r>
                      <a:endParaRPr sz="1600">
                        <a:solidFill>
                          <a:srgbClr val="000000"/>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rgbClr val="000000"/>
                          </a:solidFill>
                        </a:rPr>
                        <a:t>Professional Development</a:t>
                      </a:r>
                      <a:endParaRPr sz="1600">
                        <a:solidFill>
                          <a:srgbClr val="00000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5"/>
                  </a:ext>
                </a:extLst>
              </a:tr>
              <a:tr h="291675">
                <a:tc>
                  <a:txBody>
                    <a:bodyPr/>
                    <a:lstStyle/>
                    <a:p>
                      <a:pPr marL="0" marR="0" lvl="0" indent="0" algn="l" rtl="0">
                        <a:spcBef>
                          <a:spcPts val="0"/>
                        </a:spcBef>
                        <a:spcAft>
                          <a:spcPts val="0"/>
                        </a:spcAft>
                        <a:buNone/>
                      </a:pPr>
                      <a:r>
                        <a:rPr lang="en-US" sz="1600">
                          <a:solidFill>
                            <a:srgbClr val="000000"/>
                          </a:solidFill>
                        </a:rPr>
                        <a:t>TFI 1.8</a:t>
                      </a:r>
                      <a:endParaRPr sz="1600">
                        <a:solidFill>
                          <a:srgbClr val="000000"/>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rgbClr val="000000"/>
                          </a:solidFill>
                        </a:rPr>
                        <a:t>Classroom Procedures</a:t>
                      </a:r>
                      <a:endParaRPr sz="1600">
                        <a:solidFill>
                          <a:srgbClr val="00000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6"/>
                  </a:ext>
                </a:extLst>
              </a:tr>
              <a:tr h="503800">
                <a:tc>
                  <a:txBody>
                    <a:bodyPr/>
                    <a:lstStyle/>
                    <a:p>
                      <a:pPr marL="0" marR="0" lvl="0" indent="0" algn="l" rtl="0">
                        <a:spcBef>
                          <a:spcPts val="0"/>
                        </a:spcBef>
                        <a:spcAft>
                          <a:spcPts val="0"/>
                        </a:spcAft>
                        <a:buNone/>
                      </a:pPr>
                      <a:r>
                        <a:rPr lang="en-US" sz="1600">
                          <a:solidFill>
                            <a:srgbClr val="000000"/>
                          </a:solidFill>
                        </a:rPr>
                        <a:t>TFI 1.9</a:t>
                      </a:r>
                      <a:endParaRPr sz="1600">
                        <a:solidFill>
                          <a:srgbClr val="000000"/>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rgbClr val="000000"/>
                          </a:solidFill>
                        </a:rPr>
                        <a:t>Feedback and Acknowledgement</a:t>
                      </a:r>
                      <a:endParaRPr sz="1600">
                        <a:solidFill>
                          <a:srgbClr val="00000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7"/>
                  </a:ext>
                </a:extLst>
              </a:tr>
              <a:tr h="291675">
                <a:tc>
                  <a:txBody>
                    <a:bodyPr/>
                    <a:lstStyle/>
                    <a:p>
                      <a:pPr marL="0" marR="0" lvl="0" indent="0" algn="l" rtl="0">
                        <a:spcBef>
                          <a:spcPts val="0"/>
                        </a:spcBef>
                        <a:spcAft>
                          <a:spcPts val="0"/>
                        </a:spcAft>
                        <a:buNone/>
                      </a:pPr>
                      <a:r>
                        <a:rPr lang="en-US" sz="1600">
                          <a:solidFill>
                            <a:srgbClr val="000000"/>
                          </a:solidFill>
                        </a:rPr>
                        <a:t>TFI 1.10</a:t>
                      </a:r>
                      <a:endParaRPr sz="1600">
                        <a:solidFill>
                          <a:srgbClr val="000000"/>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rgbClr val="000000"/>
                          </a:solidFill>
                        </a:rPr>
                        <a:t>Faculty Involvement</a:t>
                      </a:r>
                      <a:endParaRPr sz="1600">
                        <a:solidFill>
                          <a:srgbClr val="00000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8"/>
                  </a:ext>
                </a:extLst>
              </a:tr>
              <a:tr h="555925">
                <a:tc>
                  <a:txBody>
                    <a:bodyPr/>
                    <a:lstStyle/>
                    <a:p>
                      <a:pPr marL="0" marR="0" lvl="0" indent="0" algn="l" rtl="0">
                        <a:spcBef>
                          <a:spcPts val="0"/>
                        </a:spcBef>
                        <a:spcAft>
                          <a:spcPts val="0"/>
                        </a:spcAft>
                        <a:buNone/>
                      </a:pPr>
                      <a:r>
                        <a:rPr lang="en-US" sz="1600">
                          <a:solidFill>
                            <a:srgbClr val="000000"/>
                          </a:solidFill>
                        </a:rPr>
                        <a:t>TFI 1.11</a:t>
                      </a:r>
                      <a:endParaRPr sz="1600">
                        <a:solidFill>
                          <a:srgbClr val="000000"/>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rgbClr val="000000"/>
                          </a:solidFill>
                        </a:rPr>
                        <a:t>Student/Family/Community Involvement</a:t>
                      </a:r>
                      <a:endParaRPr sz="1600">
                        <a:solidFill>
                          <a:srgbClr val="00000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9"/>
                  </a:ext>
                </a:extLst>
              </a:tr>
            </a:tbl>
          </a:graphicData>
        </a:graphic>
      </p:graphicFrame>
      <p:sp>
        <p:nvSpPr>
          <p:cNvPr id="192" name="Google Shape;192;p38"/>
          <p:cNvSpPr txBox="1">
            <a:spLocks noGrp="1"/>
          </p:cNvSpPr>
          <p:nvPr>
            <p:ph type="title"/>
          </p:nvPr>
        </p:nvSpPr>
        <p:spPr>
          <a:xfrm>
            <a:off x="1167399" y="288125"/>
            <a:ext cx="7683900" cy="713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3240"/>
              <a:buFont typeface="Questrial"/>
              <a:buNone/>
            </a:pPr>
            <a:r>
              <a:rPr lang="en-US" sz="3240" b="0" i="0" u="none" strike="noStrike" cap="none">
                <a:solidFill>
                  <a:schemeClr val="dk2"/>
                </a:solidFill>
                <a:latin typeface="Questrial"/>
                <a:ea typeface="Questrial"/>
                <a:cs typeface="Questrial"/>
                <a:sym typeface="Questrial"/>
              </a:rPr>
              <a:t> Tier 1: Professional Learning Roadmap</a:t>
            </a:r>
            <a:endParaRPr sz="3240" b="0" i="0" u="none" strike="noStrike" cap="none">
              <a:solidFill>
                <a:schemeClr val="dk2"/>
              </a:solidFill>
              <a:latin typeface="Questrial"/>
              <a:ea typeface="Questrial"/>
              <a:cs typeface="Questrial"/>
              <a:sym typeface="Questrial"/>
            </a:endParaRPr>
          </a:p>
        </p:txBody>
      </p:sp>
      <p:pic>
        <p:nvPicPr>
          <p:cNvPr id="193" name="Google Shape;193;p38" descr="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350"/>
              </a:srgbClr>
            </a:outerShdw>
          </a:effectLst>
        </p:spPr>
      </p:pic>
      <p:sp>
        <p:nvSpPr>
          <p:cNvPr id="194" name="Google Shape;194;p38">
            <a:extLst>
              <a:ext uri="{C183D7F6-B498-43B3-948B-1728B52AA6E4}">
                <adec:decorative xmlns:adec="http://schemas.microsoft.com/office/drawing/2017/decorative" val="1"/>
              </a:ext>
            </a:extLst>
          </p:cNvPr>
          <p:cNvSpPr/>
          <p:nvPr/>
        </p:nvSpPr>
        <p:spPr>
          <a:xfrm>
            <a:off x="3984790" y="1347860"/>
            <a:ext cx="4935473" cy="1677486"/>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8">
            <a:extLst>
              <a:ext uri="{C183D7F6-B498-43B3-948B-1728B52AA6E4}">
                <adec:decorative xmlns:adec="http://schemas.microsoft.com/office/drawing/2017/decorative" val="1"/>
              </a:ext>
            </a:extLst>
          </p:cNvPr>
          <p:cNvSpPr/>
          <p:nvPr/>
        </p:nvSpPr>
        <p:spPr>
          <a:xfrm>
            <a:off x="269700" y="4632375"/>
            <a:ext cx="4302300" cy="556729"/>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39" descr="This picture shows part of an action plan document.  There are four columns labeled: What needs to be completed? Resources needed? Who? When?" title="Action plan"/>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667651" y="5268410"/>
            <a:ext cx="1924800" cy="738600"/>
          </a:xfrm>
          <a:prstGeom prst="roundRect">
            <a:avLst>
              <a:gd name="adj" fmla="val 8594"/>
            </a:avLst>
          </a:prstGeom>
          <a:solidFill>
            <a:srgbClr val="ECECEC"/>
          </a:solidFill>
          <a:ln>
            <a:noFill/>
          </a:ln>
          <a:effectLst>
            <a:outerShdw blurRad="50800" dist="38100" dir="2700000" algn="tl" rotWithShape="0">
              <a:srgbClr val="000000">
                <a:alpha val="40000"/>
              </a:srgbClr>
            </a:outerShdw>
          </a:effectLst>
        </p:spPr>
      </p:pic>
      <p:sp>
        <p:nvSpPr>
          <p:cNvPr id="202" name="Google Shape;202;p39"/>
          <p:cNvSpPr txBox="1"/>
          <p:nvPr/>
        </p:nvSpPr>
        <p:spPr>
          <a:xfrm>
            <a:off x="2172042" y="5145269"/>
            <a:ext cx="3392400" cy="984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rgbClr val="1D2A53"/>
                </a:solidFill>
                <a:latin typeface="Twentieth Century"/>
                <a:ea typeface="Twentieth Century"/>
                <a:cs typeface="Twentieth Century"/>
                <a:sym typeface="Twentieth Century"/>
              </a:rPr>
              <a:t>Action Planning: </a:t>
            </a:r>
            <a:br>
              <a:rPr lang="en-US" sz="2200" b="1" i="0" u="none" strike="noStrike" cap="none">
                <a:solidFill>
                  <a:srgbClr val="1D2A53"/>
                </a:solidFill>
                <a:latin typeface="Twentieth Century"/>
                <a:ea typeface="Twentieth Century"/>
                <a:cs typeface="Twentieth Century"/>
                <a:sym typeface="Twentieth Century"/>
              </a:rPr>
            </a:br>
            <a:r>
              <a:rPr lang="en-US" sz="1800" b="0" i="0" u="none" strike="noStrike" cap="none">
                <a:solidFill>
                  <a:srgbClr val="1D2A53"/>
                </a:solidFill>
                <a:latin typeface="Twentieth Century"/>
                <a:ea typeface="Twentieth Century"/>
                <a:cs typeface="Twentieth Century"/>
                <a:sym typeface="Twentieth Century"/>
              </a:rPr>
              <a:t>Applying the core content to your school</a:t>
            </a:r>
            <a:endParaRPr sz="1800">
              <a:solidFill>
                <a:srgbClr val="1D2A53"/>
              </a:solidFill>
              <a:latin typeface="Calibri"/>
              <a:ea typeface="Calibri"/>
              <a:cs typeface="Calibri"/>
              <a:sym typeface="Calibri"/>
            </a:endParaRPr>
          </a:p>
        </p:txBody>
      </p:sp>
      <p:pic>
        <p:nvPicPr>
          <p:cNvPr id="203" name="Google Shape;203;p39" descr="This blue and white icon shows an arrow pointing up and to the right.  There is no text. " title="Action Planning Icon"/>
          <p:cNvPicPr preferRelativeResize="0"/>
          <p:nvPr/>
        </p:nvPicPr>
        <p:blipFill rotWithShape="1">
          <a:blip r:embed="rId4">
            <a:alphaModFix/>
          </a:blip>
          <a:srcRect/>
          <a:stretch/>
        </p:blipFill>
        <p:spPr>
          <a:xfrm>
            <a:off x="1087198" y="5261808"/>
            <a:ext cx="751825" cy="751806"/>
          </a:xfrm>
          <a:prstGeom prst="rect">
            <a:avLst/>
          </a:prstGeom>
          <a:noFill/>
          <a:ln>
            <a:noFill/>
          </a:ln>
          <a:effectLst>
            <a:outerShdw blurRad="50800" dist="38100" dir="2700000" algn="tl" rotWithShape="0">
              <a:srgbClr val="000000">
                <a:alpha val="40000"/>
              </a:srgbClr>
            </a:outerShdw>
          </a:effectLst>
        </p:spPr>
      </p:pic>
      <p:pic>
        <p:nvPicPr>
          <p:cNvPr id="204" name="Google Shape;204;p39" descr="This picture shows the School-wide PBIS Tiered Fidelity Inventory version 2.1 logo." title="TFI logo"/>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616052" y="3968571"/>
            <a:ext cx="1924800" cy="751800"/>
          </a:xfrm>
          <a:prstGeom prst="roundRect">
            <a:avLst>
              <a:gd name="adj" fmla="val 8594"/>
            </a:avLst>
          </a:prstGeom>
          <a:solidFill>
            <a:srgbClr val="ECECEC"/>
          </a:solidFill>
          <a:ln>
            <a:noFill/>
          </a:ln>
          <a:effectLst>
            <a:outerShdw blurRad="50800" dist="38100" dir="2700000" algn="tl" rotWithShape="0">
              <a:srgbClr val="000000">
                <a:alpha val="40000"/>
              </a:srgbClr>
            </a:outerShdw>
          </a:effectLst>
        </p:spPr>
      </p:pic>
      <p:sp>
        <p:nvSpPr>
          <p:cNvPr id="205" name="Google Shape;205;p39"/>
          <p:cNvSpPr txBox="1"/>
          <p:nvPr/>
        </p:nvSpPr>
        <p:spPr>
          <a:xfrm>
            <a:off x="2111199" y="2873751"/>
            <a:ext cx="2715300" cy="669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rgbClr val="1D2A53"/>
                </a:solidFill>
                <a:latin typeface="Twentieth Century"/>
                <a:ea typeface="Twentieth Century"/>
                <a:cs typeface="Twentieth Century"/>
                <a:sym typeface="Twentieth Century"/>
              </a:rPr>
              <a:t>Culturally Responsive:</a:t>
            </a:r>
            <a:r>
              <a:rPr lang="en-US" sz="2200" b="1">
                <a:solidFill>
                  <a:srgbClr val="1D2A53"/>
                </a:solidFill>
                <a:latin typeface="Twentieth Century"/>
                <a:ea typeface="Twentieth Century"/>
                <a:cs typeface="Twentieth Century"/>
                <a:sym typeface="Twentieth Century"/>
              </a:rPr>
              <a:t> </a:t>
            </a:r>
            <a:endParaRPr/>
          </a:p>
          <a:p>
            <a:pPr marL="0" marR="0" lvl="0" indent="0" algn="l" rtl="0">
              <a:spcBef>
                <a:spcPts val="0"/>
              </a:spcBef>
              <a:spcAft>
                <a:spcPts val="0"/>
              </a:spcAft>
              <a:buNone/>
            </a:pPr>
            <a:r>
              <a:rPr lang="en-US">
                <a:solidFill>
                  <a:srgbClr val="1D2A53"/>
                </a:solidFill>
                <a:latin typeface="Twentieth Century"/>
                <a:ea typeface="Twentieth Century"/>
                <a:cs typeface="Twentieth Century"/>
                <a:sym typeface="Twentieth Century"/>
              </a:rPr>
              <a:t>Aligning culturally responsive practices to the core components of SWPBIS</a:t>
            </a:r>
            <a:endParaRPr>
              <a:solidFill>
                <a:srgbClr val="1D2A53"/>
              </a:solidFill>
              <a:latin typeface="Calibri"/>
              <a:ea typeface="Calibri"/>
              <a:cs typeface="Calibri"/>
              <a:sym typeface="Calibri"/>
            </a:endParaRPr>
          </a:p>
        </p:txBody>
      </p:sp>
      <p:pic>
        <p:nvPicPr>
          <p:cNvPr id="206" name="Google Shape;206;p39" descr="This blue and white icon shows a vertical bar graph.  There are three bars of different heights.  There is no text." title="Self-Assessment Icon"/>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106534" y="4030026"/>
            <a:ext cx="713150" cy="713150"/>
          </a:xfrm>
          <a:prstGeom prst="rect">
            <a:avLst/>
          </a:prstGeom>
          <a:noFill/>
          <a:ln>
            <a:noFill/>
          </a:ln>
          <a:effectLst>
            <a:outerShdw blurRad="50800" dist="38100" dir="2700000" algn="tl" rotWithShape="0">
              <a:srgbClr val="000000">
                <a:alpha val="40000"/>
              </a:srgbClr>
            </a:outerShdw>
          </a:effectLst>
        </p:spPr>
      </p:pic>
      <p:pic>
        <p:nvPicPr>
          <p:cNvPr id="207" name="Google Shape;207;p39" descr="This is a picture of two women and two men seated and looking at the materials in front of them.  " title="Team picture"/>
          <p:cNvPicPr preferRelativeResize="0"/>
          <p:nvPr/>
        </p:nvPicPr>
        <p:blipFill rotWithShape="1">
          <a:blip r:embed="rId7" cstate="screen">
            <a:alphaModFix/>
            <a:extLst>
              <a:ext uri="{28A0092B-C50C-407E-A947-70E740481C1C}">
                <a14:useLocalDpi xmlns:a14="http://schemas.microsoft.com/office/drawing/2010/main"/>
              </a:ext>
            </a:extLst>
          </a:blip>
          <a:srcRect r="-230"/>
          <a:stretch/>
        </p:blipFill>
        <p:spPr>
          <a:xfrm>
            <a:off x="5616059" y="2003525"/>
            <a:ext cx="1924800" cy="751800"/>
          </a:xfrm>
          <a:prstGeom prst="roundRect">
            <a:avLst>
              <a:gd name="adj" fmla="val 8594"/>
            </a:avLst>
          </a:prstGeom>
          <a:solidFill>
            <a:srgbClr val="ECECEC"/>
          </a:solidFill>
          <a:ln>
            <a:noFill/>
          </a:ln>
          <a:effectLst>
            <a:outerShdw blurRad="50800" dist="38100" dir="2700000" algn="tl" rotWithShape="0">
              <a:srgbClr val="000000">
                <a:alpha val="40000"/>
              </a:srgbClr>
            </a:outerShdw>
          </a:effectLst>
        </p:spPr>
      </p:pic>
      <p:sp>
        <p:nvSpPr>
          <p:cNvPr id="208" name="Google Shape;208;p39"/>
          <p:cNvSpPr txBox="1"/>
          <p:nvPr/>
        </p:nvSpPr>
        <p:spPr>
          <a:xfrm>
            <a:off x="2172042" y="2040885"/>
            <a:ext cx="3392400" cy="677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rgbClr val="1D2A53"/>
                </a:solidFill>
                <a:latin typeface="Twentieth Century"/>
                <a:ea typeface="Twentieth Century"/>
                <a:cs typeface="Twentieth Century"/>
                <a:sym typeface="Twentieth Century"/>
              </a:rPr>
              <a:t>Activities/Team Time: </a:t>
            </a:r>
            <a:br>
              <a:rPr lang="en-US" sz="2000" b="1">
                <a:solidFill>
                  <a:srgbClr val="1D2A53"/>
                </a:solidFill>
                <a:latin typeface="Twentieth Century"/>
                <a:ea typeface="Twentieth Century"/>
                <a:cs typeface="Twentieth Century"/>
                <a:sym typeface="Twentieth Century"/>
              </a:rPr>
            </a:br>
            <a:r>
              <a:rPr lang="en-US" sz="1800">
                <a:solidFill>
                  <a:srgbClr val="1D2A53"/>
                </a:solidFill>
                <a:latin typeface="Twentieth Century"/>
                <a:ea typeface="Twentieth Century"/>
                <a:cs typeface="Twentieth Century"/>
                <a:sym typeface="Twentieth Century"/>
              </a:rPr>
              <a:t>Activities for Fluency</a:t>
            </a:r>
            <a:endParaRPr sz="1800">
              <a:solidFill>
                <a:srgbClr val="3A54A5"/>
              </a:solidFill>
              <a:latin typeface="Calibri"/>
              <a:ea typeface="Calibri"/>
              <a:cs typeface="Calibri"/>
              <a:sym typeface="Calibri"/>
            </a:endParaRPr>
          </a:p>
        </p:txBody>
      </p:sp>
      <p:pic>
        <p:nvPicPr>
          <p:cNvPr id="209" name="Google Shape;209;p39" descr="This blue and white icon shows a pencil.  There is no text." title="Practice Icon"/>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1087197" y="2055498"/>
            <a:ext cx="751825" cy="751806"/>
          </a:xfrm>
          <a:prstGeom prst="rect">
            <a:avLst/>
          </a:prstGeom>
          <a:noFill/>
          <a:ln>
            <a:noFill/>
          </a:ln>
          <a:effectLst>
            <a:outerShdw blurRad="50800" dist="38100" dir="2700000" algn="tl" rotWithShape="0">
              <a:srgbClr val="000000">
                <a:alpha val="40000"/>
              </a:srgbClr>
            </a:outerShdw>
          </a:effectLst>
        </p:spPr>
      </p:pic>
      <p:pic>
        <p:nvPicPr>
          <p:cNvPr id="210" name="Google Shape;210;p39" descr="This picture shows a street map.  Specific roads and cities are not distinguishable." title="Map "/>
          <p:cNvPicPr preferRelativeResize="0">
            <a:picLocks noGrp="1"/>
          </p:cNvPicPr>
          <p:nvPr>
            <p:ph type="body" idx="1"/>
          </p:nvPr>
        </p:nvPicPr>
        <p:blipFill rotWithShape="1">
          <a:blip r:embed="rId9" cstate="screen">
            <a:alphaModFix/>
            <a:extLst>
              <a:ext uri="{28A0092B-C50C-407E-A947-70E740481C1C}">
                <a14:useLocalDpi xmlns:a14="http://schemas.microsoft.com/office/drawing/2010/main"/>
              </a:ext>
            </a:extLst>
          </a:blip>
          <a:srcRect/>
          <a:stretch/>
        </p:blipFill>
        <p:spPr>
          <a:xfrm>
            <a:off x="5564455" y="874837"/>
            <a:ext cx="2028000" cy="765600"/>
          </a:xfrm>
          <a:prstGeom prst="roundRect">
            <a:avLst>
              <a:gd name="adj" fmla="val 8594"/>
            </a:avLst>
          </a:prstGeom>
          <a:solidFill>
            <a:srgbClr val="ECECEC"/>
          </a:solidFill>
          <a:ln>
            <a:noFill/>
          </a:ln>
          <a:effectLst>
            <a:outerShdw blurRad="50800" dist="38100" dir="2700000" algn="tl" rotWithShape="0">
              <a:srgbClr val="000000">
                <a:alpha val="40000"/>
              </a:srgbClr>
            </a:outerShdw>
          </a:effectLst>
        </p:spPr>
      </p:pic>
      <p:sp>
        <p:nvSpPr>
          <p:cNvPr id="211" name="Google Shape;211;p39"/>
          <p:cNvSpPr txBox="1"/>
          <p:nvPr/>
        </p:nvSpPr>
        <p:spPr>
          <a:xfrm>
            <a:off x="2172042" y="792854"/>
            <a:ext cx="3392400" cy="677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rgbClr val="1D2A53"/>
                </a:solidFill>
                <a:latin typeface="Twentieth Century"/>
                <a:ea typeface="Twentieth Century"/>
                <a:cs typeface="Twentieth Century"/>
                <a:sym typeface="Twentieth Century"/>
              </a:rPr>
              <a:t>Content:</a:t>
            </a:r>
            <a:endParaRPr/>
          </a:p>
          <a:p>
            <a:pPr marL="0" marR="0" lvl="0" indent="0" algn="l" rtl="0">
              <a:spcBef>
                <a:spcPts val="0"/>
              </a:spcBef>
              <a:spcAft>
                <a:spcPts val="0"/>
              </a:spcAft>
              <a:buNone/>
            </a:pPr>
            <a:r>
              <a:rPr lang="en-US" sz="1600">
                <a:solidFill>
                  <a:srgbClr val="1D2A53"/>
                </a:solidFill>
                <a:latin typeface="Twentieth Century"/>
                <a:ea typeface="Twentieth Century"/>
                <a:cs typeface="Twentieth Century"/>
                <a:sym typeface="Twentieth Century"/>
              </a:rPr>
              <a:t>Aligned to TFI Items 1.1 – 1.15</a:t>
            </a:r>
            <a:endParaRPr sz="1600">
              <a:solidFill>
                <a:srgbClr val="3A54A5"/>
              </a:solidFill>
              <a:latin typeface="Calibri"/>
              <a:ea typeface="Calibri"/>
              <a:cs typeface="Calibri"/>
              <a:sym typeface="Calibri"/>
            </a:endParaRPr>
          </a:p>
        </p:txBody>
      </p:sp>
      <p:pic>
        <p:nvPicPr>
          <p:cNvPr id="212" name="Google Shape;212;p39" descr="This blue and white icon shows a book.  There is no text. " title="Core Content Icon"/>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1087199" y="881725"/>
            <a:ext cx="751825" cy="751825"/>
          </a:xfrm>
          <a:prstGeom prst="rect">
            <a:avLst/>
          </a:prstGeom>
          <a:noFill/>
          <a:ln>
            <a:noFill/>
          </a:ln>
          <a:effectLst>
            <a:outerShdw blurRad="50800" dist="38100" dir="2700000" algn="tl" rotWithShape="0">
              <a:srgbClr val="000000">
                <a:alpha val="40000"/>
              </a:srgbClr>
            </a:outerShdw>
          </a:effectLst>
        </p:spPr>
      </p:pic>
      <p:sp>
        <p:nvSpPr>
          <p:cNvPr id="213" name="Google Shape;213;p39"/>
          <p:cNvSpPr txBox="1">
            <a:spLocks noGrp="1"/>
          </p:cNvSpPr>
          <p:nvPr>
            <p:ph type="title"/>
          </p:nvPr>
        </p:nvSpPr>
        <p:spPr>
          <a:xfrm>
            <a:off x="820769" y="56311"/>
            <a:ext cx="7776300" cy="669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6"/>
              </a:buClr>
              <a:buSzPts val="3600"/>
              <a:buFont typeface="Twentieth Century"/>
              <a:buNone/>
            </a:pPr>
            <a:r>
              <a:rPr lang="en-US">
                <a:solidFill>
                  <a:schemeClr val="accent6"/>
                </a:solidFill>
              </a:rPr>
              <a:t>Organization of Modules</a:t>
            </a:r>
            <a:endParaRPr/>
          </a:p>
        </p:txBody>
      </p:sp>
      <p:pic>
        <p:nvPicPr>
          <p:cNvPr id="214" name="Google Shape;214;p39">
            <a:extLst>
              <a:ext uri="{C183D7F6-B498-43B3-948B-1728B52AA6E4}">
                <adec:decorative xmlns:adec="http://schemas.microsoft.com/office/drawing/2017/decorative" val="1"/>
              </a:ext>
            </a:extLst>
          </p:cNvPr>
          <p:cNvPicPr preferRelativeResize="0"/>
          <p:nvPr/>
        </p:nvPicPr>
        <p:blipFill>
          <a:blip r:embed="rId11" cstate="screen">
            <a:alphaModFix/>
            <a:extLst>
              <a:ext uri="{28A0092B-C50C-407E-A947-70E740481C1C}">
                <a14:useLocalDpi xmlns:a14="http://schemas.microsoft.com/office/drawing/2010/main"/>
              </a:ext>
            </a:extLst>
          </a:blip>
          <a:stretch>
            <a:fillRect/>
          </a:stretch>
        </p:blipFill>
        <p:spPr>
          <a:xfrm>
            <a:off x="1106533" y="2988438"/>
            <a:ext cx="713150" cy="707900"/>
          </a:xfrm>
          <a:prstGeom prst="rect">
            <a:avLst/>
          </a:prstGeom>
          <a:noFill/>
          <a:ln>
            <a:noFill/>
          </a:ln>
        </p:spPr>
      </p:pic>
      <p:sp>
        <p:nvSpPr>
          <p:cNvPr id="215" name="Google Shape;215;p39"/>
          <p:cNvSpPr txBox="1"/>
          <p:nvPr/>
        </p:nvSpPr>
        <p:spPr>
          <a:xfrm>
            <a:off x="2236349" y="4009514"/>
            <a:ext cx="2715300" cy="669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rgbClr val="1D2A53"/>
                </a:solidFill>
                <a:latin typeface="Twentieth Century"/>
                <a:ea typeface="Twentieth Century"/>
                <a:cs typeface="Twentieth Century"/>
                <a:sym typeface="Twentieth Century"/>
              </a:rPr>
              <a:t>Self-Assessment: </a:t>
            </a:r>
            <a:endParaRPr/>
          </a:p>
          <a:p>
            <a:pPr marL="0" marR="0" lvl="0" indent="0" algn="l" rtl="0">
              <a:spcBef>
                <a:spcPts val="0"/>
              </a:spcBef>
              <a:spcAft>
                <a:spcPts val="0"/>
              </a:spcAft>
              <a:buNone/>
            </a:pPr>
            <a:r>
              <a:rPr lang="en-US" sz="1800">
                <a:solidFill>
                  <a:srgbClr val="1D2A53"/>
                </a:solidFill>
                <a:latin typeface="Twentieth Century"/>
                <a:ea typeface="Twentieth Century"/>
                <a:cs typeface="Twentieth Century"/>
                <a:sym typeface="Twentieth Century"/>
              </a:rPr>
              <a:t>Tiered Fidelity Inventory</a:t>
            </a:r>
            <a:endParaRPr sz="1800">
              <a:solidFill>
                <a:srgbClr val="1D2A53"/>
              </a:solidFill>
              <a:latin typeface="Calibri"/>
              <a:ea typeface="Calibri"/>
              <a:cs typeface="Calibri"/>
              <a:sym typeface="Calibri"/>
            </a:endParaRPr>
          </a:p>
        </p:txBody>
      </p:sp>
      <p:pic>
        <p:nvPicPr>
          <p:cNvPr id="216" name="Google Shape;216;p39" descr="PBIS cultural responsiveness field guide: resources for trainers and coaches"/>
          <p:cNvPicPr preferRelativeResize="0"/>
          <p:nvPr/>
        </p:nvPicPr>
        <p:blipFill>
          <a:blip r:embed="rId12" cstate="screen">
            <a:alphaModFix/>
            <a:extLst>
              <a:ext uri="{28A0092B-C50C-407E-A947-70E740481C1C}">
                <a14:useLocalDpi xmlns:a14="http://schemas.microsoft.com/office/drawing/2010/main"/>
              </a:ext>
            </a:extLst>
          </a:blip>
          <a:stretch>
            <a:fillRect/>
          </a:stretch>
        </p:blipFill>
        <p:spPr>
          <a:xfrm>
            <a:off x="5564450" y="2869434"/>
            <a:ext cx="2027999" cy="98502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0"/>
          <p:cNvSpPr txBox="1">
            <a:spLocks noGrp="1"/>
          </p:cNvSpPr>
          <p:nvPr>
            <p:ph type="title"/>
          </p:nvPr>
        </p:nvSpPr>
        <p:spPr>
          <a:xfrm>
            <a:off x="365310" y="398715"/>
            <a:ext cx="6987000" cy="915300"/>
          </a:xfrm>
          <a:prstGeom prst="rect">
            <a:avLst/>
          </a:prstGeom>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6"/>
              </a:buClr>
              <a:buSzPts val="4400"/>
              <a:buFont typeface="Questrial"/>
              <a:buNone/>
            </a:pPr>
            <a:r>
              <a:rPr lang="en-US" sz="3600">
                <a:solidFill>
                  <a:schemeClr val="accent6"/>
                </a:solidFill>
              </a:rPr>
              <a:t>A few assumptions:</a:t>
            </a:r>
            <a:endParaRPr sz="3600">
              <a:solidFill>
                <a:schemeClr val="accent6"/>
              </a:solidFill>
            </a:endParaRPr>
          </a:p>
        </p:txBody>
      </p:sp>
      <p:sp>
        <p:nvSpPr>
          <p:cNvPr id="223" name="Google Shape;223;p40"/>
          <p:cNvSpPr txBox="1">
            <a:spLocks noGrp="1"/>
          </p:cNvSpPr>
          <p:nvPr>
            <p:ph type="body" idx="1"/>
          </p:nvPr>
        </p:nvSpPr>
        <p:spPr>
          <a:xfrm>
            <a:off x="365298" y="1600200"/>
            <a:ext cx="8257500" cy="4373700"/>
          </a:xfrm>
          <a:prstGeom prst="rect">
            <a:avLst/>
          </a:prstGeom>
        </p:spPr>
        <p:txBody>
          <a:bodyPr spcFirstLastPara="1" wrap="square" lIns="91425" tIns="45700" rIns="91425" bIns="45700" anchor="t" anchorCtr="0">
            <a:noAutofit/>
          </a:bodyPr>
          <a:lstStyle/>
          <a:p>
            <a:pPr marL="457200" lvl="0" indent="-419100" algn="l" rtl="0">
              <a:spcBef>
                <a:spcPts val="640"/>
              </a:spcBef>
              <a:spcAft>
                <a:spcPts val="0"/>
              </a:spcAft>
              <a:buSzPts val="3000"/>
              <a:buChar char="●"/>
            </a:pPr>
            <a:r>
              <a:rPr lang="en-US" sz="3000"/>
              <a:t>We are </a:t>
            </a:r>
            <a:r>
              <a:rPr lang="en-US" sz="3000" b="1"/>
              <a:t>aware</a:t>
            </a:r>
            <a:r>
              <a:rPr lang="en-US" sz="3000"/>
              <a:t> of the extent of disproportionality</a:t>
            </a:r>
            <a:endParaRPr sz="3000"/>
          </a:p>
          <a:p>
            <a:pPr marL="457200" lvl="0" indent="-419100" algn="l" rtl="0">
              <a:spcBef>
                <a:spcPts val="0"/>
              </a:spcBef>
              <a:spcAft>
                <a:spcPts val="0"/>
              </a:spcAft>
              <a:buSzPts val="3000"/>
              <a:buChar char="●"/>
            </a:pPr>
            <a:r>
              <a:rPr lang="en-US" sz="3000"/>
              <a:t>We are </a:t>
            </a:r>
            <a:r>
              <a:rPr lang="en-US" sz="3000" b="1"/>
              <a:t>committed</a:t>
            </a:r>
            <a:r>
              <a:rPr lang="en-US" sz="3000"/>
              <a:t> to enhancing equity in school discipline</a:t>
            </a:r>
            <a:endParaRPr sz="3000"/>
          </a:p>
          <a:p>
            <a:pPr marL="457200" lvl="0" indent="-419100" algn="l" rtl="0">
              <a:spcBef>
                <a:spcPts val="0"/>
              </a:spcBef>
              <a:spcAft>
                <a:spcPts val="0"/>
              </a:spcAft>
              <a:buSzPts val="3000"/>
              <a:buChar char="●"/>
            </a:pPr>
            <a:r>
              <a:rPr lang="en-US" sz="3000"/>
              <a:t>The work is </a:t>
            </a:r>
            <a:r>
              <a:rPr lang="en-US" sz="3000" b="1"/>
              <a:t>uncomfortable</a:t>
            </a:r>
            <a:endParaRPr sz="3000" b="1"/>
          </a:p>
          <a:p>
            <a:pPr marL="457200" lvl="0" indent="-419100" algn="l" rtl="0">
              <a:spcBef>
                <a:spcPts val="0"/>
              </a:spcBef>
              <a:spcAft>
                <a:spcPts val="0"/>
              </a:spcAft>
              <a:buSzPts val="3000"/>
              <a:buChar char="●"/>
            </a:pPr>
            <a:r>
              <a:rPr lang="en-US" sz="3000"/>
              <a:t>There are a </a:t>
            </a:r>
            <a:r>
              <a:rPr lang="en-US" sz="3000" b="1"/>
              <a:t>wide range</a:t>
            </a:r>
            <a:r>
              <a:rPr lang="en-US" sz="3000"/>
              <a:t> of approaches that </a:t>
            </a:r>
            <a:r>
              <a:rPr lang="en-US" sz="3000" i="1" u="sng"/>
              <a:t>could </a:t>
            </a:r>
            <a:r>
              <a:rPr lang="en-US" sz="3000"/>
              <a:t>work to enhance equity</a:t>
            </a:r>
            <a:endParaRPr sz="3000"/>
          </a:p>
        </p:txBody>
      </p:sp>
      <p:pic>
        <p:nvPicPr>
          <p:cNvPr id="224" name="Google Shape;224;p4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504710" y="152400"/>
            <a:ext cx="952500" cy="939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3"/>
          <p:cNvSpPr txBox="1">
            <a:spLocks noGrp="1"/>
          </p:cNvSpPr>
          <p:nvPr>
            <p:ph type="title"/>
          </p:nvPr>
        </p:nvSpPr>
        <p:spPr>
          <a:xfrm>
            <a:off x="2447503" y="481875"/>
            <a:ext cx="4605600" cy="915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Four Agreements</a:t>
            </a:r>
            <a:endParaRPr/>
          </a:p>
        </p:txBody>
      </p:sp>
      <p:sp>
        <p:nvSpPr>
          <p:cNvPr id="246" name="Google Shape;246;p43"/>
          <p:cNvSpPr txBox="1">
            <a:spLocks noGrp="1"/>
          </p:cNvSpPr>
          <p:nvPr>
            <p:ph type="body" idx="1"/>
          </p:nvPr>
        </p:nvSpPr>
        <p:spPr>
          <a:xfrm>
            <a:off x="443250" y="5516975"/>
            <a:ext cx="8257500" cy="583800"/>
          </a:xfrm>
          <a:prstGeom prst="rect">
            <a:avLst/>
          </a:prstGeom>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100">
                <a:solidFill>
                  <a:srgbClr val="000000"/>
                </a:solidFill>
                <a:latin typeface="Arial"/>
                <a:ea typeface="Arial"/>
                <a:cs typeface="Arial"/>
                <a:sym typeface="Arial"/>
              </a:rPr>
              <a:t>Adapted from Glenn E. Singleton &amp; Curtis Linton, Courageous Conversations about Race:  A Field Guide for Achieving Equity in Schools. 2006. pp.58-65. Thousand Oaks, CA: Corwin.</a:t>
            </a:r>
            <a:endParaRPr sz="1100">
              <a:solidFill>
                <a:srgbClr val="000000"/>
              </a:solidFill>
              <a:latin typeface="Arial"/>
              <a:ea typeface="Arial"/>
              <a:cs typeface="Arial"/>
              <a:sym typeface="Arial"/>
            </a:endParaRPr>
          </a:p>
          <a:p>
            <a:pPr marL="0" lvl="0" indent="0" algn="l" rtl="0">
              <a:spcBef>
                <a:spcPts val="640"/>
              </a:spcBef>
              <a:spcAft>
                <a:spcPts val="0"/>
              </a:spcAft>
              <a:buNone/>
            </a:pPr>
            <a:endParaRPr/>
          </a:p>
        </p:txBody>
      </p:sp>
      <p:sp>
        <p:nvSpPr>
          <p:cNvPr id="247" name="Google Shape;247;p43"/>
          <p:cNvSpPr/>
          <p:nvPr/>
        </p:nvSpPr>
        <p:spPr>
          <a:xfrm>
            <a:off x="1077475" y="1659900"/>
            <a:ext cx="2606400" cy="1019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t>Stay Engaged</a:t>
            </a:r>
            <a:endParaRPr sz="2400" b="1"/>
          </a:p>
        </p:txBody>
      </p:sp>
      <p:sp>
        <p:nvSpPr>
          <p:cNvPr id="248" name="Google Shape;248;p43"/>
          <p:cNvSpPr/>
          <p:nvPr/>
        </p:nvSpPr>
        <p:spPr>
          <a:xfrm>
            <a:off x="4970950" y="1659900"/>
            <a:ext cx="2606400" cy="1019100"/>
          </a:xfrm>
          <a:prstGeom prst="rect">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a:t>Speak Your Truth</a:t>
            </a:r>
            <a:endParaRPr sz="2200" b="1"/>
          </a:p>
        </p:txBody>
      </p:sp>
      <p:sp>
        <p:nvSpPr>
          <p:cNvPr id="249" name="Google Shape;249;p43"/>
          <p:cNvSpPr/>
          <p:nvPr/>
        </p:nvSpPr>
        <p:spPr>
          <a:xfrm>
            <a:off x="1077475" y="3429000"/>
            <a:ext cx="2606400" cy="1019100"/>
          </a:xfrm>
          <a:prstGeom prst="rect">
            <a:avLst/>
          </a:prstGeom>
          <a:solidFill>
            <a:srgbClr val="DD80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t>Experience Discomfort</a:t>
            </a:r>
            <a:endParaRPr sz="2400" b="1"/>
          </a:p>
        </p:txBody>
      </p:sp>
      <p:sp>
        <p:nvSpPr>
          <p:cNvPr id="250" name="Google Shape;250;p43"/>
          <p:cNvSpPr/>
          <p:nvPr/>
        </p:nvSpPr>
        <p:spPr>
          <a:xfrm>
            <a:off x="4970950" y="3429000"/>
            <a:ext cx="2606400" cy="1019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a:t>Expect and Accept Non-Closure</a:t>
            </a:r>
            <a:endParaRPr sz="2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4"/>
          <p:cNvSpPr txBox="1">
            <a:spLocks noGrp="1"/>
          </p:cNvSpPr>
          <p:nvPr>
            <p:ph type="title"/>
          </p:nvPr>
        </p:nvSpPr>
        <p:spPr>
          <a:xfrm>
            <a:off x="177625" y="350825"/>
            <a:ext cx="8703300" cy="915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a:solidFill>
                  <a:schemeClr val="accent6"/>
                </a:solidFill>
              </a:rPr>
              <a:t>Which SWPBIS Features are Most Related to Equity? (Tobin &amp; Vincent, 2011)</a:t>
            </a:r>
            <a:endParaRPr/>
          </a:p>
        </p:txBody>
      </p:sp>
      <p:sp>
        <p:nvSpPr>
          <p:cNvPr id="257" name="Google Shape;257;p44"/>
          <p:cNvSpPr txBox="1">
            <a:spLocks noGrp="1"/>
          </p:cNvSpPr>
          <p:nvPr>
            <p:ph type="body" idx="1"/>
          </p:nvPr>
        </p:nvSpPr>
        <p:spPr>
          <a:xfrm>
            <a:off x="365298" y="1600200"/>
            <a:ext cx="8257500" cy="4373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400"/>
              <a:t>Examined change in Black-White Relative Risk Index for suspensions in 46 schools:</a:t>
            </a:r>
            <a:endParaRPr sz="2400"/>
          </a:p>
          <a:p>
            <a:pPr marL="0" lvl="0" indent="0" algn="l" rtl="0">
              <a:spcBef>
                <a:spcPts val="640"/>
              </a:spcBef>
              <a:spcAft>
                <a:spcPts val="0"/>
              </a:spcAft>
              <a:buNone/>
            </a:pPr>
            <a:endParaRPr sz="2400"/>
          </a:p>
          <a:p>
            <a:pPr marL="0" lvl="0" indent="0" algn="l" rtl="0">
              <a:spcBef>
                <a:spcPts val="640"/>
              </a:spcBef>
              <a:spcAft>
                <a:spcPts val="0"/>
              </a:spcAft>
              <a:buNone/>
            </a:pPr>
            <a:r>
              <a:rPr lang="en-US" sz="2400" b="1"/>
              <a:t>Two key predictors of decreased disproportionality:</a:t>
            </a:r>
            <a:endParaRPr sz="2400" b="1"/>
          </a:p>
          <a:p>
            <a:pPr marL="457200" lvl="0" indent="-381000" algn="l" rtl="0">
              <a:spcBef>
                <a:spcPts val="640"/>
              </a:spcBef>
              <a:spcAft>
                <a:spcPts val="0"/>
              </a:spcAft>
              <a:buSzPts val="2400"/>
              <a:buChar char="●"/>
            </a:pPr>
            <a:r>
              <a:rPr lang="en-US" sz="2400"/>
              <a:t>Regular use of data for decision making</a:t>
            </a:r>
            <a:endParaRPr sz="2400"/>
          </a:p>
          <a:p>
            <a:pPr marL="457200" lvl="0" indent="-381000" algn="l" rtl="0">
              <a:spcBef>
                <a:spcPts val="0"/>
              </a:spcBef>
              <a:spcAft>
                <a:spcPts val="0"/>
              </a:spcAft>
              <a:buSzPts val="2400"/>
              <a:buChar char="●"/>
            </a:pPr>
            <a:r>
              <a:rPr lang="en-US" sz="2400"/>
              <a:t>Implementation of classroom SWPBIS systems</a:t>
            </a:r>
            <a:endParaRPr sz="2400"/>
          </a:p>
          <a:p>
            <a:pPr marL="0" lvl="0" indent="0" algn="l" rtl="0">
              <a:spcBef>
                <a:spcPts val="640"/>
              </a:spcBef>
              <a:spcAft>
                <a:spcPts val="0"/>
              </a:spcAft>
              <a:buNone/>
            </a:pPr>
            <a:r>
              <a:rPr lang="en-US" sz="2400" b="1"/>
              <a:t>Relevant Factors Identified Elsewhere:</a:t>
            </a:r>
            <a:endParaRPr sz="2400" b="1"/>
          </a:p>
          <a:p>
            <a:pPr marL="457200" lvl="0" indent="-381000" algn="l" rtl="0">
              <a:spcBef>
                <a:spcPts val="640"/>
              </a:spcBef>
              <a:spcAft>
                <a:spcPts val="0"/>
              </a:spcAft>
              <a:buSzPts val="2400"/>
              <a:buChar char="●"/>
            </a:pPr>
            <a:r>
              <a:rPr lang="en-US" sz="2400"/>
              <a:t>Expected Behaviors Defined Clearly</a:t>
            </a:r>
            <a:endParaRPr sz="2400"/>
          </a:p>
          <a:p>
            <a:pPr marL="457200" lvl="0" indent="-381000" algn="l" rtl="0">
              <a:spcBef>
                <a:spcPts val="0"/>
              </a:spcBef>
              <a:spcAft>
                <a:spcPts val="0"/>
              </a:spcAft>
              <a:buSzPts val="2400"/>
              <a:buChar char="●"/>
            </a:pPr>
            <a:r>
              <a:rPr lang="en-US" sz="2400"/>
              <a:t>Expected Behaviors Acknowledged Regularly</a:t>
            </a:r>
            <a:endParaRPr sz="2400"/>
          </a:p>
          <a:p>
            <a:pPr marL="457200" lvl="0" indent="-381000" algn="l" rtl="0">
              <a:spcBef>
                <a:spcPts val="0"/>
              </a:spcBef>
              <a:spcAft>
                <a:spcPts val="0"/>
              </a:spcAft>
              <a:buSzPts val="2400"/>
              <a:buChar char="●"/>
            </a:pPr>
            <a:r>
              <a:rPr lang="en-US" sz="2400"/>
              <a:t>Transitions are Efficient and Orderly</a:t>
            </a:r>
            <a:endParaRPr sz="2400"/>
          </a:p>
          <a:p>
            <a:pPr marL="0" lvl="0" indent="0" algn="l" rtl="0">
              <a:spcBef>
                <a:spcPts val="64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6" name="Google Shape;240;p42" descr="Info graphic about school to prison pipeline.  School disciplinary policies disproportionately affect Black students.  Zero tolerance discipline has resulted in black students facing disproporiately harsher punishment than white students in public schools.  Black students represent 31% of school related arrests.">
            <a:extLst>
              <a:ext uri="{FF2B5EF4-FFF2-40B4-BE49-F238E27FC236}">
                <a16:creationId xmlns:a16="http://schemas.microsoft.com/office/drawing/2014/main" id="{9039F367-2893-445F-BC4C-C437A309A594}"/>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857300" y="1418525"/>
            <a:ext cx="4134300" cy="4314625"/>
          </a:xfrm>
          <a:prstGeom prst="rect">
            <a:avLst/>
          </a:prstGeom>
          <a:noFill/>
          <a:ln>
            <a:noFill/>
          </a:ln>
        </p:spPr>
      </p:pic>
      <p:sp>
        <p:nvSpPr>
          <p:cNvPr id="263" name="Google Shape;263;p45"/>
          <p:cNvSpPr txBox="1">
            <a:spLocks noGrp="1"/>
          </p:cNvSpPr>
          <p:nvPr>
            <p:ph type="title"/>
          </p:nvPr>
        </p:nvSpPr>
        <p:spPr>
          <a:xfrm>
            <a:off x="1078510" y="360690"/>
            <a:ext cx="6987000" cy="915300"/>
          </a:xfrm>
          <a:prstGeom prst="rect">
            <a:avLst/>
          </a:prstGeom>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600">
                <a:solidFill>
                  <a:schemeClr val="accent6"/>
                </a:solidFill>
              </a:rPr>
              <a:t>Disproportionality</a:t>
            </a:r>
            <a:endParaRPr/>
          </a:p>
        </p:txBody>
      </p:sp>
      <p:sp>
        <p:nvSpPr>
          <p:cNvPr id="264" name="Google Shape;264;p45"/>
          <p:cNvSpPr txBox="1">
            <a:spLocks noGrp="1"/>
          </p:cNvSpPr>
          <p:nvPr>
            <p:ph type="body" idx="1"/>
          </p:nvPr>
        </p:nvSpPr>
        <p:spPr>
          <a:xfrm>
            <a:off x="157875" y="1418525"/>
            <a:ext cx="4647600" cy="5346600"/>
          </a:xfrm>
          <a:prstGeom prst="rect">
            <a:avLst/>
          </a:prstGeom>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r>
              <a:rPr lang="en-US" sz="2000" b="1" dirty="0"/>
              <a:t>Disproportionality </a:t>
            </a:r>
            <a:r>
              <a:rPr lang="en-US" sz="2000" dirty="0"/>
              <a:t>can be understood as when a group is over- or underrepresented in a category differently than what we might expect for that group.</a:t>
            </a:r>
            <a:endParaRPr sz="2000" dirty="0">
              <a:solidFill>
                <a:srgbClr val="005527"/>
              </a:solidFill>
              <a:latin typeface="Arial"/>
              <a:ea typeface="Arial"/>
              <a:cs typeface="Arial"/>
              <a:sym typeface="Arial"/>
            </a:endParaRPr>
          </a:p>
          <a:p>
            <a:pPr marL="0" marR="0" lvl="0" indent="0" algn="l" rtl="0">
              <a:lnSpc>
                <a:spcPct val="90000"/>
              </a:lnSpc>
              <a:spcBef>
                <a:spcPts val="1000"/>
              </a:spcBef>
              <a:spcAft>
                <a:spcPts val="0"/>
              </a:spcAft>
              <a:buNone/>
            </a:pPr>
            <a:r>
              <a:rPr lang="en-US" sz="2000" b="1" dirty="0"/>
              <a:t>Overrepresentation</a:t>
            </a:r>
            <a:endParaRPr sz="2000" b="1" dirty="0"/>
          </a:p>
          <a:p>
            <a:pPr marL="457200" marR="0" lvl="0" indent="-355600" algn="l" rtl="0">
              <a:lnSpc>
                <a:spcPct val="90000"/>
              </a:lnSpc>
              <a:spcBef>
                <a:spcPts val="1000"/>
              </a:spcBef>
              <a:spcAft>
                <a:spcPts val="0"/>
              </a:spcAft>
              <a:buSzPts val="2000"/>
              <a:buChar char="●"/>
            </a:pPr>
            <a:r>
              <a:rPr lang="en-US" sz="2000" dirty="0"/>
              <a:t>Identification for Special Education</a:t>
            </a:r>
            <a:endParaRPr sz="2000" dirty="0"/>
          </a:p>
          <a:p>
            <a:pPr marL="457200" marR="0" lvl="0" indent="-355600" algn="l" rtl="0">
              <a:lnSpc>
                <a:spcPct val="90000"/>
              </a:lnSpc>
              <a:spcBef>
                <a:spcPts val="0"/>
              </a:spcBef>
              <a:spcAft>
                <a:spcPts val="0"/>
              </a:spcAft>
              <a:buSzPts val="2000"/>
              <a:buChar char="●"/>
            </a:pPr>
            <a:r>
              <a:rPr lang="en-US" sz="2000" dirty="0"/>
              <a:t>Receiving office discipline referrals</a:t>
            </a:r>
            <a:endParaRPr sz="2000" dirty="0"/>
          </a:p>
          <a:p>
            <a:pPr marL="457200" marR="0" lvl="0" indent="-355600" algn="l" rtl="0">
              <a:lnSpc>
                <a:spcPct val="90000"/>
              </a:lnSpc>
              <a:spcBef>
                <a:spcPts val="0"/>
              </a:spcBef>
              <a:spcAft>
                <a:spcPts val="0"/>
              </a:spcAft>
              <a:buSzPts val="2000"/>
              <a:buChar char="●"/>
            </a:pPr>
            <a:r>
              <a:rPr lang="en-US" sz="2000" dirty="0"/>
              <a:t>Receiving a school suspension or expulsion</a:t>
            </a:r>
            <a:endParaRPr sz="2200" dirty="0">
              <a:solidFill>
                <a:srgbClr val="005527"/>
              </a:solidFill>
              <a:latin typeface="Arial"/>
              <a:ea typeface="Arial"/>
              <a:cs typeface="Arial"/>
              <a:sym typeface="Arial"/>
            </a:endParaRPr>
          </a:p>
          <a:p>
            <a:pPr marL="0" lvl="0" indent="0" algn="l" rtl="0">
              <a:lnSpc>
                <a:spcPct val="90000"/>
              </a:lnSpc>
              <a:spcBef>
                <a:spcPts val="1000"/>
              </a:spcBef>
              <a:spcAft>
                <a:spcPts val="0"/>
              </a:spcAft>
              <a:buNone/>
            </a:pPr>
            <a:r>
              <a:rPr lang="en-US" sz="2000" b="1" dirty="0"/>
              <a:t>Underrepresentation</a:t>
            </a:r>
            <a:endParaRPr sz="2400" b="1" dirty="0">
              <a:solidFill>
                <a:srgbClr val="005527"/>
              </a:solidFill>
              <a:latin typeface="Arial"/>
              <a:ea typeface="Arial"/>
              <a:cs typeface="Arial"/>
              <a:sym typeface="Arial"/>
            </a:endParaRPr>
          </a:p>
          <a:p>
            <a:pPr marL="457200" marR="0" lvl="0" indent="-355600" algn="l" rtl="0">
              <a:lnSpc>
                <a:spcPct val="90000"/>
              </a:lnSpc>
              <a:spcBef>
                <a:spcPts val="1000"/>
              </a:spcBef>
              <a:spcAft>
                <a:spcPts val="0"/>
              </a:spcAft>
              <a:buSzPts val="2000"/>
              <a:buChar char="●"/>
            </a:pPr>
            <a:r>
              <a:rPr lang="en-US" sz="2000" dirty="0"/>
              <a:t>Identification for Talented and Gifted classes</a:t>
            </a:r>
            <a:endParaRPr sz="2000" dirty="0"/>
          </a:p>
          <a:p>
            <a:pPr marL="457200" marR="0" lvl="0" indent="-355600" algn="l" rtl="0">
              <a:lnSpc>
                <a:spcPct val="90000"/>
              </a:lnSpc>
              <a:spcBef>
                <a:spcPts val="0"/>
              </a:spcBef>
              <a:spcAft>
                <a:spcPts val="0"/>
              </a:spcAft>
              <a:buSzPts val="2000"/>
              <a:buChar char="●"/>
            </a:pPr>
            <a:r>
              <a:rPr lang="en-US" sz="2000" dirty="0"/>
              <a:t>Identification for Advanced Placement classes</a:t>
            </a:r>
            <a:endParaRPr sz="2200" dirty="0">
              <a:solidFill>
                <a:srgbClr val="005527"/>
              </a:solidFill>
              <a:latin typeface="Arial"/>
              <a:ea typeface="Arial"/>
              <a:cs typeface="Arial"/>
              <a:sym typeface="Arial"/>
            </a:endParaRPr>
          </a:p>
          <a:p>
            <a:pPr marL="0" lvl="0" indent="0" algn="l" rtl="0">
              <a:spcBef>
                <a:spcPts val="640"/>
              </a:spcBef>
              <a:spcAft>
                <a:spcPts val="0"/>
              </a:spcAft>
              <a:buNone/>
            </a:pPr>
            <a:endParaRPr dirty="0"/>
          </a:p>
        </p:txBody>
      </p:sp>
      <p:pic>
        <p:nvPicPr>
          <p:cNvPr id="266" name="Google Shape;266;p45" descr="Core content icon"/>
          <p:cNvPicPr preferRelativeResize="0"/>
          <p:nvPr/>
        </p:nvPicPr>
        <p:blipFill rotWithShape="1">
          <a:blip r:embed="rId4">
            <a:alphaModFix/>
          </a:blip>
          <a:srcRect/>
          <a:stretch/>
        </p:blipFill>
        <p:spPr>
          <a:xfrm>
            <a:off x="296485" y="288118"/>
            <a:ext cx="713232" cy="713232"/>
          </a:xfrm>
          <a:prstGeom prst="rect">
            <a:avLst/>
          </a:prstGeom>
          <a:noFill/>
          <a:ln>
            <a:noFill/>
          </a:ln>
          <a:effectLst>
            <a:outerShdw blurRad="50800" dist="38100" dir="2700000" algn="tl" rotWithShape="0">
              <a:srgbClr val="000000">
                <a:alpha val="42350"/>
              </a:srgbClr>
            </a:outerShdw>
          </a:effectLst>
        </p:spPr>
      </p:pic>
    </p:spTree>
  </p:cSld>
  <p:clrMapOvr>
    <a:masterClrMapping/>
  </p:clrMapOvr>
</p:sld>
</file>

<file path=ppt/theme/theme1.xml><?xml version="1.0" encoding="utf-8"?>
<a:theme xmlns:a="http://schemas.openxmlformats.org/drawingml/2006/main" name="1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NARAL LAYOUTS">
  <a:themeElements>
    <a:clrScheme name="SIMPLICITY - Cool Ice">
      <a:dk1>
        <a:srgbClr val="0A091B"/>
      </a:dk1>
      <a:lt1>
        <a:srgbClr val="F2F2F5"/>
      </a:lt1>
      <a:dk2>
        <a:srgbClr val="858591"/>
      </a:dk2>
      <a:lt2>
        <a:srgbClr val="FFFFFF"/>
      </a:lt2>
      <a:accent1>
        <a:srgbClr val="62ACC9"/>
      </a:accent1>
      <a:accent2>
        <a:srgbClr val="C0C0C8"/>
      </a:accent2>
      <a:accent3>
        <a:srgbClr val="62ACC9"/>
      </a:accent3>
      <a:accent4>
        <a:srgbClr val="62ACC9"/>
      </a:accent4>
      <a:accent5>
        <a:srgbClr val="62ACC9"/>
      </a:accent5>
      <a:accent6>
        <a:srgbClr val="62ACC9"/>
      </a:accent6>
      <a:hlink>
        <a:srgbClr val="3988A6"/>
      </a:hlink>
      <a:folHlink>
        <a:srgbClr val="A0CDD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WPBIS PPT Theme">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2181</Words>
  <Application>Microsoft Office PowerPoint</Application>
  <PresentationFormat>On-screen Show (4:3)</PresentationFormat>
  <Paragraphs>280</Paragraphs>
  <Slides>37</Slides>
  <Notes>37</Notes>
  <HiddenSlides>2</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37</vt:i4>
      </vt:variant>
    </vt:vector>
  </HeadingPairs>
  <TitlesOfParts>
    <vt:vector size="51" baseType="lpstr">
      <vt:lpstr>Twentieth Century</vt:lpstr>
      <vt:lpstr>Arial</vt:lpstr>
      <vt:lpstr>Arial Narrow</vt:lpstr>
      <vt:lpstr>Noto Sans Symbols</vt:lpstr>
      <vt:lpstr>Courier New</vt:lpstr>
      <vt:lpstr>Roboto Condensed</vt:lpstr>
      <vt:lpstr>Roboto</vt:lpstr>
      <vt:lpstr>Questrial</vt:lpstr>
      <vt:lpstr>Libre Baskerville</vt:lpstr>
      <vt:lpstr>Calibri</vt:lpstr>
      <vt:lpstr>Century Gothic</vt:lpstr>
      <vt:lpstr>1_Final_MWBIS 4</vt:lpstr>
      <vt:lpstr>GENARAL LAYOUTS</vt:lpstr>
      <vt:lpstr>MWPBIS PPT Theme</vt:lpstr>
      <vt:lpstr> PBIS Training  Day 6  5-Point Intervention Approach For Enhancing Equity</vt:lpstr>
      <vt:lpstr>Trainer Notes: Trainer Reflection </vt:lpstr>
      <vt:lpstr>Trainer Notes: Points to make to teams during the training</vt:lpstr>
      <vt:lpstr> Tier 1: Professional Learning Roadmap</vt:lpstr>
      <vt:lpstr>Organization of Modules</vt:lpstr>
      <vt:lpstr>A few assumptions:</vt:lpstr>
      <vt:lpstr>Four Agreements</vt:lpstr>
      <vt:lpstr>Which SWPBIS Features are Most Related to Equity? (Tobin &amp; Vincent, 2011)</vt:lpstr>
      <vt:lpstr>Disproportionality</vt:lpstr>
      <vt:lpstr>5 - Point Intervention Approach</vt:lpstr>
      <vt:lpstr>5 - Point Intervention Approach</vt:lpstr>
      <vt:lpstr>5 - Point Intervention Approach</vt:lpstr>
      <vt:lpstr>Implement a behavior framework that is preventative, multi-tiered, and culturally responsive.</vt:lpstr>
      <vt:lpstr>5 - Point Intervention Approach</vt:lpstr>
      <vt:lpstr>Use engaging academic instruction to reduce the opportunity (achievement) gap.</vt:lpstr>
      <vt:lpstr>5 - Point Intervention Approach</vt:lpstr>
      <vt:lpstr>Develop policies with accountability for disciplinary equity.</vt:lpstr>
      <vt:lpstr>5 - Point Intervention Approach</vt:lpstr>
      <vt:lpstr>Teach strategies to neutralize implicit bias.</vt:lpstr>
      <vt:lpstr>Teach strategies to neutralize implicit bias.</vt:lpstr>
      <vt:lpstr>Teach strategies to neutralize implicit bias.</vt:lpstr>
      <vt:lpstr>5 - Point Intervention Approach</vt:lpstr>
      <vt:lpstr>5 - Point Intervention Approach</vt:lpstr>
      <vt:lpstr>5 - Point Intervention Approach</vt:lpstr>
      <vt:lpstr>Collect, use, and report disaggregated discipline data</vt:lpstr>
      <vt:lpstr>Collect, use, and report disaggregated discipline data</vt:lpstr>
      <vt:lpstr>Collect, use, and report disaggregated discipline data</vt:lpstr>
      <vt:lpstr>Back to the start… A few assumptions:</vt:lpstr>
      <vt:lpstr>The following slides are resources for your continued work</vt:lpstr>
      <vt:lpstr>Pbis.org National resource center</vt:lpstr>
      <vt:lpstr>Equity and PBIS</vt:lpstr>
      <vt:lpstr>PBIS practice guides</vt:lpstr>
      <vt:lpstr>Recommendation for addressing disproportionality</vt:lpstr>
      <vt:lpstr>Using data to identify and address disproportionality</vt:lpstr>
      <vt:lpstr>Intervention Approach</vt:lpstr>
      <vt:lpstr>Key elements of policies</vt:lpstr>
      <vt:lpstr>Appreciation is given to the following for their contributions to this Professional Learning: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PBIS Training  Day 6  5-Point Intervention Approach For Enhancing Equity</dc:title>
  <cp:lastModifiedBy>Petrie, Garrett (MDE)</cp:lastModifiedBy>
  <cp:revision>10</cp:revision>
  <dcterms:modified xsi:type="dcterms:W3CDTF">2021-11-02T12:44:00Z</dcterms:modified>
</cp:coreProperties>
</file>