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theme/theme3.xml" ContentType="application/vnd.openxmlformats-officedocument.theme+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 id="2147483660" r:id="rId2"/>
    <p:sldMasterId id="2147483661" r:id="rId3"/>
    <p:sldMasterId id="2147483662" r:id="rId4"/>
  </p:sldMasterIdLst>
  <p:notesMasterIdLst>
    <p:notesMasterId r:id="rId40"/>
  </p:notesMasterIdLst>
  <p:sldIdLst>
    <p:sldId id="256" r:id="rId5"/>
    <p:sldId id="257" r:id="rId6"/>
    <p:sldId id="258" r:id="rId7"/>
    <p:sldId id="259" r:id="rId8"/>
    <p:sldId id="261" r:id="rId9"/>
    <p:sldId id="263" r:id="rId10"/>
    <p:sldId id="265" r:id="rId11"/>
    <p:sldId id="267" r:id="rId12"/>
    <p:sldId id="269" r:id="rId13"/>
    <p:sldId id="271" r:id="rId14"/>
    <p:sldId id="272" r:id="rId15"/>
    <p:sldId id="273" r:id="rId16"/>
    <p:sldId id="274" r:id="rId17"/>
    <p:sldId id="275" r:id="rId18"/>
    <p:sldId id="276" r:id="rId19"/>
    <p:sldId id="278" r:id="rId20"/>
    <p:sldId id="279" r:id="rId21"/>
    <p:sldId id="280" r:id="rId22"/>
    <p:sldId id="282" r:id="rId23"/>
    <p:sldId id="284" r:id="rId24"/>
    <p:sldId id="286" r:id="rId25"/>
    <p:sldId id="288" r:id="rId26"/>
    <p:sldId id="289" r:id="rId27"/>
    <p:sldId id="291" r:id="rId28"/>
    <p:sldId id="293" r:id="rId29"/>
    <p:sldId id="295" r:id="rId30"/>
    <p:sldId id="296" r:id="rId31"/>
    <p:sldId id="297" r:id="rId32"/>
    <p:sldId id="298" r:id="rId33"/>
    <p:sldId id="299" r:id="rId34"/>
    <p:sldId id="300" r:id="rId35"/>
    <p:sldId id="301" r:id="rId36"/>
    <p:sldId id="302" r:id="rId37"/>
    <p:sldId id="303" r:id="rId38"/>
    <p:sldId id="304" r:id="rId39"/>
  </p:sldIdLst>
  <p:sldSz cx="9144000" cy="6858000" type="screen4x3"/>
  <p:notesSz cx="6858000" cy="9144000"/>
  <p:defaultText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8703C16A-9C5D-4CA9-A831-93689820F037}">
  <a:tblStyle styleId="{8703C16A-9C5D-4CA9-A831-93689820F037}" styleName="Table_0"/>
  <a:tblStyle styleId="{AC063FD9-53DE-4FF7-AC42-211CEFAC09A1}" styleName="Table_1"/>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81" d="100"/>
          <a:sy n="81" d="100"/>
        </p:scale>
        <p:origin x="1086"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1"/>
        <p:cNvGrpSpPr/>
        <p:nvPr/>
      </p:nvGrpSpPr>
      <p:grpSpPr>
        <a:xfrm>
          <a:off x="0" y="0"/>
          <a:ext cx="0" cy="0"/>
          <a:chOff x="0" y="0"/>
          <a:chExt cx="0" cy="0"/>
        </a:xfrm>
      </p:grpSpPr>
      <p:sp>
        <p:nvSpPr>
          <p:cNvPr id="2" name="Shape 2"/>
          <p:cNvSpPr txBox="1">
            <a:spLocks noGrp="1"/>
          </p:cNvSpPr>
          <p:nvPr>
            <p:ph type="hdr" idx="2"/>
          </p:nvPr>
        </p:nvSpPr>
        <p:spPr>
          <a:xfrm>
            <a:off x="0"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3" name="Shape 3"/>
          <p:cNvSpPr txBox="1">
            <a:spLocks noGrp="1"/>
          </p:cNvSpPr>
          <p:nvPr>
            <p:ph type="dt" idx="10"/>
          </p:nvPr>
        </p:nvSpPr>
        <p:spPr>
          <a:xfrm>
            <a:off x="3884612" y="0"/>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4" name="Shape 4"/>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rnd" cmpd="sng">
            <a:solidFill>
              <a:srgbClr val="000000"/>
            </a:solidFill>
            <a:prstDash val="solid"/>
            <a:miter/>
            <a:headEnd type="none" w="med" len="med"/>
            <a:tailEnd type="none" w="med" len="med"/>
          </a:ln>
        </p:spPr>
      </p:sp>
      <p:sp>
        <p:nvSpPr>
          <p:cNvPr id="5" name="Shape 5"/>
          <p:cNvSpPr txBox="1">
            <a:spLocks noGrp="1"/>
          </p:cNvSpPr>
          <p:nvPr>
            <p:ph type="body" idx="1"/>
          </p:nvPr>
        </p:nvSpPr>
        <p:spPr>
          <a:xfrm>
            <a:off x="685800" y="4343400"/>
            <a:ext cx="5486399" cy="41148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6" name="Shape 6"/>
          <p:cNvSpPr txBox="1">
            <a:spLocks noGrp="1"/>
          </p:cNvSpPr>
          <p:nvPr>
            <p:ph type="ftr" idx="11"/>
          </p:nvPr>
        </p:nvSpPr>
        <p:spPr>
          <a:xfrm>
            <a:off x="0" y="8685211"/>
            <a:ext cx="2971799" cy="457200"/>
          </a:xfrm>
          <a:prstGeom prst="rect">
            <a:avLst/>
          </a:prstGeom>
          <a:noFill/>
          <a:ln>
            <a:noFill/>
          </a:ln>
        </p:spPr>
        <p:txBody>
          <a:bodyPr lIns="91425" tIns="91425" rIns="91425" bIns="91425" anchor="ctr" anchorCtr="0"/>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a:endParaRPr/>
          </a:p>
        </p:txBody>
      </p:sp>
      <p:sp>
        <p:nvSpPr>
          <p:cNvPr id="7" name="Shape 7"/>
          <p:cNvSpPr txBox="1">
            <a:spLocks noGrp="1"/>
          </p:cNvSpPr>
          <p:nvPr>
            <p:ph type="sldNum" idx="12"/>
          </p:nvPr>
        </p:nvSpPr>
        <p:spPr>
          <a:xfrm>
            <a:off x="3884612" y="8685211"/>
            <a:ext cx="2971799" cy="457200"/>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lvl="1">
              <a:spcBef>
                <a:spcPts val="0"/>
              </a:spcBef>
              <a:buClr>
                <a:srgbClr val="000000"/>
              </a:buClr>
              <a:buFont typeface="Courier New"/>
              <a:buChar char="o"/>
            </a:pPr>
            <a:endParaRPr/>
          </a:p>
          <a:p>
            <a:pPr lvl="2">
              <a:spcBef>
                <a:spcPts val="0"/>
              </a:spcBef>
              <a:buClr>
                <a:srgbClr val="000000"/>
              </a:buClr>
              <a:buFont typeface="Wingdings"/>
              <a:buChar char="§"/>
            </a:pPr>
            <a:endParaRPr/>
          </a:p>
          <a:p>
            <a:pPr lvl="3">
              <a:spcBef>
                <a:spcPts val="0"/>
              </a:spcBef>
              <a:buClr>
                <a:srgbClr val="000000"/>
              </a:buClr>
              <a:buFont typeface="Arial"/>
              <a:buChar char="●"/>
            </a:pPr>
            <a:endParaRPr/>
          </a:p>
          <a:p>
            <a:pPr lvl="4">
              <a:spcBef>
                <a:spcPts val="0"/>
              </a:spcBef>
              <a:buClr>
                <a:srgbClr val="000000"/>
              </a:buClr>
              <a:buFont typeface="Courier New"/>
              <a:buChar char="o"/>
            </a:pPr>
            <a:endParaRPr/>
          </a:p>
          <a:p>
            <a:pPr lvl="5">
              <a:spcBef>
                <a:spcPts val="0"/>
              </a:spcBef>
              <a:buClr>
                <a:srgbClr val="000000"/>
              </a:buClr>
              <a:buFont typeface="Wingdings"/>
              <a:buChar char="§"/>
            </a:pPr>
            <a:endParaRPr/>
          </a:p>
          <a:p>
            <a:pPr lvl="6">
              <a:spcBef>
                <a:spcPts val="0"/>
              </a:spcBef>
              <a:buClr>
                <a:srgbClr val="000000"/>
              </a:buClr>
              <a:buFont typeface="Arial"/>
              <a:buChar char="●"/>
            </a:pPr>
            <a:endParaRPr/>
          </a:p>
          <a:p>
            <a:pPr lvl="7">
              <a:spcBef>
                <a:spcPts val="0"/>
              </a:spcBef>
              <a:buClr>
                <a:srgbClr val="000000"/>
              </a:buClr>
              <a:buFont typeface="Courier New"/>
              <a:buChar char="o"/>
            </a:pPr>
            <a:endParaRPr/>
          </a:p>
          <a:p>
            <a:pPr lvl="8">
              <a:spcBef>
                <a:spcPts val="0"/>
              </a:spcBef>
              <a:buClr>
                <a:srgbClr val="000000"/>
              </a:buClr>
              <a:buFont typeface="Wingdings"/>
              <a:buChar char="§"/>
            </a:pPr>
            <a:endParaRPr/>
          </a:p>
        </p:txBody>
      </p:sp>
    </p:spTree>
    <p:extLst>
      <p:ext uri="{BB962C8B-B14F-4D97-AF65-F5344CB8AC3E}">
        <p14:creationId xmlns:p14="http://schemas.microsoft.com/office/powerpoint/2010/main" val="1989494569"/>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06" name="Shape 1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0550965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03" name="Shape 20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Often bus referrals are more prevalent in elementary and middle schools than they are in the high schools.</a:t>
            </a:r>
          </a:p>
        </p:txBody>
      </p:sp>
      <p:sp>
        <p:nvSpPr>
          <p:cNvPr id="204" name="Shape 204"/>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69935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10" name="Shape 21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11" name="Shape 21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25842525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Shape 22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28" name="Shape 22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29" name="Shape 22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4274431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36" name="Shape 236"/>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37" name="Shape 23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9665921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Shape 24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42" name="Shape 24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43" name="Shape 24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Times New Roman"/>
              <a:buNone/>
            </a:pPr>
            <a:r>
              <a:rPr lang="en-US" sz="1200" b="0" i="0" u="none" strike="noStrike" cap="none" baseline="0">
                <a:latin typeface="Times New Roman"/>
                <a:ea typeface="Times New Roman"/>
                <a:cs typeface="Times New Roman"/>
                <a:sym typeface="Times New Roman"/>
              </a:rPr>
              <a:t>*</a:t>
            </a:r>
          </a:p>
        </p:txBody>
      </p:sp>
    </p:spTree>
    <p:extLst>
      <p:ext uri="{BB962C8B-B14F-4D97-AF65-F5344CB8AC3E}">
        <p14:creationId xmlns:p14="http://schemas.microsoft.com/office/powerpoint/2010/main" val="31711137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Shape 247"/>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48" name="Shape 24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07063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Shape 26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1" name="Shape 26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62" name="Shape 26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809448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Shape 26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68" name="Shape 26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69" name="Shape 26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28461069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274" name="Shape 274"/>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275" name="Shape 275"/>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1387758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Shape 2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85" name="Shape 2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9239760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Shape 12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
        <p:nvSpPr>
          <p:cNvPr id="122" name="Shape 12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3" name="Shape 123"/>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Review the School-wide system’s key components and emphasize this morning’s portion of the training focuses on non-classroom settings.  Point out that most will assume behavioral issues are generated from the classroom.  However, we have learned student behavioral concerns are often generated in unstructured areas of the building.</a:t>
            </a:r>
          </a:p>
        </p:txBody>
      </p:sp>
    </p:spTree>
    <p:extLst>
      <p:ext uri="{BB962C8B-B14F-4D97-AF65-F5344CB8AC3E}">
        <p14:creationId xmlns:p14="http://schemas.microsoft.com/office/powerpoint/2010/main" val="329446305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3"/>
        <p:cNvGrpSpPr/>
        <p:nvPr/>
      </p:nvGrpSpPr>
      <p:grpSpPr>
        <a:xfrm>
          <a:off x="0" y="0"/>
          <a:ext cx="0" cy="0"/>
          <a:chOff x="0" y="0"/>
          <a:chExt cx="0" cy="0"/>
        </a:xfrm>
      </p:grpSpPr>
      <p:sp>
        <p:nvSpPr>
          <p:cNvPr id="294" name="Shape 29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295" name="Shape 29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73568342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Shape 30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05" name="Shape 3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5099079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3"/>
        <p:cNvGrpSpPr/>
        <p:nvPr/>
      </p:nvGrpSpPr>
      <p:grpSpPr>
        <a:xfrm>
          <a:off x="0" y="0"/>
          <a:ext cx="0" cy="0"/>
          <a:chOff x="0" y="0"/>
          <a:chExt cx="0" cy="0"/>
        </a:xfrm>
      </p:grpSpPr>
      <p:sp>
        <p:nvSpPr>
          <p:cNvPr id="314" name="Shape 31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15" name="Shape 31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8346453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9"/>
        <p:cNvGrpSpPr/>
        <p:nvPr/>
      </p:nvGrpSpPr>
      <p:grpSpPr>
        <a:xfrm>
          <a:off x="0" y="0"/>
          <a:ext cx="0" cy="0"/>
          <a:chOff x="0" y="0"/>
          <a:chExt cx="0" cy="0"/>
        </a:xfrm>
      </p:grpSpPr>
      <p:sp>
        <p:nvSpPr>
          <p:cNvPr id="320" name="Shape 32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21" name="Shape 32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22" name="Shape 32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6979121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Shape 33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32" name="Shape 33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78700480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Shape 341"/>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42" name="Shape 342"/>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52668899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Shape 353"/>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54" name="Shape 354"/>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0530825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Shape 35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0" name="Shape 36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Point out that many PBIS schools – particularly at the elementary level – use a checkoff system where expectations are taught in each setting by different staff – and students have their list “checked off” for each non-classroom setting.</a:t>
            </a:r>
          </a:p>
        </p:txBody>
      </p:sp>
      <p:sp>
        <p:nvSpPr>
          <p:cNvPr id="361" name="Shape 36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Font typeface="Times New Roman"/>
              <a:buNone/>
            </a:pPr>
            <a:r>
              <a:rPr lang="en-US" sz="1200" b="0" i="0" u="none" strike="noStrike" cap="none" baseline="0">
                <a:latin typeface="Times New Roman"/>
                <a:ea typeface="Times New Roman"/>
                <a:cs typeface="Times New Roman"/>
                <a:sym typeface="Times New Roman"/>
              </a:rPr>
              <a:t>*</a:t>
            </a:r>
          </a:p>
        </p:txBody>
      </p:sp>
    </p:spTree>
    <p:extLst>
      <p:ext uri="{BB962C8B-B14F-4D97-AF65-F5344CB8AC3E}">
        <p14:creationId xmlns:p14="http://schemas.microsoft.com/office/powerpoint/2010/main" val="34728183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
        <p:nvSpPr>
          <p:cNvPr id="368" name="Shape 36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69" name="Shape 36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Tree>
    <p:extLst>
      <p:ext uri="{BB962C8B-B14F-4D97-AF65-F5344CB8AC3E}">
        <p14:creationId xmlns:p14="http://schemas.microsoft.com/office/powerpoint/2010/main" val="1482303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Shape 37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75" name="Shape 3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10711858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29" name="Shape 12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Point out the key feature of improving student behavior in non-classroom settings is to involve all school personnel in Active Supervision, emphasizing ALL school staff.</a:t>
            </a:r>
          </a:p>
        </p:txBody>
      </p:sp>
      <p:sp>
        <p:nvSpPr>
          <p:cNvPr id="130" name="Shape 13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8340798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Shape 379"/>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0" name="Shape 3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4188149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Shape 384"/>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385" name="Shape 38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989822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1" name="Shape 39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392" name="Shape 39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400545046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7"/>
        <p:cNvGrpSpPr/>
        <p:nvPr/>
      </p:nvGrpSpPr>
      <p:grpSpPr>
        <a:xfrm>
          <a:off x="0" y="0"/>
          <a:ext cx="0" cy="0"/>
          <a:chOff x="0" y="0"/>
          <a:chExt cx="0" cy="0"/>
        </a:xfrm>
      </p:grpSpPr>
      <p:sp>
        <p:nvSpPr>
          <p:cNvPr id="398" name="Shape 39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399" name="Shape 39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400" name="Shape 40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408349258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4"/>
        <p:cNvGrpSpPr/>
        <p:nvPr/>
      </p:nvGrpSpPr>
      <p:grpSpPr>
        <a:xfrm>
          <a:off x="0" y="0"/>
          <a:ext cx="0" cy="0"/>
          <a:chOff x="0" y="0"/>
          <a:chExt cx="0" cy="0"/>
        </a:xfrm>
      </p:grpSpPr>
      <p:sp>
        <p:nvSpPr>
          <p:cNvPr id="405" name="Shape 40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406" name="Shape 40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316684101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2" name="Shape 41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Optional exercise for team leaders to assign to their team members.</a:t>
            </a:r>
          </a:p>
        </p:txBody>
      </p:sp>
      <p:sp>
        <p:nvSpPr>
          <p:cNvPr id="413" name="Shape 41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624835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txBox="1">
            <a:spLocks noGrp="1"/>
          </p:cNvSpPr>
          <p:nvPr>
            <p:ph type="body" idx="1"/>
          </p:nvPr>
        </p:nvSpPr>
        <p:spPr>
          <a:xfrm>
            <a:off x="685800" y="4343400"/>
            <a:ext cx="5486399" cy="4114800"/>
          </a:xfrm>
          <a:prstGeom prst="rect">
            <a:avLst/>
          </a:prstGeom>
        </p:spPr>
        <p:txBody>
          <a:bodyPr lIns="91425" tIns="91425" rIns="91425" bIns="91425" anchor="ctr" anchorCtr="0">
            <a:noAutofit/>
          </a:bodyPr>
          <a:lstStyle/>
          <a:p>
            <a:pPr>
              <a:spcBef>
                <a:spcPts val="0"/>
              </a:spcBef>
              <a:buNone/>
            </a:pPr>
            <a:endParaRPr/>
          </a:p>
        </p:txBody>
      </p:sp>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Tree>
    <p:extLst>
      <p:ext uri="{BB962C8B-B14F-4D97-AF65-F5344CB8AC3E}">
        <p14:creationId xmlns:p14="http://schemas.microsoft.com/office/powerpoint/2010/main" val="26345477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Shape 14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48" name="Shape 148"/>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marL="0" marR="0" lvl="0" indent="0" algn="l" rtl="0">
              <a:spcBef>
                <a:spcPts val="0"/>
              </a:spcBef>
              <a:buSzPct val="25000"/>
              <a:buFont typeface="Arial"/>
              <a:buNone/>
            </a:pPr>
            <a:r>
              <a:rPr lang="en-US" sz="1800" b="0" i="0" u="none" strike="noStrike" cap="none" baseline="0"/>
              <a:t>First slide in a series that points out incidents outside of the classroom.  Emphasize using ODR data and the location of incidents.</a:t>
            </a:r>
          </a:p>
        </p:txBody>
      </p:sp>
      <p:sp>
        <p:nvSpPr>
          <p:cNvPr id="149" name="Shape 149"/>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9914380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Shape 158"/>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59" name="Shape 159"/>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60" name="Shape 160"/>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26569983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Shape 169"/>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70" name="Shape 170"/>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71" name="Shape 171"/>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33579846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Shape 180"/>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81" name="Shape 181"/>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82" name="Shape 182"/>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15857111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Shape 19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192" name="Shape 192"/>
          <p:cNvSpPr txBox="1">
            <a:spLocks noGrp="1"/>
          </p:cNvSpPr>
          <p:nvPr>
            <p:ph type="body" idx="1"/>
          </p:nvPr>
        </p:nvSpPr>
        <p:spPr>
          <a:xfrm>
            <a:off x="685800" y="4343400"/>
            <a:ext cx="5486399" cy="4114800"/>
          </a:xfrm>
          <a:prstGeom prst="rect">
            <a:avLst/>
          </a:prstGeom>
          <a:noFill/>
          <a:ln>
            <a:noFill/>
          </a:ln>
        </p:spPr>
        <p:txBody>
          <a:bodyPr lIns="91425" tIns="45700" rIns="91425" bIns="45700" anchor="t" anchorCtr="0">
            <a:noAutofit/>
          </a:bodyPr>
          <a:lstStyle/>
          <a:p>
            <a:pPr>
              <a:spcBef>
                <a:spcPts val="0"/>
              </a:spcBef>
              <a:buNone/>
            </a:pPr>
            <a:endParaRPr/>
          </a:p>
        </p:txBody>
      </p:sp>
      <p:sp>
        <p:nvSpPr>
          <p:cNvPr id="193" name="Shape 193"/>
          <p:cNvSpPr txBox="1"/>
          <p:nvPr/>
        </p:nvSpPr>
        <p:spPr>
          <a:xfrm>
            <a:off x="3884612" y="8685211"/>
            <a:ext cx="2971799" cy="457200"/>
          </a:xfrm>
          <a:prstGeom prst="rect">
            <a:avLst/>
          </a:prstGeom>
          <a:noFill/>
          <a:ln>
            <a:noFill/>
          </a:ln>
        </p:spPr>
        <p:txBody>
          <a:bodyPr lIns="91425" tIns="45700" rIns="91425" bIns="45700" anchor="b" anchorCtr="0">
            <a:noAutofit/>
          </a:bodyPr>
          <a:lstStyle/>
          <a:p>
            <a:pPr marL="0" marR="0" lvl="0" indent="0" algn="r" rtl="0">
              <a:spcBef>
                <a:spcPts val="0"/>
              </a:spcBef>
              <a:buClr>
                <a:srgbClr val="000000"/>
              </a:buClr>
              <a:buSzPct val="25000"/>
              <a:buFont typeface="Times New Roman"/>
              <a:buNone/>
            </a:pPr>
            <a:r>
              <a:rPr lang="en-US" sz="1200" b="0" i="0" u="none" strike="noStrike" cap="none" baseline="0">
                <a:solidFill>
                  <a:srgbClr val="000000"/>
                </a:solidFill>
                <a:latin typeface="Times New Roman"/>
                <a:ea typeface="Times New Roman"/>
                <a:cs typeface="Times New Roman"/>
                <a:sym typeface="Times New Roman"/>
              </a:rPr>
              <a:t>*</a:t>
            </a:r>
          </a:p>
        </p:txBody>
      </p:sp>
    </p:spTree>
    <p:extLst>
      <p:ext uri="{BB962C8B-B14F-4D97-AF65-F5344CB8AC3E}">
        <p14:creationId xmlns:p14="http://schemas.microsoft.com/office/powerpoint/2010/main" val="4613605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24"/>
        <p:cNvGrpSpPr/>
        <p:nvPr/>
      </p:nvGrpSpPr>
      <p:grpSpPr>
        <a:xfrm>
          <a:off x="0" y="0"/>
          <a:ext cx="0" cy="0"/>
          <a:chOff x="0" y="0"/>
          <a:chExt cx="0" cy="0"/>
        </a:xfrm>
      </p:grpSpPr>
      <p:sp>
        <p:nvSpPr>
          <p:cNvPr id="25" name="Shape 25"/>
          <p:cNvSpPr txBox="1">
            <a:spLocks noGrp="1"/>
          </p:cNvSpPr>
          <p:nvPr>
            <p:ph type="title"/>
          </p:nvPr>
        </p:nvSpPr>
        <p:spPr>
          <a:xfrm rot="5400000">
            <a:off x="5052218" y="2491582"/>
            <a:ext cx="5211763" cy="20574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6" name="Shape 26"/>
          <p:cNvSpPr txBox="1">
            <a:spLocks noGrp="1"/>
          </p:cNvSpPr>
          <p:nvPr>
            <p:ph type="body" idx="1"/>
          </p:nvPr>
        </p:nvSpPr>
        <p:spPr>
          <a:xfrm rot="5400000">
            <a:off x="861218" y="510382"/>
            <a:ext cx="5211763" cy="6019799"/>
          </a:xfrm>
          <a:prstGeom prst="rect">
            <a:avLst/>
          </a:prstGeom>
          <a:noFill/>
          <a:ln>
            <a:noFill/>
          </a:ln>
        </p:spPr>
        <p:txBody>
          <a:bodyPr lIns="91425" tIns="91425" rIns="91425" bIns="91425" anchor="t" anchorCtr="0"/>
          <a:lstStyle>
            <a:lvl1pPr marL="273050" indent="-116204" algn="l" rtl="0">
              <a:spcBef>
                <a:spcPts val="520"/>
              </a:spcBef>
              <a:spcAft>
                <a:spcPts val="0"/>
              </a:spcAft>
              <a:buClr>
                <a:srgbClr val="0BD0D9"/>
              </a:buClr>
              <a:buFont typeface="Merriweather"/>
              <a:buChar char="●"/>
              <a:defRPr/>
            </a:lvl1pPr>
            <a:lvl2pPr marL="639763" indent="-116522" algn="l" rtl="0">
              <a:spcBef>
                <a:spcPts val="480"/>
              </a:spcBef>
              <a:spcAft>
                <a:spcPts val="0"/>
              </a:spcAft>
              <a:buClr>
                <a:schemeClr val="accent1"/>
              </a:buClr>
              <a:buFont typeface="Merriweather"/>
              <a:buChar char="●"/>
              <a:defRPr/>
            </a:lvl2pPr>
            <a:lvl3pPr marL="914400" indent="-160655" algn="l" rtl="0">
              <a:spcBef>
                <a:spcPts val="420"/>
              </a:spcBef>
              <a:spcAft>
                <a:spcPts val="0"/>
              </a:spcAft>
              <a:buClr>
                <a:schemeClr val="accent2"/>
              </a:buClr>
              <a:buFont typeface="Merriweather"/>
              <a:buChar char="●"/>
              <a:defRPr/>
            </a:lvl3pPr>
            <a:lvl4pPr marL="1187450" indent="-127000" algn="l" rtl="0">
              <a:spcBef>
                <a:spcPts val="400"/>
              </a:spcBef>
              <a:spcAft>
                <a:spcPts val="0"/>
              </a:spcAft>
              <a:buClr>
                <a:srgbClr val="0BD0D9"/>
              </a:buClr>
              <a:buFont typeface="Merriweather"/>
              <a:buChar char="●"/>
              <a:defRPr/>
            </a:lvl4pPr>
            <a:lvl5pPr marL="1462088" indent="-134937" algn="l" rtl="0">
              <a:spcBef>
                <a:spcPts val="400"/>
              </a:spcBef>
              <a:spcAft>
                <a:spcPts val="0"/>
              </a:spcAft>
              <a:buClr>
                <a:srgbClr val="10CF9B"/>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530352" y="1316736"/>
            <a:ext cx="7772400" cy="1362455"/>
          </a:xfrm>
          <a:prstGeom prst="rect">
            <a:avLst/>
          </a:prstGeom>
          <a:noFill/>
          <a:ln>
            <a:noFill/>
          </a:ln>
        </p:spPr>
        <p:txBody>
          <a:bodyPr lIns="91425" tIns="91425" rIns="91425" bIns="91425" anchor="b" anchorCtr="0"/>
          <a:lstStyle>
            <a:lvl1pPr algn="l" rtl="0">
              <a:spcBef>
                <a:spcPts val="0"/>
              </a:spcBef>
              <a:buClr>
                <a:srgbClr val="54EEC5"/>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87" name="Shape 87"/>
          <p:cNvSpPr txBox="1">
            <a:spLocks noGrp="1"/>
          </p:cNvSpPr>
          <p:nvPr>
            <p:ph type="body" idx="1"/>
          </p:nvPr>
        </p:nvSpPr>
        <p:spPr>
          <a:xfrm>
            <a:off x="530352" y="2704664"/>
            <a:ext cx="7772400" cy="1509711"/>
          </a:xfrm>
          <a:prstGeom prst="rect">
            <a:avLst/>
          </a:prstGeom>
          <a:noFill/>
          <a:ln>
            <a:noFill/>
          </a:ln>
        </p:spPr>
        <p:txBody>
          <a:bodyPr lIns="91425" tIns="91425" rIns="91425" bIns="91425" anchor="t" anchorCtr="0"/>
          <a:lstStyle>
            <a:lvl1pPr marL="0" indent="0" rtl="0">
              <a:spcBef>
                <a:spcPts val="0"/>
              </a:spcBef>
              <a:buClr>
                <a:schemeClr val="lt1"/>
              </a:buClr>
              <a:buFont typeface="Merriweather"/>
              <a:buNone/>
              <a:defRPr/>
            </a:lvl1pPr>
            <a:lvl2pPr rtl="0">
              <a:spcBef>
                <a:spcPts val="0"/>
              </a:spcBef>
              <a:buClr>
                <a:schemeClr val="lt1"/>
              </a:buClr>
              <a:buFont typeface="Merriweather"/>
              <a:buNone/>
              <a:defRPr/>
            </a:lvl2pPr>
            <a:lvl3pPr rtl="0">
              <a:spcBef>
                <a:spcPts val="0"/>
              </a:spcBef>
              <a:buClr>
                <a:schemeClr val="lt1"/>
              </a:buClr>
              <a:buFont typeface="Merriweather"/>
              <a:buNone/>
              <a:defRPr/>
            </a:lvl3pPr>
            <a:lvl4pPr rtl="0">
              <a:spcBef>
                <a:spcPts val="0"/>
              </a:spcBef>
              <a:buClr>
                <a:schemeClr val="lt1"/>
              </a:buClr>
              <a:buFont typeface="Merriweather"/>
              <a:buNone/>
              <a:defRPr/>
            </a:lvl4pPr>
            <a:lvl5pPr rtl="0">
              <a:spcBef>
                <a:spcPts val="0"/>
              </a:spcBef>
              <a:buClr>
                <a:schemeClr val="lt1"/>
              </a:buClr>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98"/>
        <p:cNvGrpSpPr/>
        <p:nvPr/>
      </p:nvGrpSpPr>
      <p:grpSpPr>
        <a:xfrm>
          <a:off x="0" y="0"/>
          <a:ext cx="0" cy="0"/>
          <a:chOff x="0" y="0"/>
          <a:chExt cx="0" cy="0"/>
        </a:xfrm>
      </p:grpSpPr>
      <p:sp>
        <p:nvSpPr>
          <p:cNvPr id="99" name="Shape 99"/>
          <p:cNvSpPr txBox="1">
            <a:spLocks noGrp="1"/>
          </p:cNvSpPr>
          <p:nvPr>
            <p:ph type="title"/>
          </p:nvPr>
        </p:nvSpPr>
        <p:spPr>
          <a:xfrm>
            <a:off x="609600" y="1176995"/>
            <a:ext cx="2212848" cy="158262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0" name="Shape 100"/>
          <p:cNvSpPr txBox="1">
            <a:spLocks noGrp="1"/>
          </p:cNvSpPr>
          <p:nvPr>
            <p:ph type="body" idx="1"/>
          </p:nvPr>
        </p:nvSpPr>
        <p:spPr>
          <a:xfrm>
            <a:off x="609600" y="2828784"/>
            <a:ext cx="2209799" cy="2179320"/>
          </a:xfrm>
          <a:prstGeom prst="rect">
            <a:avLst/>
          </a:prstGeom>
          <a:noFill/>
          <a:ln>
            <a:noFill/>
          </a:ln>
        </p:spPr>
        <p:txBody>
          <a:bodyPr lIns="91425" tIns="91425" rIns="91425" bIns="91425" anchor="t" anchorCtr="0"/>
          <a:lstStyle>
            <a:lvl1pPr marL="0" indent="0" algn="l" rtl="0">
              <a:spcBef>
                <a:spcPts val="250"/>
              </a:spcBef>
              <a:buFont typeface="Merriweather"/>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101" name="Shape 101"/>
          <p:cNvSpPr>
            <a:spLocks noGrp="1"/>
          </p:cNvSpPr>
          <p:nvPr>
            <p:ph type="pic" idx="2"/>
          </p:nvPr>
        </p:nvSpPr>
        <p:spPr>
          <a:xfrm rot="420000">
            <a:off x="3485792" y="1199516"/>
            <a:ext cx="4617719" cy="3931919"/>
          </a:xfrm>
          <a:prstGeom prst="rect">
            <a:avLst/>
          </a:prstGeom>
          <a:solidFill>
            <a:schemeClr val="lt2"/>
          </a:solidFill>
          <a:ln w="9525" cap="rnd" cmpd="sng">
            <a:solidFill>
              <a:srgbClr val="C0C0C0"/>
            </a:solidFill>
            <a:prstDash val="solid"/>
            <a:round/>
            <a:headEnd type="none" w="med" len="med"/>
            <a:tailEnd type="none" w="med" len="med"/>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29" name="Shape 29"/>
          <p:cNvSpPr txBox="1">
            <a:spLocks noGrp="1"/>
          </p:cNvSpPr>
          <p:nvPr>
            <p:ph type="body" idx="1"/>
          </p:nvPr>
        </p:nvSpPr>
        <p:spPr>
          <a:xfrm rot="5400000">
            <a:off x="2377281" y="15080"/>
            <a:ext cx="4389436" cy="8229600"/>
          </a:xfrm>
          <a:prstGeom prst="rect">
            <a:avLst/>
          </a:prstGeom>
          <a:noFill/>
          <a:ln>
            <a:noFill/>
          </a:ln>
        </p:spPr>
        <p:txBody>
          <a:bodyPr lIns="91425" tIns="91425" rIns="91425" bIns="91425" anchor="t" anchorCtr="0"/>
          <a:lstStyle>
            <a:lvl1pPr marL="273050" indent="-116204" algn="l" rtl="0">
              <a:spcBef>
                <a:spcPts val="520"/>
              </a:spcBef>
              <a:spcAft>
                <a:spcPts val="0"/>
              </a:spcAft>
              <a:buClr>
                <a:srgbClr val="0BD0D9"/>
              </a:buClr>
              <a:buFont typeface="Merriweather"/>
              <a:buChar char="●"/>
              <a:defRPr/>
            </a:lvl1pPr>
            <a:lvl2pPr marL="639763" indent="-116522" algn="l" rtl="0">
              <a:spcBef>
                <a:spcPts val="480"/>
              </a:spcBef>
              <a:spcAft>
                <a:spcPts val="0"/>
              </a:spcAft>
              <a:buClr>
                <a:schemeClr val="accent1"/>
              </a:buClr>
              <a:buFont typeface="Merriweather"/>
              <a:buChar char="●"/>
              <a:defRPr/>
            </a:lvl2pPr>
            <a:lvl3pPr marL="914400" indent="-160655" algn="l" rtl="0">
              <a:spcBef>
                <a:spcPts val="420"/>
              </a:spcBef>
              <a:spcAft>
                <a:spcPts val="0"/>
              </a:spcAft>
              <a:buClr>
                <a:schemeClr val="accent2"/>
              </a:buClr>
              <a:buFont typeface="Merriweather"/>
              <a:buChar char="●"/>
              <a:defRPr/>
            </a:lvl3pPr>
            <a:lvl4pPr marL="1187450" indent="-127000" algn="l" rtl="0">
              <a:spcBef>
                <a:spcPts val="400"/>
              </a:spcBef>
              <a:spcAft>
                <a:spcPts val="0"/>
              </a:spcAft>
              <a:buClr>
                <a:srgbClr val="0BD0D9"/>
              </a:buClr>
              <a:buFont typeface="Merriweather"/>
              <a:buChar char="●"/>
              <a:defRPr/>
            </a:lvl4pPr>
            <a:lvl5pPr marL="1462088" indent="-134937" algn="l" rtl="0">
              <a:spcBef>
                <a:spcPts val="400"/>
              </a:spcBef>
              <a:spcAft>
                <a:spcPts val="0"/>
              </a:spcAft>
              <a:buClr>
                <a:srgbClr val="10CF9B"/>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30"/>
        <p:cNvGrpSpPr/>
        <p:nvPr/>
      </p:nvGrpSpPr>
      <p:grpSpPr>
        <a:xfrm>
          <a:off x="0" y="0"/>
          <a:ext cx="0" cy="0"/>
          <a:chOff x="0" y="0"/>
          <a:chExt cx="0" cy="0"/>
        </a:xfrm>
      </p:grpSpPr>
      <p:sp>
        <p:nvSpPr>
          <p:cNvPr id="31" name="Shape 31"/>
          <p:cNvSpPr txBox="1">
            <a:spLocks noGrp="1"/>
          </p:cNvSpPr>
          <p:nvPr>
            <p:ph type="title"/>
          </p:nvPr>
        </p:nvSpPr>
        <p:spPr>
          <a:xfrm>
            <a:off x="685800" y="514352"/>
            <a:ext cx="2743199" cy="1162049"/>
          </a:xfrm>
          <a:prstGeom prst="rect">
            <a:avLst/>
          </a:prstGeom>
          <a:noFill/>
          <a:ln>
            <a:noFill/>
          </a:ln>
        </p:spPr>
        <p:txBody>
          <a:bodyPr lIns="91425" tIns="91425" rIns="91425" bIns="91425" anchor="b" anchorCtr="0"/>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2" name="Shape 32"/>
          <p:cNvSpPr txBox="1">
            <a:spLocks noGrp="1"/>
          </p:cNvSpPr>
          <p:nvPr>
            <p:ph type="body" idx="1"/>
          </p:nvPr>
        </p:nvSpPr>
        <p:spPr>
          <a:xfrm>
            <a:off x="685800" y="1676400"/>
            <a:ext cx="2743199" cy="4572000"/>
          </a:xfrm>
          <a:prstGeom prst="rect">
            <a:avLst/>
          </a:prstGeom>
          <a:noFill/>
          <a:ln>
            <a:noFill/>
          </a:ln>
        </p:spPr>
        <p:txBody>
          <a:bodyPr lIns="91425" tIns="91425" rIns="91425" bIns="91425" anchor="t" anchorCtr="0"/>
          <a:lstStyle>
            <a:lvl1pPr marL="0" indent="0" algn="l" rtl="0">
              <a:spcBef>
                <a:spcPts val="0"/>
              </a:spcBef>
              <a:buFont typeface="Merriweather"/>
              <a:buNone/>
              <a:defRPr/>
            </a:lvl1pPr>
            <a:lvl2pPr indent="0" algn="l" rtl="0">
              <a:spcBef>
                <a:spcPts val="0"/>
              </a:spcBef>
              <a:buFont typeface="Merriweather"/>
              <a:buNone/>
              <a:defRPr/>
            </a:lvl2pPr>
            <a:lvl3pPr indent="0" algn="l" rtl="0">
              <a:spcBef>
                <a:spcPts val="0"/>
              </a:spcBef>
              <a:buFont typeface="Merriweather"/>
              <a:buNone/>
              <a:defRPr/>
            </a:lvl3pPr>
            <a:lvl4pPr indent="0" algn="l" rtl="0">
              <a:spcBef>
                <a:spcPts val="0"/>
              </a:spcBef>
              <a:buFont typeface="Merriweather"/>
              <a:buNone/>
              <a:defRPr/>
            </a:lvl4pPr>
            <a:lvl5pPr indent="0" algn="l"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3" name="Shape 33"/>
          <p:cNvSpPr txBox="1">
            <a:spLocks noGrp="1"/>
          </p:cNvSpPr>
          <p:nvPr>
            <p:ph type="body" idx="2"/>
          </p:nvPr>
        </p:nvSpPr>
        <p:spPr>
          <a:xfrm>
            <a:off x="3575050" y="1676400"/>
            <a:ext cx="5111750" cy="457200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34"/>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57200" y="704087"/>
            <a:ext cx="8305799" cy="1143000"/>
          </a:xfrm>
          <a:prstGeom prst="rect">
            <a:avLst/>
          </a:prstGeom>
          <a:noFill/>
          <a:ln>
            <a:noFill/>
          </a:ln>
        </p:spPr>
        <p:txBody>
          <a:bodyPr lIns="91425" tIns="91425" rIns="91425" bIns="91425" anchor="b" anchorCtr="0"/>
          <a:lstStyle>
            <a:lvl1pPr algn="l" rtl="0">
              <a:spcBef>
                <a:spcPts val="0"/>
              </a:spcBef>
              <a:buClr>
                <a:schemeClr val="dk2"/>
              </a:buClr>
              <a:buFont typeface="Calibri"/>
              <a:buNone/>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37"/>
        <p:cNvGrpSpPr/>
        <p:nvPr/>
      </p:nvGrpSpPr>
      <p:grpSpPr>
        <a:xfrm>
          <a:off x="0" y="0"/>
          <a:ext cx="0" cy="0"/>
          <a:chOff x="0" y="0"/>
          <a:chExt cx="0" cy="0"/>
        </a:xfrm>
      </p:grpSpPr>
      <p:sp>
        <p:nvSpPr>
          <p:cNvPr id="38" name="Shape 38"/>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39" name="Shape 39"/>
          <p:cNvSpPr txBox="1">
            <a:spLocks noGrp="1"/>
          </p:cNvSpPr>
          <p:nvPr>
            <p:ph type="body" idx="1"/>
          </p:nvPr>
        </p:nvSpPr>
        <p:spPr>
          <a:xfrm>
            <a:off x="457200" y="1855248"/>
            <a:ext cx="4040187" cy="659352"/>
          </a:xfrm>
          <a:prstGeom prst="rect">
            <a:avLst/>
          </a:prstGeom>
          <a:noFill/>
          <a:ln>
            <a:noFill/>
          </a:ln>
        </p:spPr>
        <p:txBody>
          <a:bodyPr lIns="91425" tIns="91425" rIns="91425" bIns="91425" anchor="ctr" anchorCtr="0"/>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0" name="Shape 40"/>
          <p:cNvSpPr txBox="1">
            <a:spLocks noGrp="1"/>
          </p:cNvSpPr>
          <p:nvPr>
            <p:ph type="body" idx="2"/>
          </p:nvPr>
        </p:nvSpPr>
        <p:spPr>
          <a:xfrm>
            <a:off x="4645025" y="1859757"/>
            <a:ext cx="4041774" cy="654843"/>
          </a:xfrm>
          <a:prstGeom prst="rect">
            <a:avLst/>
          </a:prstGeom>
          <a:noFill/>
          <a:ln>
            <a:noFill/>
          </a:ln>
        </p:spPr>
        <p:txBody>
          <a:bodyPr lIns="91425" tIns="91425" rIns="91425" bIns="91425" anchor="ctr" anchorCtr="0"/>
          <a:lstStyle>
            <a:lvl1pPr marL="0" indent="0" rtl="0">
              <a:spcBef>
                <a:spcPts val="0"/>
              </a:spcBef>
              <a:buClr>
                <a:schemeClr val="dk2"/>
              </a:buClr>
              <a:buFont typeface="Merriweather"/>
              <a:buNone/>
              <a:defRPr/>
            </a:lvl1pPr>
            <a:lvl2pPr rtl="0">
              <a:spcBef>
                <a:spcPts val="0"/>
              </a:spcBef>
              <a:buFont typeface="Merriweather"/>
              <a:buNone/>
              <a:defRPr/>
            </a:lvl2pPr>
            <a:lvl3pPr rtl="0">
              <a:spcBef>
                <a:spcPts val="0"/>
              </a:spcBef>
              <a:buFont typeface="Merriweather"/>
              <a:buNone/>
              <a:defRPr/>
            </a:lvl3pPr>
            <a:lvl4pPr rtl="0">
              <a:spcBef>
                <a:spcPts val="0"/>
              </a:spcBef>
              <a:buFont typeface="Merriweather"/>
              <a:buNone/>
              <a:defRPr/>
            </a:lvl4pPr>
            <a:lvl5pPr rtl="0">
              <a:spcBef>
                <a:spcPts val="0"/>
              </a:spcBef>
              <a:buFont typeface="Merriweather"/>
              <a:buNone/>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1" name="Shape 41"/>
          <p:cNvSpPr txBox="1">
            <a:spLocks noGrp="1"/>
          </p:cNvSpPr>
          <p:nvPr>
            <p:ph type="body" idx="3"/>
          </p:nvPr>
        </p:nvSpPr>
        <p:spPr>
          <a:xfrm>
            <a:off x="457200" y="2514600"/>
            <a:ext cx="4040187" cy="384572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2" name="Shape 42"/>
          <p:cNvSpPr txBox="1">
            <a:spLocks noGrp="1"/>
          </p:cNvSpPr>
          <p:nvPr>
            <p:ph type="body" idx="4"/>
          </p:nvPr>
        </p:nvSpPr>
        <p:spPr>
          <a:xfrm>
            <a:off x="4645025" y="2514600"/>
            <a:ext cx="4041774" cy="3845720"/>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457200" y="704087"/>
            <a:ext cx="82296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5" name="Shape 45"/>
          <p:cNvSpPr txBox="1">
            <a:spLocks noGrp="1"/>
          </p:cNvSpPr>
          <p:nvPr>
            <p:ph type="body" idx="1"/>
          </p:nvPr>
        </p:nvSpPr>
        <p:spPr>
          <a:xfrm>
            <a:off x="457200" y="1920084"/>
            <a:ext cx="4038599" cy="4434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
        <p:nvSpPr>
          <p:cNvPr id="46" name="Shape 46"/>
          <p:cNvSpPr txBox="1">
            <a:spLocks noGrp="1"/>
          </p:cNvSpPr>
          <p:nvPr>
            <p:ph type="body" idx="2"/>
          </p:nvPr>
        </p:nvSpPr>
        <p:spPr>
          <a:xfrm>
            <a:off x="4648200" y="1920084"/>
            <a:ext cx="4038599" cy="4434839"/>
          </a:xfrm>
          <a:prstGeom prst="rect">
            <a:avLst/>
          </a:prstGeom>
          <a:noFill/>
          <a:ln>
            <a:noFill/>
          </a:ln>
        </p:spPr>
        <p:txBody>
          <a:bodyPr lIns="91425" tIns="91425" rIns="91425" bIns="91425" anchor="t" anchorCtr="0"/>
          <a:lstStyle>
            <a:lvl1pPr rtl="0">
              <a:spcBef>
                <a:spcPts val="0"/>
              </a:spcBef>
              <a:defRPr/>
            </a:lvl1pPr>
            <a:lvl2pPr rtl="0">
              <a:spcBef>
                <a:spcPts val="0"/>
              </a:spcBef>
              <a:defRPr/>
            </a:lvl2pPr>
            <a:lvl3pPr rtl="0">
              <a:spcBef>
                <a:spcPts val="0"/>
              </a:spcBef>
              <a:defRPr/>
            </a:lvl3pPr>
            <a:lvl4pPr rtl="0">
              <a:spcBef>
                <a:spcPts val="0"/>
              </a:spcBef>
              <a:defRPr/>
            </a:lvl4pPr>
            <a:lvl5pPr rtl="0">
              <a:spcBef>
                <a:spcPts val="0"/>
              </a:spcBef>
              <a:defRPr/>
            </a:lvl5pPr>
            <a:lvl6pPr rtl="0">
              <a:spcBef>
                <a:spcPts val="0"/>
              </a:spcBef>
              <a:defRPr/>
            </a:lvl6pPr>
            <a:lvl7pPr rtl="0">
              <a:spcBef>
                <a:spcPts val="0"/>
              </a:spcBef>
              <a:defRPr/>
            </a:lvl7pPr>
            <a:lvl8pPr rtl="0">
              <a:spcBef>
                <a:spcPts val="0"/>
              </a:spcBef>
              <a:defRPr/>
            </a:lvl8pPr>
            <a:lvl9pPr rtl="0">
              <a:spcBef>
                <a:spcPts val="0"/>
              </a:spcBef>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algn="l" rtl="0">
              <a:spcBef>
                <a:spcPts val="0"/>
              </a:spcBef>
              <a:spcAft>
                <a:spcPts val="0"/>
              </a:spcAft>
              <a:defRPr/>
            </a:lvl1pPr>
            <a:lvl2pPr algn="l" rtl="0">
              <a:spcBef>
                <a:spcPts val="0"/>
              </a:spcBef>
              <a:spcAft>
                <a:spcPts val="0"/>
              </a:spcAft>
              <a:defRPr/>
            </a:lvl2pPr>
            <a:lvl3pPr algn="l" rtl="0">
              <a:spcBef>
                <a:spcPts val="0"/>
              </a:spcBef>
              <a:spcAft>
                <a:spcPts val="0"/>
              </a:spcAft>
              <a:defRPr/>
            </a:lvl3pPr>
            <a:lvl4pPr algn="l" rtl="0">
              <a:spcBef>
                <a:spcPts val="0"/>
              </a:spcBef>
              <a:spcAft>
                <a:spcPts val="0"/>
              </a:spcAft>
              <a:defRPr/>
            </a:lvl4pPr>
            <a:lvl5pPr algn="l" rtl="0">
              <a:spcBef>
                <a:spcPts val="0"/>
              </a:spcBef>
              <a:spcAft>
                <a:spcPts val="0"/>
              </a:spcAft>
              <a:defRPr/>
            </a:lvl5pPr>
            <a:lvl6pPr marL="457200" algn="l" rtl="0">
              <a:spcBef>
                <a:spcPts val="0"/>
              </a:spcBef>
              <a:spcAft>
                <a:spcPts val="0"/>
              </a:spcAft>
              <a:defRPr/>
            </a:lvl6pPr>
            <a:lvl7pPr marL="914400" algn="l" rtl="0">
              <a:spcBef>
                <a:spcPts val="0"/>
              </a:spcBef>
              <a:spcAft>
                <a:spcPts val="0"/>
              </a:spcAft>
              <a:defRPr/>
            </a:lvl7pPr>
            <a:lvl8pPr marL="1371600" algn="l" rtl="0">
              <a:spcBef>
                <a:spcPts val="0"/>
              </a:spcBef>
              <a:spcAft>
                <a:spcPts val="0"/>
              </a:spcAft>
              <a:defRPr/>
            </a:lvl8pPr>
            <a:lvl9pPr marL="1828800" algn="l" rtl="0">
              <a:spcBef>
                <a:spcPts val="0"/>
              </a:spcBef>
              <a:spcAft>
                <a:spcPts val="0"/>
              </a:spcAft>
              <a:defRPr/>
            </a:lvl9pPr>
          </a:lstStyle>
          <a:p>
            <a:endParaRPr/>
          </a:p>
        </p:txBody>
      </p:sp>
      <p:sp>
        <p:nvSpPr>
          <p:cNvPr id="49" name="Shape 49"/>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indent="-116204" algn="l" rtl="0">
              <a:spcBef>
                <a:spcPts val="520"/>
              </a:spcBef>
              <a:spcAft>
                <a:spcPts val="0"/>
              </a:spcAft>
              <a:buClr>
                <a:srgbClr val="0BD0D9"/>
              </a:buClr>
              <a:buFont typeface="Merriweather"/>
              <a:buChar char="●"/>
              <a:defRPr/>
            </a:lvl1pPr>
            <a:lvl2pPr marL="639763" indent="-116522" algn="l" rtl="0">
              <a:spcBef>
                <a:spcPts val="480"/>
              </a:spcBef>
              <a:spcAft>
                <a:spcPts val="0"/>
              </a:spcAft>
              <a:buClr>
                <a:schemeClr val="accent1"/>
              </a:buClr>
              <a:buFont typeface="Merriweather"/>
              <a:buChar char="●"/>
              <a:defRPr/>
            </a:lvl2pPr>
            <a:lvl3pPr marL="914400" indent="-160655" algn="l" rtl="0">
              <a:spcBef>
                <a:spcPts val="420"/>
              </a:spcBef>
              <a:spcAft>
                <a:spcPts val="0"/>
              </a:spcAft>
              <a:buClr>
                <a:schemeClr val="accent2"/>
              </a:buClr>
              <a:buFont typeface="Merriweather"/>
              <a:buChar char="●"/>
              <a:defRPr/>
            </a:lvl3pPr>
            <a:lvl4pPr marL="1187450" indent="-127000" algn="l" rtl="0">
              <a:spcBef>
                <a:spcPts val="400"/>
              </a:spcBef>
              <a:spcAft>
                <a:spcPts val="0"/>
              </a:spcAft>
              <a:buClr>
                <a:srgbClr val="0BD0D9"/>
              </a:buClr>
              <a:buFont typeface="Merriweather"/>
              <a:buChar char="●"/>
              <a:defRPr/>
            </a:lvl4pPr>
            <a:lvl5pPr marL="1462088" indent="-134937" algn="l" rtl="0">
              <a:spcBef>
                <a:spcPts val="400"/>
              </a:spcBef>
              <a:spcAft>
                <a:spcPts val="0"/>
              </a:spcAft>
              <a:buClr>
                <a:srgbClr val="10CF9B"/>
              </a:buClr>
              <a:buFont typeface="Merriweather"/>
              <a:buChar char="●"/>
              <a:defRPr/>
            </a:lvl5pPr>
            <a:lvl6pPr marL="1737360" indent="-121920" algn="l" rtl="0">
              <a:spcBef>
                <a:spcPts val="360"/>
              </a:spcBef>
              <a:buClr>
                <a:schemeClr val="accent5"/>
              </a:buClr>
              <a:buFont typeface="Merriweather"/>
              <a:buChar char="●"/>
              <a:defRPr/>
            </a:lvl6pPr>
            <a:lvl7pPr marL="1920240" indent="-111760" algn="l" rtl="0">
              <a:spcBef>
                <a:spcPts val="320"/>
              </a:spcBef>
              <a:buClr>
                <a:schemeClr val="accent6"/>
              </a:buClr>
              <a:buFont typeface="Merriweather"/>
              <a:buChar char="●"/>
              <a:defRPr/>
            </a:lvl7pPr>
            <a:lvl8pPr marL="2194560" indent="-86360" algn="l" rtl="0">
              <a:spcBef>
                <a:spcPts val="320"/>
              </a:spcBef>
              <a:buClr>
                <a:schemeClr val="dk2"/>
              </a:buClr>
              <a:buFont typeface="Merriweather"/>
              <a:buChar char="•"/>
              <a:defRPr/>
            </a:lvl8pPr>
            <a:lvl9pPr marL="2468880" indent="-93979" algn="l" rtl="0">
              <a:spcBef>
                <a:spcPts val="280"/>
              </a:spcBef>
              <a:buClr>
                <a:schemeClr val="dk2"/>
              </a:buClr>
              <a:buFont typeface="Merriweather"/>
              <a:buChar char="•"/>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66"/>
        <p:cNvGrpSpPr/>
        <p:nvPr/>
      </p:nvGrpSpPr>
      <p:grpSpPr>
        <a:xfrm>
          <a:off x="0" y="0"/>
          <a:ext cx="0" cy="0"/>
          <a:chOff x="0" y="0"/>
          <a:chExt cx="0" cy="0"/>
        </a:xfrm>
      </p:grpSpPr>
      <p:sp>
        <p:nvSpPr>
          <p:cNvPr id="67" name="Shape 67"/>
          <p:cNvSpPr txBox="1">
            <a:spLocks noGrp="1"/>
          </p:cNvSpPr>
          <p:nvPr>
            <p:ph type="ctrTitle"/>
          </p:nvPr>
        </p:nvSpPr>
        <p:spPr>
          <a:xfrm>
            <a:off x="533400" y="1371600"/>
            <a:ext cx="7851648" cy="1828800"/>
          </a:xfrm>
          <a:prstGeom prst="rect">
            <a:avLst/>
          </a:prstGeom>
          <a:noFill/>
          <a:ln>
            <a:noFill/>
          </a:ln>
        </p:spPr>
        <p:txBody>
          <a:bodyPr lIns="91425" tIns="91425" rIns="91425" bIns="91425" anchor="b" anchorCtr="0"/>
          <a:lstStyle>
            <a:lvl1pPr marL="0" marR="0" indent="0" algn="r" rtl="0">
              <a:spcBef>
                <a:spcPts val="0"/>
              </a:spcBef>
              <a:spcAft>
                <a:spcPts val="0"/>
              </a:spcAft>
              <a:buClr>
                <a:srgbClr val="53ECF3"/>
              </a:buClr>
              <a:buFont typeface="Calibri"/>
              <a:buNone/>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68" name="Shape 68"/>
          <p:cNvSpPr txBox="1">
            <a:spLocks noGrp="1"/>
          </p:cNvSpPr>
          <p:nvPr>
            <p:ph type="subTitle" idx="1"/>
          </p:nvPr>
        </p:nvSpPr>
        <p:spPr>
          <a:xfrm>
            <a:off x="533400" y="3228535"/>
            <a:ext cx="7854696" cy="1752600"/>
          </a:xfrm>
          <a:prstGeom prst="rect">
            <a:avLst/>
          </a:prstGeom>
          <a:noFill/>
          <a:ln>
            <a:noFill/>
          </a:ln>
        </p:spPr>
        <p:txBody>
          <a:bodyPr lIns="91425" tIns="91425" rIns="91425" bIns="91425" anchor="t" anchorCtr="0"/>
          <a:lstStyle>
            <a:lvl1pPr marL="0" marR="45720" indent="0" algn="r" rtl="0">
              <a:spcBef>
                <a:spcPts val="520"/>
              </a:spcBef>
              <a:spcAft>
                <a:spcPts val="0"/>
              </a:spcAft>
              <a:buClr>
                <a:srgbClr val="0BD0D9"/>
              </a:buClr>
              <a:buFont typeface="Merriweather"/>
              <a:buNone/>
              <a:defRPr/>
            </a:lvl1pPr>
            <a:lvl2pPr marL="457200" marR="0" indent="0" algn="ctr" rtl="0">
              <a:spcBef>
                <a:spcPts val="480"/>
              </a:spcBef>
              <a:spcAft>
                <a:spcPts val="0"/>
              </a:spcAft>
              <a:buClr>
                <a:schemeClr val="accent1"/>
              </a:buClr>
              <a:buFont typeface="Merriweather"/>
              <a:buNone/>
              <a:defRPr/>
            </a:lvl2pPr>
            <a:lvl3pPr marL="914400" marR="0" indent="0" algn="ctr" rtl="0">
              <a:spcBef>
                <a:spcPts val="420"/>
              </a:spcBef>
              <a:spcAft>
                <a:spcPts val="0"/>
              </a:spcAft>
              <a:buClr>
                <a:schemeClr val="accent2"/>
              </a:buClr>
              <a:buFont typeface="Merriweather"/>
              <a:buNone/>
              <a:defRPr/>
            </a:lvl3pPr>
            <a:lvl4pPr marL="1371600" marR="0" indent="0" algn="ctr" rtl="0">
              <a:spcBef>
                <a:spcPts val="400"/>
              </a:spcBef>
              <a:spcAft>
                <a:spcPts val="0"/>
              </a:spcAft>
              <a:buClr>
                <a:srgbClr val="0BD0D9"/>
              </a:buClr>
              <a:buFont typeface="Merriweather"/>
              <a:buNone/>
              <a:defRPr/>
            </a:lvl4pPr>
            <a:lvl5pPr marL="1828800" marR="0" indent="0" algn="ctr" rtl="0">
              <a:spcBef>
                <a:spcPts val="400"/>
              </a:spcBef>
              <a:spcAft>
                <a:spcPts val="0"/>
              </a:spcAft>
              <a:buClr>
                <a:srgbClr val="10CF9B"/>
              </a:buClr>
              <a:buFont typeface="Merriweather"/>
              <a:buNone/>
              <a:defRPr/>
            </a:lvl5pPr>
            <a:lvl6pPr marL="2286000" marR="0" indent="0" algn="ctr" rtl="0">
              <a:spcBef>
                <a:spcPts val="360"/>
              </a:spcBef>
              <a:buClr>
                <a:schemeClr val="accent5"/>
              </a:buClr>
              <a:buFont typeface="Merriweather"/>
              <a:buNone/>
              <a:defRPr/>
            </a:lvl6pPr>
            <a:lvl7pPr marL="2743200" marR="0" indent="0" algn="ctr" rtl="0">
              <a:spcBef>
                <a:spcPts val="320"/>
              </a:spcBef>
              <a:buClr>
                <a:schemeClr val="accent6"/>
              </a:buClr>
              <a:buFont typeface="Merriweather"/>
              <a:buNone/>
              <a:defRPr/>
            </a:lvl7pPr>
            <a:lvl8pPr marL="3200400" marR="0" indent="0" algn="ctr" rtl="0">
              <a:spcBef>
                <a:spcPts val="320"/>
              </a:spcBef>
              <a:buClr>
                <a:schemeClr val="lt2"/>
              </a:buClr>
              <a:buFont typeface="Merriweather"/>
              <a:buNone/>
              <a:defRPr/>
            </a:lvl8pPr>
            <a:lvl9pPr marL="3657600" marR="0" indent="0" algn="ctr" rtl="0">
              <a:spcBef>
                <a:spcPts val="280"/>
              </a:spcBef>
              <a:buClr>
                <a:schemeClr val="lt2"/>
              </a:buClr>
              <a:buFont typeface="Merriweather"/>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4.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2.xml"/><Relationship Id="rId1" Type="http://schemas.openxmlformats.org/officeDocument/2006/relationships/slideLayout" Target="../slideLayouts/slideLayout9.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6.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theme" Target="../theme/theme3.xml"/><Relationship Id="rId1" Type="http://schemas.openxmlformats.org/officeDocument/2006/relationships/slideLayout" Target="../slideLayouts/slideLayout10.xml"/><Relationship Id="rId6" Type="http://schemas.openxmlformats.org/officeDocument/2006/relationships/image" Target="../media/image4.jpg"/><Relationship Id="rId5" Type="http://schemas.openxmlformats.org/officeDocument/2006/relationships/image" Target="../media/image3.png"/><Relationship Id="rId4" Type="http://schemas.openxmlformats.org/officeDocument/2006/relationships/image" Target="../media/image6.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4.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0">
            <a:alphaModFix/>
          </a:blip>
          <a:stretch>
            <a:fillRect/>
          </a:stretch>
        </a:blipFill>
        <a:effectLst/>
      </p:bgPr>
    </p:bg>
    <p:spTree>
      <p:nvGrpSpPr>
        <p:cNvPr id="1" name="Shape 8"/>
        <p:cNvGrpSpPr/>
        <p:nvPr/>
      </p:nvGrpSpPr>
      <p:grpSpPr>
        <a:xfrm>
          <a:off x="0" y="0"/>
          <a:ext cx="0" cy="0"/>
          <a:chOff x="0" y="0"/>
          <a:chExt cx="0" cy="0"/>
        </a:xfrm>
      </p:grpSpPr>
      <p:sp>
        <p:nvSpPr>
          <p:cNvPr id="9" name="Shape 9"/>
          <p:cNvSpPr/>
          <p:nvPr/>
        </p:nvSpPr>
        <p:spPr>
          <a:xfrm>
            <a:off x="-9525" y="-7937"/>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0" name="Shape 10"/>
          <p:cNvSpPr/>
          <p:nvPr/>
        </p:nvSpPr>
        <p:spPr>
          <a:xfrm>
            <a:off x="4381500" y="-7937"/>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1" name="Shape 11"/>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12" name="Shape 12"/>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16204" algn="l" rtl="0">
              <a:spcBef>
                <a:spcPts val="520"/>
              </a:spcBef>
              <a:spcAft>
                <a:spcPts val="0"/>
              </a:spcAft>
              <a:buClr>
                <a:srgbClr val="0BD0D9"/>
              </a:buClr>
              <a:buFont typeface="Merriweather"/>
              <a:buChar char="●"/>
              <a:defRPr/>
            </a:lvl1pPr>
            <a:lvl2pPr marL="639763" marR="0" indent="-116522" algn="l" rtl="0">
              <a:spcBef>
                <a:spcPts val="480"/>
              </a:spcBef>
              <a:spcAft>
                <a:spcPts val="0"/>
              </a:spcAft>
              <a:buClr>
                <a:schemeClr val="accent1"/>
              </a:buClr>
              <a:buFont typeface="Merriweather"/>
              <a:buChar char="●"/>
              <a:defRPr/>
            </a:lvl2pPr>
            <a:lvl3pPr marL="914400" marR="0" indent="-160655" algn="l" rtl="0">
              <a:spcBef>
                <a:spcPts val="420"/>
              </a:spcBef>
              <a:spcAft>
                <a:spcPts val="0"/>
              </a:spcAft>
              <a:buClr>
                <a:schemeClr val="accent2"/>
              </a:buClr>
              <a:buFont typeface="Merriweather"/>
              <a:buChar char="●"/>
              <a:defRPr/>
            </a:lvl3pPr>
            <a:lvl4pPr marL="1187450" marR="0" indent="-127000" algn="l" rtl="0">
              <a:spcBef>
                <a:spcPts val="400"/>
              </a:spcBef>
              <a:spcAft>
                <a:spcPts val="0"/>
              </a:spcAft>
              <a:buClr>
                <a:srgbClr val="0BD0D9"/>
              </a:buClr>
              <a:buFont typeface="Merriweather"/>
              <a:buChar char="●"/>
              <a:defRPr/>
            </a:lvl4pPr>
            <a:lvl5pPr marL="1462088" marR="0" indent="-134937" algn="l" rtl="0">
              <a:spcBef>
                <a:spcPts val="400"/>
              </a:spcBef>
              <a:spcAft>
                <a:spcPts val="0"/>
              </a:spcAft>
              <a:buClr>
                <a:srgbClr val="10CF9B"/>
              </a:buClr>
              <a:buFont typeface="Merriweather"/>
              <a:buChar char="●"/>
              <a:defRPr/>
            </a:lvl5pPr>
            <a:lvl6pPr marL="1737360" marR="0" indent="-121920" algn="l" rtl="0">
              <a:spcBef>
                <a:spcPts val="360"/>
              </a:spcBef>
              <a:buClr>
                <a:schemeClr val="accent5"/>
              </a:buClr>
              <a:buFont typeface="Merriweather"/>
              <a:buChar char="●"/>
              <a:defRPr/>
            </a:lvl6pPr>
            <a:lvl7pPr marL="1920240" marR="0" indent="-111760" algn="l" rtl="0">
              <a:spcBef>
                <a:spcPts val="320"/>
              </a:spcBef>
              <a:buClr>
                <a:schemeClr val="accent6"/>
              </a:buClr>
              <a:buFont typeface="Merriweather"/>
              <a:buChar char="●"/>
              <a:defRPr/>
            </a:lvl7pPr>
            <a:lvl8pPr marL="2194560" marR="0" indent="-86360" algn="l" rtl="0">
              <a:spcBef>
                <a:spcPts val="320"/>
              </a:spcBef>
              <a:buClr>
                <a:schemeClr val="dk2"/>
              </a:buClr>
              <a:buFont typeface="Merriweather"/>
              <a:buChar char="•"/>
              <a:defRPr/>
            </a:lvl8pPr>
            <a:lvl9pPr marL="2468880" marR="0" indent="-93979" algn="l" rtl="0">
              <a:spcBef>
                <a:spcPts val="280"/>
              </a:spcBef>
              <a:buClr>
                <a:schemeClr val="dk2"/>
              </a:buClr>
              <a:buFont typeface="Merriweather"/>
              <a:buChar char="•"/>
              <a:defRPr/>
            </a:lvl9pPr>
          </a:lstStyle>
          <a:p>
            <a:endParaRPr/>
          </a:p>
        </p:txBody>
      </p:sp>
      <p:sp>
        <p:nvSpPr>
          <p:cNvPr id="13" name="Shape 1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4" name="Shape 1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15" name="Shape 15"/>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grpSp>
        <p:nvGrpSpPr>
          <p:cNvPr id="16" name="Shape 16"/>
          <p:cNvGrpSpPr/>
          <p:nvPr/>
        </p:nvGrpSpPr>
        <p:grpSpPr>
          <a:xfrm>
            <a:off x="-29291" y="-24383"/>
            <a:ext cx="9179385" cy="1048511"/>
            <a:chOff x="0" y="0"/>
            <a:chExt cx="2147483647" cy="2147483646"/>
          </a:xfrm>
        </p:grpSpPr>
        <p:grpSp>
          <p:nvGrpSpPr>
            <p:cNvPr id="17" name="Shape 17"/>
            <p:cNvGrpSpPr/>
            <p:nvPr/>
          </p:nvGrpSpPr>
          <p:grpSpPr>
            <a:xfrm>
              <a:off x="0" y="0"/>
              <a:ext cx="2141779262" cy="2147483646"/>
              <a:chOff x="0" y="0"/>
              <a:chExt cx="2147483646" cy="2147483647"/>
            </a:xfrm>
          </p:grpSpPr>
          <p:pic>
            <p:nvPicPr>
              <p:cNvPr id="18" name="Shape 18"/>
              <p:cNvPicPr preferRelativeResize="0"/>
              <p:nvPr/>
            </p:nvPicPr>
            <p:blipFill rotWithShape="1">
              <a:blip r:embed="rId11">
                <a:alphaModFix/>
              </a:blip>
              <a:srcRect/>
              <a:stretch/>
            </p:blipFill>
            <p:spPr>
              <a:xfrm>
                <a:off x="5440837" y="0"/>
                <a:ext cx="2142042809" cy="2147483647"/>
              </a:xfrm>
              <a:prstGeom prst="rect">
                <a:avLst/>
              </a:prstGeom>
              <a:noFill/>
              <a:ln>
                <a:noFill/>
              </a:ln>
            </p:spPr>
          </p:pic>
          <p:sp>
            <p:nvSpPr>
              <p:cNvPr id="19" name="Shape 19"/>
              <p:cNvSpPr txBox="1"/>
              <p:nvPr/>
            </p:nvSpPr>
            <p:spPr>
              <a:xfrm>
                <a:off x="0" y="915194458"/>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grpSp>
        <p:grpSp>
          <p:nvGrpSpPr>
            <p:cNvPr id="20" name="Shape 20"/>
            <p:cNvGrpSpPr/>
            <p:nvPr/>
          </p:nvGrpSpPr>
          <p:grpSpPr>
            <a:xfrm>
              <a:off x="1772611" y="149824205"/>
              <a:ext cx="2145711035" cy="1860319946"/>
              <a:chOff x="0" y="0"/>
              <a:chExt cx="2147483647" cy="2147483647"/>
            </a:xfrm>
          </p:grpSpPr>
          <p:pic>
            <p:nvPicPr>
              <p:cNvPr id="21" name="Shape 21"/>
              <p:cNvPicPr preferRelativeResize="0"/>
              <p:nvPr/>
            </p:nvPicPr>
            <p:blipFill rotWithShape="1">
              <a:blip r:embed="rId12">
                <a:alphaModFix/>
              </a:blip>
              <a:srcRect/>
              <a:stretch/>
            </p:blipFill>
            <p:spPr>
              <a:xfrm>
                <a:off x="3656791" y="0"/>
                <a:ext cx="2143826855" cy="2147483647"/>
              </a:xfrm>
              <a:prstGeom prst="rect">
                <a:avLst/>
              </a:prstGeom>
              <a:noFill/>
              <a:ln>
                <a:noFill/>
              </a:ln>
            </p:spPr>
          </p:pic>
          <p:sp>
            <p:nvSpPr>
              <p:cNvPr id="22" name="Shape 22"/>
              <p:cNvSpPr txBox="1"/>
              <p:nvPr/>
            </p:nvSpPr>
            <p:spPr>
              <a:xfrm>
                <a:off x="0" y="1057331357"/>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grpSp>
      </p:grpSp>
      <p:pic>
        <p:nvPicPr>
          <p:cNvPr id="23" name="Shape 23"/>
          <p:cNvPicPr preferRelativeResize="0"/>
          <p:nvPr/>
        </p:nvPicPr>
        <p:blipFill rotWithShape="1">
          <a:blip r:embed="rId13">
            <a:alphaModFix/>
          </a:blip>
          <a:srcRect/>
          <a:stretch/>
        </p:blipFill>
        <p:spPr>
          <a:xfrm>
            <a:off x="7337425" y="6257925"/>
            <a:ext cx="1752600" cy="53339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50"/>
        <p:cNvGrpSpPr/>
        <p:nvPr/>
      </p:nvGrpSpPr>
      <p:grpSpPr>
        <a:xfrm>
          <a:off x="0" y="0"/>
          <a:ext cx="0" cy="0"/>
          <a:chOff x="0" y="0"/>
          <a:chExt cx="0" cy="0"/>
        </a:xfrm>
      </p:grpSpPr>
      <p:sp>
        <p:nvSpPr>
          <p:cNvPr id="51" name="Shape 51"/>
          <p:cNvSpPr/>
          <p:nvPr/>
        </p:nvSpPr>
        <p:spPr>
          <a:xfrm>
            <a:off x="-9525" y="-7937"/>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sp>
        <p:nvSpPr>
          <p:cNvPr id="52" name="Shape 52"/>
          <p:cNvSpPr/>
          <p:nvPr/>
        </p:nvSpPr>
        <p:spPr>
          <a:xfrm>
            <a:off x="4381500" y="-7937"/>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grpSp>
        <p:nvGrpSpPr>
          <p:cNvPr id="53" name="Shape 53"/>
          <p:cNvGrpSpPr/>
          <p:nvPr/>
        </p:nvGrpSpPr>
        <p:grpSpPr>
          <a:xfrm>
            <a:off x="-29291" y="-24383"/>
            <a:ext cx="9179385" cy="1048511"/>
            <a:chOff x="0" y="0"/>
            <a:chExt cx="2147483647" cy="2147483646"/>
          </a:xfrm>
        </p:grpSpPr>
        <p:grpSp>
          <p:nvGrpSpPr>
            <p:cNvPr id="54" name="Shape 54"/>
            <p:cNvGrpSpPr/>
            <p:nvPr/>
          </p:nvGrpSpPr>
          <p:grpSpPr>
            <a:xfrm>
              <a:off x="0" y="0"/>
              <a:ext cx="2141779262" cy="2147483646"/>
              <a:chOff x="0" y="0"/>
              <a:chExt cx="2147483646" cy="2147483647"/>
            </a:xfrm>
          </p:grpSpPr>
          <p:pic>
            <p:nvPicPr>
              <p:cNvPr id="55" name="Shape 55"/>
              <p:cNvPicPr preferRelativeResize="0"/>
              <p:nvPr/>
            </p:nvPicPr>
            <p:blipFill rotWithShape="1">
              <a:blip r:embed="rId4">
                <a:alphaModFix/>
              </a:blip>
              <a:srcRect/>
              <a:stretch/>
            </p:blipFill>
            <p:spPr>
              <a:xfrm>
                <a:off x="5440837" y="0"/>
                <a:ext cx="2142042809" cy="2147483647"/>
              </a:xfrm>
              <a:prstGeom prst="rect">
                <a:avLst/>
              </a:prstGeom>
              <a:noFill/>
              <a:ln>
                <a:noFill/>
              </a:ln>
            </p:spPr>
          </p:pic>
          <p:sp>
            <p:nvSpPr>
              <p:cNvPr id="56" name="Shape 56"/>
              <p:cNvSpPr txBox="1"/>
              <p:nvPr/>
            </p:nvSpPr>
            <p:spPr>
              <a:xfrm>
                <a:off x="0" y="915194458"/>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grpSp>
        <p:grpSp>
          <p:nvGrpSpPr>
            <p:cNvPr id="57" name="Shape 57"/>
            <p:cNvGrpSpPr/>
            <p:nvPr/>
          </p:nvGrpSpPr>
          <p:grpSpPr>
            <a:xfrm>
              <a:off x="1772611" y="149824205"/>
              <a:ext cx="2145711035" cy="1860319946"/>
              <a:chOff x="0" y="0"/>
              <a:chExt cx="2147483647" cy="2147483647"/>
            </a:xfrm>
          </p:grpSpPr>
          <p:pic>
            <p:nvPicPr>
              <p:cNvPr id="58" name="Shape 58"/>
              <p:cNvPicPr preferRelativeResize="0"/>
              <p:nvPr/>
            </p:nvPicPr>
            <p:blipFill rotWithShape="1">
              <a:blip r:embed="rId5">
                <a:alphaModFix/>
              </a:blip>
              <a:srcRect/>
              <a:stretch/>
            </p:blipFill>
            <p:spPr>
              <a:xfrm>
                <a:off x="3656791" y="0"/>
                <a:ext cx="2143826855" cy="2147483647"/>
              </a:xfrm>
              <a:prstGeom prst="rect">
                <a:avLst/>
              </a:prstGeom>
              <a:noFill/>
              <a:ln>
                <a:noFill/>
              </a:ln>
            </p:spPr>
          </p:pic>
          <p:sp>
            <p:nvSpPr>
              <p:cNvPr id="59" name="Shape 59"/>
              <p:cNvSpPr txBox="1"/>
              <p:nvPr/>
            </p:nvSpPr>
            <p:spPr>
              <a:xfrm>
                <a:off x="0" y="1057331357"/>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grpSp>
      </p:grpSp>
      <p:pic>
        <p:nvPicPr>
          <p:cNvPr id="60" name="Shape 60"/>
          <p:cNvPicPr preferRelativeResize="0"/>
          <p:nvPr/>
        </p:nvPicPr>
        <p:blipFill rotWithShape="1">
          <a:blip r:embed="rId6">
            <a:alphaModFix/>
          </a:blip>
          <a:srcRect/>
          <a:stretch/>
        </p:blipFill>
        <p:spPr>
          <a:xfrm>
            <a:off x="7337425" y="6257925"/>
            <a:ext cx="1752600" cy="533399"/>
          </a:xfrm>
          <a:prstGeom prst="rect">
            <a:avLst/>
          </a:prstGeom>
          <a:noFill/>
          <a:ln>
            <a:noFill/>
          </a:ln>
        </p:spPr>
      </p:pic>
      <p:sp>
        <p:nvSpPr>
          <p:cNvPr id="61" name="Shape 61"/>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62" name="Shape 62"/>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16204" algn="l" rtl="0">
              <a:spcBef>
                <a:spcPts val="520"/>
              </a:spcBef>
              <a:spcAft>
                <a:spcPts val="0"/>
              </a:spcAft>
              <a:buClr>
                <a:srgbClr val="0BD0D9"/>
              </a:buClr>
              <a:buFont typeface="Merriweather"/>
              <a:buChar char="●"/>
              <a:defRPr/>
            </a:lvl1pPr>
            <a:lvl2pPr marL="639763" marR="0" indent="-116522" algn="l" rtl="0">
              <a:spcBef>
                <a:spcPts val="480"/>
              </a:spcBef>
              <a:spcAft>
                <a:spcPts val="0"/>
              </a:spcAft>
              <a:buClr>
                <a:schemeClr val="accent1"/>
              </a:buClr>
              <a:buFont typeface="Merriweather"/>
              <a:buChar char="●"/>
              <a:defRPr/>
            </a:lvl2pPr>
            <a:lvl3pPr marL="914400" marR="0" indent="-160655" algn="l" rtl="0">
              <a:spcBef>
                <a:spcPts val="420"/>
              </a:spcBef>
              <a:spcAft>
                <a:spcPts val="0"/>
              </a:spcAft>
              <a:buClr>
                <a:schemeClr val="accent2"/>
              </a:buClr>
              <a:buFont typeface="Merriweather"/>
              <a:buChar char="●"/>
              <a:defRPr/>
            </a:lvl3pPr>
            <a:lvl4pPr marL="1187450" marR="0" indent="-127000" algn="l" rtl="0">
              <a:spcBef>
                <a:spcPts val="400"/>
              </a:spcBef>
              <a:spcAft>
                <a:spcPts val="0"/>
              </a:spcAft>
              <a:buClr>
                <a:srgbClr val="0BD0D9"/>
              </a:buClr>
              <a:buFont typeface="Merriweather"/>
              <a:buChar char="●"/>
              <a:defRPr/>
            </a:lvl4pPr>
            <a:lvl5pPr marL="1462088" marR="0" indent="-134937" algn="l" rtl="0">
              <a:spcBef>
                <a:spcPts val="400"/>
              </a:spcBef>
              <a:spcAft>
                <a:spcPts val="0"/>
              </a:spcAft>
              <a:buClr>
                <a:srgbClr val="10CF9B"/>
              </a:buClr>
              <a:buFont typeface="Merriweather"/>
              <a:buChar char="●"/>
              <a:defRPr/>
            </a:lvl5pPr>
            <a:lvl6pPr marL="1737360" marR="0" indent="-121920" algn="l" rtl="0">
              <a:spcBef>
                <a:spcPts val="360"/>
              </a:spcBef>
              <a:buClr>
                <a:schemeClr val="accent5"/>
              </a:buClr>
              <a:buFont typeface="Merriweather"/>
              <a:buChar char="●"/>
              <a:defRPr/>
            </a:lvl6pPr>
            <a:lvl7pPr marL="1920240" marR="0" indent="-111760" algn="l" rtl="0">
              <a:spcBef>
                <a:spcPts val="320"/>
              </a:spcBef>
              <a:buClr>
                <a:schemeClr val="accent6"/>
              </a:buClr>
              <a:buFont typeface="Merriweather"/>
              <a:buChar char="●"/>
              <a:defRPr/>
            </a:lvl7pPr>
            <a:lvl8pPr marL="2194560" marR="0" indent="-86360" algn="l" rtl="0">
              <a:spcBef>
                <a:spcPts val="320"/>
              </a:spcBef>
              <a:buClr>
                <a:schemeClr val="lt2"/>
              </a:buClr>
              <a:buFont typeface="Merriweather"/>
              <a:buChar char="•"/>
              <a:defRPr/>
            </a:lvl8pPr>
            <a:lvl9pPr marL="2468880" marR="0" indent="-93979" algn="l" rtl="0">
              <a:spcBef>
                <a:spcPts val="280"/>
              </a:spcBef>
              <a:buClr>
                <a:schemeClr val="lt2"/>
              </a:buClr>
              <a:buFont typeface="Merriweather"/>
              <a:buChar char="•"/>
              <a:defRPr/>
            </a:lvl9pPr>
          </a:lstStyle>
          <a:p>
            <a:endParaRPr/>
          </a:p>
        </p:txBody>
      </p:sp>
      <p:sp>
        <p:nvSpPr>
          <p:cNvPr id="63" name="Shape 63"/>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4" name="Shape 64"/>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65" name="Shape 65"/>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6"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69"/>
        <p:cNvGrpSpPr/>
        <p:nvPr/>
      </p:nvGrpSpPr>
      <p:grpSpPr>
        <a:xfrm>
          <a:off x="0" y="0"/>
          <a:ext cx="0" cy="0"/>
          <a:chOff x="0" y="0"/>
          <a:chExt cx="0" cy="0"/>
        </a:xfrm>
      </p:grpSpPr>
      <p:sp>
        <p:nvSpPr>
          <p:cNvPr id="70" name="Shape 70"/>
          <p:cNvSpPr/>
          <p:nvPr/>
        </p:nvSpPr>
        <p:spPr>
          <a:xfrm>
            <a:off x="-9525" y="-7937"/>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sp>
        <p:nvSpPr>
          <p:cNvPr id="71" name="Shape 71"/>
          <p:cNvSpPr/>
          <p:nvPr/>
        </p:nvSpPr>
        <p:spPr>
          <a:xfrm>
            <a:off x="4381500" y="-7937"/>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grpSp>
        <p:nvGrpSpPr>
          <p:cNvPr id="72" name="Shape 72"/>
          <p:cNvGrpSpPr/>
          <p:nvPr/>
        </p:nvGrpSpPr>
        <p:grpSpPr>
          <a:xfrm>
            <a:off x="-29291" y="-24383"/>
            <a:ext cx="9179385" cy="1048511"/>
            <a:chOff x="0" y="0"/>
            <a:chExt cx="2147483647" cy="2147483646"/>
          </a:xfrm>
        </p:grpSpPr>
        <p:grpSp>
          <p:nvGrpSpPr>
            <p:cNvPr id="73" name="Shape 73"/>
            <p:cNvGrpSpPr/>
            <p:nvPr/>
          </p:nvGrpSpPr>
          <p:grpSpPr>
            <a:xfrm>
              <a:off x="0" y="0"/>
              <a:ext cx="2141779262" cy="2147483646"/>
              <a:chOff x="0" y="0"/>
              <a:chExt cx="2147483646" cy="2147483647"/>
            </a:xfrm>
          </p:grpSpPr>
          <p:pic>
            <p:nvPicPr>
              <p:cNvPr id="74" name="Shape 74"/>
              <p:cNvPicPr preferRelativeResize="0"/>
              <p:nvPr/>
            </p:nvPicPr>
            <p:blipFill rotWithShape="1">
              <a:blip r:embed="rId4">
                <a:alphaModFix/>
              </a:blip>
              <a:srcRect/>
              <a:stretch/>
            </p:blipFill>
            <p:spPr>
              <a:xfrm>
                <a:off x="5440837" y="0"/>
                <a:ext cx="2142042809" cy="2147483647"/>
              </a:xfrm>
              <a:prstGeom prst="rect">
                <a:avLst/>
              </a:prstGeom>
              <a:noFill/>
              <a:ln>
                <a:noFill/>
              </a:ln>
            </p:spPr>
          </p:pic>
          <p:sp>
            <p:nvSpPr>
              <p:cNvPr id="75" name="Shape 75"/>
              <p:cNvSpPr txBox="1"/>
              <p:nvPr/>
            </p:nvSpPr>
            <p:spPr>
              <a:xfrm>
                <a:off x="0" y="915194458"/>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grpSp>
        <p:grpSp>
          <p:nvGrpSpPr>
            <p:cNvPr id="76" name="Shape 76"/>
            <p:cNvGrpSpPr/>
            <p:nvPr/>
          </p:nvGrpSpPr>
          <p:grpSpPr>
            <a:xfrm>
              <a:off x="1772611" y="149824205"/>
              <a:ext cx="2145711035" cy="1860319946"/>
              <a:chOff x="0" y="0"/>
              <a:chExt cx="2147483647" cy="2147483647"/>
            </a:xfrm>
          </p:grpSpPr>
          <p:pic>
            <p:nvPicPr>
              <p:cNvPr id="77" name="Shape 77"/>
              <p:cNvPicPr preferRelativeResize="0"/>
              <p:nvPr/>
            </p:nvPicPr>
            <p:blipFill rotWithShape="1">
              <a:blip r:embed="rId5">
                <a:alphaModFix/>
              </a:blip>
              <a:srcRect/>
              <a:stretch/>
            </p:blipFill>
            <p:spPr>
              <a:xfrm>
                <a:off x="3656791" y="0"/>
                <a:ext cx="2143826855" cy="2147483647"/>
              </a:xfrm>
              <a:prstGeom prst="rect">
                <a:avLst/>
              </a:prstGeom>
              <a:noFill/>
              <a:ln>
                <a:noFill/>
              </a:ln>
            </p:spPr>
          </p:pic>
          <p:sp>
            <p:nvSpPr>
              <p:cNvPr id="78" name="Shape 78"/>
              <p:cNvSpPr txBox="1"/>
              <p:nvPr/>
            </p:nvSpPr>
            <p:spPr>
              <a:xfrm>
                <a:off x="0" y="1057331357"/>
                <a:ext cx="0" cy="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lt1"/>
                  </a:solidFill>
                  <a:latin typeface="Arial"/>
                  <a:ea typeface="Arial"/>
                  <a:cs typeface="Arial"/>
                  <a:sym typeface="Arial"/>
                </a:endParaRPr>
              </a:p>
            </p:txBody>
          </p:sp>
        </p:grpSp>
      </p:grpSp>
      <p:pic>
        <p:nvPicPr>
          <p:cNvPr id="79" name="Shape 79"/>
          <p:cNvPicPr preferRelativeResize="0"/>
          <p:nvPr/>
        </p:nvPicPr>
        <p:blipFill rotWithShape="1">
          <a:blip r:embed="rId6">
            <a:alphaModFix/>
          </a:blip>
          <a:srcRect/>
          <a:stretch/>
        </p:blipFill>
        <p:spPr>
          <a:xfrm>
            <a:off x="7337425" y="6257925"/>
            <a:ext cx="1752600" cy="533399"/>
          </a:xfrm>
          <a:prstGeom prst="rect">
            <a:avLst/>
          </a:prstGeom>
          <a:noFill/>
          <a:ln>
            <a:noFill/>
          </a:ln>
        </p:spPr>
      </p:pic>
      <p:sp>
        <p:nvSpPr>
          <p:cNvPr id="80" name="Shape 80"/>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81" name="Shape 81"/>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16204" algn="l" rtl="0">
              <a:spcBef>
                <a:spcPts val="520"/>
              </a:spcBef>
              <a:spcAft>
                <a:spcPts val="0"/>
              </a:spcAft>
              <a:buClr>
                <a:srgbClr val="0BD0D9"/>
              </a:buClr>
              <a:buFont typeface="Merriweather"/>
              <a:buChar char="●"/>
              <a:defRPr/>
            </a:lvl1pPr>
            <a:lvl2pPr marL="639763" marR="0" indent="-116522" algn="l" rtl="0">
              <a:spcBef>
                <a:spcPts val="480"/>
              </a:spcBef>
              <a:spcAft>
                <a:spcPts val="0"/>
              </a:spcAft>
              <a:buClr>
                <a:schemeClr val="accent1"/>
              </a:buClr>
              <a:buFont typeface="Merriweather"/>
              <a:buChar char="●"/>
              <a:defRPr/>
            </a:lvl2pPr>
            <a:lvl3pPr marL="914400" marR="0" indent="-160655" algn="l" rtl="0">
              <a:spcBef>
                <a:spcPts val="420"/>
              </a:spcBef>
              <a:spcAft>
                <a:spcPts val="0"/>
              </a:spcAft>
              <a:buClr>
                <a:schemeClr val="accent2"/>
              </a:buClr>
              <a:buFont typeface="Merriweather"/>
              <a:buChar char="●"/>
              <a:defRPr/>
            </a:lvl3pPr>
            <a:lvl4pPr marL="1187450" marR="0" indent="-127000" algn="l" rtl="0">
              <a:spcBef>
                <a:spcPts val="400"/>
              </a:spcBef>
              <a:spcAft>
                <a:spcPts val="0"/>
              </a:spcAft>
              <a:buClr>
                <a:srgbClr val="0BD0D9"/>
              </a:buClr>
              <a:buFont typeface="Merriweather"/>
              <a:buChar char="●"/>
              <a:defRPr/>
            </a:lvl4pPr>
            <a:lvl5pPr marL="1462088" marR="0" indent="-134937" algn="l" rtl="0">
              <a:spcBef>
                <a:spcPts val="400"/>
              </a:spcBef>
              <a:spcAft>
                <a:spcPts val="0"/>
              </a:spcAft>
              <a:buClr>
                <a:srgbClr val="10CF9B"/>
              </a:buClr>
              <a:buFont typeface="Merriweather"/>
              <a:buChar char="●"/>
              <a:defRPr/>
            </a:lvl5pPr>
            <a:lvl6pPr marL="1737360" marR="0" indent="-121920" algn="l" rtl="0">
              <a:spcBef>
                <a:spcPts val="360"/>
              </a:spcBef>
              <a:buClr>
                <a:schemeClr val="accent5"/>
              </a:buClr>
              <a:buFont typeface="Merriweather"/>
              <a:buChar char="●"/>
              <a:defRPr/>
            </a:lvl6pPr>
            <a:lvl7pPr marL="1920240" marR="0" indent="-111760" algn="l" rtl="0">
              <a:spcBef>
                <a:spcPts val="320"/>
              </a:spcBef>
              <a:buClr>
                <a:schemeClr val="accent6"/>
              </a:buClr>
              <a:buFont typeface="Merriweather"/>
              <a:buChar char="●"/>
              <a:defRPr/>
            </a:lvl7pPr>
            <a:lvl8pPr marL="2194560" marR="0" indent="-86360" algn="l" rtl="0">
              <a:spcBef>
                <a:spcPts val="320"/>
              </a:spcBef>
              <a:buClr>
                <a:schemeClr val="lt2"/>
              </a:buClr>
              <a:buFont typeface="Merriweather"/>
              <a:buChar char="•"/>
              <a:defRPr/>
            </a:lvl8pPr>
            <a:lvl9pPr marL="2468880" marR="0" indent="-93979" algn="l" rtl="0">
              <a:spcBef>
                <a:spcPts val="280"/>
              </a:spcBef>
              <a:buClr>
                <a:schemeClr val="lt2"/>
              </a:buClr>
              <a:buFont typeface="Merriweather"/>
              <a:buChar char="•"/>
              <a:defRPr/>
            </a:lvl9pPr>
          </a:lstStyle>
          <a:p>
            <a:endParaRPr/>
          </a:p>
        </p:txBody>
      </p:sp>
      <p:sp>
        <p:nvSpPr>
          <p:cNvPr id="82" name="Shape 82"/>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3" name="Shape 83"/>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84" name="Shape 84"/>
          <p:cNvSpPr txBox="1">
            <a:spLocks noGrp="1"/>
          </p:cNvSpPr>
          <p:nvPr>
            <p:ph type="sldNum" idx="12"/>
          </p:nvPr>
        </p:nvSpPr>
        <p:spPr>
          <a:xfrm>
            <a:off x="7924800" y="6356350"/>
            <a:ext cx="762000" cy="365125"/>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7"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88"/>
        <p:cNvGrpSpPr/>
        <p:nvPr/>
      </p:nvGrpSpPr>
      <p:grpSpPr>
        <a:xfrm>
          <a:off x="0" y="0"/>
          <a:ext cx="0" cy="0"/>
          <a:chOff x="0" y="0"/>
          <a:chExt cx="0" cy="0"/>
        </a:xfrm>
      </p:grpSpPr>
      <p:sp>
        <p:nvSpPr>
          <p:cNvPr id="89" name="Shape 89"/>
          <p:cNvSpPr/>
          <p:nvPr/>
        </p:nvSpPr>
        <p:spPr>
          <a:xfrm rot="-10379999" flipH="1">
            <a:off x="3165475" y="1108074"/>
            <a:ext cx="5257799" cy="4114799"/>
          </a:xfrm>
          <a:custGeom>
            <a:avLst/>
            <a:gdLst/>
            <a:ahLst/>
            <a:cxnLst/>
            <a:rect l="0" t="0" r="0" b="0"/>
            <a:pathLst>
              <a:path w="5257800" h="4114800" extrusionOk="0">
                <a:moveTo>
                  <a:pt x="0" y="0"/>
                </a:moveTo>
                <a:lnTo>
                  <a:pt x="5107774" y="0"/>
                </a:lnTo>
                <a:lnTo>
                  <a:pt x="5257800" y="150026"/>
                </a:lnTo>
                <a:lnTo>
                  <a:pt x="5257800" y="4114800"/>
                </a:lnTo>
                <a:lnTo>
                  <a:pt x="0" y="4114800"/>
                </a:lnTo>
                <a:lnTo>
                  <a:pt x="0" y="0"/>
                </a:lnTo>
                <a:close/>
              </a:path>
            </a:pathLst>
          </a:custGeom>
          <a:solidFill>
            <a:srgbClr val="FFFFFF"/>
          </a:solidFill>
          <a:ln w="9525" cap="rnd" cmpd="sng">
            <a:solidFill>
              <a:srgbClr val="C0C0C0"/>
            </a:solidFill>
            <a:prstDash val="solid"/>
            <a:round/>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90" name="Shape 90"/>
          <p:cNvSpPr/>
          <p:nvPr/>
        </p:nvSpPr>
        <p:spPr>
          <a:xfrm rot="-10379999" flipH="1">
            <a:off x="8004175" y="5359399"/>
            <a:ext cx="155574" cy="155574"/>
          </a:xfrm>
          <a:prstGeom prst="rtTriangle">
            <a:avLst/>
          </a:prstGeom>
          <a:solidFill>
            <a:srgbClr val="FFFFFF"/>
          </a:solidFill>
          <a:ln w="12700" cap="rnd" cmpd="sng">
            <a:solidFill>
              <a:srgbClr val="FFFFFF"/>
            </a:solidFill>
            <a:prstDash val="solid"/>
            <a:bevel/>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91" name="Shape 91"/>
          <p:cNvSpPr/>
          <p:nvPr/>
        </p:nvSpPr>
        <p:spPr>
          <a:xfrm rot="10800000" flipH="1">
            <a:off x="-9525" y="5816600"/>
            <a:ext cx="9163050" cy="1041400"/>
          </a:xfrm>
          <a:custGeom>
            <a:avLst/>
            <a:gdLst/>
            <a:ahLst/>
            <a:cxnLst/>
            <a:rect l="0" t="0" r="0" b="0"/>
            <a:pathLst>
              <a:path w="5772" h="656" extrusionOk="0">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rgbClr val="0079AF">
                  <a:alpha val="44705"/>
                </a:srgbClr>
              </a:gs>
              <a:gs pos="100000">
                <a:srgbClr val="00EBF8">
                  <a:alpha val="54901"/>
                </a:srgbClr>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92" name="Shape 92"/>
          <p:cNvSpPr/>
          <p:nvPr/>
        </p:nvSpPr>
        <p:spPr>
          <a:xfrm rot="10800000" flipH="1">
            <a:off x="4381500" y="6219825"/>
            <a:ext cx="4762500" cy="638174"/>
          </a:xfrm>
          <a:custGeom>
            <a:avLst/>
            <a:gdLst/>
            <a:ahLst/>
            <a:cxnLst/>
            <a:rect l="0" t="0" r="0" b="0"/>
            <a:pathLst>
              <a:path w="3000" h="595" extrusionOk="0">
                <a:moveTo>
                  <a:pt x="0" y="0"/>
                </a:moveTo>
                <a:cubicBezTo>
                  <a:pt x="174" y="102"/>
                  <a:pt x="1168" y="533"/>
                  <a:pt x="1668" y="564"/>
                </a:cubicBezTo>
                <a:cubicBezTo>
                  <a:pt x="2168" y="595"/>
                  <a:pt x="2778" y="279"/>
                  <a:pt x="3000" y="186"/>
                </a:cubicBezTo>
                <a:lnTo>
                  <a:pt x="3000" y="6"/>
                </a:lnTo>
                <a:lnTo>
                  <a:pt x="0" y="0"/>
                </a:lnTo>
                <a:close/>
              </a:path>
            </a:pathLst>
          </a:custGeom>
          <a:gradFill>
            <a:gsLst>
              <a:gs pos="0">
                <a:srgbClr val="00ADB6"/>
              </a:gs>
              <a:gs pos="80000">
                <a:srgbClr val="009BE5"/>
              </a:gs>
              <a:gs pos="100000">
                <a:srgbClr val="009BE5"/>
              </a:gs>
            </a:gsLst>
            <a:lin ang="5400000" scaled="0"/>
          </a:gradFill>
          <a:ln>
            <a:noFill/>
          </a:ln>
        </p:spPr>
        <p:txBody>
          <a:bodyPr lIns="91425" tIns="45700" rIns="91425" bIns="45700" anchor="t"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93" name="Shape 93"/>
          <p:cNvSpPr txBox="1">
            <a:spLocks noGrp="1"/>
          </p:cNvSpPr>
          <p:nvPr>
            <p:ph type="title"/>
          </p:nvPr>
        </p:nvSpPr>
        <p:spPr>
          <a:xfrm>
            <a:off x="457200" y="704850"/>
            <a:ext cx="8229600" cy="1143000"/>
          </a:xfrm>
          <a:prstGeom prst="rect">
            <a:avLst/>
          </a:prstGeom>
          <a:noFill/>
          <a:ln>
            <a:noFill/>
          </a:ln>
        </p:spPr>
        <p:txBody>
          <a:bodyPr lIns="91425" tIns="91425" rIns="91425" bIns="91425" anchor="b" anchorCtr="0"/>
          <a:lstStyle>
            <a:lvl1pPr marL="0" marR="0" indent="0" algn="l" rtl="0">
              <a:spcBef>
                <a:spcPts val="0"/>
              </a:spcBef>
              <a:spcAft>
                <a:spcPts val="0"/>
              </a:spcAft>
              <a:defRPr/>
            </a:lvl1pPr>
            <a:lvl2pPr marL="0" marR="0" indent="0" algn="l" rtl="0">
              <a:spcBef>
                <a:spcPts val="0"/>
              </a:spcBef>
              <a:spcAft>
                <a:spcPts val="0"/>
              </a:spcAft>
              <a:defRPr/>
            </a:lvl2pPr>
            <a:lvl3pPr marL="0" marR="0" indent="0" algn="l" rtl="0">
              <a:spcBef>
                <a:spcPts val="0"/>
              </a:spcBef>
              <a:spcAft>
                <a:spcPts val="0"/>
              </a:spcAft>
              <a:defRPr/>
            </a:lvl3pPr>
            <a:lvl4pPr marL="0" marR="0" indent="0" algn="l" rtl="0">
              <a:spcBef>
                <a:spcPts val="0"/>
              </a:spcBef>
              <a:spcAft>
                <a:spcPts val="0"/>
              </a:spcAft>
              <a:defRPr/>
            </a:lvl4pPr>
            <a:lvl5pPr marL="0" marR="0" indent="0" algn="l" rtl="0">
              <a:spcBef>
                <a:spcPts val="0"/>
              </a:spcBef>
              <a:spcAft>
                <a:spcPts val="0"/>
              </a:spcAft>
              <a:defRPr/>
            </a:lvl5pPr>
            <a:lvl6pPr marL="457200" marR="0" indent="0" algn="l" rtl="0">
              <a:spcBef>
                <a:spcPts val="0"/>
              </a:spcBef>
              <a:spcAft>
                <a:spcPts val="0"/>
              </a:spcAft>
              <a:defRPr/>
            </a:lvl6pPr>
            <a:lvl7pPr marL="914400" marR="0" indent="0" algn="l" rtl="0">
              <a:spcBef>
                <a:spcPts val="0"/>
              </a:spcBef>
              <a:spcAft>
                <a:spcPts val="0"/>
              </a:spcAft>
              <a:defRPr/>
            </a:lvl7pPr>
            <a:lvl8pPr marL="1371600" marR="0" indent="0" algn="l" rtl="0">
              <a:spcBef>
                <a:spcPts val="0"/>
              </a:spcBef>
              <a:spcAft>
                <a:spcPts val="0"/>
              </a:spcAft>
              <a:defRPr/>
            </a:lvl8pPr>
            <a:lvl9pPr marL="1828800" marR="0" indent="0" algn="l" rtl="0">
              <a:spcBef>
                <a:spcPts val="0"/>
              </a:spcBef>
              <a:spcAft>
                <a:spcPts val="0"/>
              </a:spcAft>
              <a:defRPr/>
            </a:lvl9pPr>
          </a:lstStyle>
          <a:p>
            <a:endParaRPr/>
          </a:p>
        </p:txBody>
      </p:sp>
      <p:sp>
        <p:nvSpPr>
          <p:cNvPr id="94" name="Shape 94"/>
          <p:cNvSpPr txBox="1">
            <a:spLocks noGrp="1"/>
          </p:cNvSpPr>
          <p:nvPr>
            <p:ph type="body" idx="1"/>
          </p:nvPr>
        </p:nvSpPr>
        <p:spPr>
          <a:xfrm>
            <a:off x="457200" y="1935161"/>
            <a:ext cx="8229600" cy="4389436"/>
          </a:xfrm>
          <a:prstGeom prst="rect">
            <a:avLst/>
          </a:prstGeom>
          <a:noFill/>
          <a:ln>
            <a:noFill/>
          </a:ln>
        </p:spPr>
        <p:txBody>
          <a:bodyPr lIns="91425" tIns="91425" rIns="91425" bIns="91425" anchor="t" anchorCtr="0"/>
          <a:lstStyle>
            <a:lvl1pPr marL="273050" marR="0" indent="-116204" algn="l" rtl="0">
              <a:spcBef>
                <a:spcPts val="520"/>
              </a:spcBef>
              <a:spcAft>
                <a:spcPts val="0"/>
              </a:spcAft>
              <a:buClr>
                <a:srgbClr val="0BD0D9"/>
              </a:buClr>
              <a:buFont typeface="Merriweather"/>
              <a:buChar char="●"/>
              <a:defRPr/>
            </a:lvl1pPr>
            <a:lvl2pPr marL="639763" marR="0" indent="-116522" algn="l" rtl="0">
              <a:spcBef>
                <a:spcPts val="480"/>
              </a:spcBef>
              <a:spcAft>
                <a:spcPts val="0"/>
              </a:spcAft>
              <a:buClr>
                <a:schemeClr val="accent1"/>
              </a:buClr>
              <a:buFont typeface="Merriweather"/>
              <a:buChar char="●"/>
              <a:defRPr/>
            </a:lvl2pPr>
            <a:lvl3pPr marL="914400" marR="0" indent="-160655" algn="l" rtl="0">
              <a:spcBef>
                <a:spcPts val="420"/>
              </a:spcBef>
              <a:spcAft>
                <a:spcPts val="0"/>
              </a:spcAft>
              <a:buClr>
                <a:schemeClr val="accent2"/>
              </a:buClr>
              <a:buFont typeface="Merriweather"/>
              <a:buChar char="●"/>
              <a:defRPr/>
            </a:lvl3pPr>
            <a:lvl4pPr marL="1187450" marR="0" indent="-127000" algn="l" rtl="0">
              <a:spcBef>
                <a:spcPts val="400"/>
              </a:spcBef>
              <a:spcAft>
                <a:spcPts val="0"/>
              </a:spcAft>
              <a:buClr>
                <a:srgbClr val="0BD0D9"/>
              </a:buClr>
              <a:buFont typeface="Merriweather"/>
              <a:buChar char="●"/>
              <a:defRPr/>
            </a:lvl4pPr>
            <a:lvl5pPr marL="1462088" marR="0" indent="-134937" algn="l" rtl="0">
              <a:spcBef>
                <a:spcPts val="400"/>
              </a:spcBef>
              <a:spcAft>
                <a:spcPts val="0"/>
              </a:spcAft>
              <a:buClr>
                <a:srgbClr val="10CF9B"/>
              </a:buClr>
              <a:buFont typeface="Merriweather"/>
              <a:buChar char="●"/>
              <a:defRPr/>
            </a:lvl5pPr>
            <a:lvl6pPr marL="1737360" marR="0" indent="-121920" algn="l" rtl="0">
              <a:spcBef>
                <a:spcPts val="360"/>
              </a:spcBef>
              <a:buClr>
                <a:schemeClr val="accent5"/>
              </a:buClr>
              <a:buFont typeface="Merriweather"/>
              <a:buChar char="●"/>
              <a:defRPr/>
            </a:lvl6pPr>
            <a:lvl7pPr marL="1920240" marR="0" indent="-111760" algn="l" rtl="0">
              <a:spcBef>
                <a:spcPts val="320"/>
              </a:spcBef>
              <a:buClr>
                <a:schemeClr val="accent6"/>
              </a:buClr>
              <a:buFont typeface="Merriweather"/>
              <a:buChar char="●"/>
              <a:defRPr/>
            </a:lvl7pPr>
            <a:lvl8pPr marL="2194560" marR="0" indent="-86360" algn="l" rtl="0">
              <a:spcBef>
                <a:spcPts val="320"/>
              </a:spcBef>
              <a:buClr>
                <a:schemeClr val="dk2"/>
              </a:buClr>
              <a:buFont typeface="Merriweather"/>
              <a:buChar char="•"/>
              <a:defRPr/>
            </a:lvl8pPr>
            <a:lvl9pPr marL="2468880" marR="0" indent="-93979" algn="l" rtl="0">
              <a:spcBef>
                <a:spcPts val="280"/>
              </a:spcBef>
              <a:buClr>
                <a:schemeClr val="dk2"/>
              </a:buClr>
              <a:buFont typeface="Merriweather"/>
              <a:buChar char="•"/>
              <a:defRPr/>
            </a:lvl9pPr>
          </a:lstStyle>
          <a:p>
            <a:endParaRPr/>
          </a:p>
        </p:txBody>
      </p:sp>
      <p:sp>
        <p:nvSpPr>
          <p:cNvPr id="95" name="Shape 95"/>
          <p:cNvSpPr txBox="1">
            <a:spLocks noGrp="1"/>
          </p:cNvSpPr>
          <p:nvPr>
            <p:ph type="dt" idx="10"/>
          </p:nvPr>
        </p:nvSpPr>
        <p:spPr>
          <a:xfrm>
            <a:off x="457200" y="6356350"/>
            <a:ext cx="21335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6" name="Shape 96"/>
          <p:cNvSpPr txBox="1">
            <a:spLocks noGrp="1"/>
          </p:cNvSpPr>
          <p:nvPr>
            <p:ph type="ftr" idx="11"/>
          </p:nvPr>
        </p:nvSpPr>
        <p:spPr>
          <a:xfrm>
            <a:off x="2667000" y="6356350"/>
            <a:ext cx="3352799" cy="365125"/>
          </a:xfrm>
          <a:prstGeom prst="rect">
            <a:avLst/>
          </a:prstGeom>
          <a:noFill/>
          <a:ln>
            <a:noFill/>
          </a:ln>
        </p:spPr>
        <p:txBody>
          <a:bodyPr lIns="91425" tIns="91425" rIns="91425" bIns="91425" anchor="b" anchorCtr="0"/>
          <a:lstStyle>
            <a:lvl1pPr marL="0" marR="0" indent="0" algn="l" rtl="0">
              <a:spcBef>
                <a:spcPts val="0"/>
              </a:spcBef>
              <a:defRPr/>
            </a:lvl1pPr>
            <a:lvl2pPr marL="457200" marR="0" indent="0" algn="l" rtl="0">
              <a:spcBef>
                <a:spcPts val="0"/>
              </a:spcBef>
              <a:defRPr/>
            </a:lvl2pPr>
            <a:lvl3pPr marL="914400" marR="0" indent="0" algn="l" rtl="0">
              <a:spcBef>
                <a:spcPts val="0"/>
              </a:spcBef>
              <a:defRPr/>
            </a:lvl3pPr>
            <a:lvl4pPr marL="1371600" marR="0" indent="0" algn="l" rtl="0">
              <a:spcBef>
                <a:spcPts val="0"/>
              </a:spcBef>
              <a:defRPr/>
            </a:lvl4pPr>
            <a:lvl5pPr marL="1828800" marR="0" indent="0" algn="l" rtl="0">
              <a:spcBef>
                <a:spcPts val="0"/>
              </a:spcBef>
              <a:defRPr/>
            </a:lvl5pPr>
            <a:lvl6pPr marL="2286000" marR="0" indent="0" algn="l" rtl="0">
              <a:spcBef>
                <a:spcPts val="0"/>
              </a:spcBef>
              <a:defRPr/>
            </a:lvl6pPr>
            <a:lvl7pPr marL="2743200" marR="0" indent="0" algn="l" rtl="0">
              <a:spcBef>
                <a:spcPts val="0"/>
              </a:spcBef>
              <a:defRPr/>
            </a:lvl7pPr>
            <a:lvl8pPr marL="3200400" marR="0" indent="0" algn="l" rtl="0">
              <a:spcBef>
                <a:spcPts val="0"/>
              </a:spcBef>
              <a:defRPr/>
            </a:lvl8pPr>
            <a:lvl9pPr marL="3657600" marR="0" indent="0" algn="l" rtl="0">
              <a:spcBef>
                <a:spcPts val="0"/>
              </a:spcBef>
              <a:defRPr/>
            </a:lvl9pPr>
          </a:lstStyle>
          <a:p>
            <a:endParaRPr/>
          </a:p>
        </p:txBody>
      </p:sp>
      <p:sp>
        <p:nvSpPr>
          <p:cNvPr id="97" name="Shape 97"/>
          <p:cNvSpPr txBox="1">
            <a:spLocks noGrp="1"/>
          </p:cNvSpPr>
          <p:nvPr>
            <p:ph type="sldNum" idx="12"/>
          </p:nvPr>
        </p:nvSpPr>
        <p:spPr>
          <a:xfrm>
            <a:off x="8077200" y="6356350"/>
            <a:ext cx="609599" cy="365125"/>
          </a:xfrm>
          <a:prstGeom prst="rect">
            <a:avLst/>
          </a:prstGeom>
          <a:noFill/>
          <a:ln>
            <a:noFill/>
          </a:ln>
        </p:spPr>
        <p:txBody>
          <a:bodyPr lIns="91425" tIns="91425" rIns="91425" bIns="91425" anchor="b" anchorCtr="0">
            <a:noAutofit/>
          </a:bodyPr>
          <a:lstStyle/>
          <a:p>
            <a:pPr marL="0" lvl="0" indent="-88900">
              <a:spcBef>
                <a:spcPts val="0"/>
              </a:spcBef>
              <a:buClr>
                <a:srgbClr val="000000"/>
              </a:buClr>
              <a:buFont typeface="Arial"/>
              <a:buChar char="●"/>
            </a:pPr>
            <a:endParaRPr/>
          </a:p>
          <a:p>
            <a:pPr marL="457200" lvl="1" indent="-88900">
              <a:spcBef>
                <a:spcPts val="0"/>
              </a:spcBef>
              <a:buClr>
                <a:srgbClr val="000000"/>
              </a:buClr>
              <a:buFont typeface="Courier New"/>
              <a:buChar char="o"/>
            </a:pPr>
            <a:endParaRPr/>
          </a:p>
          <a:p>
            <a:pPr marL="914400" lvl="2" indent="-88900">
              <a:spcBef>
                <a:spcPts val="0"/>
              </a:spcBef>
              <a:buClr>
                <a:srgbClr val="000000"/>
              </a:buClr>
              <a:buFont typeface="Wingdings"/>
              <a:buChar char="§"/>
            </a:pPr>
            <a:endParaRPr/>
          </a:p>
          <a:p>
            <a:pPr marL="1371600" lvl="3" indent="-88900">
              <a:spcBef>
                <a:spcPts val="0"/>
              </a:spcBef>
              <a:buClr>
                <a:srgbClr val="000000"/>
              </a:buClr>
              <a:buFont typeface="Arial"/>
              <a:buChar char="●"/>
            </a:pPr>
            <a:endParaRPr/>
          </a:p>
          <a:p>
            <a:pPr marL="1828800" lvl="4" indent="-88900">
              <a:spcBef>
                <a:spcPts val="0"/>
              </a:spcBef>
              <a:buClr>
                <a:srgbClr val="000000"/>
              </a:buClr>
              <a:buFont typeface="Courier New"/>
              <a:buChar char="o"/>
            </a:pPr>
            <a:endParaRPr/>
          </a:p>
          <a:p>
            <a:pPr marL="2286000" lvl="5" indent="-88900">
              <a:spcBef>
                <a:spcPts val="0"/>
              </a:spcBef>
              <a:buClr>
                <a:srgbClr val="000000"/>
              </a:buClr>
              <a:buFont typeface="Wingdings"/>
              <a:buChar char="§"/>
            </a:pPr>
            <a:endParaRPr/>
          </a:p>
          <a:p>
            <a:pPr marL="2743200" lvl="6" indent="-88900">
              <a:spcBef>
                <a:spcPts val="0"/>
              </a:spcBef>
              <a:buClr>
                <a:srgbClr val="000000"/>
              </a:buClr>
              <a:buFont typeface="Arial"/>
              <a:buChar char="●"/>
            </a:pPr>
            <a:endParaRPr/>
          </a:p>
          <a:p>
            <a:pPr marL="3200400" lvl="7" indent="-88900">
              <a:spcBef>
                <a:spcPts val="0"/>
              </a:spcBef>
              <a:buClr>
                <a:srgbClr val="000000"/>
              </a:buClr>
              <a:buFont typeface="Courier New"/>
              <a:buChar char="o"/>
            </a:pPr>
            <a:endParaRPr/>
          </a:p>
          <a:p>
            <a:pPr marL="3657600" lvl="8" indent="-88900">
              <a:spcBef>
                <a:spcPts val="0"/>
              </a:spcBef>
              <a:buClr>
                <a:srgbClr val="000000"/>
              </a:buClr>
              <a:buFont typeface="Wingdings"/>
              <a:buChar char="§"/>
            </a:pPr>
            <a:endParaRPr/>
          </a:p>
        </p:txBody>
      </p:sp>
    </p:spTree>
  </p:cSld>
  <p:clrMap bg1="lt1" tx1="dk1" bg2="dk2" tx2="lt2" accent1="accent1" accent2="accent2" accent3="accent3" accent4="accent4" accent5="accent5" accent6="accent6" hlink="hlink" folHlink="folHlink"/>
  <p:sldLayoutIdLst>
    <p:sldLayoutId id="2147483658" r:id="rId1"/>
  </p:sldLayoutIdLst>
  <p:hf sldNum="0" hdr="0" ftr="0" dt="0"/>
  <p:txStyles>
    <p:title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p:titleStyle>
    <p:body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bodyStyle>
    <p:otherStyle>
      <a:defPPr marR="0" algn="l" rtl="0">
        <a:lnSpc>
          <a:spcPct val="100000"/>
        </a:lnSpc>
        <a:spcBef>
          <a:spcPts val="0"/>
        </a:spcBef>
        <a:spcAft>
          <a:spcPts val="0"/>
        </a:spcAft>
      </a:defPPr>
      <a:lvl1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1pPr>
      <a:lvl2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2pPr>
      <a:lvl3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3pPr>
      <a:lvl4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4pPr>
      <a:lvl5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5pPr>
      <a:lvl6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6pPr>
      <a:lvl7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7pPr>
      <a:lvl8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8pPr>
      <a:lvl9pPr marR="0" algn="l" rtl="0">
        <a:lnSpc>
          <a:spcPct val="100000"/>
        </a:lnSpc>
        <a:spcBef>
          <a:spcPts val="0"/>
        </a:spcBef>
        <a:spcAft>
          <a:spcPts val="0"/>
        </a:spcAft>
        <a:buNone/>
        <a:defRPr sz="1400" b="0" i="0" u="none" strike="noStrike" cap="none" baseline="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22.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25.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16.png"/></Relationships>
</file>

<file path=ppt/slides/_rels/slide2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6.xml"/><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0.xml"/><Relationship Id="rId1" Type="http://schemas.openxmlformats.org/officeDocument/2006/relationships/slideLayout" Target="../slideLayouts/slideLayout4.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102"/>
        <p:cNvGrpSpPr/>
        <p:nvPr/>
      </p:nvGrpSpPr>
      <p:grpSpPr>
        <a:xfrm>
          <a:off x="0" y="0"/>
          <a:ext cx="0" cy="0"/>
          <a:chOff x="0" y="0"/>
          <a:chExt cx="0" cy="0"/>
        </a:xfrm>
      </p:grpSpPr>
      <p:sp>
        <p:nvSpPr>
          <p:cNvPr id="103" name="Shape 103"/>
          <p:cNvSpPr/>
          <p:nvPr/>
        </p:nvSpPr>
        <p:spPr>
          <a:xfrm rot="-300000">
            <a:off x="1268412" y="522286"/>
            <a:ext cx="6970711" cy="5714999"/>
          </a:xfrm>
          <a:prstGeom prst="horizontalScroll">
            <a:avLst>
              <a:gd name="adj" fmla="val 3786"/>
            </a:avLst>
          </a:prstGeom>
          <a:solidFill>
            <a:srgbClr val="8ADFFF"/>
          </a:solidFill>
          <a:ln w="9525" cap="rnd" cmpd="sng">
            <a:solidFill>
              <a:schemeClr val="dk1"/>
            </a:solidFill>
            <a:prstDash val="solid"/>
            <a:miter/>
            <a:headEnd type="none" w="med" len="med"/>
            <a:tailEnd type="none" w="med" len="med"/>
          </a:ln>
        </p:spPr>
        <p:txBody>
          <a:bodyPr lIns="91425" tIns="45700" rIns="91425" bIns="45700" anchor="ctr" anchorCtr="1">
            <a:noAutofit/>
          </a:bodyPr>
          <a:lstStyle/>
          <a:p>
            <a:pPr marL="0" marR="0" lvl="0" indent="0" algn="ctr" rtl="0">
              <a:lnSpc>
                <a:spcPct val="100000"/>
              </a:lnSpc>
              <a:spcBef>
                <a:spcPts val="0"/>
              </a:spcBef>
              <a:spcAft>
                <a:spcPts val="0"/>
              </a:spcAft>
              <a:buClr>
                <a:srgbClr val="000000"/>
              </a:buClr>
              <a:buSzPct val="25000"/>
              <a:buFont typeface="Calibri"/>
              <a:buNone/>
            </a:pPr>
            <a:r>
              <a:rPr lang="en-US" sz="6600" b="0" i="0" u="none" strike="noStrike" cap="none" baseline="0">
                <a:solidFill>
                  <a:srgbClr val="000000"/>
                </a:solidFill>
                <a:latin typeface="Calibri"/>
                <a:ea typeface="Calibri"/>
                <a:cs typeface="Calibri"/>
                <a:sym typeface="Calibri"/>
              </a:rPr>
              <a:t>Non-classroom Settings</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sp>
        <p:nvSpPr>
          <p:cNvPr id="200" name="Shape 200"/>
          <p:cNvSpPr txBox="1">
            <a:spLocks noGrp="1"/>
          </p:cNvSpPr>
          <p:nvPr>
            <p:ph type="body" idx="1"/>
          </p:nvPr>
        </p:nvSpPr>
        <p:spPr>
          <a:xfrm>
            <a:off x="685800" y="1752600"/>
            <a:ext cx="7772400"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400" b="0" i="0" u="none" strike="noStrike" cap="none" baseline="0">
                <a:solidFill>
                  <a:schemeClr val="dk1"/>
                </a:solidFill>
                <a:latin typeface="Merriweather"/>
                <a:ea typeface="Merriweather"/>
                <a:cs typeface="Merriweather"/>
                <a:sym typeface="Merriweather"/>
              </a:rPr>
              <a:t>	Over 50% of referrals occurring on “buses” during daily transitions.</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Shape 206"/>
          <p:cNvSpPr txBox="1">
            <a:spLocks noGrp="1"/>
          </p:cNvSpPr>
          <p:nvPr>
            <p:ph type="title"/>
          </p:nvPr>
        </p:nvSpPr>
        <p:spPr>
          <a:xfrm>
            <a:off x="685800" y="304800"/>
            <a:ext cx="77724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Nonclassroom Settings</a:t>
            </a:r>
          </a:p>
        </p:txBody>
      </p:sp>
      <p:sp>
        <p:nvSpPr>
          <p:cNvPr id="207" name="Shape 207"/>
          <p:cNvSpPr txBox="1">
            <a:spLocks noGrp="1"/>
          </p:cNvSpPr>
          <p:nvPr>
            <p:ph type="body" idx="1"/>
          </p:nvPr>
        </p:nvSpPr>
        <p:spPr>
          <a:xfrm>
            <a:off x="685800" y="1676400"/>
            <a:ext cx="7772400" cy="4114800"/>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rgbClr val="0BD0D9"/>
              </a:buClr>
              <a:buSzPct val="95000"/>
              <a:buFont typeface="Merriweather"/>
              <a:buChar char="●"/>
            </a:pPr>
            <a:r>
              <a:rPr lang="en-US" sz="3200" b="0" i="0" u="none" strike="noStrike" cap="none" baseline="0">
                <a:solidFill>
                  <a:schemeClr val="dk1"/>
                </a:solidFill>
                <a:latin typeface="Merriweather"/>
                <a:ea typeface="Merriweather"/>
                <a:cs typeface="Merriweather"/>
                <a:sym typeface="Merriweather"/>
              </a:rPr>
              <a:t>Particular times or places where </a:t>
            </a:r>
            <a:r>
              <a:rPr lang="en-US" sz="3200" b="0" i="0" u="none" strike="noStrike" cap="none" baseline="0">
                <a:solidFill>
                  <a:srgbClr val="CC3300"/>
                </a:solidFill>
                <a:latin typeface="Merriweather"/>
                <a:ea typeface="Merriweather"/>
                <a:cs typeface="Merriweather"/>
                <a:sym typeface="Merriweather"/>
              </a:rPr>
              <a:t>supervision</a:t>
            </a:r>
            <a:r>
              <a:rPr lang="en-US" sz="3200" b="0" i="0" u="none" strike="noStrike" cap="none" baseline="0">
                <a:solidFill>
                  <a:schemeClr val="dk1"/>
                </a:solidFill>
                <a:latin typeface="Merriweather"/>
                <a:ea typeface="Merriweather"/>
                <a:cs typeface="Merriweather"/>
                <a:sym typeface="Merriweather"/>
              </a:rPr>
              <a:t> is emphasized:</a:t>
            </a:r>
          </a:p>
          <a:p>
            <a:pPr marL="639762" marR="0" lvl="1" indent="-246062" algn="l" rtl="0">
              <a:lnSpc>
                <a:spcPct val="90000"/>
              </a:lnSpc>
              <a:spcBef>
                <a:spcPts val="640"/>
              </a:spcBef>
              <a:spcAft>
                <a:spcPts val="0"/>
              </a:spcAft>
              <a:buClr>
                <a:schemeClr val="accent1"/>
              </a:buClr>
              <a:buSzPct val="85000"/>
              <a:buFont typeface="Merriweather"/>
              <a:buChar char="●"/>
            </a:pPr>
            <a:r>
              <a:rPr lang="en-US" sz="3200" b="0" i="0" u="none" strike="noStrike" cap="none" baseline="0">
                <a:solidFill>
                  <a:schemeClr val="dk1"/>
                </a:solidFill>
                <a:latin typeface="Merriweather"/>
                <a:ea typeface="Merriweather"/>
                <a:cs typeface="Merriweather"/>
                <a:sym typeface="Merriweather"/>
              </a:rPr>
              <a:t>Cafeteria, hallways, playgrounds, bathrooms</a:t>
            </a:r>
          </a:p>
          <a:p>
            <a:pPr marL="639762" marR="0" lvl="1" indent="-246062" algn="l" rtl="0">
              <a:lnSpc>
                <a:spcPct val="90000"/>
              </a:lnSpc>
              <a:spcBef>
                <a:spcPts val="640"/>
              </a:spcBef>
              <a:spcAft>
                <a:spcPts val="0"/>
              </a:spcAft>
              <a:buClr>
                <a:schemeClr val="accent1"/>
              </a:buClr>
              <a:buSzPct val="85000"/>
              <a:buFont typeface="Merriweather"/>
              <a:buChar char="●"/>
            </a:pPr>
            <a:r>
              <a:rPr lang="en-US" sz="3200" b="0" i="0" u="none" strike="noStrike" cap="none" baseline="0">
                <a:solidFill>
                  <a:schemeClr val="dk1"/>
                </a:solidFill>
                <a:latin typeface="Merriweather"/>
                <a:ea typeface="Merriweather"/>
                <a:cs typeface="Merriweather"/>
                <a:sym typeface="Merriweather"/>
              </a:rPr>
              <a:t>Buses &amp; bus loading zones, parking lots</a:t>
            </a:r>
          </a:p>
          <a:p>
            <a:pPr marL="639762" marR="0" lvl="1" indent="-246062" algn="l" rtl="0">
              <a:lnSpc>
                <a:spcPct val="90000"/>
              </a:lnSpc>
              <a:spcBef>
                <a:spcPts val="640"/>
              </a:spcBef>
              <a:spcAft>
                <a:spcPts val="0"/>
              </a:spcAft>
              <a:buClr>
                <a:schemeClr val="accent1"/>
              </a:buClr>
              <a:buSzPct val="85000"/>
              <a:buFont typeface="Merriweather"/>
              <a:buChar char="●"/>
            </a:pPr>
            <a:r>
              <a:rPr lang="en-US" sz="3200" b="0" i="0" u="none" strike="noStrike" cap="none" baseline="0">
                <a:solidFill>
                  <a:schemeClr val="dk1"/>
                </a:solidFill>
                <a:latin typeface="Merriweather"/>
                <a:ea typeface="Merriweather"/>
                <a:cs typeface="Merriweather"/>
                <a:sym typeface="Merriweather"/>
              </a:rPr>
              <a:t>Study halls, library, “free time”</a:t>
            </a:r>
          </a:p>
          <a:p>
            <a:pPr marL="639762" marR="0" lvl="1" indent="-246062" algn="l" rtl="0">
              <a:lnSpc>
                <a:spcPct val="90000"/>
              </a:lnSpc>
              <a:spcBef>
                <a:spcPts val="640"/>
              </a:spcBef>
              <a:spcAft>
                <a:spcPts val="0"/>
              </a:spcAft>
              <a:buClr>
                <a:schemeClr val="accent1"/>
              </a:buClr>
              <a:buSzPct val="85000"/>
              <a:buFont typeface="Merriweather"/>
              <a:buChar char="●"/>
            </a:pPr>
            <a:r>
              <a:rPr lang="en-US" sz="3200" b="0" i="0" u="none" strike="noStrike" cap="none" baseline="0">
                <a:solidFill>
                  <a:schemeClr val="dk1"/>
                </a:solidFill>
                <a:latin typeface="Merriweather"/>
                <a:ea typeface="Merriweather"/>
                <a:cs typeface="Merriweather"/>
                <a:sym typeface="Merriweather"/>
              </a:rPr>
              <a:t>Assemblies, sporting events, dances</a:t>
            </a:r>
          </a:p>
          <a:p>
            <a:pPr marL="273050" marR="0" lvl="0" indent="-273050" algn="l" rtl="0">
              <a:lnSpc>
                <a:spcPct val="90000"/>
              </a:lnSpc>
              <a:spcBef>
                <a:spcPts val="640"/>
              </a:spcBef>
              <a:spcAft>
                <a:spcPts val="0"/>
              </a:spcAft>
              <a:buClr>
                <a:srgbClr val="0BD0D9"/>
              </a:buClr>
              <a:buSzPct val="95000"/>
              <a:buFont typeface="Merriweather"/>
              <a:buChar char="●"/>
            </a:pPr>
            <a:r>
              <a:rPr lang="en-US" sz="3200" b="0" i="0" u="none" strike="noStrike" cap="none" baseline="0">
                <a:solidFill>
                  <a:schemeClr val="dk1"/>
                </a:solidFill>
                <a:latin typeface="Merriweather"/>
                <a:ea typeface="Merriweather"/>
                <a:cs typeface="Merriweather"/>
                <a:sym typeface="Merriweather"/>
              </a:rPr>
              <a:t>Wherever </a:t>
            </a:r>
            <a:r>
              <a:rPr lang="en-US" sz="3200" b="0" i="0" u="none" strike="noStrike" cap="none" baseline="0">
                <a:solidFill>
                  <a:srgbClr val="CC3300"/>
                </a:solidFill>
                <a:latin typeface="Merriweather"/>
                <a:ea typeface="Merriweather"/>
                <a:cs typeface="Merriweather"/>
                <a:sym typeface="Merriweather"/>
              </a:rPr>
              <a:t>instruction</a:t>
            </a:r>
            <a:r>
              <a:rPr lang="en-US" sz="3200" b="0" i="0" u="none" strike="noStrike" cap="none" baseline="0">
                <a:solidFill>
                  <a:schemeClr val="dk1"/>
                </a:solidFill>
                <a:latin typeface="Merriweather"/>
                <a:ea typeface="Merriweather"/>
                <a:cs typeface="Merriweather"/>
                <a:sym typeface="Merriweather"/>
              </a:rPr>
              <a:t> is not available as behavior management tool</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Shape 213"/>
          <p:cNvSpPr/>
          <p:nvPr/>
        </p:nvSpPr>
        <p:spPr>
          <a:xfrm>
            <a:off x="3352800" y="3292475"/>
            <a:ext cx="2362200" cy="2209799"/>
          </a:xfrm>
          <a:prstGeom prst="ellipse">
            <a:avLst/>
          </a:prstGeom>
          <a:noFill/>
          <a:ln w="63500" cap="rnd" cmpd="sng">
            <a:solidFill>
              <a:srgbClr val="99CC00"/>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14" name="Shape 214"/>
          <p:cNvSpPr/>
          <p:nvPr/>
        </p:nvSpPr>
        <p:spPr>
          <a:xfrm>
            <a:off x="4038600" y="2149475"/>
            <a:ext cx="2286000" cy="2209799"/>
          </a:xfrm>
          <a:prstGeom prst="ellipse">
            <a:avLst/>
          </a:prstGeom>
          <a:noFill/>
          <a:ln w="63500" cap="rnd" cmpd="sng">
            <a:solidFill>
              <a:srgbClr val="FF99C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15" name="Shape 215"/>
          <p:cNvSpPr/>
          <p:nvPr/>
        </p:nvSpPr>
        <p:spPr>
          <a:xfrm>
            <a:off x="2438400" y="1371600"/>
            <a:ext cx="4267199" cy="4511675"/>
          </a:xfrm>
          <a:prstGeom prst="ellipse">
            <a:avLst/>
          </a:prstGeom>
          <a:noFill/>
          <a:ln w="63500" cap="rnd" cmpd="sng">
            <a:solidFill>
              <a:srgbClr val="333399"/>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16" name="Shape 216"/>
          <p:cNvSpPr/>
          <p:nvPr/>
        </p:nvSpPr>
        <p:spPr>
          <a:xfrm>
            <a:off x="2743200" y="2149475"/>
            <a:ext cx="2209799" cy="2209799"/>
          </a:xfrm>
          <a:prstGeom prst="ellipse">
            <a:avLst/>
          </a:prstGeom>
          <a:noFill/>
          <a:ln w="63500" cap="rnd" cmpd="sng">
            <a:solidFill>
              <a:srgbClr val="00FFCC"/>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217" name="Shape 217"/>
          <p:cNvSpPr txBox="1"/>
          <p:nvPr/>
        </p:nvSpPr>
        <p:spPr>
          <a:xfrm rot="-3300000">
            <a:off x="2737642" y="3007517"/>
            <a:ext cx="1230311" cy="6095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SYSTEMS</a:t>
            </a:r>
          </a:p>
        </p:txBody>
      </p:sp>
      <p:sp>
        <p:nvSpPr>
          <p:cNvPr id="218" name="Shape 218"/>
          <p:cNvSpPr txBox="1"/>
          <p:nvPr/>
        </p:nvSpPr>
        <p:spPr>
          <a:xfrm>
            <a:off x="3568700" y="4594225"/>
            <a:ext cx="2571749" cy="342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PRACTICES</a:t>
            </a:r>
          </a:p>
        </p:txBody>
      </p:sp>
      <p:sp>
        <p:nvSpPr>
          <p:cNvPr id="219" name="Shape 219"/>
          <p:cNvSpPr txBox="1"/>
          <p:nvPr/>
        </p:nvSpPr>
        <p:spPr>
          <a:xfrm rot="2880000">
            <a:off x="4907756" y="2682080"/>
            <a:ext cx="747711" cy="6096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DATA</a:t>
            </a:r>
          </a:p>
        </p:txBody>
      </p:sp>
      <p:sp>
        <p:nvSpPr>
          <p:cNvPr id="220" name="Shape 220"/>
          <p:cNvSpPr txBox="1"/>
          <p:nvPr/>
        </p:nvSpPr>
        <p:spPr>
          <a:xfrm>
            <a:off x="-120650" y="2819400"/>
            <a:ext cx="2798762" cy="61753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Supporting</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Staff Behavior</a:t>
            </a:r>
          </a:p>
        </p:txBody>
      </p:sp>
      <p:sp>
        <p:nvSpPr>
          <p:cNvPr id="221" name="Shape 221"/>
          <p:cNvSpPr txBox="1"/>
          <p:nvPr/>
        </p:nvSpPr>
        <p:spPr>
          <a:xfrm>
            <a:off x="6659561" y="2667000"/>
            <a:ext cx="2212974" cy="890587"/>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Supporting</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Decision</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Making</a:t>
            </a:r>
          </a:p>
        </p:txBody>
      </p:sp>
      <p:sp>
        <p:nvSpPr>
          <p:cNvPr id="222" name="Shape 222"/>
          <p:cNvSpPr txBox="1"/>
          <p:nvPr/>
        </p:nvSpPr>
        <p:spPr>
          <a:xfrm>
            <a:off x="2857500" y="5883275"/>
            <a:ext cx="3365499" cy="615949"/>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Supporting</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Student Behavior</a:t>
            </a:r>
          </a:p>
        </p:txBody>
      </p:sp>
      <p:sp>
        <p:nvSpPr>
          <p:cNvPr id="223" name="Shape 223"/>
          <p:cNvSpPr txBox="1"/>
          <p:nvPr/>
        </p:nvSpPr>
        <p:spPr>
          <a:xfrm>
            <a:off x="401637" y="430212"/>
            <a:ext cx="2036762" cy="1382712"/>
          </a:xfrm>
          <a:prstGeom prst="rect">
            <a:avLst/>
          </a:prstGeom>
          <a:noFill/>
          <a:ln w="9525" cap="rnd" cmpd="sng">
            <a:solidFill>
              <a:schemeClr val="dk1"/>
            </a:solidFill>
            <a:prstDash val="solid"/>
            <a:miter/>
            <a:headEnd type="none" w="med" len="med"/>
            <a:tailEnd type="none" w="med" len="med"/>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Pr>
              <a:t>Positive</a:t>
            </a:r>
          </a:p>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Pr>
              <a:t>Behavior</a:t>
            </a:r>
          </a:p>
          <a:p>
            <a:pPr marL="0" marR="0" lvl="0" indent="0" algn="ctr"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Pr>
              <a:t>Support</a:t>
            </a:r>
          </a:p>
        </p:txBody>
      </p:sp>
      <p:sp>
        <p:nvSpPr>
          <p:cNvPr id="224" name="Shape 224"/>
          <p:cNvSpPr txBox="1"/>
          <p:nvPr/>
        </p:nvSpPr>
        <p:spPr>
          <a:xfrm>
            <a:off x="3541712" y="1600200"/>
            <a:ext cx="2592387" cy="342899"/>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OUTCOMES</a:t>
            </a:r>
          </a:p>
        </p:txBody>
      </p:sp>
      <p:sp>
        <p:nvSpPr>
          <p:cNvPr id="225" name="Shape 225"/>
          <p:cNvSpPr txBox="1"/>
          <p:nvPr/>
        </p:nvSpPr>
        <p:spPr>
          <a:xfrm>
            <a:off x="2963861" y="228600"/>
            <a:ext cx="3371850" cy="822324"/>
          </a:xfrm>
          <a:prstGeom prst="rect">
            <a:avLst/>
          </a:prstGeom>
          <a:noFill/>
          <a:ln>
            <a:noFill/>
          </a:ln>
        </p:spPr>
        <p:txBody>
          <a:bodyPr lIns="91425" tIns="45700" rIns="91425" bIns="45700" anchor="t"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Social Competence &amp;</a:t>
            </a:r>
          </a:p>
          <a:p>
            <a:pPr marL="0" marR="0" lvl="0" indent="0" algn="ctr"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Academic Achievement</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Shape 231"/>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400" b="0" i="0" u="none" strike="noStrike" cap="none" baseline="0">
                <a:solidFill>
                  <a:schemeClr val="dk2"/>
                </a:solidFill>
                <a:latin typeface="Calibri"/>
                <a:ea typeface="Calibri"/>
                <a:cs typeface="Calibri"/>
                <a:sym typeface="Calibri"/>
              </a:rPr>
              <a:t>Classroom v. Nonclassroom</a:t>
            </a:r>
          </a:p>
        </p:txBody>
      </p:sp>
      <p:sp>
        <p:nvSpPr>
          <p:cNvPr id="232" name="Shape 232"/>
          <p:cNvSpPr txBox="1">
            <a:spLocks noGrp="1"/>
          </p:cNvSpPr>
          <p:nvPr>
            <p:ph type="body" idx="1"/>
          </p:nvPr>
        </p:nvSpPr>
        <p:spPr>
          <a:xfrm>
            <a:off x="457200" y="2438400"/>
            <a:ext cx="4038599"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Merriweather"/>
              <a:buChar char="●"/>
            </a:pPr>
            <a:r>
              <a:rPr lang="en-US" sz="4400" b="0" i="0" u="none" strike="noStrike" cap="none" baseline="0">
                <a:solidFill>
                  <a:srgbClr val="FF0000"/>
                </a:solidFill>
                <a:latin typeface="Merriweather"/>
                <a:ea typeface="Merriweather"/>
                <a:cs typeface="Merriweather"/>
                <a:sym typeface="Merriweather"/>
              </a:rPr>
              <a:t>Classroom</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a:solidFill>
                  <a:schemeClr val="dk1"/>
                </a:solidFill>
                <a:latin typeface="Merriweather"/>
                <a:ea typeface="Merriweather"/>
                <a:cs typeface="Merriweather"/>
                <a:sym typeface="Merriweather"/>
              </a:rPr>
              <a:t>Teacher directed</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a:solidFill>
                  <a:schemeClr val="dk1"/>
                </a:solidFill>
                <a:latin typeface="Merriweather"/>
                <a:ea typeface="Merriweather"/>
                <a:cs typeface="Merriweather"/>
                <a:sym typeface="Merriweather"/>
              </a:rPr>
              <a:t>Instructionally focused</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a:solidFill>
                  <a:schemeClr val="dk1"/>
                </a:solidFill>
                <a:latin typeface="Merriweather"/>
                <a:ea typeface="Merriweather"/>
                <a:cs typeface="Merriweather"/>
                <a:sym typeface="Merriweather"/>
              </a:rPr>
              <a:t>Small # of predictable students</a:t>
            </a:r>
          </a:p>
        </p:txBody>
      </p:sp>
      <p:sp>
        <p:nvSpPr>
          <p:cNvPr id="233" name="Shape 233"/>
          <p:cNvSpPr txBox="1">
            <a:spLocks noGrp="1"/>
          </p:cNvSpPr>
          <p:nvPr>
            <p:ph type="body" idx="2"/>
          </p:nvPr>
        </p:nvSpPr>
        <p:spPr>
          <a:xfrm>
            <a:off x="4648200" y="2438400"/>
            <a:ext cx="4190999"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Merriweather"/>
              <a:buChar char="●"/>
            </a:pPr>
            <a:r>
              <a:rPr lang="en-US" sz="4400" b="0" i="0" u="none" strike="noStrike" cap="none" baseline="0">
                <a:solidFill>
                  <a:srgbClr val="FF0000"/>
                </a:solidFill>
                <a:latin typeface="Merriweather"/>
                <a:ea typeface="Merriweather"/>
                <a:cs typeface="Merriweather"/>
                <a:sym typeface="Merriweather"/>
              </a:rPr>
              <a:t>Nonclassroom</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a:solidFill>
                  <a:schemeClr val="dk1"/>
                </a:solidFill>
                <a:latin typeface="Merriweather"/>
                <a:ea typeface="Merriweather"/>
                <a:cs typeface="Merriweather"/>
                <a:sym typeface="Merriweather"/>
              </a:rPr>
              <a:t>Student focused</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a:solidFill>
                  <a:schemeClr val="dk1"/>
                </a:solidFill>
                <a:latin typeface="Merriweather"/>
                <a:ea typeface="Merriweather"/>
                <a:cs typeface="Merriweather"/>
                <a:sym typeface="Merriweather"/>
              </a:rPr>
              <a:t>Social focus</a:t>
            </a:r>
          </a:p>
          <a:p>
            <a:pPr marL="639762" marR="0" lvl="1" indent="-246062" algn="l" rtl="0">
              <a:lnSpc>
                <a:spcPct val="100000"/>
              </a:lnSpc>
              <a:spcBef>
                <a:spcPts val="480"/>
              </a:spcBef>
              <a:spcAft>
                <a:spcPts val="0"/>
              </a:spcAft>
              <a:buClr>
                <a:schemeClr val="accent1"/>
              </a:buClr>
              <a:buSzPct val="85000"/>
              <a:buFont typeface="Merriweather"/>
              <a:buChar char="●"/>
            </a:pPr>
            <a:r>
              <a:rPr lang="en-US" sz="2400" b="0" i="0" u="none" strike="noStrike" cap="none" baseline="0">
                <a:solidFill>
                  <a:schemeClr val="dk1"/>
                </a:solidFill>
                <a:latin typeface="Merriweather"/>
                <a:ea typeface="Merriweather"/>
                <a:cs typeface="Merriweather"/>
                <a:sym typeface="Merriweather"/>
              </a:rPr>
              <a:t>Large # of unpredictable students</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lt1"/>
            </a:gs>
            <a:gs pos="100000">
              <a:srgbClr val="0B5395"/>
            </a:gs>
          </a:gsLst>
          <a:path path="circle">
            <a:fillToRect l="50000" t="50000" r="50000" b="50000"/>
          </a:path>
          <a:tileRect/>
        </a:gradFill>
        <a:effectLst/>
      </p:bgPr>
    </p:bg>
    <p:spTree>
      <p:nvGrpSpPr>
        <p:cNvPr id="1" name="Shape 238"/>
        <p:cNvGrpSpPr/>
        <p:nvPr/>
      </p:nvGrpSpPr>
      <p:grpSpPr>
        <a:xfrm>
          <a:off x="0" y="0"/>
          <a:ext cx="0" cy="0"/>
          <a:chOff x="0" y="0"/>
          <a:chExt cx="0" cy="0"/>
        </a:xfrm>
      </p:grpSpPr>
      <p:pic>
        <p:nvPicPr>
          <p:cNvPr id="239" name="Shape 239"/>
          <p:cNvPicPr preferRelativeResize="0"/>
          <p:nvPr/>
        </p:nvPicPr>
        <p:blipFill rotWithShape="1">
          <a:blip r:embed="rId3">
            <a:alphaModFix/>
          </a:blip>
          <a:srcRect/>
          <a:stretch/>
        </p:blipFill>
        <p:spPr>
          <a:xfrm>
            <a:off x="549275" y="438150"/>
            <a:ext cx="7740649" cy="5907086"/>
          </a:xfrm>
          <a:prstGeom prst="rect">
            <a:avLst/>
          </a:prstGeom>
          <a:noFill/>
          <a:ln>
            <a:noFill/>
          </a:ln>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Shape 245"/>
          <p:cNvPicPr preferRelativeResize="0"/>
          <p:nvPr/>
        </p:nvPicPr>
        <p:blipFill rotWithShape="1">
          <a:blip r:embed="rId3">
            <a:alphaModFix/>
          </a:blip>
          <a:srcRect/>
          <a:stretch/>
        </p:blipFill>
        <p:spPr>
          <a:xfrm>
            <a:off x="133350" y="0"/>
            <a:ext cx="8950324" cy="6400799"/>
          </a:xfrm>
          <a:prstGeom prst="rect">
            <a:avLst/>
          </a:prstGeom>
          <a:noFill/>
          <a:ln>
            <a:noFill/>
          </a:ln>
        </p:spPr>
      </p:pic>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Shape 257"/>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6000" b="0" i="0" u="none" strike="noStrike" cap="none" baseline="0">
                <a:solidFill>
                  <a:schemeClr val="dk2"/>
                </a:solidFill>
                <a:latin typeface="Calibri"/>
                <a:ea typeface="Calibri"/>
                <a:cs typeface="Calibri"/>
                <a:sym typeface="Calibri"/>
              </a:rPr>
              <a:t>Basics</a:t>
            </a:r>
          </a:p>
        </p:txBody>
      </p:sp>
      <p:sp>
        <p:nvSpPr>
          <p:cNvPr id="258" name="Shape 258"/>
          <p:cNvSpPr txBox="1">
            <a:spLocks noGrp="1"/>
          </p:cNvSpPr>
          <p:nvPr>
            <p:ph type="body" idx="1"/>
          </p:nvPr>
        </p:nvSpPr>
        <p:spPr>
          <a:xfrm>
            <a:off x="685800" y="2362200"/>
            <a:ext cx="7772400" cy="3733800"/>
          </a:xfrm>
          <a:prstGeom prst="rect">
            <a:avLst/>
          </a:prstGeom>
          <a:noFill/>
          <a:ln>
            <a:noFill/>
          </a:ln>
        </p:spPr>
        <p:txBody>
          <a:bodyPr lIns="91425" tIns="45700" rIns="91425" bIns="45700" anchor="t" anchorCtr="0">
            <a:noAutofit/>
          </a:bodyPr>
          <a:lstStyle/>
          <a:p>
            <a:pPr marL="273050" marR="0" lvl="0" indent="-273050" algn="ctr" rtl="0">
              <a:lnSpc>
                <a:spcPct val="100000"/>
              </a:lnSpc>
              <a:spcBef>
                <a:spcPts val="0"/>
              </a:spcBef>
              <a:spcAft>
                <a:spcPts val="0"/>
              </a:spcAft>
              <a:buClr>
                <a:schemeClr val="dk1"/>
              </a:buClr>
              <a:buSzPct val="25000"/>
              <a:buFont typeface="Merriweather"/>
              <a:buNone/>
            </a:pPr>
            <a:r>
              <a:rPr lang="en-US" sz="4800" b="0" i="0" u="none" strike="noStrike" cap="none" baseline="0">
                <a:solidFill>
                  <a:schemeClr val="dk1"/>
                </a:solidFill>
                <a:latin typeface="Merriweather"/>
                <a:ea typeface="Merriweather"/>
                <a:cs typeface="Merriweather"/>
                <a:sym typeface="Merriweather"/>
              </a:rPr>
              <a:t>“Active Supervision:</a:t>
            </a:r>
          </a:p>
          <a:p>
            <a:pPr marL="273050" marR="0" lvl="0" indent="-273050" algn="ctr" rtl="0">
              <a:lnSpc>
                <a:spcPct val="100000"/>
              </a:lnSpc>
              <a:spcBef>
                <a:spcPts val="960"/>
              </a:spcBef>
              <a:spcAft>
                <a:spcPts val="0"/>
              </a:spcAft>
              <a:buClr>
                <a:schemeClr val="dk1"/>
              </a:buClr>
              <a:buSzPct val="25000"/>
              <a:buFont typeface="Merriweather"/>
              <a:buNone/>
            </a:pPr>
            <a:r>
              <a:rPr lang="en-US" sz="4800" b="0" i="0" u="none" strike="noStrike" cap="none" baseline="0">
                <a:solidFill>
                  <a:schemeClr val="dk1"/>
                </a:solidFill>
                <a:latin typeface="Merriweather"/>
                <a:ea typeface="Merriweather"/>
                <a:cs typeface="Merriweather"/>
                <a:sym typeface="Merriweather"/>
              </a:rPr>
              <a:t>Self-Assessment”</a:t>
            </a:r>
          </a:p>
          <a:p>
            <a:pPr marL="273050" marR="0" lvl="0" indent="-273050" algn="l" rtl="0">
              <a:lnSpc>
                <a:spcPct val="100000"/>
              </a:lnSpc>
              <a:spcBef>
                <a:spcPts val="960"/>
              </a:spcBef>
              <a:spcAft>
                <a:spcPts val="0"/>
              </a:spcAft>
              <a:buClr>
                <a:schemeClr val="dk1"/>
              </a:buClr>
              <a:buFont typeface="Merriweather"/>
              <a:buNone/>
            </a:pPr>
            <a:endParaRPr sz="4800" b="0" i="0" u="none" strike="noStrike" cap="none" baseline="0">
              <a:solidFill>
                <a:schemeClr val="dk1"/>
              </a:solidFill>
              <a:latin typeface="Merriweather"/>
              <a:ea typeface="Merriweather"/>
              <a:cs typeface="Merriweather"/>
              <a:sym typeface="Merriweather"/>
            </a:endParaRPr>
          </a:p>
          <a:p>
            <a:pPr marL="273050" marR="0" lvl="0" indent="-273050" algn="ctr" rtl="0">
              <a:lnSpc>
                <a:spcPct val="100000"/>
              </a:lnSpc>
              <a:spcBef>
                <a:spcPts val="960"/>
              </a:spcBef>
              <a:spcAft>
                <a:spcPts val="0"/>
              </a:spcAft>
              <a:buClr>
                <a:schemeClr val="dk1"/>
              </a:buClr>
              <a:buSzPct val="25000"/>
              <a:buFont typeface="Merriweather"/>
              <a:buNone/>
            </a:pPr>
            <a:r>
              <a:rPr lang="en-US" sz="4800" b="0" i="1" u="none" strike="noStrike" cap="none" baseline="0">
                <a:solidFill>
                  <a:schemeClr val="dk1"/>
                </a:solidFill>
                <a:latin typeface="Merriweather"/>
                <a:ea typeface="Merriweather"/>
                <a:cs typeface="Merriweather"/>
                <a:sym typeface="Merriweather"/>
              </a:rPr>
              <a:t>YES   </a:t>
            </a:r>
            <a:r>
              <a:rPr lang="en-US" sz="4800" b="0" i="0" u="none" strike="noStrike" cap="none" baseline="0">
                <a:solidFill>
                  <a:schemeClr val="dk1"/>
                </a:solidFill>
                <a:latin typeface="Merriweather"/>
                <a:ea typeface="Merriweather"/>
                <a:cs typeface="Merriweather"/>
                <a:sym typeface="Merriweather"/>
              </a:rPr>
              <a:t>or   </a:t>
            </a:r>
            <a:r>
              <a:rPr lang="en-US" sz="4800" b="0" i="1" u="none" strike="noStrike" cap="none" baseline="0">
                <a:solidFill>
                  <a:schemeClr val="dk1"/>
                </a:solidFill>
                <a:latin typeface="Merriweather"/>
                <a:ea typeface="Merriweather"/>
                <a:cs typeface="Merriweather"/>
                <a:sym typeface="Merriweather"/>
              </a:rPr>
              <a:t>NO</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graphicFrame>
        <p:nvGraphicFramePr>
          <p:cNvPr id="264" name="Shape 264"/>
          <p:cNvGraphicFramePr/>
          <p:nvPr/>
        </p:nvGraphicFramePr>
        <p:xfrm>
          <a:off x="381000" y="2133600"/>
          <a:ext cx="8458200" cy="3122600"/>
        </p:xfrm>
        <a:graphic>
          <a:graphicData uri="http://schemas.openxmlformats.org/drawingml/2006/table">
            <a:tbl>
              <a:tblPr>
                <a:noFill/>
                <a:tableStyleId>{8703C16A-9C5D-4CA9-A831-93689820F037}</a:tableStyleId>
              </a:tblPr>
              <a:tblGrid>
                <a:gridCol w="3581400"/>
                <a:gridCol w="914400"/>
                <a:gridCol w="3962400"/>
              </a:tblGrid>
              <a:tr h="398450">
                <a:tc gridSpan="2">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Name______________________________</a:t>
                      </a:r>
                    </a:p>
                  </a:txBody>
                  <a:tcPr marL="67000" marR="67000" marT="0" marB="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Date_____________</a:t>
                      </a:r>
                    </a:p>
                  </a:txBody>
                  <a:tcPr marL="67000" marR="67000" marT="0" marB="0">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1130300">
                <a:tc gridSpan="2">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Setting  □ Hallway   □ Entrance   □ Cafeteria   </a:t>
                      </a:r>
                    </a:p>
                    <a:p>
                      <a:pPr marL="0" marR="0" lvl="0" indent="0" algn="l" rtl="0">
                        <a:lnSpc>
                          <a:spcPct val="100000"/>
                        </a:lnSpc>
                        <a:spcBef>
                          <a:spcPts val="120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        □ Playground   □ Other_______________</a:t>
                      </a:r>
                    </a:p>
                  </a:txBody>
                  <a:tcPr marL="67000" marR="67000" marT="0" marB="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hMerge="1">
                  <a:txBody>
                    <a:bodyPr/>
                    <a:lstStyle/>
                    <a:p>
                      <a:endParaRPr lang="en-US"/>
                    </a:p>
                  </a:txBody>
                  <a:tcPr/>
                </a:tc>
                <a:tc>
                  <a:txBody>
                    <a:bodyPr/>
                    <a:lstStyle/>
                    <a:p>
                      <a:pPr marL="0" marR="0" lvl="0" indent="0" algn="l" rtl="0">
                        <a:lnSpc>
                          <a:spcPct val="100000"/>
                        </a:lnSpc>
                        <a:spcBef>
                          <a:spcPts val="0"/>
                        </a:spcBef>
                        <a:spcAft>
                          <a:spcPts val="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Time Start_________</a:t>
                      </a:r>
                    </a:p>
                    <a:p>
                      <a:pPr marL="0" marR="0" lvl="0" indent="0" algn="l" rtl="0">
                        <a:lnSpc>
                          <a:spcPct val="100000"/>
                        </a:lnSpc>
                        <a:spcBef>
                          <a:spcPts val="120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Time End _________</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796925">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Tally each Positive Student Contacts</a:t>
                      </a:r>
                    </a:p>
                  </a:txBody>
                  <a:tcPr marL="67000" marR="670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Total #</a:t>
                      </a:r>
                    </a:p>
                  </a:txBody>
                  <a:tcPr marL="67000" marR="670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rowSpan="2">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Ratio of Positives to Negatives:  _____: 1</a:t>
                      </a:r>
                    </a:p>
                  </a:txBody>
                  <a:tcPr marL="67000" marR="67000" marT="0" marB="0" anchor="ctr">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796925">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Tally each Negative Student Contacts</a:t>
                      </a:r>
                    </a:p>
                  </a:txBody>
                  <a:tcPr marL="67000" marR="670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Total #</a:t>
                      </a:r>
                    </a:p>
                  </a:txBody>
                  <a:tcPr marL="67000" marR="67000" marT="0" marB="0">
                    <a:lnL w="12700" cap="flat" cmpd="sng">
                      <a:solidFill>
                        <a:srgbClr val="000000"/>
                      </a:solidFill>
                      <a:prstDash val="solid"/>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vMerge="1">
                  <a:txBody>
                    <a:bodyPr/>
                    <a:lstStyle/>
                    <a:p>
                      <a:endParaRPr lang="en-US"/>
                    </a:p>
                  </a:txBody>
                  <a:tcPr/>
                </a:tc>
              </a:tr>
            </a:tbl>
          </a:graphicData>
        </a:graphic>
      </p:graphicFrame>
      <p:sp>
        <p:nvSpPr>
          <p:cNvPr id="265" name="Shape 265"/>
          <p:cNvSpPr txBox="1"/>
          <p:nvPr/>
        </p:nvSpPr>
        <p:spPr>
          <a:xfrm>
            <a:off x="533400" y="1371600"/>
            <a:ext cx="8153399" cy="533399"/>
          </a:xfrm>
          <a:prstGeom prst="rect">
            <a:avLst/>
          </a:prstGeom>
          <a:noFill/>
          <a:ln>
            <a:noFill/>
          </a:ln>
        </p:spPr>
        <p:txBody>
          <a:bodyPr lIns="91425" tIns="45700" rIns="91425" bIns="45700" anchor="ctr" anchorCtr="0">
            <a:noAutofit/>
          </a:bodyPr>
          <a:lstStyle/>
          <a:p>
            <a:pPr marL="0" marR="0" lvl="0" indent="0" algn="ctr" rtl="0">
              <a:lnSpc>
                <a:spcPct val="100000"/>
              </a:lnSpc>
              <a:spcBef>
                <a:spcPts val="0"/>
              </a:spcBef>
              <a:spcAft>
                <a:spcPts val="0"/>
              </a:spcAft>
              <a:buClr>
                <a:srgbClr val="000000"/>
              </a:buClr>
              <a:buSzPct val="25000"/>
              <a:buFont typeface="Arial"/>
              <a:buNone/>
            </a:pPr>
            <a:r>
              <a:rPr lang="en-US" sz="2400" b="1" i="0" u="none" strike="noStrike" cap="none" baseline="0">
                <a:solidFill>
                  <a:srgbClr val="000000"/>
                </a:solidFill>
                <a:latin typeface="Arial"/>
                <a:ea typeface="Arial"/>
                <a:cs typeface="Arial"/>
                <a:sym typeface="Arial"/>
              </a:rPr>
              <a:t>Non-Classroom Management: Self-Assessment</a:t>
            </a:r>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graphicFrame>
        <p:nvGraphicFramePr>
          <p:cNvPr id="271" name="Shape 271"/>
          <p:cNvGraphicFramePr/>
          <p:nvPr/>
        </p:nvGraphicFramePr>
        <p:xfrm>
          <a:off x="609600" y="304800"/>
          <a:ext cx="8382000" cy="6387565"/>
        </p:xfrm>
        <a:graphic>
          <a:graphicData uri="http://schemas.openxmlformats.org/drawingml/2006/table">
            <a:tbl>
              <a:tblPr>
                <a:noFill/>
                <a:tableStyleId>{AC063FD9-53DE-4FF7-AC42-211CEFAC09A1}</a:tableStyleId>
              </a:tblPr>
              <a:tblGrid>
                <a:gridCol w="6934200"/>
                <a:gridCol w="1447800"/>
              </a:tblGrid>
              <a:tr h="517525">
                <a:tc>
                  <a:txBody>
                    <a:bodyPr/>
                    <a:lstStyle/>
                    <a:p>
                      <a:pPr marL="342900" marR="0" lvl="0" indent="-342900" algn="l" rtl="0">
                        <a:lnSpc>
                          <a:spcPct val="100000"/>
                        </a:lnSpc>
                        <a:spcBef>
                          <a:spcPts val="0"/>
                        </a:spcBef>
                        <a:spcAft>
                          <a:spcPts val="600"/>
                        </a:spcAft>
                        <a:buClr>
                          <a:schemeClr val="dk1"/>
                        </a:buClr>
                        <a:buSzPct val="100000"/>
                        <a:buFont typeface="Arial"/>
                        <a:buAutoNum type="arabicPeriod"/>
                      </a:pPr>
                      <a:r>
                        <a:rPr lang="en-US" sz="1600" b="0" i="1" u="none" strike="noStrike" cap="none" baseline="0">
                          <a:solidFill>
                            <a:schemeClr val="dk1"/>
                          </a:solidFill>
                          <a:latin typeface="Arial"/>
                          <a:ea typeface="Arial"/>
                          <a:cs typeface="Arial"/>
                          <a:sym typeface="Arial"/>
                        </a:rPr>
                        <a:t>Did I have at least </a:t>
                      </a:r>
                      <a:r>
                        <a:rPr lang="en-US" sz="1600" b="1" i="1" u="none" strike="noStrike" cap="none" baseline="0">
                          <a:solidFill>
                            <a:schemeClr val="dk1"/>
                          </a:solidFill>
                          <a:latin typeface="Arial"/>
                          <a:ea typeface="Arial"/>
                          <a:cs typeface="Arial"/>
                          <a:sym typeface="Arial"/>
                        </a:rPr>
                        <a:t>4 positive for 1 negative </a:t>
                      </a:r>
                      <a:r>
                        <a:rPr lang="en-US" sz="1600" b="0" i="1" u="none" strike="noStrike" cap="none" baseline="0">
                          <a:solidFill>
                            <a:schemeClr val="dk1"/>
                          </a:solidFill>
                          <a:latin typeface="Arial"/>
                          <a:ea typeface="Arial"/>
                          <a:cs typeface="Arial"/>
                          <a:sym typeface="Arial"/>
                        </a:rPr>
                        <a:t>student contacts?</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19100">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2.   Did I </a:t>
                      </a:r>
                      <a:r>
                        <a:rPr lang="en-US" sz="1600" b="1" i="1" u="none" strike="noStrike" cap="none" baseline="0">
                          <a:solidFill>
                            <a:schemeClr val="dk1"/>
                          </a:solidFill>
                          <a:latin typeface="Arial"/>
                          <a:ea typeface="Arial"/>
                          <a:cs typeface="Arial"/>
                          <a:sym typeface="Arial"/>
                        </a:rPr>
                        <a:t>move</a:t>
                      </a:r>
                      <a:r>
                        <a:rPr lang="en-US" sz="1600" b="0" i="1" u="none" strike="noStrike" cap="none" baseline="0">
                          <a:solidFill>
                            <a:schemeClr val="dk1"/>
                          </a:solidFill>
                          <a:latin typeface="Arial"/>
                          <a:ea typeface="Arial"/>
                          <a:cs typeface="Arial"/>
                          <a:sym typeface="Arial"/>
                        </a:rPr>
                        <a:t> throughout the area I was supervising?</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17525">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3.   Did I frequently </a:t>
                      </a:r>
                      <a:r>
                        <a:rPr lang="en-US" sz="1600" b="1" i="1" u="none" strike="noStrike" cap="none" baseline="0">
                          <a:solidFill>
                            <a:schemeClr val="dk1"/>
                          </a:solidFill>
                          <a:latin typeface="Arial"/>
                          <a:ea typeface="Arial"/>
                          <a:cs typeface="Arial"/>
                          <a:sym typeface="Arial"/>
                        </a:rPr>
                        <a:t>scan</a:t>
                      </a:r>
                      <a:r>
                        <a:rPr lang="en-US" sz="1600" b="0" i="1" u="none" strike="noStrike" cap="none" baseline="0">
                          <a:solidFill>
                            <a:schemeClr val="dk1"/>
                          </a:solidFill>
                          <a:latin typeface="Arial"/>
                          <a:ea typeface="Arial"/>
                          <a:cs typeface="Arial"/>
                          <a:sym typeface="Arial"/>
                        </a:rPr>
                        <a:t> the area I was supervising?</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19100">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4.   Did I positively </a:t>
                      </a:r>
                      <a:r>
                        <a:rPr lang="en-US" sz="1600" b="1" i="1" u="none" strike="noStrike" cap="none" baseline="0">
                          <a:solidFill>
                            <a:schemeClr val="dk1"/>
                          </a:solidFill>
                          <a:latin typeface="Arial"/>
                          <a:ea typeface="Arial"/>
                          <a:cs typeface="Arial"/>
                          <a:sym typeface="Arial"/>
                        </a:rPr>
                        <a:t>interact</a:t>
                      </a:r>
                      <a:r>
                        <a:rPr lang="en-US" sz="1600" b="0" i="1" u="none" strike="noStrike" cap="none" baseline="0">
                          <a:solidFill>
                            <a:schemeClr val="dk1"/>
                          </a:solidFill>
                          <a:latin typeface="Arial"/>
                          <a:ea typeface="Arial"/>
                          <a:cs typeface="Arial"/>
                          <a:sym typeface="Arial"/>
                        </a:rPr>
                        <a:t> with most of the students in the area?</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17525">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5.   Did I handle most </a:t>
                      </a:r>
                      <a:r>
                        <a:rPr lang="en-US" sz="1600" b="1" i="1" u="none" strike="noStrike" cap="none" baseline="0">
                          <a:solidFill>
                            <a:schemeClr val="dk1"/>
                          </a:solidFill>
                          <a:latin typeface="Arial"/>
                          <a:ea typeface="Arial"/>
                          <a:cs typeface="Arial"/>
                          <a:sym typeface="Arial"/>
                        </a:rPr>
                        <a:t>minor</a:t>
                      </a:r>
                      <a:r>
                        <a:rPr lang="en-US" sz="1600" b="0" i="1" u="none" strike="noStrike" cap="none" baseline="0">
                          <a:solidFill>
                            <a:schemeClr val="dk1"/>
                          </a:solidFill>
                          <a:latin typeface="Arial"/>
                          <a:ea typeface="Arial"/>
                          <a:cs typeface="Arial"/>
                          <a:sym typeface="Arial"/>
                        </a:rPr>
                        <a:t> rule violations quickly and quietly?</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17525">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6.   Did I follow school procedures for handling </a:t>
                      </a:r>
                      <a:r>
                        <a:rPr lang="en-US" sz="1600" b="1" i="1" u="none" strike="noStrike" cap="none" baseline="0">
                          <a:solidFill>
                            <a:schemeClr val="dk1"/>
                          </a:solidFill>
                          <a:latin typeface="Arial"/>
                          <a:ea typeface="Arial"/>
                          <a:cs typeface="Arial"/>
                          <a:sym typeface="Arial"/>
                        </a:rPr>
                        <a:t>major </a:t>
                      </a:r>
                      <a:r>
                        <a:rPr lang="en-US" sz="1600" b="0" i="1" u="none" strike="noStrike" cap="none" baseline="0">
                          <a:solidFill>
                            <a:schemeClr val="dk1"/>
                          </a:solidFill>
                          <a:latin typeface="Arial"/>
                          <a:ea typeface="Arial"/>
                          <a:cs typeface="Arial"/>
                          <a:sym typeface="Arial"/>
                        </a:rPr>
                        <a:t>rule violations?</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519100">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7.   Do I know our </a:t>
                      </a:r>
                      <a:r>
                        <a:rPr lang="en-US" sz="1600" b="1" i="1" u="none" strike="noStrike" cap="none" baseline="0">
                          <a:solidFill>
                            <a:schemeClr val="dk1"/>
                          </a:solidFill>
                          <a:latin typeface="Arial"/>
                          <a:ea typeface="Arial"/>
                          <a:cs typeface="Arial"/>
                          <a:sym typeface="Arial"/>
                        </a:rPr>
                        <a:t>school-wide expectations</a:t>
                      </a:r>
                      <a:r>
                        <a:rPr lang="en-US" sz="1600" b="0" i="1" u="none" strike="noStrike" cap="none" baseline="0">
                          <a:solidFill>
                            <a:schemeClr val="dk1"/>
                          </a:solidFill>
                          <a:latin typeface="Arial"/>
                          <a:ea typeface="Arial"/>
                          <a:cs typeface="Arial"/>
                          <a:sym typeface="Arial"/>
                        </a:rPr>
                        <a:t> (positively stated rules)?</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762000">
                <a:tc>
                  <a:txBody>
                    <a:bodyPr/>
                    <a:lstStyle/>
                    <a:p>
                      <a:pPr marL="342900" marR="0" lvl="0" indent="-342900" algn="l" rtl="0">
                        <a:lnSpc>
                          <a:spcPct val="100000"/>
                        </a:lnSpc>
                        <a:spcBef>
                          <a:spcPts val="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8.   Did I </a:t>
                      </a:r>
                      <a:r>
                        <a:rPr lang="en-US" sz="1600" b="1" i="1" u="none" strike="noStrike" cap="none" baseline="0">
                          <a:solidFill>
                            <a:schemeClr val="dk1"/>
                          </a:solidFill>
                          <a:latin typeface="Arial"/>
                          <a:ea typeface="Arial"/>
                          <a:cs typeface="Arial"/>
                          <a:sym typeface="Arial"/>
                        </a:rPr>
                        <a:t>positively acknowledge</a:t>
                      </a:r>
                      <a:r>
                        <a:rPr lang="en-US" sz="1600" b="0" i="1" u="none" strike="noStrike" cap="none" baseline="0">
                          <a:solidFill>
                            <a:schemeClr val="dk1"/>
                          </a:solidFill>
                          <a:latin typeface="Arial"/>
                          <a:ea typeface="Arial"/>
                          <a:cs typeface="Arial"/>
                          <a:sym typeface="Arial"/>
                        </a:rPr>
                        <a:t> at least 5 different students for displaying our school-wide expectations?</a:t>
                      </a:r>
                    </a:p>
                  </a:txBody>
                  <a:tcPr marL="67000" marR="67000" marT="182900" marB="91450" anchor="ctr">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ctr"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Yes    No</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r h="1995475">
                <a:tc>
                  <a:txBody>
                    <a:bodyPr/>
                    <a:lstStyle/>
                    <a:p>
                      <a:pPr marL="0" marR="0" lvl="0" indent="0" algn="l" rtl="0">
                        <a:lnSpc>
                          <a:spcPct val="100000"/>
                        </a:lnSpc>
                        <a:spcBef>
                          <a:spcPts val="0"/>
                        </a:spcBef>
                        <a:spcAft>
                          <a:spcPts val="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Overall active supervision score:</a:t>
                      </a:r>
                    </a:p>
                    <a:p>
                      <a:pPr marL="0" marR="0" lvl="0" indent="0" algn="l" rtl="0">
                        <a:lnSpc>
                          <a:spcPct val="100000"/>
                        </a:lnSpc>
                        <a:spcBef>
                          <a:spcPts val="1200"/>
                        </a:spcBef>
                        <a:spcAft>
                          <a:spcPts val="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7-8 “yes”  =  “Super Supervision”</a:t>
                      </a:r>
                    </a:p>
                    <a:p>
                      <a:pPr marL="0" marR="0" lvl="0" indent="0" algn="l" rtl="0">
                        <a:lnSpc>
                          <a:spcPct val="100000"/>
                        </a:lnSpc>
                        <a:spcBef>
                          <a:spcPts val="1200"/>
                        </a:spcBef>
                        <a:spcAft>
                          <a:spcPts val="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5-6 “yes”  =  “So-So Supervision”</a:t>
                      </a:r>
                    </a:p>
                    <a:p>
                      <a:pPr marL="0" marR="0" lvl="0" indent="0" algn="l" rtl="0">
                        <a:lnSpc>
                          <a:spcPct val="100000"/>
                        </a:lnSpc>
                        <a:spcBef>
                          <a:spcPts val="1200"/>
                        </a:spcBef>
                        <a:spcAft>
                          <a:spcPts val="600"/>
                        </a:spcAft>
                        <a:buClr>
                          <a:schemeClr val="dk1"/>
                        </a:buClr>
                        <a:buSzPct val="25000"/>
                        <a:buFont typeface="Arial"/>
                        <a:buNone/>
                      </a:pPr>
                      <a:r>
                        <a:rPr lang="en-US" sz="1600" b="0" i="1" u="none" strike="noStrike" cap="none" baseline="0">
                          <a:solidFill>
                            <a:schemeClr val="dk1"/>
                          </a:solidFill>
                          <a:latin typeface="Arial"/>
                          <a:ea typeface="Arial"/>
                          <a:cs typeface="Arial"/>
                          <a:sym typeface="Arial"/>
                        </a:rPr>
                        <a:t>&lt;5  “yes”  =  “Improvement Needed”</a:t>
                      </a:r>
                    </a:p>
                  </a:txBody>
                  <a:tcPr marL="67000" marR="67000" marT="182900" marB="91450">
                    <a:lnL w="12700" cap="flat" cmpd="sng">
                      <a:solidFill>
                        <a:srgbClr val="000000"/>
                      </a:solidFill>
                      <a:prstDash val="solid"/>
                      <a:round/>
                      <a:headEnd type="none" w="med" len="med"/>
                      <a:tailEnd type="none" w="med" len="med"/>
                    </a:lnL>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c>
                  <a:txBody>
                    <a:bodyPr/>
                    <a:lstStyle/>
                    <a:p>
                      <a:pPr marL="0" marR="0" lvl="0" indent="0" algn="l" rtl="0">
                        <a:lnSpc>
                          <a:spcPct val="100000"/>
                        </a:lnSpc>
                        <a:spcBef>
                          <a:spcPts val="0"/>
                        </a:spcBef>
                        <a:spcAft>
                          <a:spcPts val="600"/>
                        </a:spcAft>
                        <a:buClr>
                          <a:schemeClr val="dk1"/>
                        </a:buClr>
                        <a:buSzPct val="25000"/>
                        <a:buFont typeface="Arial"/>
                        <a:buNone/>
                      </a:pPr>
                      <a:r>
                        <a:rPr lang="en-US" sz="1600" b="0" i="0" u="none" strike="noStrike" cap="none" baseline="0">
                          <a:solidFill>
                            <a:schemeClr val="dk1"/>
                          </a:solidFill>
                          <a:latin typeface="Arial"/>
                          <a:ea typeface="Arial"/>
                          <a:cs typeface="Arial"/>
                          <a:sym typeface="Arial"/>
                        </a:rPr>
                        <a:t># Yes______</a:t>
                      </a:r>
                    </a:p>
                  </a:txBody>
                  <a:tcPr marL="67000" marR="67000" marT="0" marB="0" anchor="ctr">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chemeClr val="lt1"/>
                    </a:solidFill>
                  </a:tcPr>
                </a:tc>
              </a:tr>
            </a:tbl>
          </a:graphicData>
        </a:graphic>
      </p:graphicFrame>
    </p:spTree>
  </p:cSld>
  <p:clrMapOvr>
    <a:masterClrMapping/>
  </p:clrMapOvr>
  <p:transition spd="slow">
    <p:cut/>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pic>
        <p:nvPicPr>
          <p:cNvPr id="282" name="Shape 282"/>
          <p:cNvPicPr preferRelativeResize="0"/>
          <p:nvPr/>
        </p:nvPicPr>
        <p:blipFill rotWithShape="1">
          <a:blip r:embed="rId3">
            <a:alphaModFix/>
          </a:blip>
          <a:srcRect/>
          <a:stretch/>
        </p:blipFill>
        <p:spPr>
          <a:xfrm>
            <a:off x="176211" y="152400"/>
            <a:ext cx="8559800" cy="6175374"/>
          </a:xfrm>
          <a:prstGeom prst="rect">
            <a:avLst/>
          </a:prstGeom>
          <a:noFill/>
          <a:ln>
            <a:noFill/>
          </a:ln>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69999">
              <a:srgbClr val="C4D6EB"/>
            </a:gs>
            <a:gs pos="100000">
              <a:srgbClr val="FFEBFA"/>
            </a:gs>
          </a:gsLst>
          <a:lin ang="5400000" scaled="0"/>
        </a:gradFill>
        <a:effectLst/>
      </p:bgPr>
    </p:bg>
    <p:spTree>
      <p:nvGrpSpPr>
        <p:cNvPr id="1" name="Shape 107"/>
        <p:cNvGrpSpPr/>
        <p:nvPr/>
      </p:nvGrpSpPr>
      <p:grpSpPr>
        <a:xfrm>
          <a:off x="0" y="0"/>
          <a:ext cx="0" cy="0"/>
          <a:chOff x="0" y="0"/>
          <a:chExt cx="0" cy="0"/>
        </a:xfrm>
      </p:grpSpPr>
      <p:sp>
        <p:nvSpPr>
          <p:cNvPr id="108" name="Shape 108"/>
          <p:cNvSpPr/>
          <p:nvPr/>
        </p:nvSpPr>
        <p:spPr>
          <a:xfrm>
            <a:off x="474662" y="304800"/>
            <a:ext cx="6934199" cy="6324600"/>
          </a:xfrm>
          <a:prstGeom prst="ellipse">
            <a:avLst/>
          </a:prstGeom>
          <a:solidFill>
            <a:srgbClr val="00CCFF"/>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09" name="Shape 109"/>
          <p:cNvSpPr/>
          <p:nvPr/>
        </p:nvSpPr>
        <p:spPr>
          <a:xfrm rot="-119999">
            <a:off x="2616200" y="661986"/>
            <a:ext cx="2781300" cy="3708399"/>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10" name="Shape 110"/>
          <p:cNvSpPr txBox="1"/>
          <p:nvPr/>
        </p:nvSpPr>
        <p:spPr>
          <a:xfrm>
            <a:off x="3141661" y="1519237"/>
            <a:ext cx="165735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Classroom</a:t>
            </a:r>
          </a:p>
        </p:txBody>
      </p:sp>
      <p:sp>
        <p:nvSpPr>
          <p:cNvPr id="111" name="Shape 111"/>
          <p:cNvSpPr txBox="1"/>
          <p:nvPr/>
        </p:nvSpPr>
        <p:spPr>
          <a:xfrm>
            <a:off x="6477000" y="381000"/>
            <a:ext cx="2141537" cy="954086"/>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Pr>
              <a:t>SWPBS</a:t>
            </a:r>
          </a:p>
          <a:p>
            <a:pPr marL="0" marR="0" lvl="0" indent="0" algn="l" rtl="0">
              <a:lnSpc>
                <a:spcPct val="100000"/>
              </a:lnSpc>
              <a:spcBef>
                <a:spcPts val="0"/>
              </a:spcBef>
              <a:spcAft>
                <a:spcPts val="0"/>
              </a:spcAft>
              <a:buClr>
                <a:srgbClr val="000000"/>
              </a:buClr>
              <a:buSzPct val="25000"/>
              <a:buFont typeface="Arial"/>
              <a:buNone/>
            </a:pPr>
            <a:r>
              <a:rPr lang="en-US" sz="2800" b="0" i="0" u="none" strike="noStrike" cap="none" baseline="0">
                <a:solidFill>
                  <a:srgbClr val="000000"/>
                </a:solidFill>
                <a:latin typeface="Arial"/>
                <a:ea typeface="Arial"/>
                <a:cs typeface="Arial"/>
                <a:sym typeface="Arial"/>
              </a:rPr>
              <a:t>Subsystems</a:t>
            </a:r>
          </a:p>
        </p:txBody>
      </p:sp>
      <p:sp>
        <p:nvSpPr>
          <p:cNvPr id="112" name="Shape 112"/>
          <p:cNvSpPr/>
          <p:nvPr/>
        </p:nvSpPr>
        <p:spPr>
          <a:xfrm rot="10800000">
            <a:off x="3497261" y="2033587"/>
            <a:ext cx="3708400" cy="2781300"/>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13" name="Shape 113"/>
          <p:cNvSpPr/>
          <p:nvPr/>
        </p:nvSpPr>
        <p:spPr>
          <a:xfrm rot="10800000">
            <a:off x="779462" y="2109787"/>
            <a:ext cx="3708400" cy="2781300"/>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14" name="Shape 114"/>
          <p:cNvSpPr/>
          <p:nvPr/>
        </p:nvSpPr>
        <p:spPr>
          <a:xfrm rot="-119999">
            <a:off x="2790825" y="2514599"/>
            <a:ext cx="2781300" cy="3708399"/>
          </a:xfrm>
          <a:prstGeom prst="ellipse">
            <a:avLst/>
          </a:prstGeom>
          <a:solidFill>
            <a:srgbClr val="3366FF">
              <a:alpha val="49803"/>
            </a:srgbClr>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
        <p:nvSpPr>
          <p:cNvPr id="115" name="Shape 115"/>
          <p:cNvSpPr txBox="1"/>
          <p:nvPr/>
        </p:nvSpPr>
        <p:spPr>
          <a:xfrm>
            <a:off x="1112837" y="3352800"/>
            <a:ext cx="2257425"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Non-classroom</a:t>
            </a:r>
          </a:p>
        </p:txBody>
      </p:sp>
      <p:sp>
        <p:nvSpPr>
          <p:cNvPr id="116" name="Shape 116"/>
          <p:cNvSpPr txBox="1"/>
          <p:nvPr/>
        </p:nvSpPr>
        <p:spPr>
          <a:xfrm>
            <a:off x="5580062" y="3124200"/>
            <a:ext cx="1092199"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Family</a:t>
            </a:r>
          </a:p>
        </p:txBody>
      </p:sp>
      <p:sp>
        <p:nvSpPr>
          <p:cNvPr id="117" name="Shape 117"/>
          <p:cNvSpPr txBox="1"/>
          <p:nvPr/>
        </p:nvSpPr>
        <p:spPr>
          <a:xfrm>
            <a:off x="3571875" y="4953000"/>
            <a:ext cx="1246187"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Student</a:t>
            </a:r>
          </a:p>
        </p:txBody>
      </p:sp>
      <p:sp>
        <p:nvSpPr>
          <p:cNvPr id="118" name="Shape 118"/>
          <p:cNvSpPr txBox="1"/>
          <p:nvPr/>
        </p:nvSpPr>
        <p:spPr>
          <a:xfrm rot="-2400000">
            <a:off x="631824" y="1303336"/>
            <a:ext cx="2590800" cy="461961"/>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2400" b="0" i="0" u="none" strike="noStrike" cap="none" baseline="0">
                <a:solidFill>
                  <a:srgbClr val="000000"/>
                </a:solidFill>
                <a:latin typeface="Arial"/>
                <a:ea typeface="Arial"/>
                <a:cs typeface="Arial"/>
                <a:sym typeface="Arial"/>
              </a:rPr>
              <a:t>School-wide</a:t>
            </a:r>
          </a:p>
        </p:txBody>
      </p:sp>
      <p:sp>
        <p:nvSpPr>
          <p:cNvPr id="119" name="Shape 119"/>
          <p:cNvSpPr/>
          <p:nvPr/>
        </p:nvSpPr>
        <p:spPr>
          <a:xfrm rot="4260000">
            <a:off x="1362074" y="4521200"/>
            <a:ext cx="2209800" cy="761999"/>
          </a:xfrm>
          <a:prstGeom prst="leftArrow">
            <a:avLst>
              <a:gd name="adj1" fmla="val 50000"/>
              <a:gd name="adj2" fmla="val 50000"/>
            </a:avLst>
          </a:prstGeom>
          <a:solidFill>
            <a:srgbClr val="FF0000"/>
          </a:solidFill>
          <a:ln w="9525" cap="rnd" cmpd="sng">
            <a:solidFill>
              <a:schemeClr val="dk1"/>
            </a:solidFill>
            <a:prstDash val="solid"/>
            <a:miter/>
            <a:headEnd type="none" w="med" len="med"/>
            <a:tailEnd type="none" w="med" len="med"/>
          </a:ln>
        </p:spPr>
        <p:txBody>
          <a:bodyPr lIns="91425" tIns="45700" rIns="91425" bIns="45700" anchor="ctr" anchorCtr="0">
            <a:noAutofit/>
          </a:bodyPr>
          <a:lstStyle/>
          <a:p>
            <a:pPr marL="0" marR="0" lvl="0" indent="0" algn="l" rtl="0">
              <a:lnSpc>
                <a:spcPct val="100000"/>
              </a:lnSpc>
              <a:spcBef>
                <a:spcPts val="0"/>
              </a:spcBef>
              <a:spcAft>
                <a:spcPts val="0"/>
              </a:spcAft>
              <a:buNone/>
            </a:pPr>
            <a:endParaRPr sz="2400" b="0" i="0" u="none" strike="noStrike" cap="none" baseline="0">
              <a:solidFill>
                <a:schemeClr val="dk1"/>
              </a:solidFill>
              <a:latin typeface="Arial"/>
              <a:ea typeface="Arial"/>
              <a:cs typeface="Arial"/>
              <a:sym typeface="Arial"/>
            </a:endParaRPr>
          </a:p>
        </p:txBody>
      </p:sp>
    </p:spTree>
  </p:cSld>
  <p:clrMapOvr>
    <a:masterClrMapping/>
  </p:clrMapOvr>
  <p:transition spd="slow">
    <p:cut/>
  </p:transition>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291"/>
        <p:cNvGrpSpPr/>
        <p:nvPr/>
      </p:nvGrpSpPr>
      <p:grpSpPr>
        <a:xfrm>
          <a:off x="0" y="0"/>
          <a:ext cx="0" cy="0"/>
          <a:chOff x="0" y="0"/>
          <a:chExt cx="0" cy="0"/>
        </a:xfrm>
      </p:grpSpPr>
      <p:pic>
        <p:nvPicPr>
          <p:cNvPr id="292" name="Shape 292"/>
          <p:cNvPicPr preferRelativeResize="0"/>
          <p:nvPr/>
        </p:nvPicPr>
        <p:blipFill rotWithShape="1">
          <a:blip r:embed="rId4">
            <a:alphaModFix/>
          </a:blip>
          <a:srcRect/>
          <a:stretch/>
        </p:blipFill>
        <p:spPr>
          <a:xfrm>
            <a:off x="176211" y="152400"/>
            <a:ext cx="8559800" cy="6175374"/>
          </a:xfrm>
          <a:prstGeom prst="rect">
            <a:avLst/>
          </a:prstGeom>
          <a:noFill/>
          <a:ln>
            <a:noFill/>
          </a:ln>
        </p:spPr>
      </p:pic>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01"/>
        <p:cNvGrpSpPr/>
        <p:nvPr/>
      </p:nvGrpSpPr>
      <p:grpSpPr>
        <a:xfrm>
          <a:off x="0" y="0"/>
          <a:ext cx="0" cy="0"/>
          <a:chOff x="0" y="0"/>
          <a:chExt cx="0" cy="0"/>
        </a:xfrm>
      </p:grpSpPr>
      <p:pic>
        <p:nvPicPr>
          <p:cNvPr id="302" name="Shape 302"/>
          <p:cNvPicPr preferRelativeResize="0"/>
          <p:nvPr/>
        </p:nvPicPr>
        <p:blipFill rotWithShape="1">
          <a:blip r:embed="rId4">
            <a:alphaModFix/>
          </a:blip>
          <a:srcRect/>
          <a:stretch/>
        </p:blipFill>
        <p:spPr>
          <a:xfrm>
            <a:off x="176211" y="152400"/>
            <a:ext cx="8559800" cy="6175374"/>
          </a:xfrm>
          <a:prstGeom prst="rect">
            <a:avLst/>
          </a:prstGeom>
          <a:noFill/>
          <a:ln>
            <a:noFill/>
          </a:ln>
        </p:spPr>
      </p:pic>
    </p:spTree>
  </p:cSld>
  <p:clrMapOvr>
    <a:masterClrMapping/>
  </p:clrMapOvr>
  <p:transition spd="slow">
    <p:cut/>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11"/>
        <p:cNvGrpSpPr/>
        <p:nvPr/>
      </p:nvGrpSpPr>
      <p:grpSpPr>
        <a:xfrm>
          <a:off x="0" y="0"/>
          <a:ext cx="0" cy="0"/>
          <a:chOff x="0" y="0"/>
          <a:chExt cx="0" cy="0"/>
        </a:xfrm>
      </p:grpSpPr>
      <p:pic>
        <p:nvPicPr>
          <p:cNvPr id="312" name="Shape 312"/>
          <p:cNvPicPr preferRelativeResize="0"/>
          <p:nvPr/>
        </p:nvPicPr>
        <p:blipFill rotWithShape="1">
          <a:blip r:embed="rId4">
            <a:alphaModFix/>
          </a:blip>
          <a:srcRect/>
          <a:stretch/>
        </p:blipFill>
        <p:spPr>
          <a:xfrm>
            <a:off x="176211" y="152400"/>
            <a:ext cx="8559800" cy="6175374"/>
          </a:xfrm>
          <a:prstGeom prst="rect">
            <a:avLst/>
          </a:prstGeom>
          <a:noFill/>
          <a:ln>
            <a:noFill/>
          </a:ln>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16"/>
        <p:cNvGrpSpPr/>
        <p:nvPr/>
      </p:nvGrpSpPr>
      <p:grpSpPr>
        <a:xfrm>
          <a:off x="0" y="0"/>
          <a:ext cx="0" cy="0"/>
          <a:chOff x="0" y="0"/>
          <a:chExt cx="0" cy="0"/>
        </a:xfrm>
      </p:grpSpPr>
      <p:sp>
        <p:nvSpPr>
          <p:cNvPr id="317" name="Shape 317"/>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1" u="none" strike="noStrike" cap="none" baseline="0">
                <a:solidFill>
                  <a:schemeClr val="dk2"/>
                </a:solidFill>
                <a:latin typeface="Calibri"/>
                <a:ea typeface="Calibri"/>
                <a:cs typeface="Calibri"/>
                <a:sym typeface="Calibri"/>
              </a:rPr>
              <a:t>“Good morning, class!”</a:t>
            </a:r>
          </a:p>
        </p:txBody>
      </p:sp>
      <p:sp>
        <p:nvSpPr>
          <p:cNvPr id="318" name="Shape 318"/>
          <p:cNvSpPr txBox="1">
            <a:spLocks noGrp="1"/>
          </p:cNvSpPr>
          <p:nvPr>
            <p:ph type="body" idx="1"/>
          </p:nvPr>
        </p:nvSpPr>
        <p:spPr>
          <a:xfrm>
            <a:off x="685800" y="2286000"/>
            <a:ext cx="7772400" cy="3809999"/>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000" b="0" i="0" u="none" strike="noStrike" cap="none" baseline="0">
                <a:solidFill>
                  <a:schemeClr val="dk1"/>
                </a:solidFill>
                <a:latin typeface="Merriweather"/>
                <a:ea typeface="Merriweather"/>
                <a:cs typeface="Merriweather"/>
                <a:sym typeface="Merriweather"/>
              </a:rPr>
              <a:t>	</a:t>
            </a:r>
            <a:r>
              <a:rPr lang="en-US" sz="4000" b="0" i="1" u="none" strike="noStrike" cap="none" baseline="0">
                <a:solidFill>
                  <a:schemeClr val="dk1"/>
                </a:solidFill>
                <a:latin typeface="Merriweather"/>
                <a:ea typeface="Merriweather"/>
                <a:cs typeface="Merriweather"/>
                <a:sym typeface="Merriweather"/>
              </a:rPr>
              <a:t>Teachers report that when students are </a:t>
            </a:r>
            <a:r>
              <a:rPr lang="en-US" sz="4000" b="0" i="1" u="none" strike="noStrike" cap="none" baseline="0">
                <a:solidFill>
                  <a:srgbClr val="FF3300"/>
                </a:solidFill>
                <a:latin typeface="Merriweather"/>
                <a:ea typeface="Merriweather"/>
                <a:cs typeface="Merriweather"/>
                <a:sym typeface="Merriweather"/>
              </a:rPr>
              <a:t>greeted by an adult</a:t>
            </a:r>
            <a:r>
              <a:rPr lang="en-US" sz="4000" b="0" i="1" u="none" strike="noStrike" cap="none" baseline="0">
                <a:solidFill>
                  <a:schemeClr val="dk1"/>
                </a:solidFill>
                <a:latin typeface="Merriweather"/>
                <a:ea typeface="Merriweather"/>
                <a:cs typeface="Merriweather"/>
                <a:sym typeface="Merriweather"/>
              </a:rPr>
              <a:t> in morning, it takes less time to complete morning routines &amp; get first lesson started.</a:t>
            </a:r>
          </a:p>
        </p:txBody>
      </p:sp>
    </p:spTree>
  </p:cSld>
  <p:clrMapOvr>
    <a:masterClrMapping/>
  </p:clrMapOvr>
  <p:transition spd="slow">
    <p:cut/>
  </p:transition>
</p:sld>
</file>

<file path=ppt/slides/slide2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28"/>
        <p:cNvGrpSpPr/>
        <p:nvPr/>
      </p:nvGrpSpPr>
      <p:grpSpPr>
        <a:xfrm>
          <a:off x="0" y="0"/>
          <a:ext cx="0" cy="0"/>
          <a:chOff x="0" y="0"/>
          <a:chExt cx="0" cy="0"/>
        </a:xfrm>
      </p:grpSpPr>
      <p:pic>
        <p:nvPicPr>
          <p:cNvPr id="329" name="Shape 329"/>
          <p:cNvPicPr preferRelativeResize="0"/>
          <p:nvPr/>
        </p:nvPicPr>
        <p:blipFill rotWithShape="1">
          <a:blip r:embed="rId4">
            <a:alphaModFix/>
          </a:blip>
          <a:srcRect/>
          <a:stretch/>
        </p:blipFill>
        <p:spPr>
          <a:xfrm>
            <a:off x="182561" y="152400"/>
            <a:ext cx="8553450" cy="6175374"/>
          </a:xfrm>
          <a:prstGeom prst="rect">
            <a:avLst/>
          </a:prstGeom>
          <a:noFill/>
          <a:ln>
            <a:noFill/>
          </a:ln>
        </p:spPr>
      </p:pic>
    </p:spTree>
  </p:cSld>
  <p:clrMapOvr>
    <a:masterClrMapping/>
  </p:clrMapOvr>
  <p:transition spd="slow">
    <p:cut/>
  </p:transition>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38"/>
        <p:cNvGrpSpPr/>
        <p:nvPr/>
      </p:nvGrpSpPr>
      <p:grpSpPr>
        <a:xfrm>
          <a:off x="0" y="0"/>
          <a:ext cx="0" cy="0"/>
          <a:chOff x="0" y="0"/>
          <a:chExt cx="0" cy="0"/>
        </a:xfrm>
      </p:grpSpPr>
      <p:pic>
        <p:nvPicPr>
          <p:cNvPr id="339" name="Shape 339"/>
          <p:cNvPicPr preferRelativeResize="0"/>
          <p:nvPr/>
        </p:nvPicPr>
        <p:blipFill rotWithShape="1">
          <a:blip r:embed="rId4">
            <a:alphaModFix/>
          </a:blip>
          <a:srcRect/>
          <a:stretch/>
        </p:blipFill>
        <p:spPr>
          <a:xfrm>
            <a:off x="182561" y="152400"/>
            <a:ext cx="8553450" cy="6175374"/>
          </a:xfrm>
          <a:prstGeom prst="rect">
            <a:avLst/>
          </a:prstGeom>
          <a:noFill/>
          <a:ln>
            <a:noFill/>
          </a:ln>
        </p:spPr>
      </p:pic>
    </p:spTree>
  </p:cSld>
  <p:clrMapOvr>
    <a:masterClrMapping/>
  </p:clrMapOvr>
  <p:transition spd="slow">
    <p:cut/>
  </p:transition>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50"/>
        <p:cNvGrpSpPr/>
        <p:nvPr/>
      </p:nvGrpSpPr>
      <p:grpSpPr>
        <a:xfrm>
          <a:off x="0" y="0"/>
          <a:ext cx="0" cy="0"/>
          <a:chOff x="0" y="0"/>
          <a:chExt cx="0" cy="0"/>
        </a:xfrm>
      </p:grpSpPr>
      <p:pic>
        <p:nvPicPr>
          <p:cNvPr id="351" name="Shape 351"/>
          <p:cNvPicPr preferRelativeResize="0"/>
          <p:nvPr/>
        </p:nvPicPr>
        <p:blipFill rotWithShape="1">
          <a:blip r:embed="rId4">
            <a:alphaModFix/>
          </a:blip>
          <a:srcRect/>
          <a:stretch/>
        </p:blipFill>
        <p:spPr>
          <a:xfrm>
            <a:off x="182561" y="152400"/>
            <a:ext cx="8553450" cy="6175374"/>
          </a:xfrm>
          <a:prstGeom prst="rect">
            <a:avLst/>
          </a:prstGeom>
          <a:noFill/>
          <a:ln>
            <a:noFill/>
          </a:ln>
        </p:spPr>
      </p:pic>
    </p:spTree>
  </p:cSld>
  <p:clrMapOvr>
    <a:masterClrMapping/>
  </p:clrMapOvr>
  <p:transition spd="slow">
    <p:cut/>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pic>
        <p:nvPicPr>
          <p:cNvPr id="356" name="Shape 356"/>
          <p:cNvPicPr preferRelativeResize="0"/>
          <p:nvPr/>
        </p:nvPicPr>
        <p:blipFill rotWithShape="1">
          <a:blip r:embed="rId3">
            <a:alphaModFix/>
          </a:blip>
          <a:srcRect/>
          <a:stretch/>
        </p:blipFill>
        <p:spPr>
          <a:xfrm>
            <a:off x="1135062" y="1143000"/>
            <a:ext cx="6759575" cy="4495800"/>
          </a:xfrm>
          <a:prstGeom prst="rect">
            <a:avLst/>
          </a:prstGeom>
          <a:noFill/>
          <a:ln>
            <a:noFill/>
          </a:ln>
        </p:spPr>
      </p:pic>
      <p:sp>
        <p:nvSpPr>
          <p:cNvPr id="357" name="Shape 357"/>
          <p:cNvSpPr txBox="1"/>
          <p:nvPr/>
        </p:nvSpPr>
        <p:spPr>
          <a:xfrm>
            <a:off x="914400" y="609600"/>
            <a:ext cx="7086600" cy="641350"/>
          </a:xfrm>
          <a:prstGeom prst="rect">
            <a:avLst/>
          </a:prstGeom>
          <a:solidFill>
            <a:srgbClr val="6699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0" i="0" u="none" strike="noStrike" cap="none" baseline="0">
                <a:solidFill>
                  <a:srgbClr val="000000"/>
                </a:solidFill>
                <a:latin typeface="Arial"/>
                <a:ea typeface="Arial"/>
                <a:cs typeface="Arial"/>
                <a:sym typeface="Arial"/>
              </a:rPr>
              <a:t>Teach Expectations in the Setting</a:t>
            </a:r>
          </a:p>
        </p:txBody>
      </p:sp>
    </p:spTree>
  </p:cSld>
  <p:clrMapOvr>
    <a:masterClrMapping/>
  </p:clrMapOvr>
  <p:transition spd="slow">
    <p:cut/>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pic>
        <p:nvPicPr>
          <p:cNvPr id="363" name="Shape 363"/>
          <p:cNvPicPr preferRelativeResize="0"/>
          <p:nvPr/>
        </p:nvPicPr>
        <p:blipFill rotWithShape="1">
          <a:blip r:embed="rId3">
            <a:alphaModFix/>
          </a:blip>
          <a:srcRect/>
          <a:stretch/>
        </p:blipFill>
        <p:spPr>
          <a:xfrm>
            <a:off x="685800" y="819150"/>
            <a:ext cx="6934199" cy="5200649"/>
          </a:xfrm>
          <a:prstGeom prst="rect">
            <a:avLst/>
          </a:prstGeom>
          <a:noFill/>
          <a:ln>
            <a:noFill/>
          </a:ln>
        </p:spPr>
      </p:pic>
      <p:sp>
        <p:nvSpPr>
          <p:cNvPr id="364" name="Shape 364"/>
          <p:cNvSpPr txBox="1"/>
          <p:nvPr/>
        </p:nvSpPr>
        <p:spPr>
          <a:xfrm>
            <a:off x="1600200" y="304800"/>
            <a:ext cx="7086600" cy="641350"/>
          </a:xfrm>
          <a:prstGeom prst="rect">
            <a:avLst/>
          </a:prstGeom>
          <a:solidFill>
            <a:srgbClr val="6699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0" i="0" u="none" strike="noStrike" cap="none" baseline="0">
                <a:solidFill>
                  <a:srgbClr val="000000"/>
                </a:solidFill>
                <a:latin typeface="Arial"/>
                <a:ea typeface="Arial"/>
                <a:cs typeface="Arial"/>
                <a:sym typeface="Arial"/>
              </a:rPr>
              <a:t>Expected behaviors are visible</a:t>
            </a:r>
          </a:p>
        </p:txBody>
      </p:sp>
      <p:sp>
        <p:nvSpPr>
          <p:cNvPr id="365" name="Shape 365"/>
          <p:cNvSpPr txBox="1"/>
          <p:nvPr/>
        </p:nvSpPr>
        <p:spPr>
          <a:xfrm>
            <a:off x="592137" y="6172200"/>
            <a:ext cx="4565650" cy="457200"/>
          </a:xfrm>
          <a:prstGeom prst="rect">
            <a:avLst/>
          </a:prstGeom>
          <a:no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Times New Roman"/>
              <a:buNone/>
            </a:pPr>
            <a:r>
              <a:rPr lang="en-US" sz="2400" b="0" i="0" u="none" strike="noStrike" cap="none" baseline="0">
                <a:solidFill>
                  <a:srgbClr val="000000"/>
                </a:solidFill>
                <a:latin typeface="Times New Roman"/>
                <a:ea typeface="Times New Roman"/>
                <a:cs typeface="Times New Roman"/>
                <a:sym typeface="Times New Roman"/>
              </a:rPr>
              <a:t>Sirrine Elementary June 8, 2004 SC</a:t>
            </a:r>
          </a:p>
        </p:txBody>
      </p:sp>
    </p:spTree>
  </p:cSld>
  <p:clrMapOvr>
    <a:masterClrMapping/>
  </p:clrMapOvr>
  <p:transition spd="slow">
    <p:cut/>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0"/>
        <p:cNvGrpSpPr/>
        <p:nvPr/>
      </p:nvGrpSpPr>
      <p:grpSpPr>
        <a:xfrm>
          <a:off x="0" y="0"/>
          <a:ext cx="0" cy="0"/>
          <a:chOff x="0" y="0"/>
          <a:chExt cx="0" cy="0"/>
        </a:xfrm>
      </p:grpSpPr>
      <p:pic>
        <p:nvPicPr>
          <p:cNvPr id="371" name="Shape 371"/>
          <p:cNvPicPr preferRelativeResize="0"/>
          <p:nvPr/>
        </p:nvPicPr>
        <p:blipFill rotWithShape="1">
          <a:blip r:embed="rId3">
            <a:alphaModFix/>
          </a:blip>
          <a:srcRect/>
          <a:stretch/>
        </p:blipFill>
        <p:spPr>
          <a:xfrm>
            <a:off x="914400" y="838200"/>
            <a:ext cx="7319962" cy="5333999"/>
          </a:xfrm>
          <a:prstGeom prst="rect">
            <a:avLst/>
          </a:prstGeom>
          <a:noFill/>
          <a:ln>
            <a:noFill/>
          </a:ln>
        </p:spPr>
      </p:pic>
      <p:sp>
        <p:nvSpPr>
          <p:cNvPr id="372" name="Shape 372"/>
          <p:cNvSpPr txBox="1"/>
          <p:nvPr/>
        </p:nvSpPr>
        <p:spPr>
          <a:xfrm>
            <a:off x="1143000" y="381000"/>
            <a:ext cx="7086600" cy="641350"/>
          </a:xfrm>
          <a:prstGeom prst="rect">
            <a:avLst/>
          </a:prstGeom>
          <a:solidFill>
            <a:srgbClr val="6699FF"/>
          </a:solidFill>
          <a:ln>
            <a:noFill/>
          </a:ln>
        </p:spPr>
        <p:txBody>
          <a:bodyPr lIns="91425" tIns="45700" rIns="91425" bIns="45700" anchor="t" anchorCtr="0">
            <a:noAutofit/>
          </a:bodyPr>
          <a:lstStyle/>
          <a:p>
            <a:pPr marL="0" marR="0" lvl="0" indent="0" algn="l" rtl="0">
              <a:lnSpc>
                <a:spcPct val="100000"/>
              </a:lnSpc>
              <a:spcBef>
                <a:spcPts val="0"/>
              </a:spcBef>
              <a:spcAft>
                <a:spcPts val="0"/>
              </a:spcAft>
              <a:buClr>
                <a:srgbClr val="000000"/>
              </a:buClr>
              <a:buSzPct val="25000"/>
              <a:buFont typeface="Arial"/>
              <a:buNone/>
            </a:pPr>
            <a:r>
              <a:rPr lang="en-US" sz="3600" b="0" i="0" u="none" strike="noStrike" cap="none" baseline="0">
                <a:solidFill>
                  <a:srgbClr val="000000"/>
                </a:solidFill>
                <a:latin typeface="Arial"/>
                <a:ea typeface="Arial"/>
                <a:cs typeface="Arial"/>
                <a:sym typeface="Arial"/>
              </a:rPr>
              <a:t>Positive Recognition</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Shape 125"/>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Purposes</a:t>
            </a:r>
          </a:p>
        </p:txBody>
      </p:sp>
      <p:sp>
        <p:nvSpPr>
          <p:cNvPr id="126" name="Shape 126"/>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chemeClr val="dk1"/>
              </a:buClr>
              <a:buSzPct val="25000"/>
              <a:buFont typeface="Merriweather"/>
              <a:buNone/>
            </a:pPr>
            <a:r>
              <a:rPr lang="en-US" sz="4000" b="0" i="0" u="none" strike="noStrike" cap="none" baseline="0">
                <a:solidFill>
                  <a:schemeClr val="dk1"/>
                </a:solidFill>
                <a:latin typeface="Merriweather"/>
                <a:ea typeface="Merriweather"/>
                <a:cs typeface="Merriweather"/>
                <a:sym typeface="Merriweather"/>
              </a:rPr>
              <a:t>Development and implementation of a formal, consistent, and continuous system of SW-PBIS in non-classroom settings. 	</a:t>
            </a:r>
          </a:p>
          <a:p>
            <a:pPr marL="273050" marR="0" lvl="0" indent="-273050" algn="l" rtl="0">
              <a:lnSpc>
                <a:spcPct val="90000"/>
              </a:lnSpc>
              <a:spcBef>
                <a:spcPts val="800"/>
              </a:spcBef>
              <a:spcAft>
                <a:spcPts val="0"/>
              </a:spcAft>
              <a:buClr>
                <a:schemeClr val="dk1"/>
              </a:buClr>
              <a:buSzPct val="25000"/>
              <a:buFont typeface="Merriweather"/>
              <a:buNone/>
            </a:pPr>
            <a:r>
              <a:rPr lang="en-US" sz="4000" b="0" i="0" u="none" strike="noStrike" cap="none" baseline="0">
                <a:solidFill>
                  <a:schemeClr val="dk1"/>
                </a:solidFill>
                <a:latin typeface="Merriweather"/>
                <a:ea typeface="Merriweather"/>
                <a:cs typeface="Merriweather"/>
                <a:sym typeface="Merriweather"/>
              </a:rPr>
              <a:t>To review critical features &amp; essential practices of </a:t>
            </a:r>
            <a:r>
              <a:rPr lang="en-US" sz="4000" b="0" i="0" u="none" strike="noStrike" cap="none" baseline="0">
                <a:solidFill>
                  <a:srgbClr val="CC3300"/>
                </a:solidFill>
                <a:latin typeface="Merriweather"/>
                <a:ea typeface="Merriweather"/>
                <a:cs typeface="Merriweather"/>
                <a:sym typeface="Merriweather"/>
              </a:rPr>
              <a:t>active supervision.</a:t>
            </a:r>
          </a:p>
        </p:txBody>
      </p:sp>
    </p:spTree>
  </p:cSld>
  <p:clrMapOvr>
    <a:masterClrMapping/>
  </p:clrMapOvr>
  <p:transition spd="slow">
    <p:cut/>
  </p:transition>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blip>
          <a:stretch>
            <a:fillRect/>
          </a:stretch>
        </a:blipFill>
        <a:effectLst/>
      </p:bgPr>
    </p:bg>
    <p:spTree>
      <p:nvGrpSpPr>
        <p:cNvPr id="1" name="Shape 376"/>
        <p:cNvGrpSpPr/>
        <p:nvPr/>
      </p:nvGrpSpPr>
      <p:grpSpPr>
        <a:xfrm>
          <a:off x="0" y="0"/>
          <a:ext cx="0" cy="0"/>
          <a:chOff x="0" y="0"/>
          <a:chExt cx="0" cy="0"/>
        </a:xfrm>
      </p:grpSpPr>
      <p:pic>
        <p:nvPicPr>
          <p:cNvPr id="377" name="Shape 377"/>
          <p:cNvPicPr preferRelativeResize="0"/>
          <p:nvPr/>
        </p:nvPicPr>
        <p:blipFill rotWithShape="1">
          <a:blip r:embed="rId4">
            <a:alphaModFix/>
          </a:blip>
          <a:srcRect/>
          <a:stretch/>
        </p:blipFill>
        <p:spPr>
          <a:xfrm>
            <a:off x="176211" y="152400"/>
            <a:ext cx="8559800" cy="6175374"/>
          </a:xfrm>
          <a:prstGeom prst="rect">
            <a:avLst/>
          </a:prstGeom>
          <a:noFill/>
          <a:ln>
            <a:noFill/>
          </a:ln>
        </p:spPr>
      </p:pic>
    </p:spTree>
  </p:cSld>
  <p:clrMapOvr>
    <a:masterClrMapping/>
  </p:clrMapOvr>
  <p:transition spd="slow">
    <p:cut/>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Shape 382"/>
          <p:cNvPicPr preferRelativeResize="0"/>
          <p:nvPr/>
        </p:nvPicPr>
        <p:blipFill rotWithShape="1">
          <a:blip r:embed="rId3">
            <a:alphaModFix/>
          </a:blip>
          <a:srcRect/>
          <a:stretch/>
        </p:blipFill>
        <p:spPr>
          <a:xfrm>
            <a:off x="396875" y="433387"/>
            <a:ext cx="8270874" cy="5686425"/>
          </a:xfrm>
          <a:prstGeom prst="rect">
            <a:avLst/>
          </a:prstGeom>
          <a:noFill/>
          <a:ln>
            <a:noFill/>
          </a:ln>
        </p:spPr>
      </p:pic>
    </p:spTree>
  </p:cSld>
  <p:clrMapOvr>
    <a:masterClrMapping/>
  </p:clrMapOvr>
  <p:transition spd="slow">
    <p:cut/>
  </p:transition>
</p:sld>
</file>

<file path=ppt/slides/slide32.xml><?xml version="1.0" encoding="utf-8"?>
<p:sld xmlns:a="http://schemas.openxmlformats.org/drawingml/2006/main" xmlns:r="http://schemas.openxmlformats.org/officeDocument/2006/relationships" xmlns:p="http://schemas.openxmlformats.org/presentationml/2006/main">
  <p:cSld>
    <p:bg>
      <p:bgPr>
        <a:gradFill>
          <a:gsLst>
            <a:gs pos="0">
              <a:srgbClr val="5E9EFF"/>
            </a:gs>
            <a:gs pos="39999">
              <a:srgbClr val="85C2FF"/>
            </a:gs>
            <a:gs pos="69999">
              <a:srgbClr val="C4D6EB"/>
            </a:gs>
            <a:gs pos="100000">
              <a:srgbClr val="FFEBFA"/>
            </a:gs>
          </a:gsLst>
          <a:lin ang="5400000" scaled="0"/>
        </a:gradFill>
        <a:effectLst/>
      </p:bgPr>
    </p:bg>
    <p:spTree>
      <p:nvGrpSpPr>
        <p:cNvPr id="1" name="Shape 386"/>
        <p:cNvGrpSpPr/>
        <p:nvPr/>
      </p:nvGrpSpPr>
      <p:grpSpPr>
        <a:xfrm>
          <a:off x="0" y="0"/>
          <a:ext cx="0" cy="0"/>
          <a:chOff x="0" y="0"/>
          <a:chExt cx="0" cy="0"/>
        </a:xfrm>
      </p:grpSpPr>
      <p:sp>
        <p:nvSpPr>
          <p:cNvPr id="387" name="Shape 387"/>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SYSTEMS FEATURES</a:t>
            </a:r>
          </a:p>
        </p:txBody>
      </p:sp>
      <p:sp>
        <p:nvSpPr>
          <p:cNvPr id="388" name="Shape 388"/>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90000"/>
              </a:lnSpc>
              <a:spcBef>
                <a:spcPts val="0"/>
              </a:spcBef>
              <a:spcAft>
                <a:spcPts val="0"/>
              </a:spcAft>
              <a:buClr>
                <a:schemeClr val="dk2"/>
              </a:buClr>
              <a:buSzPct val="95000"/>
              <a:buFont typeface="Merriweather"/>
              <a:buChar char="●"/>
            </a:pPr>
            <a:r>
              <a:rPr lang="en-US" sz="3600" b="0" i="0" u="none" strike="noStrike" cap="none" baseline="0">
                <a:solidFill>
                  <a:srgbClr val="CC3300"/>
                </a:solidFill>
                <a:latin typeface="Merriweather"/>
                <a:ea typeface="Merriweather"/>
                <a:cs typeface="Merriweather"/>
                <a:sym typeface="Merriweather"/>
              </a:rPr>
              <a:t>School-wide</a:t>
            </a:r>
            <a:r>
              <a:rPr lang="en-US" sz="3600" b="0" i="0" u="none" strike="noStrike" cap="none" baseline="0">
                <a:solidFill>
                  <a:schemeClr val="dk1"/>
                </a:solidFill>
                <a:latin typeface="Merriweather"/>
                <a:ea typeface="Merriweather"/>
                <a:cs typeface="Merriweather"/>
                <a:sym typeface="Merriweather"/>
              </a:rPr>
              <a:t> implementation</a:t>
            </a:r>
          </a:p>
          <a:p>
            <a:pPr marL="639762" marR="0" lvl="1" indent="-246062" algn="l" rtl="0">
              <a:lnSpc>
                <a:spcPct val="90000"/>
              </a:lnSpc>
              <a:spcBef>
                <a:spcPts val="720"/>
              </a:spcBef>
              <a:spcAft>
                <a:spcPts val="0"/>
              </a:spcAft>
              <a:buClr>
                <a:schemeClr val="dk2"/>
              </a:buClr>
              <a:buSzPct val="85000"/>
              <a:buFont typeface="Merriweather"/>
              <a:buChar char="●"/>
            </a:pPr>
            <a:r>
              <a:rPr lang="en-US" sz="3600" b="0" i="0" u="none" strike="noStrike" cap="none" baseline="0">
                <a:solidFill>
                  <a:schemeClr val="dk1"/>
                </a:solidFill>
                <a:latin typeface="Merriweather"/>
                <a:ea typeface="Merriweather"/>
                <a:cs typeface="Merriweather"/>
                <a:sym typeface="Merriweather"/>
              </a:rPr>
              <a:t>All staff</a:t>
            </a:r>
          </a:p>
          <a:p>
            <a:pPr marL="639762" marR="0" lvl="1" indent="-246062" algn="l" rtl="0">
              <a:lnSpc>
                <a:spcPct val="90000"/>
              </a:lnSpc>
              <a:spcBef>
                <a:spcPts val="720"/>
              </a:spcBef>
              <a:spcAft>
                <a:spcPts val="0"/>
              </a:spcAft>
              <a:buClr>
                <a:schemeClr val="dk2"/>
              </a:buClr>
              <a:buSzPct val="85000"/>
              <a:buFont typeface="Merriweather"/>
              <a:buChar char="●"/>
            </a:pPr>
            <a:r>
              <a:rPr lang="en-US" sz="3600" b="0" i="0" u="none" strike="noStrike" cap="none" baseline="0">
                <a:solidFill>
                  <a:schemeClr val="dk1"/>
                </a:solidFill>
                <a:latin typeface="Merriweather"/>
                <a:ea typeface="Merriweather"/>
                <a:cs typeface="Merriweather"/>
                <a:sym typeface="Merriweather"/>
              </a:rPr>
              <a:t>Direct teaching 1</a:t>
            </a:r>
            <a:r>
              <a:rPr lang="en-US" sz="3600" b="0" i="0" u="none" strike="noStrike" cap="none" baseline="30000">
                <a:solidFill>
                  <a:schemeClr val="dk1"/>
                </a:solidFill>
                <a:latin typeface="Merriweather"/>
                <a:ea typeface="Merriweather"/>
                <a:cs typeface="Merriweather"/>
                <a:sym typeface="Merriweather"/>
              </a:rPr>
              <a:t>st</a:t>
            </a:r>
            <a:r>
              <a:rPr lang="en-US" sz="3600" b="0" i="0" u="none" strike="noStrike" cap="none" baseline="0">
                <a:solidFill>
                  <a:schemeClr val="dk1"/>
                </a:solidFill>
                <a:latin typeface="Merriweather"/>
                <a:ea typeface="Merriweather"/>
                <a:cs typeface="Merriweather"/>
                <a:sym typeface="Merriweather"/>
              </a:rPr>
              <a:t> day/week</a:t>
            </a:r>
          </a:p>
          <a:p>
            <a:pPr marL="639762" marR="0" lvl="1" indent="-246062" algn="l" rtl="0">
              <a:lnSpc>
                <a:spcPct val="90000"/>
              </a:lnSpc>
              <a:spcBef>
                <a:spcPts val="720"/>
              </a:spcBef>
              <a:spcAft>
                <a:spcPts val="0"/>
              </a:spcAft>
              <a:buClr>
                <a:schemeClr val="dk2"/>
              </a:buClr>
              <a:buSzPct val="85000"/>
              <a:buFont typeface="Merriweather"/>
              <a:buChar char="●"/>
            </a:pPr>
            <a:r>
              <a:rPr lang="en-US" sz="3600" b="0" i="0" u="none" strike="noStrike" cap="none" baseline="0">
                <a:solidFill>
                  <a:schemeClr val="dk1"/>
                </a:solidFill>
                <a:latin typeface="Merriweather"/>
                <a:ea typeface="Merriweather"/>
                <a:cs typeface="Merriweather"/>
                <a:sym typeface="Merriweather"/>
              </a:rPr>
              <a:t>Regular review, practice, &amp; positive reinforcement</a:t>
            </a:r>
          </a:p>
          <a:p>
            <a:pPr marL="273050" marR="0" lvl="0" indent="-273050" algn="l" rtl="0">
              <a:lnSpc>
                <a:spcPct val="90000"/>
              </a:lnSpc>
              <a:spcBef>
                <a:spcPts val="720"/>
              </a:spcBef>
              <a:spcAft>
                <a:spcPts val="0"/>
              </a:spcAft>
              <a:buClr>
                <a:schemeClr val="dk2"/>
              </a:buClr>
              <a:buSzPct val="95000"/>
              <a:buFont typeface="Merriweather"/>
              <a:buChar char="●"/>
            </a:pPr>
            <a:r>
              <a:rPr lang="en-US" sz="3600" b="0" i="0" u="none" strike="noStrike" cap="none" baseline="0">
                <a:solidFill>
                  <a:srgbClr val="CC3300"/>
                </a:solidFill>
                <a:latin typeface="Merriweather"/>
                <a:ea typeface="Merriweather"/>
                <a:cs typeface="Merriweather"/>
                <a:sym typeface="Merriweather"/>
              </a:rPr>
              <a:t>Team-based</a:t>
            </a:r>
            <a:r>
              <a:rPr lang="en-US" sz="3600" b="0" i="0" u="none" strike="noStrike" cap="none" baseline="0">
                <a:solidFill>
                  <a:schemeClr val="dk1"/>
                </a:solidFill>
                <a:latin typeface="Merriweather"/>
                <a:ea typeface="Merriweather"/>
                <a:cs typeface="Merriweather"/>
                <a:sym typeface="Merriweather"/>
              </a:rPr>
              <a:t> identification, implementation, &amp; evaluation</a:t>
            </a:r>
          </a:p>
          <a:p>
            <a:pPr marL="273050" marR="0" lvl="0" indent="-273050" algn="l" rtl="0">
              <a:lnSpc>
                <a:spcPct val="90000"/>
              </a:lnSpc>
              <a:spcBef>
                <a:spcPts val="720"/>
              </a:spcBef>
              <a:spcAft>
                <a:spcPts val="0"/>
              </a:spcAft>
              <a:buClr>
                <a:schemeClr val="dk2"/>
              </a:buClr>
              <a:buSzPct val="95000"/>
              <a:buFont typeface="Merriweather"/>
              <a:buChar char="●"/>
            </a:pPr>
            <a:r>
              <a:rPr lang="en-US" sz="3600" b="0" i="0" u="none" strike="noStrike" cap="none" baseline="0">
                <a:solidFill>
                  <a:srgbClr val="CC3300"/>
                </a:solidFill>
                <a:latin typeface="Merriweather"/>
                <a:ea typeface="Merriweather"/>
                <a:cs typeface="Merriweather"/>
                <a:sym typeface="Merriweather"/>
              </a:rPr>
              <a:t>Data-based</a:t>
            </a:r>
            <a:r>
              <a:rPr lang="en-US" sz="3600" b="0" i="0" u="none" strike="noStrike" cap="none" baseline="0">
                <a:solidFill>
                  <a:schemeClr val="dk1"/>
                </a:solidFill>
                <a:latin typeface="Merriweather"/>
                <a:ea typeface="Merriweather"/>
                <a:cs typeface="Merriweather"/>
                <a:sym typeface="Merriweather"/>
              </a:rPr>
              <a:t> decision making</a:t>
            </a:r>
          </a:p>
        </p:txBody>
      </p:sp>
    </p:spTree>
  </p:cSld>
  <p:clrMapOvr>
    <a:masterClrMapping/>
  </p:clrMapOvr>
  <p:transition spd="slow">
    <p:cut/>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3"/>
        <p:cNvGrpSpPr/>
        <p:nvPr/>
      </p:nvGrpSpPr>
      <p:grpSpPr>
        <a:xfrm>
          <a:off x="0" y="0"/>
          <a:ext cx="0" cy="0"/>
          <a:chOff x="0" y="0"/>
          <a:chExt cx="0" cy="0"/>
        </a:xfrm>
      </p:grpSpPr>
      <p:sp>
        <p:nvSpPr>
          <p:cNvPr id="394" name="Shape 394"/>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500" b="0" i="0" u="none" strike="noStrike" cap="none" baseline="0">
                <a:solidFill>
                  <a:schemeClr val="dk2"/>
                </a:solidFill>
                <a:latin typeface="Calibri"/>
                <a:ea typeface="Calibri"/>
                <a:cs typeface="Calibri"/>
                <a:sym typeface="Calibri"/>
              </a:rPr>
              <a:t>Why does everyone need to be involved?</a:t>
            </a:r>
          </a:p>
        </p:txBody>
      </p:sp>
      <p:sp>
        <p:nvSpPr>
          <p:cNvPr id="395" name="Shape 395"/>
          <p:cNvSpPr txBox="1">
            <a:spLocks noGrp="1"/>
          </p:cNvSpPr>
          <p:nvPr>
            <p:ph type="body" idx="1"/>
          </p:nvPr>
        </p:nvSpPr>
        <p:spPr>
          <a:xfrm>
            <a:off x="609600" y="2209800"/>
            <a:ext cx="7772400"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Merriweather"/>
              <a:buChar char="●"/>
            </a:pPr>
            <a:r>
              <a:rPr lang="en-US" sz="2800" b="0" i="0" u="none" strike="noStrike" cap="none" baseline="0">
                <a:solidFill>
                  <a:schemeClr val="dk1"/>
                </a:solidFill>
                <a:latin typeface="Merriweather"/>
                <a:ea typeface="Merriweather"/>
                <a:cs typeface="Merriweather"/>
                <a:sym typeface="Merriweather"/>
              </a:rPr>
              <a:t>Staff outnumbered </a:t>
            </a:r>
          </a:p>
          <a:p>
            <a:pPr marL="639762" marR="0" lvl="1" indent="-246061" algn="l" rtl="0">
              <a:lnSpc>
                <a:spcPct val="100000"/>
              </a:lnSpc>
              <a:spcBef>
                <a:spcPts val="560"/>
              </a:spcBef>
              <a:spcAft>
                <a:spcPts val="0"/>
              </a:spcAft>
              <a:buClr>
                <a:schemeClr val="accent1"/>
              </a:buClr>
              <a:buSzPct val="85000"/>
              <a:buFont typeface="Merriweather"/>
              <a:buChar char="●"/>
            </a:pPr>
            <a:r>
              <a:rPr lang="en-US" sz="2800" b="0" i="0" u="none" strike="noStrike" cap="none" baseline="0">
                <a:solidFill>
                  <a:schemeClr val="dk1"/>
                </a:solidFill>
                <a:latin typeface="Merriweather"/>
                <a:ea typeface="Merriweather"/>
                <a:cs typeface="Merriweather"/>
                <a:sym typeface="Merriweather"/>
              </a:rPr>
              <a:t>Unified Front/Same page</a:t>
            </a:r>
          </a:p>
          <a:p>
            <a:pPr marL="273050" marR="0" lvl="0" indent="-273050" algn="l" rtl="0">
              <a:lnSpc>
                <a:spcPct val="100000"/>
              </a:lnSpc>
              <a:spcBef>
                <a:spcPts val="560"/>
              </a:spcBef>
              <a:spcAft>
                <a:spcPts val="0"/>
              </a:spcAft>
              <a:buClr>
                <a:srgbClr val="0BD0D9"/>
              </a:buClr>
              <a:buSzPct val="95000"/>
              <a:buFont typeface="Merriweather"/>
              <a:buChar char="●"/>
            </a:pPr>
            <a:r>
              <a:rPr lang="en-US" sz="2800" b="0" i="0" u="none" strike="noStrike" cap="none" baseline="0">
                <a:solidFill>
                  <a:schemeClr val="dk1"/>
                </a:solidFill>
                <a:latin typeface="Merriweather"/>
                <a:ea typeface="Merriweather"/>
                <a:cs typeface="Merriweather"/>
                <a:sym typeface="Merriweather"/>
              </a:rPr>
              <a:t>Adult presence </a:t>
            </a:r>
          </a:p>
          <a:p>
            <a:pPr marL="639762" marR="0" lvl="1" indent="-246061" algn="l" rtl="0">
              <a:lnSpc>
                <a:spcPct val="100000"/>
              </a:lnSpc>
              <a:spcBef>
                <a:spcPts val="560"/>
              </a:spcBef>
              <a:spcAft>
                <a:spcPts val="0"/>
              </a:spcAft>
              <a:buClr>
                <a:schemeClr val="accent1"/>
              </a:buClr>
              <a:buSzPct val="85000"/>
              <a:buFont typeface="Merriweather"/>
              <a:buChar char="●"/>
            </a:pPr>
            <a:r>
              <a:rPr lang="en-US" sz="2800" b="0" i="0" u="none" strike="noStrike" cap="none" baseline="0">
                <a:solidFill>
                  <a:schemeClr val="dk1"/>
                </a:solidFill>
                <a:latin typeface="Merriweather"/>
                <a:ea typeface="Merriweather"/>
                <a:cs typeface="Merriweather"/>
                <a:sym typeface="Merriweather"/>
              </a:rPr>
              <a:t>Prompts desired behavior</a:t>
            </a:r>
          </a:p>
          <a:p>
            <a:pPr marL="639762" marR="0" lvl="1" indent="-246061" algn="l" rtl="0">
              <a:lnSpc>
                <a:spcPct val="100000"/>
              </a:lnSpc>
              <a:spcBef>
                <a:spcPts val="560"/>
              </a:spcBef>
              <a:spcAft>
                <a:spcPts val="0"/>
              </a:spcAft>
              <a:buClr>
                <a:schemeClr val="accent1"/>
              </a:buClr>
              <a:buSzPct val="85000"/>
              <a:buFont typeface="Merriweather"/>
              <a:buChar char="●"/>
            </a:pPr>
            <a:r>
              <a:rPr lang="en-US" sz="2800" b="0" i="0" u="none" strike="noStrike" cap="none" baseline="0">
                <a:solidFill>
                  <a:schemeClr val="dk1"/>
                </a:solidFill>
                <a:latin typeface="Merriweather"/>
                <a:ea typeface="Merriweather"/>
                <a:cs typeface="Merriweather"/>
                <a:sym typeface="Merriweather"/>
              </a:rPr>
              <a:t>Deters problem behavior</a:t>
            </a:r>
          </a:p>
          <a:p>
            <a:pPr marL="273050" marR="0" lvl="0" indent="-273050" algn="l" rtl="0">
              <a:lnSpc>
                <a:spcPct val="100000"/>
              </a:lnSpc>
              <a:spcBef>
                <a:spcPts val="560"/>
              </a:spcBef>
              <a:spcAft>
                <a:spcPts val="0"/>
              </a:spcAft>
              <a:buClr>
                <a:srgbClr val="0BD0D9"/>
              </a:buClr>
              <a:buSzPct val="95000"/>
              <a:buFont typeface="Merriweather"/>
              <a:buChar char="●"/>
            </a:pPr>
            <a:r>
              <a:rPr lang="en-US" sz="2800" b="0" i="0" u="none" strike="noStrike" cap="none" baseline="0">
                <a:solidFill>
                  <a:schemeClr val="dk1"/>
                </a:solidFill>
                <a:latin typeface="Merriweather"/>
                <a:ea typeface="Merriweather"/>
                <a:cs typeface="Merriweather"/>
                <a:sym typeface="Merriweather"/>
              </a:rPr>
              <a:t>“Being a good citizen”</a:t>
            </a:r>
          </a:p>
          <a:p>
            <a:pPr marL="639762" marR="0" lvl="1" indent="-246061" algn="l" rtl="0">
              <a:lnSpc>
                <a:spcPct val="100000"/>
              </a:lnSpc>
              <a:spcBef>
                <a:spcPts val="560"/>
              </a:spcBef>
              <a:spcAft>
                <a:spcPts val="0"/>
              </a:spcAft>
              <a:buClr>
                <a:schemeClr val="accent1"/>
              </a:buClr>
              <a:buSzPct val="85000"/>
              <a:buFont typeface="Merriweather"/>
              <a:buChar char="●"/>
            </a:pPr>
            <a:r>
              <a:rPr lang="en-US" sz="2800" b="0" i="0" u="none" strike="noStrike" cap="none" baseline="0">
                <a:solidFill>
                  <a:schemeClr val="dk1"/>
                </a:solidFill>
                <a:latin typeface="Merriweather"/>
                <a:ea typeface="Merriweather"/>
                <a:cs typeface="Merriweather"/>
                <a:sym typeface="Merriweather"/>
              </a:rPr>
              <a:t>Contribute to school climate</a:t>
            </a:r>
          </a:p>
        </p:txBody>
      </p:sp>
    </p:spTree>
  </p:cSld>
  <p:clrMapOvr>
    <a:masterClrMapping/>
  </p:clrMapOvr>
  <p:transition spd="slow">
    <p:cu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1"/>
        <p:cNvGrpSpPr/>
        <p:nvPr/>
      </p:nvGrpSpPr>
      <p:grpSpPr>
        <a:xfrm>
          <a:off x="0" y="0"/>
          <a:ext cx="0" cy="0"/>
          <a:chOff x="0" y="0"/>
          <a:chExt cx="0" cy="0"/>
        </a:xfrm>
      </p:grpSpPr>
      <p:sp>
        <p:nvSpPr>
          <p:cNvPr id="402" name="Shape 402"/>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Non-classroom areas</a:t>
            </a:r>
          </a:p>
        </p:txBody>
      </p:sp>
      <p:sp>
        <p:nvSpPr>
          <p:cNvPr id="403" name="Shape 403"/>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Merriweather"/>
              <a:buChar char="●"/>
            </a:pPr>
            <a:r>
              <a:rPr lang="en-US" sz="4000" b="0" i="0" u="none" strike="noStrike" cap="none" baseline="0">
                <a:solidFill>
                  <a:schemeClr val="dk1"/>
                </a:solidFill>
                <a:latin typeface="Merriweather"/>
                <a:ea typeface="Merriweather"/>
                <a:cs typeface="Merriweather"/>
                <a:sym typeface="Merriweather"/>
              </a:rPr>
              <a:t>Note to trainer: </a:t>
            </a:r>
            <a:r>
              <a:rPr lang="en-US" sz="2600" b="0" i="0" u="none" strike="noStrike" cap="none" baseline="0">
                <a:solidFill>
                  <a:schemeClr val="dk1"/>
                </a:solidFill>
                <a:latin typeface="Merriweather"/>
                <a:ea typeface="Merriweather"/>
                <a:cs typeface="Merriweather"/>
                <a:sym typeface="Merriweather"/>
              </a:rPr>
              <a:t>include here your local examples of active supervision – may include videos, plans, etc. that involve cafeterias, hallways, assemblies, office, extra-curricular activites, …….</a:t>
            </a:r>
          </a:p>
        </p:txBody>
      </p:sp>
    </p:spTree>
  </p:cSld>
  <p:clrMapOvr>
    <a:masterClrMapping/>
  </p:clrMapOvr>
  <p:transition spd="slow">
    <p:cu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07"/>
        <p:cNvGrpSpPr/>
        <p:nvPr/>
      </p:nvGrpSpPr>
      <p:grpSpPr>
        <a:xfrm>
          <a:off x="0" y="0"/>
          <a:ext cx="0" cy="0"/>
          <a:chOff x="0" y="0"/>
          <a:chExt cx="0" cy="0"/>
        </a:xfrm>
      </p:grpSpPr>
      <p:sp>
        <p:nvSpPr>
          <p:cNvPr id="408" name="Shape 408"/>
          <p:cNvSpPr txBox="1">
            <a:spLocks noGrp="1"/>
          </p:cNvSpPr>
          <p:nvPr>
            <p:ph type="title"/>
          </p:nvPr>
        </p:nvSpPr>
        <p:spPr>
          <a:xfrm>
            <a:off x="685800" y="228600"/>
            <a:ext cx="8001000" cy="1258887"/>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400" b="0" i="0" u="none" strike="noStrike" cap="none" baseline="0">
                <a:solidFill>
                  <a:schemeClr val="dk2"/>
                </a:solidFill>
                <a:latin typeface="Calibri"/>
                <a:ea typeface="Calibri"/>
                <a:cs typeface="Calibri"/>
                <a:sym typeface="Calibri"/>
              </a:rPr>
              <a:t>Example Supervisors’ Activities</a:t>
            </a:r>
          </a:p>
        </p:txBody>
      </p:sp>
      <p:sp>
        <p:nvSpPr>
          <p:cNvPr id="409" name="Shape 409"/>
          <p:cNvSpPr txBox="1">
            <a:spLocks noGrp="1"/>
          </p:cNvSpPr>
          <p:nvPr>
            <p:ph type="body" idx="1"/>
          </p:nvPr>
        </p:nvSpPr>
        <p:spPr>
          <a:xfrm>
            <a:off x="685800" y="1600200"/>
            <a:ext cx="7772400" cy="4953000"/>
          </a:xfrm>
          <a:prstGeom prst="rect">
            <a:avLst/>
          </a:prstGeom>
          <a:noFill/>
          <a:ln>
            <a:noFill/>
          </a:ln>
        </p:spPr>
        <p:txBody>
          <a:bodyPr lIns="91425" tIns="45700" rIns="91425" bIns="45700" anchor="t" anchorCtr="0">
            <a:noAutofit/>
          </a:bodyPr>
          <a:lstStyle/>
          <a:p>
            <a:pPr marL="273050" marR="0" lvl="0" indent="-273050" algn="l" rtl="0">
              <a:lnSpc>
                <a:spcPct val="80000"/>
              </a:lnSpc>
              <a:spcBef>
                <a:spcPts val="0"/>
              </a:spcBef>
              <a:spcAft>
                <a:spcPts val="0"/>
              </a:spcAft>
              <a:buClr>
                <a:srgbClr val="0BD0D9"/>
              </a:buClr>
              <a:buSzPct val="95000"/>
              <a:buFont typeface="Merriweather"/>
              <a:buChar char="●"/>
            </a:pPr>
            <a:r>
              <a:rPr lang="en-US" sz="3200" b="0" i="0" u="none" strike="noStrike" cap="none" baseline="0">
                <a:solidFill>
                  <a:schemeClr val="dk1"/>
                </a:solidFill>
                <a:latin typeface="Merriweather"/>
                <a:ea typeface="Merriweather"/>
                <a:cs typeface="Merriweather"/>
                <a:sym typeface="Merriweather"/>
              </a:rPr>
              <a:t>For each item on Self-Assessment </a:t>
            </a:r>
            <a:r>
              <a:rPr lang="en-US" sz="3200" b="0" i="0" u="none" strike="noStrike" cap="none" baseline="0">
                <a:solidFill>
                  <a:srgbClr val="CC3300"/>
                </a:solidFill>
                <a:latin typeface="Merriweather"/>
                <a:ea typeface="Merriweather"/>
                <a:cs typeface="Merriweather"/>
                <a:sym typeface="Merriweather"/>
              </a:rPr>
              <a:t>share one specific strategy</a:t>
            </a:r>
            <a:r>
              <a:rPr lang="en-US" sz="3200" b="0" i="0" u="none" strike="noStrike" cap="none" baseline="0">
                <a:solidFill>
                  <a:schemeClr val="dk1"/>
                </a:solidFill>
                <a:latin typeface="Merriweather"/>
                <a:ea typeface="Merriweather"/>
                <a:cs typeface="Merriweather"/>
                <a:sym typeface="Merriweather"/>
              </a:rPr>
              <a:t> you try to use.</a:t>
            </a:r>
          </a:p>
          <a:p>
            <a:pPr marL="273050" marR="0" lvl="0" indent="-273050" algn="l" rtl="0">
              <a:lnSpc>
                <a:spcPct val="80000"/>
              </a:lnSpc>
              <a:spcBef>
                <a:spcPts val="640"/>
              </a:spcBef>
              <a:spcAft>
                <a:spcPts val="0"/>
              </a:spcAft>
              <a:buClr>
                <a:schemeClr val="dk1"/>
              </a:buClr>
              <a:buSzPct val="95000"/>
              <a:buFont typeface="Merriweather"/>
              <a:buChar char="●"/>
            </a:pPr>
            <a:r>
              <a:rPr lang="en-US" sz="3200" b="0" i="0" u="none" strike="noStrike" cap="none" baseline="0">
                <a:solidFill>
                  <a:srgbClr val="CC3300"/>
                </a:solidFill>
                <a:latin typeface="Merriweather"/>
                <a:ea typeface="Merriweather"/>
                <a:cs typeface="Merriweather"/>
                <a:sym typeface="Merriweather"/>
              </a:rPr>
              <a:t>Observe</a:t>
            </a:r>
            <a:r>
              <a:rPr lang="en-US" sz="3200" b="0" i="0" u="none" strike="noStrike" cap="none" baseline="0">
                <a:solidFill>
                  <a:schemeClr val="dk1"/>
                </a:solidFill>
                <a:latin typeface="Merriweather"/>
                <a:ea typeface="Merriweather"/>
                <a:cs typeface="Merriweather"/>
                <a:sym typeface="Merriweather"/>
              </a:rPr>
              <a:t> colleague.</a:t>
            </a:r>
          </a:p>
          <a:p>
            <a:pPr marL="273050" marR="0" lvl="0" indent="-273050" algn="l" rtl="0">
              <a:lnSpc>
                <a:spcPct val="80000"/>
              </a:lnSpc>
              <a:spcBef>
                <a:spcPts val="640"/>
              </a:spcBef>
              <a:spcAft>
                <a:spcPts val="0"/>
              </a:spcAft>
              <a:buClr>
                <a:schemeClr val="dk1"/>
              </a:buClr>
              <a:buSzPct val="95000"/>
              <a:buFont typeface="Merriweather"/>
              <a:buChar char="●"/>
            </a:pPr>
            <a:r>
              <a:rPr lang="en-US" sz="3200" b="0" i="0" u="none" strike="noStrike" cap="none" baseline="0">
                <a:solidFill>
                  <a:srgbClr val="CC3300"/>
                </a:solidFill>
                <a:latin typeface="Merriweather"/>
                <a:ea typeface="Merriweather"/>
                <a:cs typeface="Merriweather"/>
                <a:sym typeface="Merriweather"/>
              </a:rPr>
              <a:t>Video tape</a:t>
            </a:r>
            <a:r>
              <a:rPr lang="en-US" sz="3200" b="0" i="0" u="none" strike="noStrike" cap="none" baseline="0">
                <a:solidFill>
                  <a:schemeClr val="dk1"/>
                </a:solidFill>
                <a:latin typeface="Merriweather"/>
                <a:ea typeface="Merriweather"/>
                <a:cs typeface="Merriweather"/>
                <a:sym typeface="Merriweather"/>
              </a:rPr>
              <a:t> &amp; assess.</a:t>
            </a:r>
          </a:p>
          <a:p>
            <a:pPr marL="273050" marR="0" lvl="0" indent="-273050" algn="l" rtl="0">
              <a:lnSpc>
                <a:spcPct val="80000"/>
              </a:lnSpc>
              <a:spcBef>
                <a:spcPts val="640"/>
              </a:spcBef>
              <a:spcAft>
                <a:spcPts val="0"/>
              </a:spcAft>
              <a:buClr>
                <a:schemeClr val="dk1"/>
              </a:buClr>
              <a:buSzPct val="95000"/>
              <a:buFont typeface="Merriweather"/>
              <a:buChar char="●"/>
            </a:pPr>
            <a:r>
              <a:rPr lang="en-US" sz="3200" b="0" i="0" u="none" strike="noStrike" cap="none" baseline="0">
                <a:solidFill>
                  <a:schemeClr val="dk1"/>
                </a:solidFill>
                <a:latin typeface="Merriweather"/>
                <a:ea typeface="Merriweather"/>
                <a:cs typeface="Merriweather"/>
                <a:sym typeface="Merriweather"/>
              </a:rPr>
              <a:t>Agree on </a:t>
            </a:r>
            <a:r>
              <a:rPr lang="en-US" sz="3200" b="0" i="0" u="none" strike="noStrike" cap="none" baseline="0">
                <a:solidFill>
                  <a:srgbClr val="CC3300"/>
                </a:solidFill>
                <a:latin typeface="Merriweather"/>
                <a:ea typeface="Merriweather"/>
                <a:cs typeface="Merriweather"/>
                <a:sym typeface="Merriweather"/>
              </a:rPr>
              <a:t>one item</a:t>
            </a:r>
            <a:r>
              <a:rPr lang="en-US" sz="3200" b="0" i="0" u="none" strike="noStrike" cap="none" baseline="0">
                <a:solidFill>
                  <a:schemeClr val="dk1"/>
                </a:solidFill>
                <a:latin typeface="Merriweather"/>
                <a:ea typeface="Merriweather"/>
                <a:cs typeface="Merriweather"/>
                <a:sym typeface="Merriweather"/>
              </a:rPr>
              <a:t> that everyone will emphasize next week, &amp; tell all staff.</a:t>
            </a:r>
          </a:p>
          <a:p>
            <a:pPr marL="273050" marR="0" lvl="0" indent="-273050" algn="l" rtl="0">
              <a:lnSpc>
                <a:spcPct val="80000"/>
              </a:lnSpc>
              <a:spcBef>
                <a:spcPts val="640"/>
              </a:spcBef>
              <a:spcAft>
                <a:spcPts val="0"/>
              </a:spcAft>
              <a:buClr>
                <a:schemeClr val="dk1"/>
              </a:buClr>
              <a:buSzPct val="95000"/>
              <a:buFont typeface="Merriweather"/>
              <a:buChar char="●"/>
            </a:pPr>
            <a:r>
              <a:rPr lang="en-US" sz="3200" b="0" i="0" u="none" strike="noStrike" cap="none" baseline="0">
                <a:solidFill>
                  <a:schemeClr val="dk1"/>
                </a:solidFill>
                <a:latin typeface="Merriweather"/>
                <a:ea typeface="Merriweather"/>
                <a:cs typeface="Merriweather"/>
                <a:sym typeface="Merriweather"/>
              </a:rPr>
              <a:t>Complete </a:t>
            </a:r>
            <a:r>
              <a:rPr lang="en-US" sz="3200" b="0" i="0" u="none" strike="noStrike" cap="none" baseline="0">
                <a:solidFill>
                  <a:srgbClr val="CC3300"/>
                </a:solidFill>
                <a:latin typeface="Merriweather"/>
                <a:ea typeface="Merriweather"/>
                <a:cs typeface="Merriweather"/>
                <a:sym typeface="Merriweather"/>
              </a:rPr>
              <a:t>Self-Assessment</a:t>
            </a:r>
            <a:r>
              <a:rPr lang="en-US" sz="3200" b="0" i="0" u="none" strike="noStrike" cap="none" baseline="0">
                <a:solidFill>
                  <a:schemeClr val="dk1"/>
                </a:solidFill>
                <a:latin typeface="Merriweather"/>
                <a:ea typeface="Merriweather"/>
                <a:cs typeface="Merriweather"/>
                <a:sym typeface="Merriweather"/>
              </a:rPr>
              <a:t> for one setting next week, &amp; turn into Team on Friday.</a:t>
            </a:r>
          </a:p>
          <a:p>
            <a:pPr marL="273050" marR="0" lvl="0" indent="-273050" algn="l" rtl="0">
              <a:lnSpc>
                <a:spcPct val="80000"/>
              </a:lnSpc>
              <a:spcBef>
                <a:spcPts val="640"/>
              </a:spcBef>
              <a:spcAft>
                <a:spcPts val="0"/>
              </a:spcAft>
              <a:buClr>
                <a:schemeClr val="dk1"/>
              </a:buClr>
              <a:buSzPct val="95000"/>
              <a:buFont typeface="Merriweather"/>
              <a:buChar char="●"/>
            </a:pPr>
            <a:r>
              <a:rPr lang="en-US" sz="3200" b="0" i="0" u="none" strike="noStrike" cap="none" baseline="0">
                <a:solidFill>
                  <a:schemeClr val="dk1"/>
                </a:solidFill>
                <a:latin typeface="Merriweather"/>
                <a:ea typeface="Merriweather"/>
                <a:cs typeface="Merriweather"/>
                <a:sym typeface="Merriweather"/>
              </a:rPr>
              <a:t>COLLECT DATA</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5000" b="0" i="0" u="none" strike="noStrike" cap="none" baseline="0">
                <a:solidFill>
                  <a:schemeClr val="dk2"/>
                </a:solidFill>
                <a:latin typeface="Calibri"/>
                <a:ea typeface="Calibri"/>
                <a:cs typeface="Calibri"/>
                <a:sym typeface="Calibri"/>
              </a:rPr>
              <a:t>Outcomes</a:t>
            </a:r>
          </a:p>
        </p:txBody>
      </p:sp>
      <p:sp>
        <p:nvSpPr>
          <p:cNvPr id="133" name="Shape 133"/>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rgbClr val="0BD0D9"/>
              </a:buClr>
              <a:buSzPct val="95000"/>
              <a:buFont typeface="Merriweather"/>
              <a:buChar char="●"/>
            </a:pPr>
            <a:r>
              <a:rPr lang="en-US" sz="6000" b="0" i="0" u="none" strike="noStrike" cap="none" baseline="30000">
                <a:solidFill>
                  <a:schemeClr val="dk1"/>
                </a:solidFill>
                <a:latin typeface="Merriweather"/>
                <a:ea typeface="Merriweather"/>
                <a:cs typeface="Merriweather"/>
                <a:sym typeface="Merriweather"/>
              </a:rPr>
              <a:t>Teams will update their </a:t>
            </a:r>
            <a:r>
              <a:rPr lang="en-US" sz="6000" b="0" i="0" u="none" strike="noStrike" cap="none" baseline="30000">
                <a:solidFill>
                  <a:srgbClr val="FF0000"/>
                </a:solidFill>
                <a:latin typeface="Merriweather"/>
                <a:ea typeface="Merriweather"/>
                <a:cs typeface="Merriweather"/>
                <a:sym typeface="Merriweather"/>
              </a:rPr>
              <a:t>Action Plan </a:t>
            </a:r>
            <a:r>
              <a:rPr lang="en-US" sz="6000" b="0" i="0" u="none" strike="noStrike" cap="none" baseline="30000">
                <a:solidFill>
                  <a:schemeClr val="dk1"/>
                </a:solidFill>
                <a:latin typeface="Merriweather"/>
                <a:ea typeface="Merriweather"/>
                <a:cs typeface="Merriweather"/>
                <a:sym typeface="Merriweather"/>
              </a:rPr>
              <a:t>to include a method, materials, personnel etc. needed to train staff on the use of </a:t>
            </a:r>
            <a:r>
              <a:rPr lang="en-US" sz="6000" b="0" i="0" u="none" strike="noStrike" cap="none" baseline="30000">
                <a:solidFill>
                  <a:srgbClr val="FF0000"/>
                </a:solidFill>
                <a:latin typeface="Merriweather"/>
                <a:ea typeface="Merriweather"/>
                <a:cs typeface="Merriweather"/>
                <a:sym typeface="Merriweather"/>
              </a:rPr>
              <a:t>Active Supervision.</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a:off x="457200" y="704850"/>
            <a:ext cx="8229600" cy="1143000"/>
          </a:xfrm>
          <a:prstGeom prst="rect">
            <a:avLst/>
          </a:prstGeom>
          <a:noFill/>
          <a:ln>
            <a:noFill/>
          </a:ln>
        </p:spPr>
        <p:txBody>
          <a:bodyPr lIns="0" tIns="45700" rIns="0" bIns="0" anchor="b" anchorCtr="0">
            <a:noAutofit/>
          </a:bodyPr>
          <a:lstStyle/>
          <a:p>
            <a:pPr marL="0" marR="0" lvl="0" indent="0" algn="l" rtl="0">
              <a:lnSpc>
                <a:spcPct val="100000"/>
              </a:lnSpc>
              <a:spcBef>
                <a:spcPts val="0"/>
              </a:spcBef>
              <a:spcAft>
                <a:spcPts val="0"/>
              </a:spcAft>
              <a:buClr>
                <a:schemeClr val="dk2"/>
              </a:buClr>
              <a:buSzPct val="25000"/>
              <a:buFont typeface="Calibri"/>
              <a:buNone/>
            </a:pPr>
            <a:r>
              <a:rPr lang="en-US" sz="4500" b="0" i="0" u="none" strike="noStrike" cap="none" baseline="0">
                <a:solidFill>
                  <a:schemeClr val="dk2"/>
                </a:solidFill>
                <a:latin typeface="Calibri"/>
                <a:ea typeface="Calibri"/>
                <a:cs typeface="Calibri"/>
                <a:sym typeface="Calibri"/>
              </a:rPr>
              <a:t>Examples </a:t>
            </a:r>
            <a:r>
              <a:rPr lang="en-US" sz="3600" b="0" i="0" u="none" strike="noStrike" cap="none" baseline="0">
                <a:solidFill>
                  <a:schemeClr val="dk2"/>
                </a:solidFill>
                <a:latin typeface="Calibri"/>
                <a:ea typeface="Calibri"/>
                <a:cs typeface="Calibri"/>
                <a:sym typeface="Calibri"/>
              </a:rPr>
              <a:t>(</a:t>
            </a:r>
            <a:r>
              <a:rPr lang="en-US" sz="3600" b="0" i="0" u="none" strike="noStrike" cap="none" baseline="0">
                <a:solidFill>
                  <a:srgbClr val="FF0000"/>
                </a:solidFill>
                <a:latin typeface="Calibri"/>
                <a:ea typeface="Calibri"/>
                <a:cs typeface="Calibri"/>
                <a:sym typeface="Calibri"/>
              </a:rPr>
              <a:t>SWPBS Workbook page 79 </a:t>
            </a:r>
            <a:r>
              <a:rPr lang="en-US" sz="3600" b="0" i="0" u="none" strike="noStrike" cap="none" baseline="0">
                <a:solidFill>
                  <a:schemeClr val="dk2"/>
                </a:solidFill>
                <a:latin typeface="Calibri"/>
                <a:ea typeface="Calibri"/>
                <a:cs typeface="Calibri"/>
                <a:sym typeface="Calibri"/>
              </a:rPr>
              <a:t>)</a:t>
            </a:r>
          </a:p>
        </p:txBody>
      </p:sp>
      <p:sp>
        <p:nvSpPr>
          <p:cNvPr id="145" name="Shape 145"/>
          <p:cNvSpPr txBox="1">
            <a:spLocks noGrp="1"/>
          </p:cNvSpPr>
          <p:nvPr>
            <p:ph type="body" idx="1"/>
          </p:nvPr>
        </p:nvSpPr>
        <p:spPr>
          <a:xfrm>
            <a:off x="609600" y="1981200"/>
            <a:ext cx="7772400"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000" b="0" i="0" u="none" strike="noStrike" cap="none" baseline="0">
                <a:solidFill>
                  <a:schemeClr val="dk1"/>
                </a:solidFill>
                <a:latin typeface="Merriweather"/>
                <a:ea typeface="Merriweather"/>
                <a:cs typeface="Merriweather"/>
                <a:sym typeface="Merriweather"/>
              </a:rPr>
              <a:t>	An elementary school principal found that over 45% of their behavioral incident reports were coming from the playground.</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Shape 156"/>
          <p:cNvSpPr txBox="1">
            <a:spLocks noGrp="1"/>
          </p:cNvSpPr>
          <p:nvPr>
            <p:ph type="body" idx="1"/>
          </p:nvPr>
        </p:nvSpPr>
        <p:spPr>
          <a:xfrm>
            <a:off x="609600" y="1752600"/>
            <a:ext cx="7772400"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000" b="0" i="0" u="none" strike="noStrike" cap="none" baseline="0">
                <a:solidFill>
                  <a:schemeClr val="dk1"/>
                </a:solidFill>
                <a:latin typeface="Merriweather"/>
                <a:ea typeface="Merriweather"/>
                <a:cs typeface="Merriweather"/>
                <a:sym typeface="Merriweather"/>
              </a:rPr>
              <a:t>	High school assistant principal reports that over 2/3 of behavior incident reports come from “four corners.”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body" idx="1"/>
          </p:nvPr>
        </p:nvSpPr>
        <p:spPr>
          <a:xfrm>
            <a:off x="685800" y="1371600"/>
            <a:ext cx="7772400"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000" b="0" i="0" u="none" strike="noStrike" cap="none" baseline="0">
                <a:solidFill>
                  <a:schemeClr val="dk1"/>
                </a:solidFill>
                <a:latin typeface="Merriweather"/>
                <a:ea typeface="Merriweather"/>
                <a:cs typeface="Merriweather"/>
                <a:sym typeface="Merriweather"/>
              </a:rPr>
              <a:t>	A middle school secretary reported that she was getting at least one neighborhood complaint daily about student behavior on &amp; off school grounds.</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Shape 178"/>
          <p:cNvSpPr txBox="1">
            <a:spLocks noGrp="1"/>
          </p:cNvSpPr>
          <p:nvPr>
            <p:ph type="body" idx="1"/>
          </p:nvPr>
        </p:nvSpPr>
        <p:spPr>
          <a:xfrm>
            <a:off x="685800" y="1752600"/>
            <a:ext cx="7772400" cy="4114800"/>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400" b="0" i="0" u="none" strike="noStrike" cap="none" baseline="0">
                <a:solidFill>
                  <a:schemeClr val="dk1"/>
                </a:solidFill>
                <a:latin typeface="Merriweather"/>
                <a:ea typeface="Merriweather"/>
                <a:cs typeface="Merriweather"/>
                <a:sym typeface="Merriweather"/>
              </a:rPr>
              <a:t>	High school nurse lamented that “too many students were asking to use her restroom” during class transitions.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body" idx="1"/>
          </p:nvPr>
        </p:nvSpPr>
        <p:spPr>
          <a:xfrm>
            <a:off x="457200" y="1935161"/>
            <a:ext cx="8229600" cy="4389436"/>
          </a:xfrm>
          <a:prstGeom prst="rect">
            <a:avLst/>
          </a:prstGeom>
          <a:noFill/>
          <a:ln>
            <a:noFill/>
          </a:ln>
        </p:spPr>
        <p:txBody>
          <a:bodyPr lIns="91425" tIns="45700" rIns="91425" bIns="45700" anchor="t" anchorCtr="0">
            <a:noAutofit/>
          </a:bodyPr>
          <a:lstStyle/>
          <a:p>
            <a:pPr marL="273050" marR="0" lvl="0" indent="-273050" algn="l" rtl="0">
              <a:lnSpc>
                <a:spcPct val="100000"/>
              </a:lnSpc>
              <a:spcBef>
                <a:spcPts val="0"/>
              </a:spcBef>
              <a:spcAft>
                <a:spcPts val="0"/>
              </a:spcAft>
              <a:buClr>
                <a:schemeClr val="dk1"/>
              </a:buClr>
              <a:buSzPct val="25000"/>
              <a:buFont typeface="Merriweather"/>
              <a:buNone/>
            </a:pPr>
            <a:r>
              <a:rPr lang="en-US" sz="4400" b="0" i="0" u="none" strike="noStrike" cap="none" baseline="0">
                <a:solidFill>
                  <a:schemeClr val="dk1"/>
                </a:solidFill>
                <a:latin typeface="Merriweather"/>
                <a:ea typeface="Merriweather"/>
                <a:cs typeface="Merriweather"/>
                <a:sym typeface="Merriweather"/>
              </a:rPr>
              <a:t>	At least 2 times/month, police are called to settle arguments by parents &amp; their children in parking lot</a:t>
            </a:r>
          </a:p>
        </p:txBody>
      </p:sp>
    </p:spTree>
  </p:cSld>
  <p:clrMapOvr>
    <a:masterClrMapping/>
  </p:clrMapOvr>
  <p:transition spd="slow">
    <p:cut/>
  </p:transition>
</p:sld>
</file>

<file path=ppt/theme/theme1.xml><?xml version="1.0" encoding="utf-8"?>
<a:theme xmlns:a="http://schemas.openxmlformats.org/drawingml/2006/main" name="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Flow">
  <a:themeElements>
    <a:clrScheme name="Flow">
      <a:dk1>
        <a:srgbClr val="000000"/>
      </a:dk1>
      <a:lt1>
        <a:srgbClr val="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752</Words>
  <Application>Microsoft Office PowerPoint</Application>
  <PresentationFormat>On-screen Show (4:3)</PresentationFormat>
  <Paragraphs>147</Paragraphs>
  <Slides>35</Slides>
  <Notes>35</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35</vt:i4>
      </vt:variant>
    </vt:vector>
  </HeadingPairs>
  <TitlesOfParts>
    <vt:vector size="45" baseType="lpstr">
      <vt:lpstr>Arial</vt:lpstr>
      <vt:lpstr>Calibri</vt:lpstr>
      <vt:lpstr>Courier New</vt:lpstr>
      <vt:lpstr>Merriweather</vt:lpstr>
      <vt:lpstr>Times New Roman</vt:lpstr>
      <vt:lpstr>Wingdings</vt:lpstr>
      <vt:lpstr>Flow</vt:lpstr>
      <vt:lpstr>1_Flow</vt:lpstr>
      <vt:lpstr>2_Flow</vt:lpstr>
      <vt:lpstr>3_Flow</vt:lpstr>
      <vt:lpstr>PowerPoint Presentation</vt:lpstr>
      <vt:lpstr>PowerPoint Presentation</vt:lpstr>
      <vt:lpstr>Purposes</vt:lpstr>
      <vt:lpstr>Outcomes</vt:lpstr>
      <vt:lpstr>Examples (SWPBS Workbook page 79 )</vt:lpstr>
      <vt:lpstr>PowerPoint Presentation</vt:lpstr>
      <vt:lpstr>PowerPoint Presentation</vt:lpstr>
      <vt:lpstr>PowerPoint Presentation</vt:lpstr>
      <vt:lpstr>PowerPoint Presentation</vt:lpstr>
      <vt:lpstr>PowerPoint Presentation</vt:lpstr>
      <vt:lpstr>Nonclassroom Settings</vt:lpstr>
      <vt:lpstr>PowerPoint Presentation</vt:lpstr>
      <vt:lpstr>Classroom v. Nonclassroom</vt:lpstr>
      <vt:lpstr>PowerPoint Presentation</vt:lpstr>
      <vt:lpstr>PowerPoint Presentation</vt:lpstr>
      <vt:lpstr>Basics</vt:lpstr>
      <vt:lpstr>PowerPoint Presentation</vt:lpstr>
      <vt:lpstr>PowerPoint Presentation</vt:lpstr>
      <vt:lpstr>PowerPoint Presentation</vt:lpstr>
      <vt:lpstr>PowerPoint Presentation</vt:lpstr>
      <vt:lpstr>PowerPoint Presentation</vt:lpstr>
      <vt:lpstr>PowerPoint Presentation</vt:lpstr>
      <vt:lpstr>“Good morning, class!”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SYSTEMS FEATURES</vt:lpstr>
      <vt:lpstr>Why does everyone need to be involved?</vt:lpstr>
      <vt:lpstr>Non-classroom areas</vt:lpstr>
      <vt:lpstr>Example Supervisors’ Activities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Megan Gruis</cp:lastModifiedBy>
  <cp:revision>1</cp:revision>
  <dcterms:modified xsi:type="dcterms:W3CDTF">2015-06-05T19:56:21Z</dcterms:modified>
</cp:coreProperties>
</file>