
<file path=[Content_Types].xml><?xml version="1.0" encoding="utf-8"?>
<Types xmlns="http://schemas.openxmlformats.org/package/2006/content-types">
  <Default Extension="png" ContentType="image/png"/>
  <Default Extension="bin" ContentType="application/vnd.openxmlformats-officedocument.oleObject"/>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4" r:id="rId2"/>
  </p:sldMasterIdLst>
  <p:notesMasterIdLst>
    <p:notesMasterId r:id="rId5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311" r:id="rId39"/>
    <p:sldId id="293" r:id="rId40"/>
    <p:sldId id="294" r:id="rId41"/>
    <p:sldId id="295" r:id="rId42"/>
    <p:sldId id="296" r:id="rId43"/>
    <p:sldId id="297" r:id="rId44"/>
    <p:sldId id="298" r:id="rId45"/>
    <p:sldId id="299" r:id="rId46"/>
    <p:sldId id="312" r:id="rId47"/>
    <p:sldId id="301" r:id="rId48"/>
    <p:sldId id="302" r:id="rId49"/>
    <p:sldId id="303" r:id="rId50"/>
    <p:sldId id="304" r:id="rId51"/>
    <p:sldId id="305" r:id="rId52"/>
    <p:sldId id="306" r:id="rId53"/>
    <p:sldId id="307" r:id="rId54"/>
    <p:sldId id="308" r:id="rId55"/>
    <p:sldId id="309" r:id="rId56"/>
    <p:sldId id="310" r:id="rId57"/>
  </p:sldIdLst>
  <p:sldSz cx="9144000" cy="5143500" type="screen16x9"/>
  <p:notesSz cx="6858000" cy="9144000"/>
  <p:embeddedFontLst>
    <p:embeddedFont>
      <p:font typeface="Poppins" panose="020B0604020202020204" charset="0"/>
      <p:regular r:id="rId59"/>
      <p:bold r:id="rId60"/>
      <p:italic r:id="rId61"/>
      <p:boldItalic r:id="rId62"/>
    </p:embeddedFont>
    <p:embeddedFont>
      <p:font typeface="Times" panose="02020603050405020304" pitchFamily="18" charset="0"/>
      <p:regular r:id="rId63"/>
      <p:bold r:id="rId64"/>
      <p:italic r:id="rId65"/>
      <p:boldItalic r:id="rId66"/>
    </p:embeddedFont>
    <p:embeddedFont>
      <p:font typeface="Comic Sans MS" panose="030F0702030302020204" pitchFamily="66" charset="0"/>
      <p:regular r:id="rId67"/>
      <p:bold r:id="rId68"/>
      <p:italic r:id="rId69"/>
      <p:boldItalic r:id="rId70"/>
    </p:embeddedFont>
    <p:embeddedFont>
      <p:font typeface="Tahoma" panose="020B0604030504040204" pitchFamily="34" charset="0"/>
      <p:regular r:id="rId71"/>
      <p:bold r:id="rId72"/>
    </p:embeddedFont>
    <p:embeddedFont>
      <p:font typeface="Barlow Light" panose="020B0604020202020204" charset="0"/>
      <p:regular r:id="rId73"/>
      <p:bold r:id="rId74"/>
      <p:italic r:id="rId75"/>
      <p:boldItalic r:id="rId76"/>
    </p:embeddedFont>
    <p:embeddedFont>
      <p:font typeface="Open Sans" panose="020B0604020202020204" charset="0"/>
      <p:regular r:id="rId77"/>
      <p:bold r:id="rId78"/>
      <p:italic r:id="rId79"/>
      <p:boldItalic r:id="rId80"/>
    </p:embeddedFont>
    <p:embeddedFont>
      <p:font typeface="Short Stack" panose="020B0604020202020204" charset="0"/>
      <p:regular r:id="rId81"/>
    </p:embeddedFont>
    <p:embeddedFont>
      <p:font typeface="Poppins Light" panose="020B0604020202020204" charset="0"/>
      <p:regular r:id="rId82"/>
      <p:bold r:id="rId83"/>
      <p:italic r:id="rId84"/>
      <p:boldItalic r:id="rId85"/>
    </p:embeddedFont>
    <p:embeddedFont>
      <p:font typeface="PT Sans Narrow" panose="020B0604020202020204" charset="0"/>
      <p:regular r:id="rId86"/>
      <p:bold r:id="rId87"/>
    </p:embeddedFont>
    <p:embeddedFont>
      <p:font typeface="Lustria" panose="020B0604020202020204" charset="0"/>
      <p:regular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3" roundtripDataSignature="AMtx7mixgjSY5quFYWKcBSjqnzoB+2Qu3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D4CC23E-6B32-49AA-998B-EADB41242712}">
  <a:tblStyle styleId="{0D4CC23E-6B32-49AA-998B-EADB4124271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102" y="1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5.fntdata"/><Relationship Id="rId68" Type="http://schemas.openxmlformats.org/officeDocument/2006/relationships/font" Target="fonts/font10.fntdata"/><Relationship Id="rId76" Type="http://schemas.openxmlformats.org/officeDocument/2006/relationships/font" Target="fonts/font18.fntdata"/><Relationship Id="rId84" Type="http://schemas.openxmlformats.org/officeDocument/2006/relationships/font" Target="fonts/font26.fntdata"/><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font" Target="fonts/font16.fntdata"/><Relationship Id="rId79" Type="http://schemas.openxmlformats.org/officeDocument/2006/relationships/font" Target="fonts/font21.fntdata"/><Relationship Id="rId87" Type="http://schemas.openxmlformats.org/officeDocument/2006/relationships/font" Target="fonts/font29.fntdata"/><Relationship Id="rId5" Type="http://schemas.openxmlformats.org/officeDocument/2006/relationships/slide" Target="slides/slide3.xml"/><Relationship Id="rId61" Type="http://schemas.openxmlformats.org/officeDocument/2006/relationships/font" Target="fonts/font3.fntdata"/><Relationship Id="rId82" Type="http://schemas.openxmlformats.org/officeDocument/2006/relationships/font" Target="fonts/font24.fntdata"/><Relationship Id="rId95"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4.fntdata"/><Relationship Id="rId80" Type="http://schemas.openxmlformats.org/officeDocument/2006/relationships/font" Target="fonts/font22.fntdata"/><Relationship Id="rId85" Type="http://schemas.openxmlformats.org/officeDocument/2006/relationships/font" Target="fonts/font27.fntdata"/><Relationship Id="rId93" Type="http://customschemas.google.com/relationships/presentationmetadata" Target="meta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font" Target="fonts/font25.fntdata"/><Relationship Id="rId88" Type="http://schemas.openxmlformats.org/officeDocument/2006/relationships/font" Target="fonts/font30.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font" Target="fonts/font23.fntdata"/><Relationship Id="rId86" Type="http://schemas.openxmlformats.org/officeDocument/2006/relationships/font" Target="fonts/font28.fntdata"/><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9d9e7f130b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g9d9e7f130b_0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8" name="Google Shape;28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ME: Talk through this slide.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Invite verbal responses.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This is the text book definition. </a:t>
            </a:r>
            <a:r>
              <a:rPr lang="en" b="1"/>
              <a:t>What I want you to focus on is the word “decrease.”  </a:t>
            </a:r>
            <a:r>
              <a:rPr lang="en"/>
              <a:t>And what I want you to especially understand is that punishment only </a:t>
            </a:r>
            <a:r>
              <a:rPr lang="en" b="1"/>
              <a:t>temporarily decreases or stops a behavior. </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
        <p:nvSpPr>
          <p:cNvPr id="304" name="Google Shape;304;p1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Font typeface="Noto Sans Symbols"/>
              <a:buChar char="⮚"/>
            </a:pPr>
            <a:r>
              <a:rPr lang="en"/>
              <a:t>ME:  Talk through this slide.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 name="Google Shape;31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Time—12:05</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3" name="Google Shape;323;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In the next slide I will show you a PBIS video. As you watch the video:  Consider these questions.</a:t>
            </a:r>
            <a:endParaRPr/>
          </a:p>
        </p:txBody>
      </p:sp>
      <p:sp>
        <p:nvSpPr>
          <p:cNvPr id="324" name="Google Shape;324;p2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chemeClr val="dk1"/>
                </a:solidFill>
                <a:latin typeface="Arial"/>
                <a:ea typeface="Arial"/>
                <a:cs typeface="Arial"/>
                <a:sym typeface="Arial"/>
              </a:rPr>
              <a:t>15</a:t>
            </a:fld>
            <a:endParaRPr sz="14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0" name="Google Shape;33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Watch PBIS Intro video (2:39 minutes)</a:t>
            </a:r>
            <a:endParaRPr/>
          </a:p>
          <a:p>
            <a:pPr marL="457200" marR="0" lvl="0" indent="-298450" algn="l" rtl="0">
              <a:lnSpc>
                <a:spcPct val="100000"/>
              </a:lnSpc>
              <a:spcBef>
                <a:spcPts val="0"/>
              </a:spcBef>
              <a:spcAft>
                <a:spcPts val="0"/>
              </a:spcAft>
              <a:buClr>
                <a:srgbClr val="000000"/>
              </a:buClr>
              <a:buSzPts val="1100"/>
              <a:buFont typeface="Arial"/>
              <a:buChar char="●"/>
            </a:pPr>
            <a:r>
              <a:rPr lang="en"/>
              <a:t>Invite responses to questions on previous slide</a:t>
            </a:r>
            <a:endParaRPr/>
          </a:p>
        </p:txBody>
      </p:sp>
      <p:sp>
        <p:nvSpPr>
          <p:cNvPr id="331" name="Google Shape;331;p2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chemeClr val="dk1"/>
                </a:solidFill>
                <a:latin typeface="Arial"/>
                <a:ea typeface="Arial"/>
                <a:cs typeface="Arial"/>
                <a:sym typeface="Arial"/>
              </a:rPr>
              <a:t>16</a:t>
            </a:fld>
            <a:endParaRPr sz="14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ME:  Read bullet points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5" name="Google Shape;34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ME: Read slide statement and </a:t>
            </a:r>
            <a:r>
              <a:rPr lang="en" b="1"/>
              <a:t>Connect with ABA principles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chemeClr val="dk1"/>
                </a:solidFill>
                <a:latin typeface="Arial"/>
                <a:ea typeface="Arial"/>
                <a:cs typeface="Arial"/>
                <a:sym typeface="Arial"/>
              </a:rPr>
              <a:t>19</a:t>
            </a:fld>
            <a:endParaRPr sz="1400" b="0" i="0" u="none" strike="noStrike" cap="none">
              <a:solidFill>
                <a:schemeClr val="dk1"/>
              </a:solidFill>
              <a:latin typeface="Arial"/>
              <a:ea typeface="Arial"/>
              <a:cs typeface="Arial"/>
              <a:sym typeface="Arial"/>
            </a:endParaRPr>
          </a:p>
        </p:txBody>
      </p:sp>
      <p:sp>
        <p:nvSpPr>
          <p:cNvPr id="351" name="Google Shape;351;p31:notes"/>
          <p:cNvSpPr txBox="1"/>
          <p:nvPr/>
        </p:nvSpPr>
        <p:spPr>
          <a:xfrm>
            <a:off x="3929063" y="8759825"/>
            <a:ext cx="3005137" cy="460375"/>
          </a:xfrm>
          <a:prstGeom prst="rect">
            <a:avLst/>
          </a:prstGeom>
          <a:noFill/>
          <a:ln>
            <a:noFill/>
          </a:ln>
        </p:spPr>
        <p:txBody>
          <a:bodyPr spcFirstLastPara="1" wrap="square" lIns="92300" tIns="46150" rIns="92300" bIns="46150" anchor="b" anchorCtr="0">
            <a:noAutofit/>
          </a:bodyPr>
          <a:lstStyle/>
          <a:p>
            <a:pPr marL="0" marR="0" lvl="0" indent="0" algn="r" rtl="0">
              <a:lnSpc>
                <a:spcPct val="100000"/>
              </a:lnSpc>
              <a:spcBef>
                <a:spcPts val="0"/>
              </a:spcBef>
              <a:spcAft>
                <a:spcPts val="0"/>
              </a:spcAft>
              <a:buNone/>
            </a:pPr>
            <a:fld id="{00000000-1234-1234-1234-123412341234}" type="slidenum">
              <a:rPr lang="en" sz="1200" b="0" i="0" u="none" strike="noStrike" cap="none">
                <a:solidFill>
                  <a:schemeClr val="dk1"/>
                </a:solidFill>
                <a:latin typeface="Times New Roman"/>
                <a:ea typeface="Times New Roman"/>
                <a:cs typeface="Times New Roman"/>
                <a:sym typeface="Times New Roman"/>
              </a:rPr>
              <a:t>19</a:t>
            </a:fld>
            <a:endParaRPr sz="1200" b="0" i="0" u="none" strike="noStrike" cap="none">
              <a:solidFill>
                <a:schemeClr val="dk1"/>
              </a:solidFill>
              <a:latin typeface="Times New Roman"/>
              <a:ea typeface="Times New Roman"/>
              <a:cs typeface="Times New Roman"/>
              <a:sym typeface="Times New Roman"/>
            </a:endParaRPr>
          </a:p>
        </p:txBody>
      </p:sp>
      <p:sp>
        <p:nvSpPr>
          <p:cNvPr id="352" name="Google Shape;35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3" name="Google Shape;353;p31:notes"/>
          <p:cNvSpPr txBox="1">
            <a:spLocks noGrp="1"/>
          </p:cNvSpPr>
          <p:nvPr>
            <p:ph type="body" idx="1"/>
          </p:nvPr>
        </p:nvSpPr>
        <p:spPr>
          <a:xfrm>
            <a:off x="923925" y="4379913"/>
            <a:ext cx="5086350" cy="4148137"/>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Compare with RtI/MTSS models that many of you are likely to be familiar with.</a:t>
            </a:r>
            <a:endParaRPr/>
          </a:p>
          <a:p>
            <a:pPr marL="457200" lvl="0" indent="-298450" algn="l" rtl="0">
              <a:lnSpc>
                <a:spcPct val="100000"/>
              </a:lnSpc>
              <a:spcBef>
                <a:spcPts val="0"/>
              </a:spcBef>
              <a:spcAft>
                <a:spcPts val="0"/>
              </a:spcAft>
              <a:buSzPts val="1100"/>
              <a:buChar char="●"/>
            </a:pPr>
            <a:r>
              <a:rPr lang="en"/>
              <a:t>Walk through the intent/purpose of the 3 tiers.</a:t>
            </a:r>
            <a:endParaRPr/>
          </a:p>
          <a:p>
            <a:pPr marL="457200" lvl="0" indent="-298450" algn="l" rtl="0">
              <a:lnSpc>
                <a:spcPct val="100000"/>
              </a:lnSpc>
              <a:spcBef>
                <a:spcPts val="0"/>
              </a:spcBef>
              <a:spcAft>
                <a:spcPts val="0"/>
              </a:spcAft>
              <a:buSzPts val="1100"/>
              <a:buChar char="●"/>
            </a:pPr>
            <a:r>
              <a:rPr lang="en"/>
              <a:t>What I will share with you today is mostly focused </a:t>
            </a:r>
            <a:r>
              <a:rPr lang="en" b="1"/>
              <a:t>on universal and targeted interventions.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Raise your hand if you are a teacher. A related service personnel. An administrator.  A paraprofessional. Other?</a:t>
            </a:r>
            <a:endParaRPr/>
          </a:p>
          <a:p>
            <a:pPr marL="457200" marR="0" lvl="0" indent="-298450" algn="l" rtl="0">
              <a:lnSpc>
                <a:spcPct val="100000"/>
              </a:lnSpc>
              <a:spcBef>
                <a:spcPts val="0"/>
              </a:spcBef>
              <a:spcAft>
                <a:spcPts val="0"/>
              </a:spcAft>
              <a:buClr>
                <a:srgbClr val="000000"/>
              </a:buClr>
              <a:buSzPts val="1100"/>
              <a:buFont typeface="Arial"/>
              <a:buChar char="●"/>
            </a:pPr>
            <a:r>
              <a:rPr lang="en"/>
              <a:t>Raise your hand if you work in Early Childhood. Elementary. Middle School. High School. Post-Secondary. Other?</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chemeClr val="dk1"/>
                </a:solidFill>
                <a:latin typeface="Arial"/>
                <a:ea typeface="Arial"/>
                <a:cs typeface="Arial"/>
                <a:sym typeface="Arial"/>
              </a:rPr>
              <a:t>20</a:t>
            </a:fld>
            <a:endParaRPr sz="1400" b="0" i="0" u="none" strike="noStrike" cap="none">
              <a:solidFill>
                <a:schemeClr val="dk1"/>
              </a:solidFill>
              <a:latin typeface="Arial"/>
              <a:ea typeface="Arial"/>
              <a:cs typeface="Arial"/>
              <a:sym typeface="Arial"/>
            </a:endParaRPr>
          </a:p>
        </p:txBody>
      </p:sp>
      <p:sp>
        <p:nvSpPr>
          <p:cNvPr id="388" name="Google Shape;388;p32:notes"/>
          <p:cNvSpPr>
            <a:spLocks noGrp="1" noRot="1" noChangeAspect="1"/>
          </p:cNvSpPr>
          <p:nvPr>
            <p:ph type="sldImg" idx="2"/>
          </p:nvPr>
        </p:nvSpPr>
        <p:spPr>
          <a:xfrm>
            <a:off x="395288"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9" name="Google Shape;389;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Offers a proactive rather than reactive approach to addressing student behavior</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
              <a:t>Research does support improved academic achievement and student social skills in schools that take a consistent, positive, and proactive approach in addressing behavior</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chemeClr val="dk1"/>
                </a:solidFill>
                <a:latin typeface="Arial"/>
                <a:ea typeface="Arial"/>
                <a:cs typeface="Arial"/>
                <a:sym typeface="Arial"/>
              </a:rPr>
              <a:t>21</a:t>
            </a:fld>
            <a:endParaRPr sz="1400" b="0" i="0" u="none" strike="noStrike" cap="none">
              <a:solidFill>
                <a:schemeClr val="dk1"/>
              </a:solidFill>
              <a:latin typeface="Arial"/>
              <a:ea typeface="Arial"/>
              <a:cs typeface="Arial"/>
              <a:sym typeface="Arial"/>
            </a:endParaRPr>
          </a:p>
        </p:txBody>
      </p:sp>
      <p:sp>
        <p:nvSpPr>
          <p:cNvPr id="396" name="Google Shape;396;p33:notes"/>
          <p:cNvSpPr>
            <a:spLocks noGrp="1" noRot="1" noChangeAspect="1"/>
          </p:cNvSpPr>
          <p:nvPr>
            <p:ph type="sldImg" idx="2"/>
          </p:nvPr>
        </p:nvSpPr>
        <p:spPr>
          <a:xfrm>
            <a:off x="395288"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7" name="Google Shape;397;p33:notes"/>
          <p:cNvSpPr txBox="1">
            <a:spLocks noGrp="1"/>
          </p:cNvSpPr>
          <p:nvPr>
            <p:ph type="body" idx="1"/>
          </p:nvPr>
        </p:nvSpPr>
        <p:spPr>
          <a:xfrm>
            <a:off x="923925" y="4379913"/>
            <a:ext cx="5086350" cy="4148137"/>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SWPBIS creates consistency by developing common, vision, practices, and language within and entire school community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 name="Google Shape;410;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RtI + PBIS=MTSS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7" name="Google Shape;417;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Note the four elements and how the interact with each other to support staff behavior, decision making, student behavior, and social competence and academic achievement.  </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
              <a:t>Today we will focus on the PRACTICES that support student behavior, social competence, and academic achievement.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24</a:t>
            </a:fld>
            <a:endParaRPr sz="1200" b="0" i="0" u="none" strike="noStrike" cap="none">
              <a:solidFill>
                <a:schemeClr val="dk1"/>
              </a:solidFill>
              <a:latin typeface="Arial"/>
              <a:ea typeface="Arial"/>
              <a:cs typeface="Arial"/>
              <a:sym typeface="Arial"/>
            </a:endParaRPr>
          </a:p>
        </p:txBody>
      </p:sp>
      <p:sp>
        <p:nvSpPr>
          <p:cNvPr id="435" name="Google Shape;43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6" name="Google Shape;436;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The PBS process and system builds consistency so that the focuses is on the individual student within the entire school community</a:t>
            </a:r>
            <a:endParaRPr/>
          </a:p>
          <a:p>
            <a:pPr marL="457200" lvl="0" indent="-298450" algn="l" rtl="0">
              <a:lnSpc>
                <a:spcPct val="100000"/>
              </a:lnSpc>
              <a:spcBef>
                <a:spcPts val="0"/>
              </a:spcBef>
              <a:spcAft>
                <a:spcPts val="0"/>
              </a:spcAft>
              <a:buSzPts val="1100"/>
              <a:buChar char="●"/>
            </a:pPr>
            <a:r>
              <a:rPr lang="en" b="1"/>
              <a:t>Today our focus </a:t>
            </a:r>
            <a:r>
              <a:rPr lang="en"/>
              <a:t>will be on classroom strategies (as you can see from the arrow) that support the individual student’s social and emotional needs.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7" name="Google Shape;457;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Write the student’s name on a paper or somewhere on your computer</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 name="Google Shape;463;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Time—12:20</a:t>
            </a:r>
            <a:endParaRPr/>
          </a:p>
          <a:p>
            <a:pPr marL="457200" marR="0" lvl="0" indent="-298450" algn="l" rtl="0">
              <a:lnSpc>
                <a:spcPct val="100000"/>
              </a:lnSpc>
              <a:spcBef>
                <a:spcPts val="0"/>
              </a:spcBef>
              <a:spcAft>
                <a:spcPts val="0"/>
              </a:spcAft>
              <a:buClr>
                <a:srgbClr val="000000"/>
              </a:buClr>
              <a:buSzPts val="1100"/>
              <a:buFont typeface="Arial"/>
              <a:buChar char="●"/>
            </a:pPr>
            <a:r>
              <a:rPr lang="en"/>
              <a:t>Strategy #1 is the value of building relationships with the students in our classrooms.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Show video—30 seconds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 name="Google Shape;47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Share video: 15 seconds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1" name="Google Shape;481;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Clr>
                <a:srgbClr val="9BBB59"/>
              </a:buClr>
              <a:buSzPts val="1100"/>
              <a:buNone/>
            </a:pPr>
            <a:endParaRPr/>
          </a:p>
          <a:p>
            <a:pPr marL="457200" lvl="0" indent="-298450" algn="l" rtl="0">
              <a:lnSpc>
                <a:spcPct val="100000"/>
              </a:lnSpc>
              <a:spcBef>
                <a:spcPts val="0"/>
              </a:spcBef>
              <a:spcAft>
                <a:spcPts val="0"/>
              </a:spcAft>
              <a:buClr>
                <a:srgbClr val="9BBB59"/>
              </a:buClr>
              <a:buSzPts val="1100"/>
              <a:buChar char="●"/>
            </a:pPr>
            <a:r>
              <a:rPr lang="en"/>
              <a:t>“People don’t care how much you know until they know how much you care.”</a:t>
            </a:r>
            <a:endParaRPr/>
          </a:p>
        </p:txBody>
      </p:sp>
      <p:sp>
        <p:nvSpPr>
          <p:cNvPr id="482" name="Google Shape;482;p4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29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Put Padlet link into the chat box: https://padlet.com/mmarchan2/vyheh65ni74zmzst</a:t>
            </a:r>
            <a:endParaRPr/>
          </a:p>
          <a:p>
            <a:pPr marL="457200" marR="0" lvl="0" indent="-298450" algn="l" rtl="0">
              <a:lnSpc>
                <a:spcPct val="100000"/>
              </a:lnSpc>
              <a:spcBef>
                <a:spcPts val="0"/>
              </a:spcBef>
              <a:spcAft>
                <a:spcPts val="0"/>
              </a:spcAft>
              <a:buClr>
                <a:srgbClr val="000000"/>
              </a:buClr>
              <a:buSzPts val="1100"/>
              <a:buFont typeface="Arial"/>
              <a:buChar char="●"/>
            </a:pPr>
            <a:r>
              <a:rPr lang="en"/>
              <a:t>Share the Padlet Screen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9" name="Google Shape;489;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ME:  Talk through a few of the bullet points and invite them to look at the list in its entirety, later.</a:t>
            </a:r>
            <a:endParaRPr/>
          </a:p>
          <a:p>
            <a:pPr marL="457200" marR="0" lvl="0" indent="-298450" algn="l" rtl="0">
              <a:lnSpc>
                <a:spcPct val="100000"/>
              </a:lnSpc>
              <a:spcBef>
                <a:spcPts val="0"/>
              </a:spcBef>
              <a:spcAft>
                <a:spcPts val="0"/>
              </a:spcAft>
              <a:buClr>
                <a:srgbClr val="000000"/>
              </a:buClr>
              <a:buSzPts val="1100"/>
              <a:buFont typeface="Arial"/>
              <a:buChar char="●"/>
            </a:pPr>
            <a:r>
              <a:rPr lang="en"/>
              <a:t>ME:  While a dated study, it is seminal and still remains true!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7" name="Google Shape;497;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Let’s explore some information relevant to relationship building within our classrooms.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3" name="Google Shape;503;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Every time you interact with another person, you have the opportunity to make a deposit in you account by behaving in a way that shows care and respect.</a:t>
            </a:r>
            <a:endParaRPr/>
          </a:p>
          <a:p>
            <a:pPr marL="457200" marR="0" lvl="0" indent="-298450" algn="l" rtl="0">
              <a:lnSpc>
                <a:spcPct val="100000"/>
              </a:lnSpc>
              <a:spcBef>
                <a:spcPts val="0"/>
              </a:spcBef>
              <a:spcAft>
                <a:spcPts val="0"/>
              </a:spcAft>
              <a:buClr>
                <a:srgbClr val="000000"/>
              </a:buClr>
              <a:buSzPts val="1100"/>
              <a:buFont typeface="Arial"/>
              <a:buChar char="●"/>
            </a:pPr>
            <a:r>
              <a:rPr lang="en"/>
              <a:t>As you get to know each student, especially those who demonstrate challenging behaviors,  you will learn specific ways of that work for making deposits with him/her.</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
        <p:nvSpPr>
          <p:cNvPr id="504" name="Google Shape;504;p4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32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1" name="Google Shape;51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Likewise, you will also learn what you do that “withdraws” from those relationships.</a:t>
            </a:r>
            <a:endParaRPr/>
          </a:p>
        </p:txBody>
      </p:sp>
      <p:sp>
        <p:nvSpPr>
          <p:cNvPr id="512" name="Google Shape;512;p4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33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9" name="Google Shape;519;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This doesn’t come easily, especially with kids who have challenging behaviors.  You have to invest—BOTH TIME AND EFFORT!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25" name="Google Shape;525;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Similar to our personal finances.  Even when you know what works and doesn’t work with each student, there are times when you’ll make mistakes. That is why it is critical to build up a fair amount of credit. Mistakes are likely, if not inevitable.  (It’s like the inevitability that an appliance in your house will break down. Or you will start to have car problems. Having the money in reserves pays off at times like these, just like it pays off when a student is showing challenging behaviors.)</a:t>
            </a:r>
            <a:endParaRPr/>
          </a:p>
          <a:p>
            <a:pPr marL="457200" marR="0" lvl="0" indent="-298450" algn="l" rtl="0">
              <a:lnSpc>
                <a:spcPct val="100000"/>
              </a:lnSpc>
              <a:spcBef>
                <a:spcPts val="0"/>
              </a:spcBef>
              <a:spcAft>
                <a:spcPts val="0"/>
              </a:spcAft>
              <a:buClr>
                <a:srgbClr val="000000"/>
              </a:buClr>
              <a:buSzPts val="1100"/>
              <a:buFont typeface="Arial"/>
              <a:buChar char="●"/>
            </a:pPr>
            <a:r>
              <a:rPr lang="en"/>
              <a:t>Share story of Uriah at Parkview Elementary:  </a:t>
            </a:r>
            <a:endParaRPr/>
          </a:p>
          <a:p>
            <a:pPr marL="914400" lvl="1" indent="-298450" algn="l" rtl="0">
              <a:lnSpc>
                <a:spcPct val="100000"/>
              </a:lnSpc>
              <a:spcBef>
                <a:spcPts val="0"/>
              </a:spcBef>
              <a:spcAft>
                <a:spcPts val="0"/>
              </a:spcAft>
              <a:buSzPts val="1100"/>
              <a:buChar char="○"/>
            </a:pPr>
            <a:r>
              <a:rPr lang="en"/>
              <a:t>Home challenges, teacher challenges, behavior challenges, </a:t>
            </a:r>
            <a:endParaRPr/>
          </a:p>
          <a:p>
            <a:pPr marL="914400" lvl="1" indent="-298450" algn="l" rtl="0">
              <a:lnSpc>
                <a:spcPct val="100000"/>
              </a:lnSpc>
              <a:spcBef>
                <a:spcPts val="0"/>
              </a:spcBef>
              <a:spcAft>
                <a:spcPts val="0"/>
              </a:spcAft>
              <a:buSzPts val="1100"/>
              <a:buChar char="○"/>
            </a:pPr>
            <a:r>
              <a:rPr lang="en"/>
              <a:t>Behavior contract:  time with me, with friends, and positive contact with his parents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1" name="Google Shape;531;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Journal</a:t>
            </a:r>
            <a:endParaRPr/>
          </a:p>
          <a:p>
            <a:pPr marL="457200" marR="0" lvl="0" indent="-298450" algn="l" rtl="0">
              <a:lnSpc>
                <a:spcPct val="100000"/>
              </a:lnSpc>
              <a:spcBef>
                <a:spcPts val="0"/>
              </a:spcBef>
              <a:spcAft>
                <a:spcPts val="0"/>
              </a:spcAft>
              <a:buClr>
                <a:srgbClr val="000000"/>
              </a:buClr>
              <a:buSzPts val="1100"/>
              <a:buFont typeface="Arial"/>
              <a:buChar char="●"/>
            </a:pPr>
            <a:r>
              <a:rPr lang="en"/>
              <a:t>Place participants into pairs, in breakout rooms, to discuss</a:t>
            </a:r>
            <a:endParaRPr/>
          </a:p>
          <a:p>
            <a:pPr marL="457200" marR="0" lvl="0" indent="-298450" algn="l" rtl="0">
              <a:lnSpc>
                <a:spcPct val="100000"/>
              </a:lnSpc>
              <a:spcBef>
                <a:spcPts val="0"/>
              </a:spcBef>
              <a:spcAft>
                <a:spcPts val="0"/>
              </a:spcAft>
              <a:buClr>
                <a:srgbClr val="000000"/>
              </a:buClr>
              <a:buSzPts val="1100"/>
              <a:buFont typeface="Arial"/>
              <a:buChar char="●"/>
            </a:pPr>
            <a:r>
              <a:rPr lang="en"/>
              <a:t>Large group: Invite a few people to share what they learned from others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 name="Google Shape;463;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Time—12:20</a:t>
            </a:r>
            <a:endParaRPr/>
          </a:p>
          <a:p>
            <a:pPr marL="457200" marR="0" lvl="0" indent="-298450" algn="l" rtl="0">
              <a:lnSpc>
                <a:spcPct val="100000"/>
              </a:lnSpc>
              <a:spcBef>
                <a:spcPts val="0"/>
              </a:spcBef>
              <a:spcAft>
                <a:spcPts val="0"/>
              </a:spcAft>
              <a:buClr>
                <a:srgbClr val="000000"/>
              </a:buClr>
              <a:buSzPts val="1100"/>
              <a:buFont typeface="Arial"/>
              <a:buChar char="●"/>
            </a:pPr>
            <a:r>
              <a:rPr lang="en"/>
              <a:t>Strategy #1 is the value of building relationships with the students in our classrooms.</a:t>
            </a:r>
            <a:endParaRPr/>
          </a:p>
        </p:txBody>
      </p:sp>
    </p:spTree>
    <p:extLst>
      <p:ext uri="{BB962C8B-B14F-4D97-AF65-F5344CB8AC3E}">
        <p14:creationId xmlns:p14="http://schemas.microsoft.com/office/powerpoint/2010/main" val="25609675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43" name="Google Shape;543;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ME:  Read question, responses on next slide.</a:t>
            </a:r>
            <a:endParaRPr/>
          </a:p>
        </p:txBody>
      </p:sp>
      <p:sp>
        <p:nvSpPr>
          <p:cNvPr id="544" name="Google Shape;544;p5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38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0" name="Google Shape;550;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ME:  Read the words on the slide. NOTE these 2 points:</a:t>
            </a:r>
            <a:endParaRPr/>
          </a:p>
          <a:p>
            <a:pPr marL="914400" lvl="1" indent="-298450" algn="l" rtl="0">
              <a:lnSpc>
                <a:spcPct val="100000"/>
              </a:lnSpc>
              <a:spcBef>
                <a:spcPts val="0"/>
              </a:spcBef>
              <a:spcAft>
                <a:spcPts val="0"/>
              </a:spcAft>
              <a:buSzPts val="1100"/>
              <a:buChar char="○"/>
            </a:pPr>
            <a:r>
              <a:rPr lang="en"/>
              <a:t>REINFORCEMENT for things that are under the student’s control.</a:t>
            </a:r>
            <a:endParaRPr/>
          </a:p>
          <a:p>
            <a:pPr marL="914400" lvl="1" indent="-298450" algn="l" rtl="0">
              <a:lnSpc>
                <a:spcPct val="100000"/>
              </a:lnSpc>
              <a:spcBef>
                <a:spcPts val="0"/>
              </a:spcBef>
              <a:spcAft>
                <a:spcPts val="0"/>
              </a:spcAft>
              <a:buSzPts val="1100"/>
              <a:buChar char="○"/>
            </a:pPr>
            <a:r>
              <a:rPr lang="en"/>
              <a:t>RELATIONSHIP BUILDING: Serves the purpose of building relationships and teaching.</a:t>
            </a:r>
            <a:endParaRPr/>
          </a:p>
          <a:p>
            <a:pPr marL="457200" lvl="0" indent="-228600" algn="l" rtl="0">
              <a:lnSpc>
                <a:spcPct val="100000"/>
              </a:lnSpc>
              <a:spcBef>
                <a:spcPts val="0"/>
              </a:spcBef>
              <a:spcAft>
                <a:spcPts val="0"/>
              </a:spcAft>
              <a:buSzPts val="1100"/>
              <a:buNone/>
            </a:pPr>
            <a:endParaRPr/>
          </a:p>
        </p:txBody>
      </p:sp>
      <p:sp>
        <p:nvSpPr>
          <p:cNvPr id="551" name="Google Shape;551;p5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39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Time—12:05</a:t>
            </a:r>
            <a:endParaRPr/>
          </a:p>
          <a:p>
            <a:pPr marL="457200" marR="0" lvl="0" indent="-298450" algn="l" rtl="0">
              <a:lnSpc>
                <a:spcPct val="100000"/>
              </a:lnSpc>
              <a:spcBef>
                <a:spcPts val="0"/>
              </a:spcBef>
              <a:spcAft>
                <a:spcPts val="0"/>
              </a:spcAft>
              <a:buClr>
                <a:srgbClr val="000000"/>
              </a:buClr>
              <a:buSzPts val="1100"/>
              <a:buFont typeface="Arial"/>
              <a:buChar char="●"/>
            </a:pPr>
            <a:r>
              <a:rPr lang="en"/>
              <a:t>What comes to your mind when I say the word “discipline?” (Invite a few people to share.)</a:t>
            </a:r>
            <a:endParaRPr/>
          </a:p>
        </p:txBody>
      </p:sp>
      <p:sp>
        <p:nvSpPr>
          <p:cNvPr id="234" name="Google Shape;234;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8" name="Google Shape;558;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ME:  Read through the statements on the slide</a:t>
            </a:r>
            <a:endParaRPr/>
          </a:p>
          <a:p>
            <a:pPr marL="914400" lvl="1" indent="-298450" algn="l" rtl="0">
              <a:lnSpc>
                <a:spcPct val="100000"/>
              </a:lnSpc>
              <a:spcBef>
                <a:spcPts val="0"/>
              </a:spcBef>
              <a:spcAft>
                <a:spcPts val="0"/>
              </a:spcAft>
              <a:buSzPts val="1100"/>
              <a:buChar char="○"/>
            </a:pPr>
            <a:r>
              <a:rPr lang="en"/>
              <a:t>Compliment—Nice looking shirt.</a:t>
            </a:r>
            <a:endParaRPr/>
          </a:p>
          <a:p>
            <a:pPr marL="914400" lvl="1" indent="-298450" algn="l" rtl="0">
              <a:lnSpc>
                <a:spcPct val="100000"/>
              </a:lnSpc>
              <a:spcBef>
                <a:spcPts val="0"/>
              </a:spcBef>
              <a:spcAft>
                <a:spcPts val="0"/>
              </a:spcAft>
              <a:buSzPts val="1100"/>
              <a:buChar char="○"/>
            </a:pPr>
            <a:r>
              <a:rPr lang="en"/>
              <a:t>Zinger:  It’s great having you at school today. Sure wish you could show up on time!</a:t>
            </a:r>
            <a:endParaRPr/>
          </a:p>
          <a:p>
            <a:pPr marL="914400" lvl="1" indent="-298450" algn="l" rtl="0">
              <a:lnSpc>
                <a:spcPct val="100000"/>
              </a:lnSpc>
              <a:spcBef>
                <a:spcPts val="0"/>
              </a:spcBef>
              <a:spcAft>
                <a:spcPts val="0"/>
              </a:spcAft>
              <a:buSzPts val="1100"/>
              <a:buChar char="○"/>
            </a:pPr>
            <a:r>
              <a:rPr lang="en"/>
              <a:t>Kids pick up on insincerity very quickly.</a:t>
            </a:r>
            <a:endParaRPr/>
          </a:p>
        </p:txBody>
      </p:sp>
      <p:sp>
        <p:nvSpPr>
          <p:cNvPr id="559" name="Google Shape;559;p5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40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6" name="Google Shape;566;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I share all of these with you because there is a place for all of them within our school systems.  A balance goes a long ways!</a:t>
            </a:r>
            <a:endParaRPr/>
          </a:p>
          <a:p>
            <a:pPr marL="457200" marR="0" lvl="0" indent="-298450" algn="l" rtl="0">
              <a:lnSpc>
                <a:spcPct val="100000"/>
              </a:lnSpc>
              <a:spcBef>
                <a:spcPts val="0"/>
              </a:spcBef>
              <a:spcAft>
                <a:spcPts val="0"/>
              </a:spcAft>
              <a:buClr>
                <a:srgbClr val="000000"/>
              </a:buClr>
              <a:buSzPts val="1100"/>
              <a:buFont typeface="Arial"/>
              <a:buChar char="●"/>
            </a:pPr>
            <a:r>
              <a:rPr lang="en"/>
              <a:t>GENERAL PRAISE: “good job”, “thanks”, or a smile</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
              <a:t>EFFECTIVE PRAISE:“I like the way you completed your homework accurately.”</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
              <a:t>INSTRUCTIVE PRAISE:  Used as a student approximates improvements you are trying to teach</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
        <p:nvSpPr>
          <p:cNvPr id="567" name="Google Shape;567;p5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41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3" name="Google Shape;573;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4" name="Google Shape;574;p5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42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2" name="Google Shape;582;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b="1">
                <a:solidFill>
                  <a:schemeClr val="hlink"/>
                </a:solidFill>
              </a:rPr>
              <a:t>What is the recommended ratio of positives to negatives?</a:t>
            </a:r>
            <a:endParaRPr/>
          </a:p>
          <a:p>
            <a:pPr marL="457200" marR="0" lvl="0" indent="-228600" algn="l" rtl="0">
              <a:lnSpc>
                <a:spcPct val="100000"/>
              </a:lnSpc>
              <a:spcBef>
                <a:spcPts val="0"/>
              </a:spcBef>
              <a:spcAft>
                <a:spcPts val="0"/>
              </a:spcAft>
              <a:buClr>
                <a:srgbClr val="000000"/>
              </a:buClr>
              <a:buSzPts val="1100"/>
              <a:buFont typeface="Arial"/>
              <a:buNone/>
            </a:pPr>
            <a:endParaRPr b="1">
              <a:solidFill>
                <a:schemeClr val="hlink"/>
              </a:solidFill>
            </a:endParaRPr>
          </a:p>
          <a:p>
            <a:pPr marL="457200" marR="0" lvl="0" indent="-298450" algn="l" rtl="0">
              <a:lnSpc>
                <a:spcPct val="100000"/>
              </a:lnSpc>
              <a:spcBef>
                <a:spcPts val="0"/>
              </a:spcBef>
              <a:spcAft>
                <a:spcPts val="0"/>
              </a:spcAft>
              <a:buClr>
                <a:srgbClr val="000000"/>
              </a:buClr>
              <a:buSzPts val="1100"/>
              <a:buFont typeface="Arial"/>
              <a:buChar char="●"/>
            </a:pPr>
            <a:r>
              <a:rPr lang="en"/>
              <a:t>Students recognize that adults are powerful and can hurt them, your  WITHDRAWLS, therefore, are MORE POWERFUL.</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
              <a:t>You need to make MORE DEPOSITS than withdrawals.</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
              <a:t>Even if feedback is justified, it needs to be balanced out with EIGHT or more positives: What is key here is that you ensure that you provide more positive than negative statements</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
        <p:nvSpPr>
          <p:cNvPr id="583" name="Google Shape;583;p5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43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9" name="Google Shape;589;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Journal</a:t>
            </a:r>
            <a:endParaRPr/>
          </a:p>
          <a:p>
            <a:pPr marL="457200" marR="0" lvl="0" indent="-298450" algn="l" rtl="0">
              <a:lnSpc>
                <a:spcPct val="100000"/>
              </a:lnSpc>
              <a:spcBef>
                <a:spcPts val="0"/>
              </a:spcBef>
              <a:spcAft>
                <a:spcPts val="0"/>
              </a:spcAft>
              <a:buClr>
                <a:srgbClr val="000000"/>
              </a:buClr>
              <a:buSzPts val="1100"/>
              <a:buFont typeface="Arial"/>
              <a:buChar char="●"/>
            </a:pPr>
            <a:r>
              <a:rPr lang="en"/>
              <a:t>Invite a couple of participants to share out in large group</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 name="Google Shape;463;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Time—12:20</a:t>
            </a:r>
            <a:endParaRPr/>
          </a:p>
          <a:p>
            <a:pPr marL="457200" marR="0" lvl="0" indent="-298450" algn="l" rtl="0">
              <a:lnSpc>
                <a:spcPct val="100000"/>
              </a:lnSpc>
              <a:spcBef>
                <a:spcPts val="0"/>
              </a:spcBef>
              <a:spcAft>
                <a:spcPts val="0"/>
              </a:spcAft>
              <a:buClr>
                <a:srgbClr val="000000"/>
              </a:buClr>
              <a:buSzPts val="1100"/>
              <a:buFont typeface="Arial"/>
              <a:buChar char="●"/>
            </a:pPr>
            <a:r>
              <a:rPr lang="en"/>
              <a:t>Strategy #1 is the value of building relationships with the students in our classrooms.</a:t>
            </a:r>
            <a:endParaRPr/>
          </a:p>
        </p:txBody>
      </p:sp>
    </p:spTree>
    <p:extLst>
      <p:ext uri="{BB962C8B-B14F-4D97-AF65-F5344CB8AC3E}">
        <p14:creationId xmlns:p14="http://schemas.microsoft.com/office/powerpoint/2010/main" val="813450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1" name="Google Shape;601;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Note that these are the </a:t>
            </a:r>
            <a:r>
              <a:rPr lang="en" b="1"/>
              <a:t>key components</a:t>
            </a:r>
            <a:r>
              <a:rPr lang="en"/>
              <a:t>: </a:t>
            </a:r>
            <a:r>
              <a:rPr lang="en" b="1"/>
              <a:t>Statement of purpose, Rules, Procedures, Consequences, Crisis Plan, and Action. </a:t>
            </a:r>
            <a:endParaRPr/>
          </a:p>
          <a:p>
            <a:pPr marL="457200" marR="0" lvl="0" indent="-298450" algn="l" rtl="0">
              <a:lnSpc>
                <a:spcPct val="100000"/>
              </a:lnSpc>
              <a:spcBef>
                <a:spcPts val="0"/>
              </a:spcBef>
              <a:spcAft>
                <a:spcPts val="0"/>
              </a:spcAft>
              <a:buClr>
                <a:srgbClr val="000000"/>
              </a:buClr>
              <a:buSzPts val="1100"/>
              <a:buFont typeface="Arial"/>
              <a:buChar char="●"/>
            </a:pPr>
            <a:r>
              <a:rPr lang="en"/>
              <a:t>On your own time, I invite you to explore these components and review/learn how to put them in place by doing the following…</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8" name="Google Shape;608;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Time—12:45</a:t>
            </a:r>
            <a:endParaRPr/>
          </a:p>
          <a:p>
            <a:pPr marL="457200" marR="0" lvl="0" indent="-298450" algn="l" rtl="0">
              <a:lnSpc>
                <a:spcPct val="100000"/>
              </a:lnSpc>
              <a:spcBef>
                <a:spcPts val="0"/>
              </a:spcBef>
              <a:spcAft>
                <a:spcPts val="0"/>
              </a:spcAft>
              <a:buClr>
                <a:srgbClr val="000000"/>
              </a:buClr>
              <a:buSzPts val="1100"/>
              <a:buFont typeface="Arial"/>
              <a:buChar char="●"/>
            </a:pPr>
            <a:r>
              <a:rPr lang="en"/>
              <a:t>Play challenge video from Classroom Management (Part 1) Iris Module: https://iris.peabody.vanderbilt.edu/module/beh1/challenge/#content as a segue into this section.</a:t>
            </a:r>
            <a:endParaRPr/>
          </a:p>
          <a:p>
            <a:pPr marL="457200" marR="0" lvl="0" indent="-298450" algn="l" rtl="0">
              <a:lnSpc>
                <a:spcPct val="100000"/>
              </a:lnSpc>
              <a:spcBef>
                <a:spcPts val="0"/>
              </a:spcBef>
              <a:spcAft>
                <a:spcPts val="0"/>
              </a:spcAft>
              <a:buClr>
                <a:srgbClr val="000000"/>
              </a:buClr>
              <a:buSzPts val="1100"/>
              <a:buFont typeface="Arial"/>
              <a:buChar char="●"/>
            </a:pPr>
            <a:r>
              <a:rPr lang="en"/>
              <a:t>The student who you’ve been thinking about during our discussion deserves a classroom that has structure. Let’s look at what that consists of (move to next slide).</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3" name="Google Shape;613;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Show links to modules and share a bit about IRIS overall.</a:t>
            </a:r>
            <a:endParaRPr/>
          </a:p>
          <a:p>
            <a:pPr marL="457200" marR="0" lvl="0" indent="-298450" algn="l" rtl="0">
              <a:lnSpc>
                <a:spcPct val="100000"/>
              </a:lnSpc>
              <a:spcBef>
                <a:spcPts val="0"/>
              </a:spcBef>
              <a:spcAft>
                <a:spcPts val="0"/>
              </a:spcAft>
              <a:buClr>
                <a:srgbClr val="000000"/>
              </a:buClr>
              <a:buSzPts val="1100"/>
              <a:buFont typeface="Arial"/>
              <a:buChar char="●"/>
            </a:pPr>
            <a:r>
              <a:rPr lang="en"/>
              <a:t>I encourage you to explore, specifically, complete one of these modules. Part 2 module actually walks you through designing a classroom management. Even for veteran teachers, you might learn some new skills and receive a refresher of how to set up a solid classroom management system.</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1" name="Google Shape;621;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b="1"/>
              <a:t>Here are some additional classroom management resources that you might find helpful.</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ME: Talk to these key points.</a:t>
            </a:r>
            <a:endParaRPr/>
          </a:p>
          <a:p>
            <a:pPr marL="457200" marR="0" lvl="0" indent="-298450" algn="l" rtl="0">
              <a:lnSpc>
                <a:spcPct val="100000"/>
              </a:lnSpc>
              <a:spcBef>
                <a:spcPts val="0"/>
              </a:spcBef>
              <a:spcAft>
                <a:spcPts val="0"/>
              </a:spcAft>
              <a:buClr>
                <a:srgbClr val="000000"/>
              </a:buClr>
              <a:buSzPts val="1100"/>
              <a:buFont typeface="Arial"/>
              <a:buChar char="●"/>
            </a:pPr>
            <a:r>
              <a:rPr lang="en"/>
              <a:t>Note that punishment only stops a behavior temporarily.</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30" name="Google Shape;630;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Journal</a:t>
            </a:r>
            <a:endParaRPr/>
          </a:p>
          <a:p>
            <a:pPr marL="457200" marR="0" lvl="0" indent="-298450" algn="l" rtl="0">
              <a:lnSpc>
                <a:spcPct val="100000"/>
              </a:lnSpc>
              <a:spcBef>
                <a:spcPts val="0"/>
              </a:spcBef>
              <a:spcAft>
                <a:spcPts val="0"/>
              </a:spcAft>
              <a:buClr>
                <a:srgbClr val="000000"/>
              </a:buClr>
              <a:buSzPts val="1100"/>
              <a:buFont typeface="Arial"/>
              <a:buChar char="●"/>
            </a:pPr>
            <a:r>
              <a:rPr lang="en"/>
              <a:t>If time:  Put in pairs to discuss.</a:t>
            </a:r>
            <a:endParaRPr/>
          </a:p>
          <a:p>
            <a:pPr marL="457200" marR="0" lvl="0" indent="-298450" algn="l" rtl="0">
              <a:lnSpc>
                <a:spcPct val="100000"/>
              </a:lnSpc>
              <a:spcBef>
                <a:spcPts val="0"/>
              </a:spcBef>
              <a:spcAft>
                <a:spcPts val="0"/>
              </a:spcAft>
              <a:buClr>
                <a:srgbClr val="000000"/>
              </a:buClr>
              <a:buSzPts val="1100"/>
              <a:buFont typeface="Arial"/>
              <a:buChar char="●"/>
            </a:pPr>
            <a:r>
              <a:rPr lang="en"/>
              <a:t>Invite a few students to share out with large group.</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6" name="Google Shape;636;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1:10</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8" name="Google Shape;648;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Reminder….</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6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53</a:t>
            </a:fld>
            <a:endParaRPr sz="1200" b="0" i="0" u="none" strike="noStrike" cap="none">
              <a:solidFill>
                <a:schemeClr val="dk1"/>
              </a:solidFill>
              <a:latin typeface="Arial"/>
              <a:ea typeface="Arial"/>
              <a:cs typeface="Arial"/>
              <a:sym typeface="Arial"/>
            </a:endParaRPr>
          </a:p>
        </p:txBody>
      </p:sp>
      <p:sp>
        <p:nvSpPr>
          <p:cNvPr id="654" name="Google Shape;654;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5" name="Google Shape;655;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b="1"/>
              <a:t>Write one strategy you will focus on for your classroom from our today’s journey.</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6" name="Google Shape;676;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1:10</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8" name="Google Shape;688;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Please reach out for additional resources or to ask questions.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7" name="Google Shape;24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Seek a few verbal responses.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3" name="Google Shape;25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Rhetorical question—move toward other slides.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0" name="Google Shape;26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If the school experience is PUNISHING, it often produces the following outcomes:</a:t>
            </a:r>
            <a:endParaRPr/>
          </a:p>
          <a:p>
            <a:pPr marL="457200" marR="0" lvl="0" indent="-298450" algn="l" rtl="0">
              <a:lnSpc>
                <a:spcPct val="100000"/>
              </a:lnSpc>
              <a:spcBef>
                <a:spcPts val="0"/>
              </a:spcBef>
              <a:spcAft>
                <a:spcPts val="0"/>
              </a:spcAft>
              <a:buClr>
                <a:srgbClr val="000000"/>
              </a:buClr>
              <a:buSzPts val="1100"/>
              <a:buFont typeface="Arial"/>
              <a:buChar char="●"/>
            </a:pPr>
            <a:r>
              <a:rPr lang="en"/>
              <a:t>Escape:  Dropping out, suspension</a:t>
            </a:r>
            <a:endParaRPr/>
          </a:p>
          <a:p>
            <a:pPr marL="457200" marR="0" lvl="0" indent="-298450" algn="l" rtl="0">
              <a:lnSpc>
                <a:spcPct val="100000"/>
              </a:lnSpc>
              <a:spcBef>
                <a:spcPts val="0"/>
              </a:spcBef>
              <a:spcAft>
                <a:spcPts val="0"/>
              </a:spcAft>
              <a:buClr>
                <a:srgbClr val="000000"/>
              </a:buClr>
              <a:buSzPts val="1100"/>
              <a:buFont typeface="Arial"/>
              <a:buChar char="●"/>
            </a:pPr>
            <a:r>
              <a:rPr lang="en"/>
              <a:t>Avoidance:  Sloughing, tardy, absenteeism</a:t>
            </a:r>
            <a:endParaRPr/>
          </a:p>
          <a:p>
            <a:pPr marL="457200" marR="0" lvl="0" indent="-298450" algn="l" rtl="0">
              <a:lnSpc>
                <a:spcPct val="100000"/>
              </a:lnSpc>
              <a:spcBef>
                <a:spcPts val="0"/>
              </a:spcBef>
              <a:spcAft>
                <a:spcPts val="0"/>
              </a:spcAft>
              <a:buClr>
                <a:srgbClr val="000000"/>
              </a:buClr>
              <a:buSzPts val="1100"/>
              <a:buFont typeface="Arial"/>
              <a:buChar char="●"/>
            </a:pPr>
            <a:r>
              <a:rPr lang="en"/>
              <a:t>Counteragression:  Throwing chairs, breaking classroom objects, vandalism, fighting, verbal abuse</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lvl="0" indent="-228600" algn="l" rtl="0">
              <a:lnSpc>
                <a:spcPct val="100000"/>
              </a:lnSpc>
              <a:spcBef>
                <a:spcPts val="0"/>
              </a:spcBef>
              <a:spcAft>
                <a:spcPts val="0"/>
              </a:spcAft>
              <a:buSzPts val="1100"/>
              <a:buNone/>
            </a:pPr>
            <a:endParaRPr/>
          </a:p>
        </p:txBody>
      </p:sp>
      <p:sp>
        <p:nvSpPr>
          <p:cNvPr id="261" name="Google Shape;261;p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200" b="0" i="0" u="none" strike="noStrike" cap="none">
                <a:solidFill>
                  <a:schemeClr val="dk1"/>
                </a:solidFill>
                <a:latin typeface="Times"/>
                <a:ea typeface="Times"/>
                <a:cs typeface="Times"/>
                <a:sym typeface="Times"/>
              </a:rPr>
              <a:t>8</a:t>
            </a:fld>
            <a:endParaRPr sz="1200" b="0" i="0" u="none" strike="noStrike" cap="none">
              <a:solidFill>
                <a:schemeClr val="dk1"/>
              </a:solidFill>
              <a:latin typeface="Times"/>
              <a:ea typeface="Times"/>
              <a:cs typeface="Times"/>
              <a:sym typeface="Time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0" name="Google Shape;27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ME:  Talk through this slide.</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g9d9e7f130b_0_97"/>
          <p:cNvSpPr/>
          <p:nvPr/>
        </p:nvSpPr>
        <p:spPr>
          <a:xfrm>
            <a:off x="1592400" y="-407850"/>
            <a:ext cx="5959200" cy="5959200"/>
          </a:xfrm>
          <a:prstGeom prst="ellipse">
            <a:avLst/>
          </a:prstGeom>
          <a:solidFill>
            <a:srgbClr val="000000">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 name="Google Shape;11;g9d9e7f130b_0_97"/>
          <p:cNvGrpSpPr/>
          <p:nvPr/>
        </p:nvGrpSpPr>
        <p:grpSpPr>
          <a:xfrm>
            <a:off x="501210" y="175873"/>
            <a:ext cx="2451351" cy="2451351"/>
            <a:chOff x="6680825" y="2549350"/>
            <a:chExt cx="1539600" cy="1539600"/>
          </a:xfrm>
        </p:grpSpPr>
        <p:sp>
          <p:nvSpPr>
            <p:cNvPr id="12" name="Google Shape;12;g9d9e7f130b_0_97"/>
            <p:cNvSpPr/>
            <p:nvPr/>
          </p:nvSpPr>
          <p:spPr>
            <a:xfrm>
              <a:off x="6825669" y="2694194"/>
              <a:ext cx="1249800" cy="1249800"/>
            </a:xfrm>
            <a:prstGeom prst="ellipse">
              <a:avLst/>
            </a:prstGeom>
            <a:solidFill>
              <a:srgbClr val="000000">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g9d9e7f130b_0_97"/>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g9d9e7f130b_0_97"/>
            <p:cNvSpPr/>
            <p:nvPr/>
          </p:nvSpPr>
          <p:spPr>
            <a:xfrm>
              <a:off x="6680825" y="2549350"/>
              <a:ext cx="1539600" cy="1539600"/>
            </a:xfrm>
            <a:prstGeom prst="donut">
              <a:avLst>
                <a:gd name="adj" fmla="val 495"/>
              </a:avLst>
            </a:prstGeom>
            <a:solidFill>
              <a:srgbClr val="000000">
                <a:alpha val="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 name="Google Shape;15;g9d9e7f130b_0_97"/>
          <p:cNvGrpSpPr/>
          <p:nvPr/>
        </p:nvGrpSpPr>
        <p:grpSpPr>
          <a:xfrm>
            <a:off x="6427669" y="2502633"/>
            <a:ext cx="2324700" cy="2324700"/>
            <a:chOff x="-474900" y="321200"/>
            <a:chExt cx="2324700" cy="2324700"/>
          </a:xfrm>
        </p:grpSpPr>
        <p:sp>
          <p:nvSpPr>
            <p:cNvPr id="16" name="Google Shape;16;g9d9e7f130b_0_97"/>
            <p:cNvSpPr/>
            <p:nvPr/>
          </p:nvSpPr>
          <p:spPr>
            <a:xfrm>
              <a:off x="-474900" y="321200"/>
              <a:ext cx="2324700" cy="2324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g9d9e7f130b_0_97"/>
            <p:cNvSpPr/>
            <p:nvPr/>
          </p:nvSpPr>
          <p:spPr>
            <a:xfrm>
              <a:off x="120725" y="916825"/>
              <a:ext cx="1133400" cy="113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g9d9e7f130b_0_97"/>
            <p:cNvSpPr/>
            <p:nvPr/>
          </p:nvSpPr>
          <p:spPr>
            <a:xfrm>
              <a:off x="-137125" y="658975"/>
              <a:ext cx="1649100" cy="1649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g9d9e7f130b_0_97"/>
            <p:cNvSpPr/>
            <p:nvPr/>
          </p:nvSpPr>
          <p:spPr>
            <a:xfrm>
              <a:off x="313650" y="1109750"/>
              <a:ext cx="747600" cy="747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 name="Google Shape;20;g9d9e7f130b_0_97"/>
          <p:cNvSpPr txBox="1">
            <a:spLocks noGrp="1"/>
          </p:cNvSpPr>
          <p:nvPr>
            <p:ph type="ctrTitle"/>
          </p:nvPr>
        </p:nvSpPr>
        <p:spPr>
          <a:xfrm>
            <a:off x="2211600" y="1991850"/>
            <a:ext cx="4720800" cy="1159800"/>
          </a:xfrm>
          <a:prstGeom prst="rect">
            <a:avLst/>
          </a:prstGeom>
          <a:noFill/>
          <a:ln>
            <a:noFill/>
          </a:ln>
          <a:effectLst>
            <a:outerShdw blurRad="85725" dist="19050" dir="5400000" algn="bl" rotWithShape="0">
              <a:srgbClr val="000000">
                <a:alpha val="9411"/>
              </a:srgbClr>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5200"/>
              <a:buNone/>
              <a:defRPr sz="5200">
                <a:solidFill>
                  <a:srgbClr val="FFFFFF"/>
                </a:solidFill>
              </a:defRPr>
            </a:lvl1pPr>
            <a:lvl2pPr lvl="1" algn="ctr">
              <a:lnSpc>
                <a:spcPct val="100000"/>
              </a:lnSpc>
              <a:spcBef>
                <a:spcPts val="0"/>
              </a:spcBef>
              <a:spcAft>
                <a:spcPts val="0"/>
              </a:spcAft>
              <a:buClr>
                <a:srgbClr val="FFFFFF"/>
              </a:buClr>
              <a:buSzPts val="5200"/>
              <a:buNone/>
              <a:defRPr sz="5200">
                <a:solidFill>
                  <a:srgbClr val="FFFFFF"/>
                </a:solidFill>
              </a:defRPr>
            </a:lvl2pPr>
            <a:lvl3pPr lvl="2" algn="ctr">
              <a:lnSpc>
                <a:spcPct val="100000"/>
              </a:lnSpc>
              <a:spcBef>
                <a:spcPts val="0"/>
              </a:spcBef>
              <a:spcAft>
                <a:spcPts val="0"/>
              </a:spcAft>
              <a:buClr>
                <a:srgbClr val="FFFFFF"/>
              </a:buClr>
              <a:buSzPts val="5200"/>
              <a:buNone/>
              <a:defRPr sz="5200">
                <a:solidFill>
                  <a:srgbClr val="FFFFFF"/>
                </a:solidFill>
              </a:defRPr>
            </a:lvl3pPr>
            <a:lvl4pPr lvl="3" algn="ctr">
              <a:lnSpc>
                <a:spcPct val="100000"/>
              </a:lnSpc>
              <a:spcBef>
                <a:spcPts val="0"/>
              </a:spcBef>
              <a:spcAft>
                <a:spcPts val="0"/>
              </a:spcAft>
              <a:buClr>
                <a:srgbClr val="FFFFFF"/>
              </a:buClr>
              <a:buSzPts val="5200"/>
              <a:buNone/>
              <a:defRPr sz="5200">
                <a:solidFill>
                  <a:srgbClr val="FFFFFF"/>
                </a:solidFill>
              </a:defRPr>
            </a:lvl4pPr>
            <a:lvl5pPr lvl="4" algn="ctr">
              <a:lnSpc>
                <a:spcPct val="100000"/>
              </a:lnSpc>
              <a:spcBef>
                <a:spcPts val="0"/>
              </a:spcBef>
              <a:spcAft>
                <a:spcPts val="0"/>
              </a:spcAft>
              <a:buClr>
                <a:srgbClr val="FFFFFF"/>
              </a:buClr>
              <a:buSzPts val="5200"/>
              <a:buNone/>
              <a:defRPr sz="5200">
                <a:solidFill>
                  <a:srgbClr val="FFFFFF"/>
                </a:solidFill>
              </a:defRPr>
            </a:lvl5pPr>
            <a:lvl6pPr lvl="5" algn="ctr">
              <a:lnSpc>
                <a:spcPct val="100000"/>
              </a:lnSpc>
              <a:spcBef>
                <a:spcPts val="0"/>
              </a:spcBef>
              <a:spcAft>
                <a:spcPts val="0"/>
              </a:spcAft>
              <a:buClr>
                <a:srgbClr val="FFFFFF"/>
              </a:buClr>
              <a:buSzPts val="5200"/>
              <a:buNone/>
              <a:defRPr sz="5200">
                <a:solidFill>
                  <a:srgbClr val="FFFFFF"/>
                </a:solidFill>
              </a:defRPr>
            </a:lvl6pPr>
            <a:lvl7pPr lvl="6" algn="ctr">
              <a:lnSpc>
                <a:spcPct val="100000"/>
              </a:lnSpc>
              <a:spcBef>
                <a:spcPts val="0"/>
              </a:spcBef>
              <a:spcAft>
                <a:spcPts val="0"/>
              </a:spcAft>
              <a:buClr>
                <a:srgbClr val="FFFFFF"/>
              </a:buClr>
              <a:buSzPts val="5200"/>
              <a:buNone/>
              <a:defRPr sz="5200">
                <a:solidFill>
                  <a:srgbClr val="FFFFFF"/>
                </a:solidFill>
              </a:defRPr>
            </a:lvl7pPr>
            <a:lvl8pPr lvl="7" algn="ctr">
              <a:lnSpc>
                <a:spcPct val="100000"/>
              </a:lnSpc>
              <a:spcBef>
                <a:spcPts val="0"/>
              </a:spcBef>
              <a:spcAft>
                <a:spcPts val="0"/>
              </a:spcAft>
              <a:buClr>
                <a:srgbClr val="FFFFFF"/>
              </a:buClr>
              <a:buSzPts val="5200"/>
              <a:buNone/>
              <a:defRPr sz="5200">
                <a:solidFill>
                  <a:srgbClr val="FFFFFF"/>
                </a:solidFill>
              </a:defRPr>
            </a:lvl8pPr>
            <a:lvl9pPr lvl="8" algn="ctr">
              <a:lnSpc>
                <a:spcPct val="100000"/>
              </a:lnSpc>
              <a:spcBef>
                <a:spcPts val="0"/>
              </a:spcBef>
              <a:spcAft>
                <a:spcPts val="0"/>
              </a:spcAft>
              <a:buClr>
                <a:srgbClr val="FFFFFF"/>
              </a:buClr>
              <a:buSzPts val="5200"/>
              <a:buNone/>
              <a:defRPr sz="5200">
                <a:solidFill>
                  <a:srgbClr val="FFFFFF"/>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6"/>
        <p:cNvGrpSpPr/>
        <p:nvPr/>
      </p:nvGrpSpPr>
      <p:grpSpPr>
        <a:xfrm>
          <a:off x="0" y="0"/>
          <a:ext cx="0" cy="0"/>
          <a:chOff x="0" y="0"/>
          <a:chExt cx="0" cy="0"/>
        </a:xfrm>
      </p:grpSpPr>
      <p:sp>
        <p:nvSpPr>
          <p:cNvPr id="77" name="Google Shape;77;p69"/>
          <p:cNvSpPr txBox="1">
            <a:spLocks noGrp="1"/>
          </p:cNvSpPr>
          <p:nvPr>
            <p:ph type="title"/>
          </p:nvPr>
        </p:nvSpPr>
        <p:spPr>
          <a:xfrm>
            <a:off x="1792288" y="3600450"/>
            <a:ext cx="5486400" cy="425054"/>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None/>
              <a:defRPr sz="1500" b="1"/>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78" name="Google Shape;78;p69"/>
          <p:cNvSpPr>
            <a:spLocks noGrp="1"/>
          </p:cNvSpPr>
          <p:nvPr>
            <p:ph type="pic" idx="2"/>
          </p:nvPr>
        </p:nvSpPr>
        <p:spPr>
          <a:xfrm>
            <a:off x="1792288" y="459581"/>
            <a:ext cx="5486400" cy="30861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800"/>
              <a:buFont typeface="Open Sans"/>
              <a:buNone/>
              <a:defRPr sz="2400" b="0" i="0" u="none" strike="noStrike" cap="none">
                <a:solidFill>
                  <a:srgbClr val="000000"/>
                </a:solidFill>
                <a:latin typeface="Open Sans"/>
                <a:ea typeface="Open Sans"/>
                <a:cs typeface="Open Sans"/>
                <a:sym typeface="Open Sans"/>
              </a:defRPr>
            </a:lvl1pPr>
            <a:lvl2pPr marR="0" lvl="1" algn="l" rtl="0">
              <a:lnSpc>
                <a:spcPct val="115000"/>
              </a:lnSpc>
              <a:spcBef>
                <a:spcPts val="1600"/>
              </a:spcBef>
              <a:spcAft>
                <a:spcPts val="0"/>
              </a:spcAft>
              <a:buClr>
                <a:srgbClr val="000000"/>
              </a:buClr>
              <a:buSzPts val="1400"/>
              <a:buFont typeface="Open Sans"/>
              <a:buNone/>
              <a:defRPr sz="2100" b="0" i="0" u="none" strike="noStrike" cap="none">
                <a:solidFill>
                  <a:srgbClr val="000000"/>
                </a:solidFill>
                <a:latin typeface="Open Sans"/>
                <a:ea typeface="Open Sans"/>
                <a:cs typeface="Open Sans"/>
                <a:sym typeface="Open Sans"/>
              </a:defRPr>
            </a:lvl2pPr>
            <a:lvl3pPr marR="0" lvl="2" algn="l" rtl="0">
              <a:lnSpc>
                <a:spcPct val="115000"/>
              </a:lnSpc>
              <a:spcBef>
                <a:spcPts val="1600"/>
              </a:spcBef>
              <a:spcAft>
                <a:spcPts val="0"/>
              </a:spcAft>
              <a:buClr>
                <a:srgbClr val="000000"/>
              </a:buClr>
              <a:buSzPts val="1400"/>
              <a:buFont typeface="Open Sans"/>
              <a:buNone/>
              <a:defRPr sz="1800" b="0" i="0" u="none" strike="noStrike" cap="none">
                <a:solidFill>
                  <a:srgbClr val="000000"/>
                </a:solidFill>
                <a:latin typeface="Open Sans"/>
                <a:ea typeface="Open Sans"/>
                <a:cs typeface="Open Sans"/>
                <a:sym typeface="Open Sans"/>
              </a:defRPr>
            </a:lvl3pPr>
            <a:lvl4pPr marR="0" lvl="3" algn="l" rtl="0">
              <a:lnSpc>
                <a:spcPct val="115000"/>
              </a:lnSpc>
              <a:spcBef>
                <a:spcPts val="1600"/>
              </a:spcBef>
              <a:spcAft>
                <a:spcPts val="0"/>
              </a:spcAft>
              <a:buClr>
                <a:srgbClr val="000000"/>
              </a:buClr>
              <a:buSzPts val="1400"/>
              <a:buFont typeface="Open Sans"/>
              <a:buNone/>
              <a:defRPr sz="1500" b="0" i="0" u="none" strike="noStrike" cap="none">
                <a:solidFill>
                  <a:srgbClr val="000000"/>
                </a:solidFill>
                <a:latin typeface="Open Sans"/>
                <a:ea typeface="Open Sans"/>
                <a:cs typeface="Open Sans"/>
                <a:sym typeface="Open Sans"/>
              </a:defRPr>
            </a:lvl4pPr>
            <a:lvl5pPr marR="0" lvl="4" algn="l" rtl="0">
              <a:lnSpc>
                <a:spcPct val="115000"/>
              </a:lnSpc>
              <a:spcBef>
                <a:spcPts val="1600"/>
              </a:spcBef>
              <a:spcAft>
                <a:spcPts val="0"/>
              </a:spcAft>
              <a:buClr>
                <a:srgbClr val="000000"/>
              </a:buClr>
              <a:buSzPts val="1400"/>
              <a:buFont typeface="Open Sans"/>
              <a:buNone/>
              <a:defRPr sz="1500" b="0" i="0" u="none" strike="noStrike" cap="none">
                <a:solidFill>
                  <a:srgbClr val="000000"/>
                </a:solidFill>
                <a:latin typeface="Open Sans"/>
                <a:ea typeface="Open Sans"/>
                <a:cs typeface="Open Sans"/>
                <a:sym typeface="Open Sans"/>
              </a:defRPr>
            </a:lvl5pPr>
            <a:lvl6pPr marR="0" lvl="5" algn="l" rtl="0">
              <a:lnSpc>
                <a:spcPct val="115000"/>
              </a:lnSpc>
              <a:spcBef>
                <a:spcPts val="1600"/>
              </a:spcBef>
              <a:spcAft>
                <a:spcPts val="0"/>
              </a:spcAft>
              <a:buClr>
                <a:srgbClr val="000000"/>
              </a:buClr>
              <a:buSzPts val="1400"/>
              <a:buFont typeface="Open Sans"/>
              <a:buNone/>
              <a:defRPr sz="1500" b="0" i="0" u="none" strike="noStrike" cap="none">
                <a:solidFill>
                  <a:srgbClr val="000000"/>
                </a:solidFill>
                <a:latin typeface="Open Sans"/>
                <a:ea typeface="Open Sans"/>
                <a:cs typeface="Open Sans"/>
                <a:sym typeface="Open Sans"/>
              </a:defRPr>
            </a:lvl6pPr>
            <a:lvl7pPr marR="0" lvl="6" algn="l" rtl="0">
              <a:lnSpc>
                <a:spcPct val="115000"/>
              </a:lnSpc>
              <a:spcBef>
                <a:spcPts val="1600"/>
              </a:spcBef>
              <a:spcAft>
                <a:spcPts val="0"/>
              </a:spcAft>
              <a:buClr>
                <a:srgbClr val="000000"/>
              </a:buClr>
              <a:buSzPts val="1400"/>
              <a:buFont typeface="Open Sans"/>
              <a:buNone/>
              <a:defRPr sz="1500" b="0" i="0" u="none" strike="noStrike" cap="none">
                <a:solidFill>
                  <a:srgbClr val="000000"/>
                </a:solidFill>
                <a:latin typeface="Open Sans"/>
                <a:ea typeface="Open Sans"/>
                <a:cs typeface="Open Sans"/>
                <a:sym typeface="Open Sans"/>
              </a:defRPr>
            </a:lvl7pPr>
            <a:lvl8pPr marR="0" lvl="7" algn="l" rtl="0">
              <a:lnSpc>
                <a:spcPct val="115000"/>
              </a:lnSpc>
              <a:spcBef>
                <a:spcPts val="1600"/>
              </a:spcBef>
              <a:spcAft>
                <a:spcPts val="0"/>
              </a:spcAft>
              <a:buClr>
                <a:srgbClr val="000000"/>
              </a:buClr>
              <a:buSzPts val="1400"/>
              <a:buFont typeface="Open Sans"/>
              <a:buNone/>
              <a:defRPr sz="1500" b="0" i="0" u="none" strike="noStrike" cap="none">
                <a:solidFill>
                  <a:srgbClr val="000000"/>
                </a:solidFill>
                <a:latin typeface="Open Sans"/>
                <a:ea typeface="Open Sans"/>
                <a:cs typeface="Open Sans"/>
                <a:sym typeface="Open Sans"/>
              </a:defRPr>
            </a:lvl8pPr>
            <a:lvl9pPr marR="0" lvl="8" algn="l" rtl="0">
              <a:lnSpc>
                <a:spcPct val="115000"/>
              </a:lnSpc>
              <a:spcBef>
                <a:spcPts val="1600"/>
              </a:spcBef>
              <a:spcAft>
                <a:spcPts val="1600"/>
              </a:spcAft>
              <a:buClr>
                <a:srgbClr val="000000"/>
              </a:buClr>
              <a:buSzPts val="1400"/>
              <a:buFont typeface="Open Sans"/>
              <a:buNone/>
              <a:defRPr sz="1500" b="0" i="0" u="none" strike="noStrike" cap="none">
                <a:solidFill>
                  <a:srgbClr val="000000"/>
                </a:solidFill>
                <a:latin typeface="Open Sans"/>
                <a:ea typeface="Open Sans"/>
                <a:cs typeface="Open Sans"/>
                <a:sym typeface="Open Sans"/>
              </a:defRPr>
            </a:lvl9pPr>
          </a:lstStyle>
          <a:p>
            <a:endParaRPr/>
          </a:p>
        </p:txBody>
      </p:sp>
      <p:sp>
        <p:nvSpPr>
          <p:cNvPr id="79" name="Google Shape;79;p69"/>
          <p:cNvSpPr txBox="1">
            <a:spLocks noGrp="1"/>
          </p:cNvSpPr>
          <p:nvPr>
            <p:ph type="body" idx="1"/>
          </p:nvPr>
        </p:nvSpPr>
        <p:spPr>
          <a:xfrm>
            <a:off x="1792288" y="4025503"/>
            <a:ext cx="5486400" cy="603647"/>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sz="1050"/>
            </a:lvl1pPr>
            <a:lvl2pPr marL="914400" lvl="1" indent="-228600" algn="l">
              <a:lnSpc>
                <a:spcPct val="115000"/>
              </a:lnSpc>
              <a:spcBef>
                <a:spcPts val="1600"/>
              </a:spcBef>
              <a:spcAft>
                <a:spcPts val="0"/>
              </a:spcAft>
              <a:buSzPts val="1400"/>
              <a:buNone/>
              <a:defRPr sz="900"/>
            </a:lvl2pPr>
            <a:lvl3pPr marL="1371600" lvl="2" indent="-228600" algn="l">
              <a:lnSpc>
                <a:spcPct val="115000"/>
              </a:lnSpc>
              <a:spcBef>
                <a:spcPts val="1600"/>
              </a:spcBef>
              <a:spcAft>
                <a:spcPts val="0"/>
              </a:spcAft>
              <a:buSzPts val="1400"/>
              <a:buNone/>
              <a:defRPr sz="750"/>
            </a:lvl3pPr>
            <a:lvl4pPr marL="1828800" lvl="3" indent="-228600" algn="l">
              <a:lnSpc>
                <a:spcPct val="115000"/>
              </a:lnSpc>
              <a:spcBef>
                <a:spcPts val="1600"/>
              </a:spcBef>
              <a:spcAft>
                <a:spcPts val="0"/>
              </a:spcAft>
              <a:buSzPts val="1400"/>
              <a:buNone/>
              <a:defRPr sz="675"/>
            </a:lvl4pPr>
            <a:lvl5pPr marL="2286000" lvl="4" indent="-228600" algn="l">
              <a:lnSpc>
                <a:spcPct val="115000"/>
              </a:lnSpc>
              <a:spcBef>
                <a:spcPts val="1600"/>
              </a:spcBef>
              <a:spcAft>
                <a:spcPts val="0"/>
              </a:spcAft>
              <a:buSzPts val="1400"/>
              <a:buNone/>
              <a:defRPr sz="675"/>
            </a:lvl5pPr>
            <a:lvl6pPr marL="2743200" lvl="5" indent="-228600" algn="l">
              <a:lnSpc>
                <a:spcPct val="115000"/>
              </a:lnSpc>
              <a:spcBef>
                <a:spcPts val="1600"/>
              </a:spcBef>
              <a:spcAft>
                <a:spcPts val="0"/>
              </a:spcAft>
              <a:buSzPts val="1400"/>
              <a:buNone/>
              <a:defRPr sz="675"/>
            </a:lvl6pPr>
            <a:lvl7pPr marL="3200400" lvl="6" indent="-228600" algn="l">
              <a:lnSpc>
                <a:spcPct val="115000"/>
              </a:lnSpc>
              <a:spcBef>
                <a:spcPts val="1600"/>
              </a:spcBef>
              <a:spcAft>
                <a:spcPts val="0"/>
              </a:spcAft>
              <a:buSzPts val="1400"/>
              <a:buNone/>
              <a:defRPr sz="675"/>
            </a:lvl7pPr>
            <a:lvl8pPr marL="3657600" lvl="7" indent="-228600" algn="l">
              <a:lnSpc>
                <a:spcPct val="115000"/>
              </a:lnSpc>
              <a:spcBef>
                <a:spcPts val="1600"/>
              </a:spcBef>
              <a:spcAft>
                <a:spcPts val="0"/>
              </a:spcAft>
              <a:buSzPts val="1400"/>
              <a:buNone/>
              <a:defRPr sz="675"/>
            </a:lvl8pPr>
            <a:lvl9pPr marL="4114800" lvl="8" indent="-228600" algn="l">
              <a:lnSpc>
                <a:spcPct val="115000"/>
              </a:lnSpc>
              <a:spcBef>
                <a:spcPts val="1600"/>
              </a:spcBef>
              <a:spcAft>
                <a:spcPts val="1600"/>
              </a:spcAft>
              <a:buSzPts val="1400"/>
              <a:buNone/>
              <a:defRPr sz="675"/>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80"/>
        <p:cNvGrpSpPr/>
        <p:nvPr/>
      </p:nvGrpSpPr>
      <p:grpSpPr>
        <a:xfrm>
          <a:off x="0" y="0"/>
          <a:ext cx="0" cy="0"/>
          <a:chOff x="0" y="0"/>
          <a:chExt cx="0" cy="0"/>
        </a:xfrm>
      </p:grpSpPr>
      <p:sp>
        <p:nvSpPr>
          <p:cNvPr id="81" name="Google Shape;81;p70"/>
          <p:cNvSpPr txBox="1">
            <a:spLocks noGrp="1"/>
          </p:cNvSpPr>
          <p:nvPr>
            <p:ph type="title"/>
          </p:nvPr>
        </p:nvSpPr>
        <p:spPr>
          <a:xfrm>
            <a:off x="685800" y="457200"/>
            <a:ext cx="7772400" cy="85725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82" name="Google Shape;82;p70"/>
          <p:cNvSpPr>
            <a:spLocks noGrp="1"/>
          </p:cNvSpPr>
          <p:nvPr>
            <p:ph type="clipArt" idx="2"/>
          </p:nvPr>
        </p:nvSpPr>
        <p:spPr>
          <a:xfrm>
            <a:off x="685800" y="1485900"/>
            <a:ext cx="3810000" cy="3086100"/>
          </a:xfrm>
          <a:prstGeom prst="rect">
            <a:avLst/>
          </a:prstGeom>
          <a:noFill/>
          <a:ln>
            <a:noFill/>
          </a:ln>
        </p:spPr>
        <p:txBody>
          <a:bodyPr spcFirstLastPara="1" wrap="square" lIns="91425" tIns="91425" rIns="91425" bIns="91425" anchor="t" anchorCtr="0">
            <a:normAutofit/>
          </a:bodyPr>
          <a:lstStyle>
            <a:lvl1pPr marR="0" lvl="0" algn="l" rtl="0">
              <a:lnSpc>
                <a:spcPct val="115000"/>
              </a:lnSpc>
              <a:spcBef>
                <a:spcPts val="0"/>
              </a:spcBef>
              <a:spcAft>
                <a:spcPts val="0"/>
              </a:spcAft>
              <a:buClr>
                <a:srgbClr val="000000"/>
              </a:buClr>
              <a:buSzPts val="1800"/>
              <a:buFont typeface="Open Sans"/>
              <a:buChar char="●"/>
              <a:defRPr sz="1800" b="0" i="0" u="none" strike="noStrike" cap="none">
                <a:solidFill>
                  <a:srgbClr val="000000"/>
                </a:solidFill>
                <a:latin typeface="Open Sans"/>
                <a:ea typeface="Open Sans"/>
                <a:cs typeface="Open Sans"/>
                <a:sym typeface="Open Sans"/>
              </a:defRPr>
            </a:lvl1pPr>
            <a:lvl2pPr marR="0" lvl="1" algn="l" rtl="0">
              <a:lnSpc>
                <a:spcPct val="115000"/>
              </a:lnSpc>
              <a:spcBef>
                <a:spcPts val="160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2pPr>
            <a:lvl3pPr marR="0" lvl="2" algn="l" rtl="0">
              <a:lnSpc>
                <a:spcPct val="115000"/>
              </a:lnSpc>
              <a:spcBef>
                <a:spcPts val="160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3pPr>
            <a:lvl4pPr marR="0" lvl="3" algn="l" rtl="0">
              <a:lnSpc>
                <a:spcPct val="115000"/>
              </a:lnSpc>
              <a:spcBef>
                <a:spcPts val="160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4pPr>
            <a:lvl5pPr marR="0" lvl="4" algn="l" rtl="0">
              <a:lnSpc>
                <a:spcPct val="115000"/>
              </a:lnSpc>
              <a:spcBef>
                <a:spcPts val="160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5pPr>
            <a:lvl6pPr marR="0" lvl="5" algn="l" rtl="0">
              <a:lnSpc>
                <a:spcPct val="115000"/>
              </a:lnSpc>
              <a:spcBef>
                <a:spcPts val="160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6pPr>
            <a:lvl7pPr marR="0" lvl="6" algn="l" rtl="0">
              <a:lnSpc>
                <a:spcPct val="115000"/>
              </a:lnSpc>
              <a:spcBef>
                <a:spcPts val="160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7pPr>
            <a:lvl8pPr marR="0" lvl="7" algn="l" rtl="0">
              <a:lnSpc>
                <a:spcPct val="115000"/>
              </a:lnSpc>
              <a:spcBef>
                <a:spcPts val="160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8pPr>
            <a:lvl9pPr marR="0" lvl="8" algn="l" rtl="0">
              <a:lnSpc>
                <a:spcPct val="115000"/>
              </a:lnSpc>
              <a:spcBef>
                <a:spcPts val="1600"/>
              </a:spcBef>
              <a:spcAft>
                <a:spcPts val="160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9pPr>
          </a:lstStyle>
          <a:p>
            <a:endParaRPr/>
          </a:p>
        </p:txBody>
      </p:sp>
      <p:sp>
        <p:nvSpPr>
          <p:cNvPr id="83" name="Google Shape;83;p70"/>
          <p:cNvSpPr txBox="1">
            <a:spLocks noGrp="1"/>
          </p:cNvSpPr>
          <p:nvPr>
            <p:ph type="body" idx="1"/>
          </p:nvPr>
        </p:nvSpPr>
        <p:spPr>
          <a:xfrm>
            <a:off x="4648200" y="1485900"/>
            <a:ext cx="3810000" cy="3086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84" name="Google Shape;84;p70"/>
          <p:cNvSpPr txBox="1">
            <a:spLocks noGrp="1"/>
          </p:cNvSpPr>
          <p:nvPr>
            <p:ph type="sldNum" idx="12"/>
          </p:nvPr>
        </p:nvSpPr>
        <p:spPr>
          <a:xfrm>
            <a:off x="4305300" y="4717257"/>
            <a:ext cx="533400" cy="273844"/>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endParaRPr/>
          </a:p>
        </p:txBody>
      </p:sp>
      <p:sp>
        <p:nvSpPr>
          <p:cNvPr id="85" name="Google Shape;85;p70"/>
          <p:cNvSpPr txBox="1">
            <a:spLocks noGrp="1"/>
          </p:cNvSpPr>
          <p:nvPr>
            <p:ph type="dt" idx="10"/>
          </p:nvPr>
        </p:nvSpPr>
        <p:spPr>
          <a:xfrm>
            <a:off x="6400800" y="4717257"/>
            <a:ext cx="23749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6" name="Google Shape;86;p70"/>
          <p:cNvSpPr txBox="1">
            <a:spLocks noGrp="1"/>
          </p:cNvSpPr>
          <p:nvPr>
            <p:ph type="ftr" idx="11"/>
          </p:nvPr>
        </p:nvSpPr>
        <p:spPr>
          <a:xfrm>
            <a:off x="349250" y="4717257"/>
            <a:ext cx="315595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7"/>
        <p:cNvGrpSpPr/>
        <p:nvPr/>
      </p:nvGrpSpPr>
      <p:grpSpPr>
        <a:xfrm>
          <a:off x="0" y="0"/>
          <a:ext cx="0" cy="0"/>
          <a:chOff x="0" y="0"/>
          <a:chExt cx="0" cy="0"/>
        </a:xfrm>
      </p:grpSpPr>
      <p:sp>
        <p:nvSpPr>
          <p:cNvPr id="88" name="Google Shape;88;p7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89" name="Google Shape;89;p7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0"/>
        <p:cNvGrpSpPr/>
        <p:nvPr/>
      </p:nvGrpSpPr>
      <p:grpSpPr>
        <a:xfrm>
          <a:off x="0" y="0"/>
          <a:ext cx="0" cy="0"/>
          <a:chOff x="0" y="0"/>
          <a:chExt cx="0" cy="0"/>
        </a:xfrm>
      </p:grpSpPr>
      <p:sp>
        <p:nvSpPr>
          <p:cNvPr id="91" name="Google Shape;91;p19"/>
          <p:cNvSpPr/>
          <p:nvPr/>
        </p:nvSpPr>
        <p:spPr>
          <a:xfrm>
            <a:off x="-75" y="5045700"/>
            <a:ext cx="9144000" cy="97800"/>
          </a:xfrm>
          <a:prstGeom prst="rect">
            <a:avLst/>
          </a:prstGeom>
          <a:solidFill>
            <a:srgbClr val="99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19"/>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434343"/>
              </a:buClr>
              <a:buSzPts val="3600"/>
              <a:buNone/>
              <a:defRPr>
                <a:solidFill>
                  <a:srgbClr val="434343"/>
                </a:solidFill>
              </a:defRPr>
            </a:lvl1pPr>
            <a:lvl2pPr lvl="1" algn="l">
              <a:lnSpc>
                <a:spcPct val="100000"/>
              </a:lnSpc>
              <a:spcBef>
                <a:spcPts val="0"/>
              </a:spcBef>
              <a:spcAft>
                <a:spcPts val="0"/>
              </a:spcAft>
              <a:buClr>
                <a:srgbClr val="434343"/>
              </a:buClr>
              <a:buSzPts val="3600"/>
              <a:buNone/>
              <a:defRPr>
                <a:solidFill>
                  <a:srgbClr val="434343"/>
                </a:solidFill>
              </a:defRPr>
            </a:lvl2pPr>
            <a:lvl3pPr lvl="2" algn="l">
              <a:lnSpc>
                <a:spcPct val="100000"/>
              </a:lnSpc>
              <a:spcBef>
                <a:spcPts val="0"/>
              </a:spcBef>
              <a:spcAft>
                <a:spcPts val="0"/>
              </a:spcAft>
              <a:buClr>
                <a:srgbClr val="434343"/>
              </a:buClr>
              <a:buSzPts val="3600"/>
              <a:buNone/>
              <a:defRPr>
                <a:solidFill>
                  <a:srgbClr val="434343"/>
                </a:solidFill>
              </a:defRPr>
            </a:lvl3pPr>
            <a:lvl4pPr lvl="3" algn="l">
              <a:lnSpc>
                <a:spcPct val="100000"/>
              </a:lnSpc>
              <a:spcBef>
                <a:spcPts val="0"/>
              </a:spcBef>
              <a:spcAft>
                <a:spcPts val="0"/>
              </a:spcAft>
              <a:buClr>
                <a:srgbClr val="434343"/>
              </a:buClr>
              <a:buSzPts val="3600"/>
              <a:buNone/>
              <a:defRPr>
                <a:solidFill>
                  <a:srgbClr val="434343"/>
                </a:solidFill>
              </a:defRPr>
            </a:lvl4pPr>
            <a:lvl5pPr lvl="4" algn="l">
              <a:lnSpc>
                <a:spcPct val="100000"/>
              </a:lnSpc>
              <a:spcBef>
                <a:spcPts val="0"/>
              </a:spcBef>
              <a:spcAft>
                <a:spcPts val="0"/>
              </a:spcAft>
              <a:buClr>
                <a:srgbClr val="434343"/>
              </a:buClr>
              <a:buSzPts val="3600"/>
              <a:buNone/>
              <a:defRPr>
                <a:solidFill>
                  <a:srgbClr val="434343"/>
                </a:solidFill>
              </a:defRPr>
            </a:lvl5pPr>
            <a:lvl6pPr lvl="5" algn="l">
              <a:lnSpc>
                <a:spcPct val="100000"/>
              </a:lnSpc>
              <a:spcBef>
                <a:spcPts val="0"/>
              </a:spcBef>
              <a:spcAft>
                <a:spcPts val="0"/>
              </a:spcAft>
              <a:buClr>
                <a:srgbClr val="434343"/>
              </a:buClr>
              <a:buSzPts val="3600"/>
              <a:buNone/>
              <a:defRPr>
                <a:solidFill>
                  <a:srgbClr val="434343"/>
                </a:solidFill>
              </a:defRPr>
            </a:lvl6pPr>
            <a:lvl7pPr lvl="6" algn="l">
              <a:lnSpc>
                <a:spcPct val="100000"/>
              </a:lnSpc>
              <a:spcBef>
                <a:spcPts val="0"/>
              </a:spcBef>
              <a:spcAft>
                <a:spcPts val="0"/>
              </a:spcAft>
              <a:buClr>
                <a:srgbClr val="434343"/>
              </a:buClr>
              <a:buSzPts val="3600"/>
              <a:buNone/>
              <a:defRPr>
                <a:solidFill>
                  <a:srgbClr val="434343"/>
                </a:solidFill>
              </a:defRPr>
            </a:lvl7pPr>
            <a:lvl8pPr lvl="7" algn="l">
              <a:lnSpc>
                <a:spcPct val="100000"/>
              </a:lnSpc>
              <a:spcBef>
                <a:spcPts val="0"/>
              </a:spcBef>
              <a:spcAft>
                <a:spcPts val="0"/>
              </a:spcAft>
              <a:buClr>
                <a:srgbClr val="434343"/>
              </a:buClr>
              <a:buSzPts val="3600"/>
              <a:buNone/>
              <a:defRPr>
                <a:solidFill>
                  <a:srgbClr val="434343"/>
                </a:solidFill>
              </a:defRPr>
            </a:lvl8pPr>
            <a:lvl9pPr lvl="8" algn="l">
              <a:lnSpc>
                <a:spcPct val="100000"/>
              </a:lnSpc>
              <a:spcBef>
                <a:spcPts val="0"/>
              </a:spcBef>
              <a:spcAft>
                <a:spcPts val="0"/>
              </a:spcAft>
              <a:buClr>
                <a:srgbClr val="434343"/>
              </a:buClr>
              <a:buSzPts val="3600"/>
              <a:buNone/>
              <a:defRPr>
                <a:solidFill>
                  <a:srgbClr val="434343"/>
                </a:solidFill>
              </a:defRPr>
            </a:lvl9pPr>
          </a:lstStyle>
          <a:p>
            <a:endParaRPr/>
          </a:p>
        </p:txBody>
      </p:sp>
      <p:sp>
        <p:nvSpPr>
          <p:cNvPr id="93" name="Google Shape;93;p19"/>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94" name="Google Shape;94;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95"/>
        <p:cNvGrpSpPr/>
        <p:nvPr/>
      </p:nvGrpSpPr>
      <p:grpSpPr>
        <a:xfrm>
          <a:off x="0" y="0"/>
          <a:ext cx="0" cy="0"/>
          <a:chOff x="0" y="0"/>
          <a:chExt cx="0" cy="0"/>
        </a:xfrm>
      </p:grpSpPr>
      <p:sp>
        <p:nvSpPr>
          <p:cNvPr id="96" name="Google Shape;96;p72"/>
          <p:cNvSpPr txBox="1">
            <a:spLocks noGrp="1"/>
          </p:cNvSpPr>
          <p:nvPr>
            <p:ph type="title"/>
          </p:nvPr>
        </p:nvSpPr>
        <p:spPr>
          <a:xfrm>
            <a:off x="685800" y="285750"/>
            <a:ext cx="6870700" cy="97155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97" name="Google Shape;97;p72"/>
          <p:cNvSpPr txBox="1">
            <a:spLocks noGrp="1"/>
          </p:cNvSpPr>
          <p:nvPr>
            <p:ph type="body" idx="1"/>
          </p:nvPr>
        </p:nvSpPr>
        <p:spPr>
          <a:xfrm>
            <a:off x="685800" y="1371600"/>
            <a:ext cx="3771900" cy="2743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98" name="Google Shape;98;p72"/>
          <p:cNvSpPr txBox="1">
            <a:spLocks noGrp="1"/>
          </p:cNvSpPr>
          <p:nvPr>
            <p:ph type="body" idx="2"/>
          </p:nvPr>
        </p:nvSpPr>
        <p:spPr>
          <a:xfrm>
            <a:off x="4610100" y="1371600"/>
            <a:ext cx="3771900" cy="2743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99" name="Google Shape;99;p7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00" name="Google Shape;100;p7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01" name="Google Shape;101;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
        <p:cNvGrpSpPr/>
        <p:nvPr/>
      </p:nvGrpSpPr>
      <p:grpSpPr>
        <a:xfrm>
          <a:off x="0" y="0"/>
          <a:ext cx="0" cy="0"/>
          <a:chOff x="0" y="0"/>
          <a:chExt cx="0" cy="0"/>
        </a:xfrm>
      </p:grpSpPr>
      <p:sp>
        <p:nvSpPr>
          <p:cNvPr id="103" name="Google Shape;103;p7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04" name="Google Shape;104;p7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05" name="Google Shape;105;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6"/>
        <p:cNvGrpSpPr/>
        <p:nvPr/>
      </p:nvGrpSpPr>
      <p:grpSpPr>
        <a:xfrm>
          <a:off x="0" y="0"/>
          <a:ext cx="0" cy="0"/>
          <a:chOff x="0" y="0"/>
          <a:chExt cx="0" cy="0"/>
        </a:xfrm>
      </p:grpSpPr>
      <p:sp>
        <p:nvSpPr>
          <p:cNvPr id="107" name="Google Shape;107;p74"/>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108" name="Google Shape;108;p74"/>
          <p:cNvSpPr txBox="1">
            <a:spLocks noGrp="1"/>
          </p:cNvSpPr>
          <p:nvPr>
            <p:ph type="body" idx="1"/>
          </p:nvPr>
        </p:nvSpPr>
        <p:spPr>
          <a:xfrm>
            <a:off x="533400" y="1143000"/>
            <a:ext cx="4038600" cy="3394472"/>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09" name="Google Shape;109;p74"/>
          <p:cNvSpPr txBox="1">
            <a:spLocks noGrp="1"/>
          </p:cNvSpPr>
          <p:nvPr>
            <p:ph type="body" idx="2"/>
          </p:nvPr>
        </p:nvSpPr>
        <p:spPr>
          <a:xfrm>
            <a:off x="4724400" y="1143000"/>
            <a:ext cx="4038600" cy="3394472"/>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10" name="Google Shape;110;p7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1" name="Google Shape;111;p7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2" name="Google Shape;112;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3"/>
        <p:cNvGrpSpPr/>
        <p:nvPr/>
      </p:nvGrpSpPr>
      <p:grpSpPr>
        <a:xfrm>
          <a:off x="0" y="0"/>
          <a:ext cx="0" cy="0"/>
          <a:chOff x="0" y="0"/>
          <a:chExt cx="0" cy="0"/>
        </a:xfrm>
      </p:grpSpPr>
      <p:cxnSp>
        <p:nvCxnSpPr>
          <p:cNvPr id="114" name="Google Shape;114;p15"/>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5" name="Google Shape;115;p15"/>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16" name="Google Shape;116;p15"/>
          <p:cNvGrpSpPr/>
          <p:nvPr/>
        </p:nvGrpSpPr>
        <p:grpSpPr>
          <a:xfrm>
            <a:off x="1004144" y="1022025"/>
            <a:ext cx="7136669" cy="152400"/>
            <a:chOff x="1346429" y="1011300"/>
            <a:chExt cx="6452100" cy="152400"/>
          </a:xfrm>
        </p:grpSpPr>
        <p:cxnSp>
          <p:nvCxnSpPr>
            <p:cNvPr id="117" name="Google Shape;117;p15"/>
            <p:cNvCxnSpPr/>
            <p:nvPr/>
          </p:nvCxnSpPr>
          <p:spPr>
            <a:xfrm rot="10800000">
              <a:off x="1346429" y="1011300"/>
              <a:ext cx="6452100" cy="0"/>
            </a:xfrm>
            <a:prstGeom prst="straightConnector1">
              <a:avLst/>
            </a:prstGeom>
            <a:noFill/>
            <a:ln w="76200" cap="flat" cmpd="sng">
              <a:solidFill>
                <a:srgbClr val="990000"/>
              </a:solidFill>
              <a:prstDash val="solid"/>
              <a:round/>
              <a:headEnd type="none" w="sm" len="sm"/>
              <a:tailEnd type="none" w="sm" len="sm"/>
            </a:ln>
          </p:spPr>
        </p:cxnSp>
        <p:cxnSp>
          <p:nvCxnSpPr>
            <p:cNvPr id="118" name="Google Shape;118;p15"/>
            <p:cNvCxnSpPr/>
            <p:nvPr/>
          </p:nvCxnSpPr>
          <p:spPr>
            <a:xfrm rot="10800000">
              <a:off x="1346429" y="1163700"/>
              <a:ext cx="6452100" cy="0"/>
            </a:xfrm>
            <a:prstGeom prst="straightConnector1">
              <a:avLst/>
            </a:prstGeom>
            <a:noFill/>
            <a:ln w="9525" cap="flat" cmpd="sng">
              <a:solidFill>
                <a:srgbClr val="990000"/>
              </a:solidFill>
              <a:prstDash val="solid"/>
              <a:round/>
              <a:headEnd type="none" w="sm" len="sm"/>
              <a:tailEnd type="none" w="sm" len="sm"/>
            </a:ln>
          </p:spPr>
        </p:cxnSp>
      </p:grpSp>
      <p:grpSp>
        <p:nvGrpSpPr>
          <p:cNvPr id="119" name="Google Shape;119;p15"/>
          <p:cNvGrpSpPr/>
          <p:nvPr/>
        </p:nvGrpSpPr>
        <p:grpSpPr>
          <a:xfrm>
            <a:off x="1004151" y="3969100"/>
            <a:ext cx="7136669" cy="152400"/>
            <a:chOff x="1346435" y="3969088"/>
            <a:chExt cx="6452100" cy="152400"/>
          </a:xfrm>
        </p:grpSpPr>
        <p:cxnSp>
          <p:nvCxnSpPr>
            <p:cNvPr id="120" name="Google Shape;120;p15"/>
            <p:cNvCxnSpPr/>
            <p:nvPr/>
          </p:nvCxnSpPr>
          <p:spPr>
            <a:xfrm>
              <a:off x="1346435" y="4121488"/>
              <a:ext cx="6452100" cy="0"/>
            </a:xfrm>
            <a:prstGeom prst="straightConnector1">
              <a:avLst/>
            </a:prstGeom>
            <a:noFill/>
            <a:ln w="76200" cap="flat" cmpd="sng">
              <a:solidFill>
                <a:srgbClr val="990000"/>
              </a:solidFill>
              <a:prstDash val="solid"/>
              <a:round/>
              <a:headEnd type="none" w="sm" len="sm"/>
              <a:tailEnd type="none" w="sm" len="sm"/>
            </a:ln>
          </p:spPr>
        </p:cxnSp>
        <p:cxnSp>
          <p:nvCxnSpPr>
            <p:cNvPr id="121" name="Google Shape;121;p15"/>
            <p:cNvCxnSpPr/>
            <p:nvPr/>
          </p:nvCxnSpPr>
          <p:spPr>
            <a:xfrm>
              <a:off x="1346435" y="3969088"/>
              <a:ext cx="6452100" cy="0"/>
            </a:xfrm>
            <a:prstGeom prst="straightConnector1">
              <a:avLst/>
            </a:prstGeom>
            <a:noFill/>
            <a:ln w="9525" cap="flat" cmpd="sng">
              <a:solidFill>
                <a:srgbClr val="990000"/>
              </a:solidFill>
              <a:prstDash val="solid"/>
              <a:round/>
              <a:headEnd type="none" w="sm" len="sm"/>
              <a:tailEnd type="none" w="sm" len="sm"/>
            </a:ln>
          </p:spPr>
        </p:cxnSp>
      </p:grpSp>
      <p:sp>
        <p:nvSpPr>
          <p:cNvPr id="122" name="Google Shape;122;p15"/>
          <p:cNvSpPr txBox="1">
            <a:spLocks noGrp="1"/>
          </p:cNvSpPr>
          <p:nvPr>
            <p:ph type="ctrTitle"/>
          </p:nvPr>
        </p:nvSpPr>
        <p:spPr>
          <a:xfrm>
            <a:off x="1004150" y="1751764"/>
            <a:ext cx="7136700" cy="1022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434343"/>
              </a:buClr>
              <a:buSzPts val="5400"/>
              <a:buNone/>
              <a:defRPr sz="5400">
                <a:solidFill>
                  <a:srgbClr val="434343"/>
                </a:solidFill>
              </a:defRPr>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a:endParaRPr/>
          </a:p>
        </p:txBody>
      </p:sp>
      <p:sp>
        <p:nvSpPr>
          <p:cNvPr id="123" name="Google Shape;123;p15"/>
          <p:cNvSpPr txBox="1">
            <a:spLocks noGrp="1"/>
          </p:cNvSpPr>
          <p:nvPr>
            <p:ph type="subTitle" idx="1"/>
          </p:nvPr>
        </p:nvSpPr>
        <p:spPr>
          <a:xfrm>
            <a:off x="2137225" y="2850039"/>
            <a:ext cx="48705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24" name="Google Shape;124;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25"/>
        <p:cNvGrpSpPr/>
        <p:nvPr/>
      </p:nvGrpSpPr>
      <p:grpSpPr>
        <a:xfrm>
          <a:off x="0" y="0"/>
          <a:ext cx="0" cy="0"/>
          <a:chOff x="0" y="0"/>
          <a:chExt cx="0" cy="0"/>
        </a:xfrm>
      </p:grpSpPr>
      <p:pic>
        <p:nvPicPr>
          <p:cNvPr id="126" name="Google Shape;126;p75" descr="Glyph-SectionHeader.png"/>
          <p:cNvPicPr preferRelativeResize="0"/>
          <p:nvPr/>
        </p:nvPicPr>
        <p:blipFill rotWithShape="1">
          <a:blip r:embed="rId2">
            <a:alphaModFix/>
          </a:blip>
          <a:srcRect/>
          <a:stretch/>
        </p:blipFill>
        <p:spPr>
          <a:xfrm>
            <a:off x="4038600" y="2380060"/>
            <a:ext cx="1066800" cy="442913"/>
          </a:xfrm>
          <a:prstGeom prst="rect">
            <a:avLst/>
          </a:prstGeom>
          <a:noFill/>
          <a:ln>
            <a:noFill/>
          </a:ln>
        </p:spPr>
      </p:pic>
      <p:sp>
        <p:nvSpPr>
          <p:cNvPr id="127" name="Google Shape;127;p75"/>
          <p:cNvSpPr txBox="1">
            <a:spLocks noGrp="1"/>
          </p:cNvSpPr>
          <p:nvPr>
            <p:ph type="title"/>
          </p:nvPr>
        </p:nvSpPr>
        <p:spPr>
          <a:xfrm>
            <a:off x="685801" y="1219830"/>
            <a:ext cx="7770813" cy="1104138"/>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600"/>
              <a:buNone/>
              <a:defRPr sz="4050" b="0" i="0" cap="none"/>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128" name="Google Shape;128;p75"/>
          <p:cNvSpPr txBox="1">
            <a:spLocks noGrp="1"/>
          </p:cNvSpPr>
          <p:nvPr>
            <p:ph type="body" idx="1"/>
          </p:nvPr>
        </p:nvSpPr>
        <p:spPr>
          <a:xfrm>
            <a:off x="685801" y="2859786"/>
            <a:ext cx="7770813" cy="1316736"/>
          </a:xfrm>
          <a:prstGeom prst="rect">
            <a:avLst/>
          </a:prstGeom>
          <a:noFill/>
          <a:ln>
            <a:noFill/>
          </a:ln>
        </p:spPr>
        <p:txBody>
          <a:bodyPr spcFirstLastPara="1" wrap="square" lIns="91425" tIns="91425" rIns="91425" bIns="91425" anchor="t" anchorCtr="0">
            <a:normAutofit/>
          </a:bodyPr>
          <a:lstStyle>
            <a:lvl1pPr marL="457200" lvl="0" indent="-228600" algn="ctr">
              <a:lnSpc>
                <a:spcPct val="115000"/>
              </a:lnSpc>
              <a:spcBef>
                <a:spcPts val="0"/>
              </a:spcBef>
              <a:spcAft>
                <a:spcPts val="0"/>
              </a:spcAft>
              <a:buSzPts val="1800"/>
              <a:buNone/>
              <a:defRPr sz="1200">
                <a:solidFill>
                  <a:schemeClr val="lt2"/>
                </a:solidFill>
              </a:defRPr>
            </a:lvl1pPr>
            <a:lvl2pPr marL="914400" lvl="1" indent="-228600" algn="l">
              <a:lnSpc>
                <a:spcPct val="115000"/>
              </a:lnSpc>
              <a:spcBef>
                <a:spcPts val="1600"/>
              </a:spcBef>
              <a:spcAft>
                <a:spcPts val="0"/>
              </a:spcAft>
              <a:buSzPts val="1400"/>
              <a:buNone/>
              <a:defRPr sz="1350">
                <a:solidFill>
                  <a:srgbClr val="BEEEE3"/>
                </a:solidFill>
              </a:defRPr>
            </a:lvl2pPr>
            <a:lvl3pPr marL="1371600" lvl="2" indent="-228600" algn="l">
              <a:lnSpc>
                <a:spcPct val="115000"/>
              </a:lnSpc>
              <a:spcBef>
                <a:spcPts val="1600"/>
              </a:spcBef>
              <a:spcAft>
                <a:spcPts val="0"/>
              </a:spcAft>
              <a:buSzPts val="1400"/>
              <a:buNone/>
              <a:defRPr sz="1200">
                <a:solidFill>
                  <a:srgbClr val="BEEEE3"/>
                </a:solidFill>
              </a:defRPr>
            </a:lvl3pPr>
            <a:lvl4pPr marL="1828800" lvl="3" indent="-228600" algn="l">
              <a:lnSpc>
                <a:spcPct val="115000"/>
              </a:lnSpc>
              <a:spcBef>
                <a:spcPts val="1600"/>
              </a:spcBef>
              <a:spcAft>
                <a:spcPts val="0"/>
              </a:spcAft>
              <a:buSzPts val="1400"/>
              <a:buNone/>
              <a:defRPr sz="1050">
                <a:solidFill>
                  <a:srgbClr val="BEEEE3"/>
                </a:solidFill>
              </a:defRPr>
            </a:lvl4pPr>
            <a:lvl5pPr marL="2286000" lvl="4" indent="-228600" algn="l">
              <a:lnSpc>
                <a:spcPct val="115000"/>
              </a:lnSpc>
              <a:spcBef>
                <a:spcPts val="1600"/>
              </a:spcBef>
              <a:spcAft>
                <a:spcPts val="0"/>
              </a:spcAft>
              <a:buSzPts val="1400"/>
              <a:buNone/>
              <a:defRPr sz="1050">
                <a:solidFill>
                  <a:srgbClr val="BEEEE3"/>
                </a:solidFill>
              </a:defRPr>
            </a:lvl5pPr>
            <a:lvl6pPr marL="2743200" lvl="5" indent="-228600" algn="l">
              <a:lnSpc>
                <a:spcPct val="115000"/>
              </a:lnSpc>
              <a:spcBef>
                <a:spcPts val="1600"/>
              </a:spcBef>
              <a:spcAft>
                <a:spcPts val="0"/>
              </a:spcAft>
              <a:buSzPts val="1400"/>
              <a:buNone/>
              <a:defRPr sz="1050">
                <a:solidFill>
                  <a:srgbClr val="BEEEE3"/>
                </a:solidFill>
              </a:defRPr>
            </a:lvl6pPr>
            <a:lvl7pPr marL="3200400" lvl="6" indent="-228600" algn="l">
              <a:lnSpc>
                <a:spcPct val="115000"/>
              </a:lnSpc>
              <a:spcBef>
                <a:spcPts val="1600"/>
              </a:spcBef>
              <a:spcAft>
                <a:spcPts val="0"/>
              </a:spcAft>
              <a:buSzPts val="1400"/>
              <a:buNone/>
              <a:defRPr sz="1050">
                <a:solidFill>
                  <a:srgbClr val="BEEEE3"/>
                </a:solidFill>
              </a:defRPr>
            </a:lvl7pPr>
            <a:lvl8pPr marL="3657600" lvl="7" indent="-228600" algn="l">
              <a:lnSpc>
                <a:spcPct val="115000"/>
              </a:lnSpc>
              <a:spcBef>
                <a:spcPts val="1600"/>
              </a:spcBef>
              <a:spcAft>
                <a:spcPts val="0"/>
              </a:spcAft>
              <a:buSzPts val="1400"/>
              <a:buNone/>
              <a:defRPr sz="1050">
                <a:solidFill>
                  <a:srgbClr val="BEEEE3"/>
                </a:solidFill>
              </a:defRPr>
            </a:lvl8pPr>
            <a:lvl9pPr marL="4114800" lvl="8" indent="-228600" algn="l">
              <a:lnSpc>
                <a:spcPct val="115000"/>
              </a:lnSpc>
              <a:spcBef>
                <a:spcPts val="1600"/>
              </a:spcBef>
              <a:spcAft>
                <a:spcPts val="1600"/>
              </a:spcAft>
              <a:buSzPts val="1400"/>
              <a:buNone/>
              <a:defRPr sz="1050">
                <a:solidFill>
                  <a:srgbClr val="BEEEE3"/>
                </a:solidFill>
              </a:defRPr>
            </a:lvl9pPr>
          </a:lstStyle>
          <a:p>
            <a:endParaRPr/>
          </a:p>
        </p:txBody>
      </p:sp>
      <p:sp>
        <p:nvSpPr>
          <p:cNvPr id="129" name="Google Shape;129;p7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0" name="Google Shape;130;p7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1" name="Google Shape;131;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Open Sans"/>
                <a:ea typeface="Open Sans"/>
                <a:cs typeface="Open Sans"/>
                <a:sym typeface="Open Sans"/>
              </a:defRPr>
            </a:lvl1pPr>
            <a:lvl2pPr marL="0" lvl="1" indent="0" algn="r">
              <a:lnSpc>
                <a:spcPct val="100000"/>
              </a:lnSpc>
              <a:spcBef>
                <a:spcPts val="0"/>
              </a:spcBef>
              <a:spcAft>
                <a:spcPts val="0"/>
              </a:spcAft>
              <a:buSzPts val="1000"/>
              <a:buNone/>
              <a:defRPr sz="1000" b="0" i="0" u="none" strike="noStrike" cap="none">
                <a:solidFill>
                  <a:schemeClr val="dk2"/>
                </a:solidFill>
                <a:latin typeface="Open Sans"/>
                <a:ea typeface="Open Sans"/>
                <a:cs typeface="Open Sans"/>
                <a:sym typeface="Open Sans"/>
              </a:defRPr>
            </a:lvl2pPr>
            <a:lvl3pPr marL="0" lvl="2" indent="0" algn="r">
              <a:lnSpc>
                <a:spcPct val="100000"/>
              </a:lnSpc>
              <a:spcBef>
                <a:spcPts val="0"/>
              </a:spcBef>
              <a:spcAft>
                <a:spcPts val="0"/>
              </a:spcAft>
              <a:buSzPts val="1000"/>
              <a:buNone/>
              <a:defRPr sz="1000" b="0" i="0" u="none" strike="noStrike" cap="none">
                <a:solidFill>
                  <a:schemeClr val="dk2"/>
                </a:solidFill>
                <a:latin typeface="Open Sans"/>
                <a:ea typeface="Open Sans"/>
                <a:cs typeface="Open Sans"/>
                <a:sym typeface="Open Sans"/>
              </a:defRPr>
            </a:lvl3pPr>
            <a:lvl4pPr marL="0" lvl="3" indent="0" algn="r">
              <a:lnSpc>
                <a:spcPct val="100000"/>
              </a:lnSpc>
              <a:spcBef>
                <a:spcPts val="0"/>
              </a:spcBef>
              <a:spcAft>
                <a:spcPts val="0"/>
              </a:spcAft>
              <a:buSzPts val="1000"/>
              <a:buNone/>
              <a:defRPr sz="1000" b="0" i="0" u="none" strike="noStrike" cap="none">
                <a:solidFill>
                  <a:schemeClr val="dk2"/>
                </a:solidFill>
                <a:latin typeface="Open Sans"/>
                <a:ea typeface="Open Sans"/>
                <a:cs typeface="Open Sans"/>
                <a:sym typeface="Open Sans"/>
              </a:defRPr>
            </a:lvl4pPr>
            <a:lvl5pPr marL="0" lvl="4" indent="0" algn="r">
              <a:lnSpc>
                <a:spcPct val="100000"/>
              </a:lnSpc>
              <a:spcBef>
                <a:spcPts val="0"/>
              </a:spcBef>
              <a:spcAft>
                <a:spcPts val="0"/>
              </a:spcAft>
              <a:buSzPts val="1000"/>
              <a:buNone/>
              <a:defRPr sz="1000" b="0" i="0" u="none" strike="noStrike" cap="none">
                <a:solidFill>
                  <a:schemeClr val="dk2"/>
                </a:solidFill>
                <a:latin typeface="Open Sans"/>
                <a:ea typeface="Open Sans"/>
                <a:cs typeface="Open Sans"/>
                <a:sym typeface="Open Sans"/>
              </a:defRPr>
            </a:lvl5pPr>
            <a:lvl6pPr marL="0" lvl="5" indent="0" algn="r">
              <a:lnSpc>
                <a:spcPct val="100000"/>
              </a:lnSpc>
              <a:spcBef>
                <a:spcPts val="0"/>
              </a:spcBef>
              <a:spcAft>
                <a:spcPts val="0"/>
              </a:spcAft>
              <a:buSzPts val="1000"/>
              <a:buNone/>
              <a:defRPr sz="1000" b="0" i="0" u="none" strike="noStrike" cap="none">
                <a:solidFill>
                  <a:schemeClr val="dk2"/>
                </a:solidFill>
                <a:latin typeface="Open Sans"/>
                <a:ea typeface="Open Sans"/>
                <a:cs typeface="Open Sans"/>
                <a:sym typeface="Open Sans"/>
              </a:defRPr>
            </a:lvl6pPr>
            <a:lvl7pPr marL="0" lvl="6" indent="0" algn="r">
              <a:lnSpc>
                <a:spcPct val="100000"/>
              </a:lnSpc>
              <a:spcBef>
                <a:spcPts val="0"/>
              </a:spcBef>
              <a:spcAft>
                <a:spcPts val="0"/>
              </a:spcAft>
              <a:buSzPts val="1000"/>
              <a:buNone/>
              <a:defRPr sz="1000" b="0" i="0" u="none" strike="noStrike" cap="none">
                <a:solidFill>
                  <a:schemeClr val="dk2"/>
                </a:solidFill>
                <a:latin typeface="Open Sans"/>
                <a:ea typeface="Open Sans"/>
                <a:cs typeface="Open Sans"/>
                <a:sym typeface="Open Sans"/>
              </a:defRPr>
            </a:lvl7pPr>
            <a:lvl8pPr marL="0" lvl="7" indent="0" algn="r">
              <a:lnSpc>
                <a:spcPct val="100000"/>
              </a:lnSpc>
              <a:spcBef>
                <a:spcPts val="0"/>
              </a:spcBef>
              <a:spcAft>
                <a:spcPts val="0"/>
              </a:spcAft>
              <a:buSzPts val="1000"/>
              <a:buNone/>
              <a:defRPr sz="1000" b="0" i="0" u="none" strike="noStrike" cap="none">
                <a:solidFill>
                  <a:schemeClr val="dk2"/>
                </a:solidFill>
                <a:latin typeface="Open Sans"/>
                <a:ea typeface="Open Sans"/>
                <a:cs typeface="Open Sans"/>
                <a:sym typeface="Open Sans"/>
              </a:defRPr>
            </a:lvl8pPr>
            <a:lvl9pPr marL="0" lvl="8" indent="0" algn="r">
              <a:lnSpc>
                <a:spcPct val="100000"/>
              </a:lnSpc>
              <a:spcBef>
                <a:spcPts val="0"/>
              </a:spcBef>
              <a:spcAft>
                <a:spcPts val="0"/>
              </a:spcAft>
              <a:buSzPts val="1000"/>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2"/>
        <p:cNvGrpSpPr/>
        <p:nvPr/>
      </p:nvGrpSpPr>
      <p:grpSpPr>
        <a:xfrm>
          <a:off x="0" y="0"/>
          <a:ext cx="0" cy="0"/>
          <a:chOff x="0" y="0"/>
          <a:chExt cx="0" cy="0"/>
        </a:xfrm>
      </p:grpSpPr>
      <p:pic>
        <p:nvPicPr>
          <p:cNvPr id="133" name="Google Shape;133;p76" descr="HR-Glyph.png"/>
          <p:cNvPicPr preferRelativeResize="0"/>
          <p:nvPr/>
        </p:nvPicPr>
        <p:blipFill rotWithShape="1">
          <a:blip r:embed="rId2">
            <a:alphaModFix/>
          </a:blip>
          <a:srcRect/>
          <a:stretch/>
        </p:blipFill>
        <p:spPr>
          <a:xfrm>
            <a:off x="1620838" y="1589485"/>
            <a:ext cx="1733550" cy="321469"/>
          </a:xfrm>
          <a:prstGeom prst="rect">
            <a:avLst/>
          </a:prstGeom>
          <a:noFill/>
          <a:ln>
            <a:noFill/>
          </a:ln>
        </p:spPr>
      </p:pic>
      <p:sp>
        <p:nvSpPr>
          <p:cNvPr id="134" name="Google Shape;134;p76"/>
          <p:cNvSpPr txBox="1">
            <a:spLocks noGrp="1"/>
          </p:cNvSpPr>
          <p:nvPr>
            <p:ph type="title"/>
          </p:nvPr>
        </p:nvSpPr>
        <p:spPr>
          <a:xfrm>
            <a:off x="658906" y="685800"/>
            <a:ext cx="3657600" cy="871538"/>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600"/>
              <a:buNone/>
              <a:defRPr sz="2850" b="0"/>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135" name="Google Shape;135;p76"/>
          <p:cNvSpPr txBox="1">
            <a:spLocks noGrp="1"/>
          </p:cNvSpPr>
          <p:nvPr>
            <p:ph type="body" idx="1"/>
          </p:nvPr>
        </p:nvSpPr>
        <p:spPr>
          <a:xfrm>
            <a:off x="4796118" y="342900"/>
            <a:ext cx="3657600" cy="4057651"/>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1800"/>
            </a:lvl1pPr>
            <a:lvl2pPr marL="914400" lvl="1" indent="-317500" algn="l">
              <a:lnSpc>
                <a:spcPct val="115000"/>
              </a:lnSpc>
              <a:spcBef>
                <a:spcPts val="1600"/>
              </a:spcBef>
              <a:spcAft>
                <a:spcPts val="0"/>
              </a:spcAft>
              <a:buSzPts val="1400"/>
              <a:buChar char="○"/>
              <a:defRPr sz="1650"/>
            </a:lvl2pPr>
            <a:lvl3pPr marL="1371600" lvl="2" indent="-317500" algn="l">
              <a:lnSpc>
                <a:spcPct val="115000"/>
              </a:lnSpc>
              <a:spcBef>
                <a:spcPts val="1600"/>
              </a:spcBef>
              <a:spcAft>
                <a:spcPts val="0"/>
              </a:spcAft>
              <a:buSzPts val="1400"/>
              <a:buChar char="■"/>
              <a:defRPr sz="1500"/>
            </a:lvl3pPr>
            <a:lvl4pPr marL="1828800" lvl="3" indent="-317500" algn="l">
              <a:lnSpc>
                <a:spcPct val="115000"/>
              </a:lnSpc>
              <a:spcBef>
                <a:spcPts val="1600"/>
              </a:spcBef>
              <a:spcAft>
                <a:spcPts val="0"/>
              </a:spcAft>
              <a:buSzPts val="1400"/>
              <a:buChar char="●"/>
              <a:defRPr sz="1350"/>
            </a:lvl4pPr>
            <a:lvl5pPr marL="2286000" lvl="4" indent="-317500" algn="l">
              <a:lnSpc>
                <a:spcPct val="115000"/>
              </a:lnSpc>
              <a:spcBef>
                <a:spcPts val="1600"/>
              </a:spcBef>
              <a:spcAft>
                <a:spcPts val="0"/>
              </a:spcAft>
              <a:buSzPts val="1400"/>
              <a:buChar char="○"/>
              <a:defRPr sz="1350"/>
            </a:lvl5pPr>
            <a:lvl6pPr marL="2743200" lvl="5" indent="-317500" algn="l">
              <a:lnSpc>
                <a:spcPct val="115000"/>
              </a:lnSpc>
              <a:spcBef>
                <a:spcPts val="1600"/>
              </a:spcBef>
              <a:spcAft>
                <a:spcPts val="0"/>
              </a:spcAft>
              <a:buSzPts val="1400"/>
              <a:buChar char="■"/>
              <a:defRPr sz="1500"/>
            </a:lvl6pPr>
            <a:lvl7pPr marL="3200400" lvl="6" indent="-317500" algn="l">
              <a:lnSpc>
                <a:spcPct val="115000"/>
              </a:lnSpc>
              <a:spcBef>
                <a:spcPts val="1600"/>
              </a:spcBef>
              <a:spcAft>
                <a:spcPts val="0"/>
              </a:spcAft>
              <a:buSzPts val="1400"/>
              <a:buChar char="●"/>
              <a:defRPr sz="1500"/>
            </a:lvl7pPr>
            <a:lvl8pPr marL="3657600" lvl="7" indent="-317500" algn="l">
              <a:lnSpc>
                <a:spcPct val="115000"/>
              </a:lnSpc>
              <a:spcBef>
                <a:spcPts val="1600"/>
              </a:spcBef>
              <a:spcAft>
                <a:spcPts val="0"/>
              </a:spcAft>
              <a:buSzPts val="1400"/>
              <a:buChar char="○"/>
              <a:defRPr sz="1500"/>
            </a:lvl8pPr>
            <a:lvl9pPr marL="4114800" lvl="8" indent="-317500" algn="l">
              <a:lnSpc>
                <a:spcPct val="115000"/>
              </a:lnSpc>
              <a:spcBef>
                <a:spcPts val="1600"/>
              </a:spcBef>
              <a:spcAft>
                <a:spcPts val="1600"/>
              </a:spcAft>
              <a:buSzPts val="1400"/>
              <a:buChar char="■"/>
              <a:defRPr sz="1500"/>
            </a:lvl9pPr>
          </a:lstStyle>
          <a:p>
            <a:endParaRPr/>
          </a:p>
        </p:txBody>
      </p:sp>
      <p:sp>
        <p:nvSpPr>
          <p:cNvPr id="136" name="Google Shape;136;p76"/>
          <p:cNvSpPr txBox="1">
            <a:spLocks noGrp="1"/>
          </p:cNvSpPr>
          <p:nvPr>
            <p:ph type="body" idx="2"/>
          </p:nvPr>
        </p:nvSpPr>
        <p:spPr>
          <a:xfrm>
            <a:off x="658906" y="1943100"/>
            <a:ext cx="3657600" cy="2171701"/>
          </a:xfrm>
          <a:prstGeom prst="rect">
            <a:avLst/>
          </a:prstGeom>
          <a:noFill/>
          <a:ln>
            <a:noFill/>
          </a:ln>
        </p:spPr>
        <p:txBody>
          <a:bodyPr spcFirstLastPara="1" wrap="square" lIns="91425" tIns="91425" rIns="91425" bIns="91425" anchor="t" anchorCtr="0">
            <a:normAutofit/>
          </a:bodyPr>
          <a:lstStyle>
            <a:lvl1pPr marL="457200" lvl="0" indent="-228600" algn="ctr">
              <a:lnSpc>
                <a:spcPct val="110000"/>
              </a:lnSpc>
              <a:spcBef>
                <a:spcPts val="0"/>
              </a:spcBef>
              <a:spcAft>
                <a:spcPts val="0"/>
              </a:spcAft>
              <a:buSzPts val="1800"/>
              <a:buNone/>
              <a:defRPr sz="1350"/>
            </a:lvl1pPr>
            <a:lvl2pPr marL="914400" lvl="1" indent="-228600" algn="l">
              <a:lnSpc>
                <a:spcPct val="115000"/>
              </a:lnSpc>
              <a:spcBef>
                <a:spcPts val="1600"/>
              </a:spcBef>
              <a:spcAft>
                <a:spcPts val="0"/>
              </a:spcAft>
              <a:buSzPts val="1400"/>
              <a:buNone/>
              <a:defRPr sz="900"/>
            </a:lvl2pPr>
            <a:lvl3pPr marL="1371600" lvl="2" indent="-228600" algn="l">
              <a:lnSpc>
                <a:spcPct val="115000"/>
              </a:lnSpc>
              <a:spcBef>
                <a:spcPts val="1600"/>
              </a:spcBef>
              <a:spcAft>
                <a:spcPts val="0"/>
              </a:spcAft>
              <a:buSzPts val="1400"/>
              <a:buNone/>
              <a:defRPr sz="750"/>
            </a:lvl3pPr>
            <a:lvl4pPr marL="1828800" lvl="3" indent="-228600" algn="l">
              <a:lnSpc>
                <a:spcPct val="115000"/>
              </a:lnSpc>
              <a:spcBef>
                <a:spcPts val="1600"/>
              </a:spcBef>
              <a:spcAft>
                <a:spcPts val="0"/>
              </a:spcAft>
              <a:buSzPts val="1400"/>
              <a:buNone/>
              <a:defRPr sz="675"/>
            </a:lvl4pPr>
            <a:lvl5pPr marL="2286000" lvl="4" indent="-228600" algn="l">
              <a:lnSpc>
                <a:spcPct val="115000"/>
              </a:lnSpc>
              <a:spcBef>
                <a:spcPts val="1600"/>
              </a:spcBef>
              <a:spcAft>
                <a:spcPts val="0"/>
              </a:spcAft>
              <a:buSzPts val="1400"/>
              <a:buNone/>
              <a:defRPr sz="675"/>
            </a:lvl5pPr>
            <a:lvl6pPr marL="2743200" lvl="5" indent="-228600" algn="l">
              <a:lnSpc>
                <a:spcPct val="115000"/>
              </a:lnSpc>
              <a:spcBef>
                <a:spcPts val="1600"/>
              </a:spcBef>
              <a:spcAft>
                <a:spcPts val="0"/>
              </a:spcAft>
              <a:buSzPts val="1400"/>
              <a:buNone/>
              <a:defRPr sz="675"/>
            </a:lvl6pPr>
            <a:lvl7pPr marL="3200400" lvl="6" indent="-228600" algn="l">
              <a:lnSpc>
                <a:spcPct val="115000"/>
              </a:lnSpc>
              <a:spcBef>
                <a:spcPts val="1600"/>
              </a:spcBef>
              <a:spcAft>
                <a:spcPts val="0"/>
              </a:spcAft>
              <a:buSzPts val="1400"/>
              <a:buNone/>
              <a:defRPr sz="675"/>
            </a:lvl7pPr>
            <a:lvl8pPr marL="3657600" lvl="7" indent="-228600" algn="l">
              <a:lnSpc>
                <a:spcPct val="115000"/>
              </a:lnSpc>
              <a:spcBef>
                <a:spcPts val="1600"/>
              </a:spcBef>
              <a:spcAft>
                <a:spcPts val="0"/>
              </a:spcAft>
              <a:buSzPts val="1400"/>
              <a:buNone/>
              <a:defRPr sz="675"/>
            </a:lvl8pPr>
            <a:lvl9pPr marL="4114800" lvl="8" indent="-228600" algn="l">
              <a:lnSpc>
                <a:spcPct val="115000"/>
              </a:lnSpc>
              <a:spcBef>
                <a:spcPts val="1600"/>
              </a:spcBef>
              <a:spcAft>
                <a:spcPts val="1600"/>
              </a:spcAft>
              <a:buSzPts val="1400"/>
              <a:buNone/>
              <a:defRPr sz="675"/>
            </a:lvl9pPr>
          </a:lstStyle>
          <a:p>
            <a:endParaRPr/>
          </a:p>
        </p:txBody>
      </p:sp>
      <p:sp>
        <p:nvSpPr>
          <p:cNvPr id="137" name="Google Shape;137;p7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8" name="Google Shape;138;p7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9" name="Google Shape;139;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Open Sans"/>
                <a:ea typeface="Open Sans"/>
                <a:cs typeface="Open Sans"/>
                <a:sym typeface="Open Sans"/>
              </a:defRPr>
            </a:lvl1pPr>
            <a:lvl2pPr marL="0" lvl="1" indent="0" algn="r">
              <a:lnSpc>
                <a:spcPct val="100000"/>
              </a:lnSpc>
              <a:spcBef>
                <a:spcPts val="0"/>
              </a:spcBef>
              <a:spcAft>
                <a:spcPts val="0"/>
              </a:spcAft>
              <a:buSzPts val="1000"/>
              <a:buNone/>
              <a:defRPr sz="1000" b="0" i="0" u="none" strike="noStrike" cap="none">
                <a:solidFill>
                  <a:schemeClr val="dk2"/>
                </a:solidFill>
                <a:latin typeface="Open Sans"/>
                <a:ea typeface="Open Sans"/>
                <a:cs typeface="Open Sans"/>
                <a:sym typeface="Open Sans"/>
              </a:defRPr>
            </a:lvl2pPr>
            <a:lvl3pPr marL="0" lvl="2" indent="0" algn="r">
              <a:lnSpc>
                <a:spcPct val="100000"/>
              </a:lnSpc>
              <a:spcBef>
                <a:spcPts val="0"/>
              </a:spcBef>
              <a:spcAft>
                <a:spcPts val="0"/>
              </a:spcAft>
              <a:buSzPts val="1000"/>
              <a:buNone/>
              <a:defRPr sz="1000" b="0" i="0" u="none" strike="noStrike" cap="none">
                <a:solidFill>
                  <a:schemeClr val="dk2"/>
                </a:solidFill>
                <a:latin typeface="Open Sans"/>
                <a:ea typeface="Open Sans"/>
                <a:cs typeface="Open Sans"/>
                <a:sym typeface="Open Sans"/>
              </a:defRPr>
            </a:lvl3pPr>
            <a:lvl4pPr marL="0" lvl="3" indent="0" algn="r">
              <a:lnSpc>
                <a:spcPct val="100000"/>
              </a:lnSpc>
              <a:spcBef>
                <a:spcPts val="0"/>
              </a:spcBef>
              <a:spcAft>
                <a:spcPts val="0"/>
              </a:spcAft>
              <a:buSzPts val="1000"/>
              <a:buNone/>
              <a:defRPr sz="1000" b="0" i="0" u="none" strike="noStrike" cap="none">
                <a:solidFill>
                  <a:schemeClr val="dk2"/>
                </a:solidFill>
                <a:latin typeface="Open Sans"/>
                <a:ea typeface="Open Sans"/>
                <a:cs typeface="Open Sans"/>
                <a:sym typeface="Open Sans"/>
              </a:defRPr>
            </a:lvl4pPr>
            <a:lvl5pPr marL="0" lvl="4" indent="0" algn="r">
              <a:lnSpc>
                <a:spcPct val="100000"/>
              </a:lnSpc>
              <a:spcBef>
                <a:spcPts val="0"/>
              </a:spcBef>
              <a:spcAft>
                <a:spcPts val="0"/>
              </a:spcAft>
              <a:buSzPts val="1000"/>
              <a:buNone/>
              <a:defRPr sz="1000" b="0" i="0" u="none" strike="noStrike" cap="none">
                <a:solidFill>
                  <a:schemeClr val="dk2"/>
                </a:solidFill>
                <a:latin typeface="Open Sans"/>
                <a:ea typeface="Open Sans"/>
                <a:cs typeface="Open Sans"/>
                <a:sym typeface="Open Sans"/>
              </a:defRPr>
            </a:lvl5pPr>
            <a:lvl6pPr marL="0" lvl="5" indent="0" algn="r">
              <a:lnSpc>
                <a:spcPct val="100000"/>
              </a:lnSpc>
              <a:spcBef>
                <a:spcPts val="0"/>
              </a:spcBef>
              <a:spcAft>
                <a:spcPts val="0"/>
              </a:spcAft>
              <a:buSzPts val="1000"/>
              <a:buNone/>
              <a:defRPr sz="1000" b="0" i="0" u="none" strike="noStrike" cap="none">
                <a:solidFill>
                  <a:schemeClr val="dk2"/>
                </a:solidFill>
                <a:latin typeface="Open Sans"/>
                <a:ea typeface="Open Sans"/>
                <a:cs typeface="Open Sans"/>
                <a:sym typeface="Open Sans"/>
              </a:defRPr>
            </a:lvl6pPr>
            <a:lvl7pPr marL="0" lvl="6" indent="0" algn="r">
              <a:lnSpc>
                <a:spcPct val="100000"/>
              </a:lnSpc>
              <a:spcBef>
                <a:spcPts val="0"/>
              </a:spcBef>
              <a:spcAft>
                <a:spcPts val="0"/>
              </a:spcAft>
              <a:buSzPts val="1000"/>
              <a:buNone/>
              <a:defRPr sz="1000" b="0" i="0" u="none" strike="noStrike" cap="none">
                <a:solidFill>
                  <a:schemeClr val="dk2"/>
                </a:solidFill>
                <a:latin typeface="Open Sans"/>
                <a:ea typeface="Open Sans"/>
                <a:cs typeface="Open Sans"/>
                <a:sym typeface="Open Sans"/>
              </a:defRPr>
            </a:lvl7pPr>
            <a:lvl8pPr marL="0" lvl="7" indent="0" algn="r">
              <a:lnSpc>
                <a:spcPct val="100000"/>
              </a:lnSpc>
              <a:spcBef>
                <a:spcPts val="0"/>
              </a:spcBef>
              <a:spcAft>
                <a:spcPts val="0"/>
              </a:spcAft>
              <a:buSzPts val="1000"/>
              <a:buNone/>
              <a:defRPr sz="1000" b="0" i="0" u="none" strike="noStrike" cap="none">
                <a:solidFill>
                  <a:schemeClr val="dk2"/>
                </a:solidFill>
                <a:latin typeface="Open Sans"/>
                <a:ea typeface="Open Sans"/>
                <a:cs typeface="Open Sans"/>
                <a:sym typeface="Open Sans"/>
              </a:defRPr>
            </a:lvl8pPr>
            <a:lvl9pPr marL="0" lvl="8" indent="0" algn="r">
              <a:lnSpc>
                <a:spcPct val="100000"/>
              </a:lnSpc>
              <a:spcBef>
                <a:spcPts val="0"/>
              </a:spcBef>
              <a:spcAft>
                <a:spcPts val="0"/>
              </a:spcAft>
              <a:buSzPts val="1000"/>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1"/>
        <p:cNvGrpSpPr/>
        <p:nvPr/>
      </p:nvGrpSpPr>
      <p:grpSpPr>
        <a:xfrm>
          <a:off x="0" y="0"/>
          <a:ext cx="0" cy="0"/>
          <a:chOff x="0" y="0"/>
          <a:chExt cx="0" cy="0"/>
        </a:xfrm>
      </p:grpSpPr>
      <p:sp>
        <p:nvSpPr>
          <p:cNvPr id="22" name="Google Shape;22;g9d9e7f130b_0_109"/>
          <p:cNvSpPr/>
          <p:nvPr/>
        </p:nvSpPr>
        <p:spPr>
          <a:xfrm>
            <a:off x="6081700" y="764000"/>
            <a:ext cx="3615600" cy="3615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3" name="Google Shape;23;g9d9e7f130b_0_109"/>
          <p:cNvGrpSpPr/>
          <p:nvPr/>
        </p:nvGrpSpPr>
        <p:grpSpPr>
          <a:xfrm>
            <a:off x="-442731" y="337284"/>
            <a:ext cx="2324700" cy="2324700"/>
            <a:chOff x="-474900" y="321200"/>
            <a:chExt cx="2324700" cy="2324700"/>
          </a:xfrm>
        </p:grpSpPr>
        <p:sp>
          <p:nvSpPr>
            <p:cNvPr id="24" name="Google Shape;24;g9d9e7f130b_0_10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g9d9e7f130b_0_10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g9d9e7f130b_0_10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g9d9e7f130b_0_10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 name="Google Shape;28;g9d9e7f130b_0_109"/>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g9d9e7f130b_0_109"/>
          <p:cNvSpPr txBox="1">
            <a:spLocks noGrp="1"/>
          </p:cNvSpPr>
          <p:nvPr>
            <p:ph type="title"/>
          </p:nvPr>
        </p:nvSpPr>
        <p:spPr>
          <a:xfrm>
            <a:off x="457200" y="1166125"/>
            <a:ext cx="5220300" cy="683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30" name="Google Shape;30;g9d9e7f130b_0_109"/>
          <p:cNvSpPr txBox="1">
            <a:spLocks noGrp="1"/>
          </p:cNvSpPr>
          <p:nvPr>
            <p:ph type="body" idx="1"/>
          </p:nvPr>
        </p:nvSpPr>
        <p:spPr>
          <a:xfrm>
            <a:off x="1069625" y="1958050"/>
            <a:ext cx="4608000" cy="26184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600"/>
              </a:spcBef>
              <a:spcAft>
                <a:spcPts val="0"/>
              </a:spcAft>
              <a:buSzPts val="1600"/>
              <a:buChar char="￮"/>
              <a:defRPr/>
            </a:lvl1pPr>
            <a:lvl2pPr marL="914400" lvl="1" indent="-330200" algn="l">
              <a:lnSpc>
                <a:spcPct val="100000"/>
              </a:lnSpc>
              <a:spcBef>
                <a:spcPts val="0"/>
              </a:spcBef>
              <a:spcAft>
                <a:spcPts val="0"/>
              </a:spcAft>
              <a:buSzPts val="1600"/>
              <a:buChar char="￮"/>
              <a:defRPr/>
            </a:lvl2pPr>
            <a:lvl3pPr marL="1371600" lvl="2" indent="-330200" algn="l">
              <a:lnSpc>
                <a:spcPct val="100000"/>
              </a:lnSpc>
              <a:spcBef>
                <a:spcPts val="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0"/>
              </a:spcBef>
              <a:spcAft>
                <a:spcPts val="0"/>
              </a:spcAft>
              <a:buSzPts val="1600"/>
              <a:buChar char="○"/>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31" name="Google Shape;31;g9d9e7f130b_0_109"/>
          <p:cNvSpPr txBox="1">
            <a:spLocks noGrp="1"/>
          </p:cNvSpPr>
          <p:nvPr>
            <p:ph type="sldNum" idx="12"/>
          </p:nvPr>
        </p:nvSpPr>
        <p:spPr>
          <a:xfrm>
            <a:off x="8555875" y="4576450"/>
            <a:ext cx="435600" cy="435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
        <p:nvSpPr>
          <p:cNvPr id="32" name="Google Shape;32;g9d9e7f130b_0_109"/>
          <p:cNvSpPr/>
          <p:nvPr/>
        </p:nvSpPr>
        <p:spPr>
          <a:xfrm>
            <a:off x="6272900" y="955200"/>
            <a:ext cx="3233100" cy="3233100"/>
          </a:xfrm>
          <a:prstGeom prst="ellipse">
            <a:avLst/>
          </a:prstGeom>
          <a:solidFill>
            <a:srgbClr val="000000">
              <a:alpha val="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140"/>
        <p:cNvGrpSpPr/>
        <p:nvPr/>
      </p:nvGrpSpPr>
      <p:grpSpPr>
        <a:xfrm>
          <a:off x="0" y="0"/>
          <a:ext cx="0" cy="0"/>
          <a:chOff x="0" y="0"/>
          <a:chExt cx="0" cy="0"/>
        </a:xfrm>
      </p:grpSpPr>
      <p:sp>
        <p:nvSpPr>
          <p:cNvPr id="141" name="Google Shape;141;p77"/>
          <p:cNvSpPr txBox="1">
            <a:spLocks noGrp="1"/>
          </p:cNvSpPr>
          <p:nvPr>
            <p:ph type="title"/>
          </p:nvPr>
        </p:nvSpPr>
        <p:spPr>
          <a:xfrm>
            <a:off x="1524000" y="142876"/>
            <a:ext cx="7010400" cy="1145381"/>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142" name="Google Shape;142;p77"/>
          <p:cNvSpPr txBox="1">
            <a:spLocks noGrp="1"/>
          </p:cNvSpPr>
          <p:nvPr>
            <p:ph type="body" idx="1"/>
          </p:nvPr>
        </p:nvSpPr>
        <p:spPr>
          <a:xfrm>
            <a:off x="1524000" y="1428750"/>
            <a:ext cx="3429000" cy="3086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43" name="Google Shape;143;p77"/>
          <p:cNvSpPr txBox="1">
            <a:spLocks noGrp="1"/>
          </p:cNvSpPr>
          <p:nvPr>
            <p:ph type="body" idx="2"/>
          </p:nvPr>
        </p:nvSpPr>
        <p:spPr>
          <a:xfrm>
            <a:off x="5105400" y="1428750"/>
            <a:ext cx="3429000" cy="3086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44" name="Google Shape;144;p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Open Sans"/>
                <a:ea typeface="Open Sans"/>
                <a:cs typeface="Open Sans"/>
                <a:sym typeface="Open Sans"/>
              </a:defRPr>
            </a:lvl1pPr>
            <a:lvl2pPr marL="0" lvl="1" indent="0" algn="r">
              <a:lnSpc>
                <a:spcPct val="100000"/>
              </a:lnSpc>
              <a:spcBef>
                <a:spcPts val="0"/>
              </a:spcBef>
              <a:spcAft>
                <a:spcPts val="0"/>
              </a:spcAft>
              <a:buSzPts val="1000"/>
              <a:buNone/>
              <a:defRPr sz="1000" b="0" i="0" u="none" strike="noStrike" cap="none">
                <a:solidFill>
                  <a:schemeClr val="dk2"/>
                </a:solidFill>
                <a:latin typeface="Open Sans"/>
                <a:ea typeface="Open Sans"/>
                <a:cs typeface="Open Sans"/>
                <a:sym typeface="Open Sans"/>
              </a:defRPr>
            </a:lvl2pPr>
            <a:lvl3pPr marL="0" lvl="2" indent="0" algn="r">
              <a:lnSpc>
                <a:spcPct val="100000"/>
              </a:lnSpc>
              <a:spcBef>
                <a:spcPts val="0"/>
              </a:spcBef>
              <a:spcAft>
                <a:spcPts val="0"/>
              </a:spcAft>
              <a:buSzPts val="1000"/>
              <a:buNone/>
              <a:defRPr sz="1000" b="0" i="0" u="none" strike="noStrike" cap="none">
                <a:solidFill>
                  <a:schemeClr val="dk2"/>
                </a:solidFill>
                <a:latin typeface="Open Sans"/>
                <a:ea typeface="Open Sans"/>
                <a:cs typeface="Open Sans"/>
                <a:sym typeface="Open Sans"/>
              </a:defRPr>
            </a:lvl3pPr>
            <a:lvl4pPr marL="0" lvl="3" indent="0" algn="r">
              <a:lnSpc>
                <a:spcPct val="100000"/>
              </a:lnSpc>
              <a:spcBef>
                <a:spcPts val="0"/>
              </a:spcBef>
              <a:spcAft>
                <a:spcPts val="0"/>
              </a:spcAft>
              <a:buSzPts val="1000"/>
              <a:buNone/>
              <a:defRPr sz="1000" b="0" i="0" u="none" strike="noStrike" cap="none">
                <a:solidFill>
                  <a:schemeClr val="dk2"/>
                </a:solidFill>
                <a:latin typeface="Open Sans"/>
                <a:ea typeface="Open Sans"/>
                <a:cs typeface="Open Sans"/>
                <a:sym typeface="Open Sans"/>
              </a:defRPr>
            </a:lvl4pPr>
            <a:lvl5pPr marL="0" lvl="4" indent="0" algn="r">
              <a:lnSpc>
                <a:spcPct val="100000"/>
              </a:lnSpc>
              <a:spcBef>
                <a:spcPts val="0"/>
              </a:spcBef>
              <a:spcAft>
                <a:spcPts val="0"/>
              </a:spcAft>
              <a:buSzPts val="1000"/>
              <a:buNone/>
              <a:defRPr sz="1000" b="0" i="0" u="none" strike="noStrike" cap="none">
                <a:solidFill>
                  <a:schemeClr val="dk2"/>
                </a:solidFill>
                <a:latin typeface="Open Sans"/>
                <a:ea typeface="Open Sans"/>
                <a:cs typeface="Open Sans"/>
                <a:sym typeface="Open Sans"/>
              </a:defRPr>
            </a:lvl5pPr>
            <a:lvl6pPr marL="0" lvl="5" indent="0" algn="r">
              <a:lnSpc>
                <a:spcPct val="100000"/>
              </a:lnSpc>
              <a:spcBef>
                <a:spcPts val="0"/>
              </a:spcBef>
              <a:spcAft>
                <a:spcPts val="0"/>
              </a:spcAft>
              <a:buSzPts val="1000"/>
              <a:buNone/>
              <a:defRPr sz="1000" b="0" i="0" u="none" strike="noStrike" cap="none">
                <a:solidFill>
                  <a:schemeClr val="dk2"/>
                </a:solidFill>
                <a:latin typeface="Open Sans"/>
                <a:ea typeface="Open Sans"/>
                <a:cs typeface="Open Sans"/>
                <a:sym typeface="Open Sans"/>
              </a:defRPr>
            </a:lvl6pPr>
            <a:lvl7pPr marL="0" lvl="6" indent="0" algn="r">
              <a:lnSpc>
                <a:spcPct val="100000"/>
              </a:lnSpc>
              <a:spcBef>
                <a:spcPts val="0"/>
              </a:spcBef>
              <a:spcAft>
                <a:spcPts val="0"/>
              </a:spcAft>
              <a:buSzPts val="1000"/>
              <a:buNone/>
              <a:defRPr sz="1000" b="0" i="0" u="none" strike="noStrike" cap="none">
                <a:solidFill>
                  <a:schemeClr val="dk2"/>
                </a:solidFill>
                <a:latin typeface="Open Sans"/>
                <a:ea typeface="Open Sans"/>
                <a:cs typeface="Open Sans"/>
                <a:sym typeface="Open Sans"/>
              </a:defRPr>
            </a:lvl7pPr>
            <a:lvl8pPr marL="0" lvl="7" indent="0" algn="r">
              <a:lnSpc>
                <a:spcPct val="100000"/>
              </a:lnSpc>
              <a:spcBef>
                <a:spcPts val="0"/>
              </a:spcBef>
              <a:spcAft>
                <a:spcPts val="0"/>
              </a:spcAft>
              <a:buSzPts val="1000"/>
              <a:buNone/>
              <a:defRPr sz="1000" b="0" i="0" u="none" strike="noStrike" cap="none">
                <a:solidFill>
                  <a:schemeClr val="dk2"/>
                </a:solidFill>
                <a:latin typeface="Open Sans"/>
                <a:ea typeface="Open Sans"/>
                <a:cs typeface="Open Sans"/>
                <a:sym typeface="Open Sans"/>
              </a:defRPr>
            </a:lvl8pPr>
            <a:lvl9pPr marL="0" lvl="8" indent="0" algn="r">
              <a:lnSpc>
                <a:spcPct val="100000"/>
              </a:lnSpc>
              <a:spcBef>
                <a:spcPts val="0"/>
              </a:spcBef>
              <a:spcAft>
                <a:spcPts val="0"/>
              </a:spcAft>
              <a:buSzPts val="1000"/>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
        <p:nvSpPr>
          <p:cNvPr id="145" name="Google Shape;145;p7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6" name="Google Shape;146;p7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p:cSld name="Title">
    <p:bg>
      <p:bgPr>
        <a:blipFill>
          <a:blip r:embed="rId2">
            <a:alphaModFix/>
          </a:blip>
          <a:stretch>
            <a:fillRect/>
          </a:stretch>
        </a:blipFill>
        <a:effectLst/>
      </p:bgPr>
    </p:bg>
    <p:spTree>
      <p:nvGrpSpPr>
        <p:cNvPr id="1" name="Shape 147"/>
        <p:cNvGrpSpPr/>
        <p:nvPr/>
      </p:nvGrpSpPr>
      <p:grpSpPr>
        <a:xfrm>
          <a:off x="0" y="0"/>
          <a:ext cx="0" cy="0"/>
          <a:chOff x="0" y="0"/>
          <a:chExt cx="0" cy="0"/>
        </a:xfrm>
      </p:grpSpPr>
      <p:sp>
        <p:nvSpPr>
          <p:cNvPr id="148" name="Google Shape;148;p78"/>
          <p:cNvSpPr/>
          <p:nvPr/>
        </p:nvSpPr>
        <p:spPr>
          <a:xfrm>
            <a:off x="1592400" y="-407850"/>
            <a:ext cx="5959200" cy="5959200"/>
          </a:xfrm>
          <a:prstGeom prst="ellipse">
            <a:avLst/>
          </a:prstGeom>
          <a:solidFill>
            <a:srgbClr val="000000">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9" name="Google Shape;149;p78"/>
          <p:cNvGrpSpPr/>
          <p:nvPr/>
        </p:nvGrpSpPr>
        <p:grpSpPr>
          <a:xfrm>
            <a:off x="501210" y="175873"/>
            <a:ext cx="2451351" cy="2451351"/>
            <a:chOff x="6680825" y="2549350"/>
            <a:chExt cx="1539600" cy="1539600"/>
          </a:xfrm>
        </p:grpSpPr>
        <p:sp>
          <p:nvSpPr>
            <p:cNvPr id="150" name="Google Shape;150;p78"/>
            <p:cNvSpPr/>
            <p:nvPr/>
          </p:nvSpPr>
          <p:spPr>
            <a:xfrm>
              <a:off x="6825669" y="2694194"/>
              <a:ext cx="1249800" cy="1249800"/>
            </a:xfrm>
            <a:prstGeom prst="ellipse">
              <a:avLst/>
            </a:prstGeom>
            <a:solidFill>
              <a:srgbClr val="000000">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78"/>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78"/>
            <p:cNvSpPr/>
            <p:nvPr/>
          </p:nvSpPr>
          <p:spPr>
            <a:xfrm>
              <a:off x="6680825" y="2549350"/>
              <a:ext cx="1539600" cy="1539600"/>
            </a:xfrm>
            <a:prstGeom prst="donut">
              <a:avLst>
                <a:gd name="adj" fmla="val 495"/>
              </a:avLst>
            </a:prstGeom>
            <a:solidFill>
              <a:srgbClr val="000000">
                <a:alpha val="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3" name="Google Shape;153;p78"/>
          <p:cNvGrpSpPr/>
          <p:nvPr/>
        </p:nvGrpSpPr>
        <p:grpSpPr>
          <a:xfrm>
            <a:off x="6427669" y="2502633"/>
            <a:ext cx="2324700" cy="2324700"/>
            <a:chOff x="-474900" y="321200"/>
            <a:chExt cx="2324700" cy="2324700"/>
          </a:xfrm>
        </p:grpSpPr>
        <p:sp>
          <p:nvSpPr>
            <p:cNvPr id="154" name="Google Shape;154;p78"/>
            <p:cNvSpPr/>
            <p:nvPr/>
          </p:nvSpPr>
          <p:spPr>
            <a:xfrm>
              <a:off x="-474900" y="321200"/>
              <a:ext cx="2324700" cy="2324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78"/>
            <p:cNvSpPr/>
            <p:nvPr/>
          </p:nvSpPr>
          <p:spPr>
            <a:xfrm>
              <a:off x="120725" y="916825"/>
              <a:ext cx="1133400" cy="113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78"/>
            <p:cNvSpPr/>
            <p:nvPr/>
          </p:nvSpPr>
          <p:spPr>
            <a:xfrm>
              <a:off x="-137125" y="658975"/>
              <a:ext cx="1649100" cy="1649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78"/>
            <p:cNvSpPr/>
            <p:nvPr/>
          </p:nvSpPr>
          <p:spPr>
            <a:xfrm>
              <a:off x="313650" y="1109750"/>
              <a:ext cx="747600" cy="747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8" name="Google Shape;158;p78"/>
          <p:cNvSpPr txBox="1">
            <a:spLocks noGrp="1"/>
          </p:cNvSpPr>
          <p:nvPr>
            <p:ph type="ctrTitle"/>
          </p:nvPr>
        </p:nvSpPr>
        <p:spPr>
          <a:xfrm>
            <a:off x="2211600" y="1991850"/>
            <a:ext cx="4720800" cy="1159800"/>
          </a:xfrm>
          <a:prstGeom prst="rect">
            <a:avLst/>
          </a:prstGeom>
          <a:noFill/>
          <a:ln>
            <a:noFill/>
          </a:ln>
          <a:effectLst>
            <a:outerShdw blurRad="85725" dist="19050" dir="5400000" algn="bl" rotWithShape="0">
              <a:srgbClr val="000000">
                <a:alpha val="9411"/>
              </a:srgbClr>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5200"/>
              <a:buNone/>
              <a:defRPr sz="5200">
                <a:solidFill>
                  <a:srgbClr val="FFFFFF"/>
                </a:solidFill>
              </a:defRPr>
            </a:lvl1pPr>
            <a:lvl2pPr lvl="1" algn="ctr">
              <a:lnSpc>
                <a:spcPct val="100000"/>
              </a:lnSpc>
              <a:spcBef>
                <a:spcPts val="0"/>
              </a:spcBef>
              <a:spcAft>
                <a:spcPts val="0"/>
              </a:spcAft>
              <a:buClr>
                <a:srgbClr val="FFFFFF"/>
              </a:buClr>
              <a:buSzPts val="5200"/>
              <a:buNone/>
              <a:defRPr sz="5200">
                <a:solidFill>
                  <a:srgbClr val="FFFFFF"/>
                </a:solidFill>
              </a:defRPr>
            </a:lvl2pPr>
            <a:lvl3pPr lvl="2" algn="ctr">
              <a:lnSpc>
                <a:spcPct val="100000"/>
              </a:lnSpc>
              <a:spcBef>
                <a:spcPts val="0"/>
              </a:spcBef>
              <a:spcAft>
                <a:spcPts val="0"/>
              </a:spcAft>
              <a:buClr>
                <a:srgbClr val="FFFFFF"/>
              </a:buClr>
              <a:buSzPts val="5200"/>
              <a:buNone/>
              <a:defRPr sz="5200">
                <a:solidFill>
                  <a:srgbClr val="FFFFFF"/>
                </a:solidFill>
              </a:defRPr>
            </a:lvl3pPr>
            <a:lvl4pPr lvl="3" algn="ctr">
              <a:lnSpc>
                <a:spcPct val="100000"/>
              </a:lnSpc>
              <a:spcBef>
                <a:spcPts val="0"/>
              </a:spcBef>
              <a:spcAft>
                <a:spcPts val="0"/>
              </a:spcAft>
              <a:buClr>
                <a:srgbClr val="FFFFFF"/>
              </a:buClr>
              <a:buSzPts val="5200"/>
              <a:buNone/>
              <a:defRPr sz="5200">
                <a:solidFill>
                  <a:srgbClr val="FFFFFF"/>
                </a:solidFill>
              </a:defRPr>
            </a:lvl4pPr>
            <a:lvl5pPr lvl="4" algn="ctr">
              <a:lnSpc>
                <a:spcPct val="100000"/>
              </a:lnSpc>
              <a:spcBef>
                <a:spcPts val="0"/>
              </a:spcBef>
              <a:spcAft>
                <a:spcPts val="0"/>
              </a:spcAft>
              <a:buClr>
                <a:srgbClr val="FFFFFF"/>
              </a:buClr>
              <a:buSzPts val="5200"/>
              <a:buNone/>
              <a:defRPr sz="5200">
                <a:solidFill>
                  <a:srgbClr val="FFFFFF"/>
                </a:solidFill>
              </a:defRPr>
            </a:lvl5pPr>
            <a:lvl6pPr lvl="5" algn="ctr">
              <a:lnSpc>
                <a:spcPct val="100000"/>
              </a:lnSpc>
              <a:spcBef>
                <a:spcPts val="0"/>
              </a:spcBef>
              <a:spcAft>
                <a:spcPts val="0"/>
              </a:spcAft>
              <a:buClr>
                <a:srgbClr val="FFFFFF"/>
              </a:buClr>
              <a:buSzPts val="5200"/>
              <a:buNone/>
              <a:defRPr sz="5200">
                <a:solidFill>
                  <a:srgbClr val="FFFFFF"/>
                </a:solidFill>
              </a:defRPr>
            </a:lvl6pPr>
            <a:lvl7pPr lvl="6" algn="ctr">
              <a:lnSpc>
                <a:spcPct val="100000"/>
              </a:lnSpc>
              <a:spcBef>
                <a:spcPts val="0"/>
              </a:spcBef>
              <a:spcAft>
                <a:spcPts val="0"/>
              </a:spcAft>
              <a:buClr>
                <a:srgbClr val="FFFFFF"/>
              </a:buClr>
              <a:buSzPts val="5200"/>
              <a:buNone/>
              <a:defRPr sz="5200">
                <a:solidFill>
                  <a:srgbClr val="FFFFFF"/>
                </a:solidFill>
              </a:defRPr>
            </a:lvl7pPr>
            <a:lvl8pPr lvl="7" algn="ctr">
              <a:lnSpc>
                <a:spcPct val="100000"/>
              </a:lnSpc>
              <a:spcBef>
                <a:spcPts val="0"/>
              </a:spcBef>
              <a:spcAft>
                <a:spcPts val="0"/>
              </a:spcAft>
              <a:buClr>
                <a:srgbClr val="FFFFFF"/>
              </a:buClr>
              <a:buSzPts val="5200"/>
              <a:buNone/>
              <a:defRPr sz="5200">
                <a:solidFill>
                  <a:srgbClr val="FFFFFF"/>
                </a:solidFill>
              </a:defRPr>
            </a:lvl8pPr>
            <a:lvl9pPr lvl="8" algn="ctr">
              <a:lnSpc>
                <a:spcPct val="100000"/>
              </a:lnSpc>
              <a:spcBef>
                <a:spcPts val="0"/>
              </a:spcBef>
              <a:spcAft>
                <a:spcPts val="0"/>
              </a:spcAft>
              <a:buClr>
                <a:srgbClr val="FFFFFF"/>
              </a:buClr>
              <a:buSzPts val="5200"/>
              <a:buNone/>
              <a:defRPr sz="5200">
                <a:solidFill>
                  <a:srgbClr val="FFFFFF"/>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9"/>
        <p:cNvGrpSpPr/>
        <p:nvPr/>
      </p:nvGrpSpPr>
      <p:grpSpPr>
        <a:xfrm>
          <a:off x="0" y="0"/>
          <a:ext cx="0" cy="0"/>
          <a:chOff x="0" y="0"/>
          <a:chExt cx="0" cy="0"/>
        </a:xfrm>
      </p:grpSpPr>
      <p:sp>
        <p:nvSpPr>
          <p:cNvPr id="160" name="Google Shape;160;p17"/>
          <p:cNvSpPr txBox="1">
            <a:spLocks noGrp="1"/>
          </p:cNvSpPr>
          <p:nvPr>
            <p:ph type="body" idx="1"/>
          </p:nvPr>
        </p:nvSpPr>
        <p:spPr>
          <a:xfrm>
            <a:off x="311700" y="4230725"/>
            <a:ext cx="5998800" cy="598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161" name="Google Shape;161;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2"/>
        <p:cNvGrpSpPr/>
        <p:nvPr/>
      </p:nvGrpSpPr>
      <p:grpSpPr>
        <a:xfrm>
          <a:off x="0" y="0"/>
          <a:ext cx="0" cy="0"/>
          <a:chOff x="0" y="0"/>
          <a:chExt cx="0" cy="0"/>
        </a:xfrm>
      </p:grpSpPr>
      <p:sp>
        <p:nvSpPr>
          <p:cNvPr id="163" name="Google Shape;163;p2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164" name="Google Shape;164;p21"/>
          <p:cNvSpPr txBox="1">
            <a:spLocks noGrp="1"/>
          </p:cNvSpPr>
          <p:nvPr>
            <p:ph type="body" idx="1"/>
          </p:nvPr>
        </p:nvSpPr>
        <p:spPr>
          <a:xfrm>
            <a:off x="311700" y="1266175"/>
            <a:ext cx="3999900" cy="33027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65" name="Google Shape;165;p21"/>
          <p:cNvSpPr txBox="1">
            <a:spLocks noGrp="1"/>
          </p:cNvSpPr>
          <p:nvPr>
            <p:ph type="body" idx="2"/>
          </p:nvPr>
        </p:nvSpPr>
        <p:spPr>
          <a:xfrm>
            <a:off x="4832400" y="1266175"/>
            <a:ext cx="3999900" cy="33027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66" name="Google Shape;166;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7"/>
        <p:cNvGrpSpPr/>
        <p:nvPr/>
      </p:nvGrpSpPr>
      <p:grpSpPr>
        <a:xfrm>
          <a:off x="0" y="0"/>
          <a:ext cx="0" cy="0"/>
          <a:chOff x="0" y="0"/>
          <a:chExt cx="0" cy="0"/>
        </a:xfrm>
      </p:grpSpPr>
      <p:sp>
        <p:nvSpPr>
          <p:cNvPr id="168" name="Google Shape;168;p2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69" name="Google Shape;169;p2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70" name="Google Shape;170;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171"/>
        <p:cNvGrpSpPr/>
        <p:nvPr/>
      </p:nvGrpSpPr>
      <p:grpSpPr>
        <a:xfrm>
          <a:off x="0" y="0"/>
          <a:ext cx="0" cy="0"/>
          <a:chOff x="0" y="0"/>
          <a:chExt cx="0" cy="0"/>
        </a:xfrm>
      </p:grpSpPr>
      <p:sp>
        <p:nvSpPr>
          <p:cNvPr id="172" name="Google Shape;172;p23"/>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2"/>
              </a:buClr>
              <a:buSzPts val="5400"/>
              <a:buNone/>
              <a:defRPr sz="5400" b="0">
                <a:solidFill>
                  <a:schemeClr val="dk2"/>
                </a:solidFill>
              </a:defRPr>
            </a:lvl1pPr>
            <a:lvl2pPr lvl="1" algn="l">
              <a:lnSpc>
                <a:spcPct val="100000"/>
              </a:lnSpc>
              <a:spcBef>
                <a:spcPts val="0"/>
              </a:spcBef>
              <a:spcAft>
                <a:spcPts val="0"/>
              </a:spcAft>
              <a:buClr>
                <a:schemeClr val="dk2"/>
              </a:buClr>
              <a:buSzPts val="5400"/>
              <a:buNone/>
              <a:defRPr sz="5400" b="0">
                <a:solidFill>
                  <a:schemeClr val="dk2"/>
                </a:solidFill>
              </a:defRPr>
            </a:lvl2pPr>
            <a:lvl3pPr lvl="2" algn="l">
              <a:lnSpc>
                <a:spcPct val="100000"/>
              </a:lnSpc>
              <a:spcBef>
                <a:spcPts val="0"/>
              </a:spcBef>
              <a:spcAft>
                <a:spcPts val="0"/>
              </a:spcAft>
              <a:buClr>
                <a:schemeClr val="dk2"/>
              </a:buClr>
              <a:buSzPts val="5400"/>
              <a:buNone/>
              <a:defRPr sz="5400" b="0">
                <a:solidFill>
                  <a:schemeClr val="dk2"/>
                </a:solidFill>
              </a:defRPr>
            </a:lvl3pPr>
            <a:lvl4pPr lvl="3" algn="l">
              <a:lnSpc>
                <a:spcPct val="100000"/>
              </a:lnSpc>
              <a:spcBef>
                <a:spcPts val="0"/>
              </a:spcBef>
              <a:spcAft>
                <a:spcPts val="0"/>
              </a:spcAft>
              <a:buClr>
                <a:schemeClr val="dk2"/>
              </a:buClr>
              <a:buSzPts val="5400"/>
              <a:buNone/>
              <a:defRPr sz="5400" b="0">
                <a:solidFill>
                  <a:schemeClr val="dk2"/>
                </a:solidFill>
              </a:defRPr>
            </a:lvl4pPr>
            <a:lvl5pPr lvl="4" algn="l">
              <a:lnSpc>
                <a:spcPct val="100000"/>
              </a:lnSpc>
              <a:spcBef>
                <a:spcPts val="0"/>
              </a:spcBef>
              <a:spcAft>
                <a:spcPts val="0"/>
              </a:spcAft>
              <a:buClr>
                <a:schemeClr val="dk2"/>
              </a:buClr>
              <a:buSzPts val="5400"/>
              <a:buNone/>
              <a:defRPr sz="5400" b="0">
                <a:solidFill>
                  <a:schemeClr val="dk2"/>
                </a:solidFill>
              </a:defRPr>
            </a:lvl5pPr>
            <a:lvl6pPr lvl="5" algn="l">
              <a:lnSpc>
                <a:spcPct val="100000"/>
              </a:lnSpc>
              <a:spcBef>
                <a:spcPts val="0"/>
              </a:spcBef>
              <a:spcAft>
                <a:spcPts val="0"/>
              </a:spcAft>
              <a:buClr>
                <a:schemeClr val="dk2"/>
              </a:buClr>
              <a:buSzPts val="5400"/>
              <a:buNone/>
              <a:defRPr sz="5400" b="0">
                <a:solidFill>
                  <a:schemeClr val="dk2"/>
                </a:solidFill>
              </a:defRPr>
            </a:lvl6pPr>
            <a:lvl7pPr lvl="6" algn="l">
              <a:lnSpc>
                <a:spcPct val="100000"/>
              </a:lnSpc>
              <a:spcBef>
                <a:spcPts val="0"/>
              </a:spcBef>
              <a:spcAft>
                <a:spcPts val="0"/>
              </a:spcAft>
              <a:buClr>
                <a:schemeClr val="dk2"/>
              </a:buClr>
              <a:buSzPts val="5400"/>
              <a:buNone/>
              <a:defRPr sz="5400" b="0">
                <a:solidFill>
                  <a:schemeClr val="dk2"/>
                </a:solidFill>
              </a:defRPr>
            </a:lvl7pPr>
            <a:lvl8pPr lvl="7" algn="l">
              <a:lnSpc>
                <a:spcPct val="100000"/>
              </a:lnSpc>
              <a:spcBef>
                <a:spcPts val="0"/>
              </a:spcBef>
              <a:spcAft>
                <a:spcPts val="0"/>
              </a:spcAft>
              <a:buClr>
                <a:schemeClr val="dk2"/>
              </a:buClr>
              <a:buSzPts val="5400"/>
              <a:buNone/>
              <a:defRPr sz="5400" b="0">
                <a:solidFill>
                  <a:schemeClr val="dk2"/>
                </a:solidFill>
              </a:defRPr>
            </a:lvl8pPr>
            <a:lvl9pPr lvl="8" algn="l">
              <a:lnSpc>
                <a:spcPct val="100000"/>
              </a:lnSpc>
              <a:spcBef>
                <a:spcPts val="0"/>
              </a:spcBef>
              <a:spcAft>
                <a:spcPts val="0"/>
              </a:spcAft>
              <a:buClr>
                <a:schemeClr val="dk2"/>
              </a:buClr>
              <a:buSzPts val="5400"/>
              <a:buNone/>
              <a:defRPr sz="5400" b="0">
                <a:solidFill>
                  <a:schemeClr val="dk2"/>
                </a:solidFill>
              </a:defRPr>
            </a:lvl9pPr>
          </a:lstStyle>
          <a:p>
            <a:endParaRPr/>
          </a:p>
        </p:txBody>
      </p:sp>
      <p:sp>
        <p:nvSpPr>
          <p:cNvPr id="173" name="Google Shape;173;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4"/>
        <p:cNvGrpSpPr/>
        <p:nvPr/>
      </p:nvGrpSpPr>
      <p:grpSpPr>
        <a:xfrm>
          <a:off x="0" y="0"/>
          <a:ext cx="0" cy="0"/>
          <a:chOff x="0" y="0"/>
          <a:chExt cx="0" cy="0"/>
        </a:xfrm>
      </p:grpSpPr>
      <p:sp>
        <p:nvSpPr>
          <p:cNvPr id="175" name="Google Shape;175;p25"/>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25"/>
          <p:cNvSpPr txBox="1">
            <a:spLocks noGrp="1"/>
          </p:cNvSpPr>
          <p:nvPr>
            <p:ph type="title" hasCustomPrompt="1"/>
          </p:nvPr>
        </p:nvSpPr>
        <p:spPr>
          <a:xfrm>
            <a:off x="311700" y="1304850"/>
            <a:ext cx="8520600" cy="15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13000"/>
              <a:buNone/>
              <a:defRPr sz="13000">
                <a:solidFill>
                  <a:schemeClr val="accent3"/>
                </a:solidFill>
              </a:defRPr>
            </a:lvl1pPr>
            <a:lvl2pPr lvl="1" algn="ctr">
              <a:lnSpc>
                <a:spcPct val="100000"/>
              </a:lnSpc>
              <a:spcBef>
                <a:spcPts val="0"/>
              </a:spcBef>
              <a:spcAft>
                <a:spcPts val="0"/>
              </a:spcAft>
              <a:buClr>
                <a:schemeClr val="accent3"/>
              </a:buClr>
              <a:buSzPts val="13000"/>
              <a:buNone/>
              <a:defRPr sz="13000">
                <a:solidFill>
                  <a:schemeClr val="accent3"/>
                </a:solidFill>
              </a:defRPr>
            </a:lvl2pPr>
            <a:lvl3pPr lvl="2" algn="ctr">
              <a:lnSpc>
                <a:spcPct val="100000"/>
              </a:lnSpc>
              <a:spcBef>
                <a:spcPts val="0"/>
              </a:spcBef>
              <a:spcAft>
                <a:spcPts val="0"/>
              </a:spcAft>
              <a:buClr>
                <a:schemeClr val="accent3"/>
              </a:buClr>
              <a:buSzPts val="13000"/>
              <a:buNone/>
              <a:defRPr sz="13000">
                <a:solidFill>
                  <a:schemeClr val="accent3"/>
                </a:solidFill>
              </a:defRPr>
            </a:lvl3pPr>
            <a:lvl4pPr lvl="3" algn="ctr">
              <a:lnSpc>
                <a:spcPct val="100000"/>
              </a:lnSpc>
              <a:spcBef>
                <a:spcPts val="0"/>
              </a:spcBef>
              <a:spcAft>
                <a:spcPts val="0"/>
              </a:spcAft>
              <a:buClr>
                <a:schemeClr val="accent3"/>
              </a:buClr>
              <a:buSzPts val="13000"/>
              <a:buNone/>
              <a:defRPr sz="13000">
                <a:solidFill>
                  <a:schemeClr val="accent3"/>
                </a:solidFill>
              </a:defRPr>
            </a:lvl4pPr>
            <a:lvl5pPr lvl="4" algn="ctr">
              <a:lnSpc>
                <a:spcPct val="100000"/>
              </a:lnSpc>
              <a:spcBef>
                <a:spcPts val="0"/>
              </a:spcBef>
              <a:spcAft>
                <a:spcPts val="0"/>
              </a:spcAft>
              <a:buClr>
                <a:schemeClr val="accent3"/>
              </a:buClr>
              <a:buSzPts val="13000"/>
              <a:buNone/>
              <a:defRPr sz="13000">
                <a:solidFill>
                  <a:schemeClr val="accent3"/>
                </a:solidFill>
              </a:defRPr>
            </a:lvl5pPr>
            <a:lvl6pPr lvl="5" algn="ctr">
              <a:lnSpc>
                <a:spcPct val="100000"/>
              </a:lnSpc>
              <a:spcBef>
                <a:spcPts val="0"/>
              </a:spcBef>
              <a:spcAft>
                <a:spcPts val="0"/>
              </a:spcAft>
              <a:buClr>
                <a:schemeClr val="accent3"/>
              </a:buClr>
              <a:buSzPts val="13000"/>
              <a:buNone/>
              <a:defRPr sz="13000">
                <a:solidFill>
                  <a:schemeClr val="accent3"/>
                </a:solidFill>
              </a:defRPr>
            </a:lvl6pPr>
            <a:lvl7pPr lvl="6" algn="ctr">
              <a:lnSpc>
                <a:spcPct val="100000"/>
              </a:lnSpc>
              <a:spcBef>
                <a:spcPts val="0"/>
              </a:spcBef>
              <a:spcAft>
                <a:spcPts val="0"/>
              </a:spcAft>
              <a:buClr>
                <a:schemeClr val="accent3"/>
              </a:buClr>
              <a:buSzPts val="13000"/>
              <a:buNone/>
              <a:defRPr sz="13000">
                <a:solidFill>
                  <a:schemeClr val="accent3"/>
                </a:solidFill>
              </a:defRPr>
            </a:lvl7pPr>
            <a:lvl8pPr lvl="7" algn="ctr">
              <a:lnSpc>
                <a:spcPct val="100000"/>
              </a:lnSpc>
              <a:spcBef>
                <a:spcPts val="0"/>
              </a:spcBef>
              <a:spcAft>
                <a:spcPts val="0"/>
              </a:spcAft>
              <a:buClr>
                <a:schemeClr val="accent3"/>
              </a:buClr>
              <a:buSzPts val="13000"/>
              <a:buNone/>
              <a:defRPr sz="13000">
                <a:solidFill>
                  <a:schemeClr val="accent3"/>
                </a:solidFill>
              </a:defRPr>
            </a:lvl8pPr>
            <a:lvl9pPr lvl="8" algn="ctr">
              <a:lnSpc>
                <a:spcPct val="100000"/>
              </a:lnSpc>
              <a:spcBef>
                <a:spcPts val="0"/>
              </a:spcBef>
              <a:spcAft>
                <a:spcPts val="0"/>
              </a:spcAft>
              <a:buClr>
                <a:schemeClr val="accent3"/>
              </a:buClr>
              <a:buSzPts val="13000"/>
              <a:buNone/>
              <a:defRPr sz="13000">
                <a:solidFill>
                  <a:schemeClr val="accent3"/>
                </a:solidFill>
              </a:defRPr>
            </a:lvl9pPr>
          </a:lstStyle>
          <a:p>
            <a:r>
              <a:t>xx%</a:t>
            </a:r>
          </a:p>
        </p:txBody>
      </p:sp>
      <p:sp>
        <p:nvSpPr>
          <p:cNvPr id="177" name="Google Shape;177;p25"/>
          <p:cNvSpPr txBox="1">
            <a:spLocks noGrp="1"/>
          </p:cNvSpPr>
          <p:nvPr>
            <p:ph type="body" idx="1"/>
          </p:nvPr>
        </p:nvSpPr>
        <p:spPr>
          <a:xfrm>
            <a:off x="311700" y="2995650"/>
            <a:ext cx="8520600" cy="10716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178" name="Google Shape;178;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variant 2">
  <p:cSld name="BLANK_1">
    <p:spTree>
      <p:nvGrpSpPr>
        <p:cNvPr id="1" name="Shape 179"/>
        <p:cNvGrpSpPr/>
        <p:nvPr/>
      </p:nvGrpSpPr>
      <p:grpSpPr>
        <a:xfrm>
          <a:off x="0" y="0"/>
          <a:ext cx="0" cy="0"/>
          <a:chOff x="0" y="0"/>
          <a:chExt cx="0" cy="0"/>
        </a:xfrm>
      </p:grpSpPr>
      <p:sp>
        <p:nvSpPr>
          <p:cNvPr id="180" name="Google Shape;180;p26"/>
          <p:cNvSpPr/>
          <p:nvPr/>
        </p:nvSpPr>
        <p:spPr>
          <a:xfrm>
            <a:off x="8490504" y="4489800"/>
            <a:ext cx="653700" cy="653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26"/>
          <p:cNvSpPr/>
          <p:nvPr/>
        </p:nvSpPr>
        <p:spPr>
          <a:xfrm>
            <a:off x="0" y="0"/>
            <a:ext cx="6537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2" name="Google Shape;182;p26"/>
          <p:cNvGrpSpPr/>
          <p:nvPr/>
        </p:nvGrpSpPr>
        <p:grpSpPr>
          <a:xfrm>
            <a:off x="-204" y="664293"/>
            <a:ext cx="155867" cy="653721"/>
            <a:chOff x="5385375" y="498300"/>
            <a:chExt cx="802200" cy="556500"/>
          </a:xfrm>
        </p:grpSpPr>
        <p:sp>
          <p:nvSpPr>
            <p:cNvPr id="183" name="Google Shape;183;p26"/>
            <p:cNvSpPr/>
            <p:nvPr/>
          </p:nvSpPr>
          <p:spPr>
            <a:xfrm>
              <a:off x="5385375" y="498300"/>
              <a:ext cx="802200" cy="993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26"/>
            <p:cNvSpPr/>
            <p:nvPr/>
          </p:nvSpPr>
          <p:spPr>
            <a:xfrm>
              <a:off x="5385375" y="726900"/>
              <a:ext cx="802200" cy="993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26"/>
            <p:cNvSpPr/>
            <p:nvPr/>
          </p:nvSpPr>
          <p:spPr>
            <a:xfrm>
              <a:off x="5385375" y="955500"/>
              <a:ext cx="802200" cy="993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6" name="Google Shape;186;p26"/>
          <p:cNvGrpSpPr/>
          <p:nvPr/>
        </p:nvGrpSpPr>
        <p:grpSpPr>
          <a:xfrm>
            <a:off x="322393" y="657975"/>
            <a:ext cx="666347" cy="666373"/>
            <a:chOff x="7134700" y="414375"/>
            <a:chExt cx="501919" cy="501900"/>
          </a:xfrm>
        </p:grpSpPr>
        <p:sp>
          <p:nvSpPr>
            <p:cNvPr id="187" name="Google Shape;187;p26"/>
            <p:cNvSpPr/>
            <p:nvPr/>
          </p:nvSpPr>
          <p:spPr>
            <a:xfrm>
              <a:off x="7134700" y="4143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26"/>
            <p:cNvSpPr/>
            <p:nvPr/>
          </p:nvSpPr>
          <p:spPr>
            <a:xfrm>
              <a:off x="7287100" y="4143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26"/>
            <p:cNvSpPr/>
            <p:nvPr/>
          </p:nvSpPr>
          <p:spPr>
            <a:xfrm>
              <a:off x="7439500" y="4143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26"/>
            <p:cNvSpPr/>
            <p:nvPr/>
          </p:nvSpPr>
          <p:spPr>
            <a:xfrm>
              <a:off x="7134700" y="5667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26"/>
            <p:cNvSpPr/>
            <p:nvPr/>
          </p:nvSpPr>
          <p:spPr>
            <a:xfrm>
              <a:off x="7287100" y="5667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26"/>
            <p:cNvSpPr/>
            <p:nvPr/>
          </p:nvSpPr>
          <p:spPr>
            <a:xfrm>
              <a:off x="7439500" y="5667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26"/>
            <p:cNvSpPr/>
            <p:nvPr/>
          </p:nvSpPr>
          <p:spPr>
            <a:xfrm>
              <a:off x="7134700" y="7191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26"/>
            <p:cNvSpPr/>
            <p:nvPr/>
          </p:nvSpPr>
          <p:spPr>
            <a:xfrm>
              <a:off x="7287100" y="7191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26"/>
            <p:cNvSpPr/>
            <p:nvPr/>
          </p:nvSpPr>
          <p:spPr>
            <a:xfrm>
              <a:off x="7439500" y="7191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26"/>
            <p:cNvSpPr/>
            <p:nvPr/>
          </p:nvSpPr>
          <p:spPr>
            <a:xfrm>
              <a:off x="7134700" y="8715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26"/>
            <p:cNvSpPr/>
            <p:nvPr/>
          </p:nvSpPr>
          <p:spPr>
            <a:xfrm>
              <a:off x="7287100" y="8715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26"/>
            <p:cNvSpPr/>
            <p:nvPr/>
          </p:nvSpPr>
          <p:spPr>
            <a:xfrm>
              <a:off x="7439500" y="8715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26"/>
            <p:cNvSpPr/>
            <p:nvPr/>
          </p:nvSpPr>
          <p:spPr>
            <a:xfrm>
              <a:off x="7591900" y="4143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26"/>
            <p:cNvSpPr/>
            <p:nvPr/>
          </p:nvSpPr>
          <p:spPr>
            <a:xfrm>
              <a:off x="7591900" y="5667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26"/>
            <p:cNvSpPr/>
            <p:nvPr/>
          </p:nvSpPr>
          <p:spPr>
            <a:xfrm>
              <a:off x="7591900" y="7191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26"/>
            <p:cNvSpPr/>
            <p:nvPr/>
          </p:nvSpPr>
          <p:spPr>
            <a:xfrm>
              <a:off x="7591919" y="8715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3" name="Google Shape;203;p26"/>
          <p:cNvGrpSpPr/>
          <p:nvPr/>
        </p:nvGrpSpPr>
        <p:grpSpPr>
          <a:xfrm>
            <a:off x="8832385" y="670955"/>
            <a:ext cx="311815" cy="653721"/>
            <a:chOff x="5385375" y="498300"/>
            <a:chExt cx="802200" cy="556500"/>
          </a:xfrm>
        </p:grpSpPr>
        <p:sp>
          <p:nvSpPr>
            <p:cNvPr id="204" name="Google Shape;204;p26"/>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26"/>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26"/>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7" name="Google Shape;207;p26"/>
          <p:cNvSpPr txBox="1">
            <a:spLocks noGrp="1"/>
          </p:cNvSpPr>
          <p:nvPr>
            <p:ph type="sldNum" idx="12"/>
          </p:nvPr>
        </p:nvSpPr>
        <p:spPr>
          <a:xfrm>
            <a:off x="8490504" y="4489800"/>
            <a:ext cx="653700" cy="6537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300"/>
              <a:buFont typeface="Arial"/>
              <a:buNone/>
              <a:defRPr sz="1300" b="0" i="0" u="none" strike="noStrike" cap="none">
                <a:solidFill>
                  <a:schemeClr val="dk1"/>
                </a:solidFill>
                <a:latin typeface="Barlow Light"/>
                <a:ea typeface="Barlow Light"/>
                <a:cs typeface="Barlow Light"/>
                <a:sym typeface="Barlow Light"/>
              </a:defRPr>
            </a:lvl1pPr>
            <a:lvl2pPr marL="0" marR="0" lvl="1" indent="0" algn="ctr">
              <a:lnSpc>
                <a:spcPct val="100000"/>
              </a:lnSpc>
              <a:spcBef>
                <a:spcPts val="0"/>
              </a:spcBef>
              <a:spcAft>
                <a:spcPts val="0"/>
              </a:spcAft>
              <a:buClr>
                <a:srgbClr val="000000"/>
              </a:buClr>
              <a:buSzPts val="1300"/>
              <a:buFont typeface="Arial"/>
              <a:buNone/>
              <a:defRPr sz="1300" b="0" i="0" u="none" strike="noStrike" cap="none">
                <a:solidFill>
                  <a:schemeClr val="dk1"/>
                </a:solidFill>
                <a:latin typeface="Barlow Light"/>
                <a:ea typeface="Barlow Light"/>
                <a:cs typeface="Barlow Light"/>
                <a:sym typeface="Barlow Light"/>
              </a:defRPr>
            </a:lvl2pPr>
            <a:lvl3pPr marL="0" marR="0" lvl="2" indent="0" algn="ctr">
              <a:lnSpc>
                <a:spcPct val="100000"/>
              </a:lnSpc>
              <a:spcBef>
                <a:spcPts val="0"/>
              </a:spcBef>
              <a:spcAft>
                <a:spcPts val="0"/>
              </a:spcAft>
              <a:buClr>
                <a:srgbClr val="000000"/>
              </a:buClr>
              <a:buSzPts val="1300"/>
              <a:buFont typeface="Arial"/>
              <a:buNone/>
              <a:defRPr sz="1300" b="0" i="0" u="none" strike="noStrike" cap="none">
                <a:solidFill>
                  <a:schemeClr val="dk1"/>
                </a:solidFill>
                <a:latin typeface="Barlow Light"/>
                <a:ea typeface="Barlow Light"/>
                <a:cs typeface="Barlow Light"/>
                <a:sym typeface="Barlow Light"/>
              </a:defRPr>
            </a:lvl3pPr>
            <a:lvl4pPr marL="0" marR="0" lvl="3" indent="0" algn="ctr">
              <a:lnSpc>
                <a:spcPct val="100000"/>
              </a:lnSpc>
              <a:spcBef>
                <a:spcPts val="0"/>
              </a:spcBef>
              <a:spcAft>
                <a:spcPts val="0"/>
              </a:spcAft>
              <a:buClr>
                <a:srgbClr val="000000"/>
              </a:buClr>
              <a:buSzPts val="1300"/>
              <a:buFont typeface="Arial"/>
              <a:buNone/>
              <a:defRPr sz="1300" b="0" i="0" u="none" strike="noStrike" cap="none">
                <a:solidFill>
                  <a:schemeClr val="dk1"/>
                </a:solidFill>
                <a:latin typeface="Barlow Light"/>
                <a:ea typeface="Barlow Light"/>
                <a:cs typeface="Barlow Light"/>
                <a:sym typeface="Barlow Light"/>
              </a:defRPr>
            </a:lvl4pPr>
            <a:lvl5pPr marL="0" marR="0" lvl="4" indent="0" algn="ctr">
              <a:lnSpc>
                <a:spcPct val="100000"/>
              </a:lnSpc>
              <a:spcBef>
                <a:spcPts val="0"/>
              </a:spcBef>
              <a:spcAft>
                <a:spcPts val="0"/>
              </a:spcAft>
              <a:buClr>
                <a:srgbClr val="000000"/>
              </a:buClr>
              <a:buSzPts val="1300"/>
              <a:buFont typeface="Arial"/>
              <a:buNone/>
              <a:defRPr sz="1300" b="0" i="0" u="none" strike="noStrike" cap="none">
                <a:solidFill>
                  <a:schemeClr val="dk1"/>
                </a:solidFill>
                <a:latin typeface="Barlow Light"/>
                <a:ea typeface="Barlow Light"/>
                <a:cs typeface="Barlow Light"/>
                <a:sym typeface="Barlow Light"/>
              </a:defRPr>
            </a:lvl5pPr>
            <a:lvl6pPr marL="0" marR="0" lvl="5" indent="0" algn="ctr">
              <a:lnSpc>
                <a:spcPct val="100000"/>
              </a:lnSpc>
              <a:spcBef>
                <a:spcPts val="0"/>
              </a:spcBef>
              <a:spcAft>
                <a:spcPts val="0"/>
              </a:spcAft>
              <a:buClr>
                <a:srgbClr val="000000"/>
              </a:buClr>
              <a:buSzPts val="1300"/>
              <a:buFont typeface="Arial"/>
              <a:buNone/>
              <a:defRPr sz="1300" b="0" i="0" u="none" strike="noStrike" cap="none">
                <a:solidFill>
                  <a:schemeClr val="dk1"/>
                </a:solidFill>
                <a:latin typeface="Barlow Light"/>
                <a:ea typeface="Barlow Light"/>
                <a:cs typeface="Barlow Light"/>
                <a:sym typeface="Barlow Light"/>
              </a:defRPr>
            </a:lvl6pPr>
            <a:lvl7pPr marL="0" marR="0" lvl="6" indent="0" algn="ctr">
              <a:lnSpc>
                <a:spcPct val="100000"/>
              </a:lnSpc>
              <a:spcBef>
                <a:spcPts val="0"/>
              </a:spcBef>
              <a:spcAft>
                <a:spcPts val="0"/>
              </a:spcAft>
              <a:buClr>
                <a:srgbClr val="000000"/>
              </a:buClr>
              <a:buSzPts val="1300"/>
              <a:buFont typeface="Arial"/>
              <a:buNone/>
              <a:defRPr sz="1300" b="0" i="0" u="none" strike="noStrike" cap="none">
                <a:solidFill>
                  <a:schemeClr val="dk1"/>
                </a:solidFill>
                <a:latin typeface="Barlow Light"/>
                <a:ea typeface="Barlow Light"/>
                <a:cs typeface="Barlow Light"/>
                <a:sym typeface="Barlow Light"/>
              </a:defRPr>
            </a:lvl7pPr>
            <a:lvl8pPr marL="0" marR="0" lvl="7" indent="0" algn="ctr">
              <a:lnSpc>
                <a:spcPct val="100000"/>
              </a:lnSpc>
              <a:spcBef>
                <a:spcPts val="0"/>
              </a:spcBef>
              <a:spcAft>
                <a:spcPts val="0"/>
              </a:spcAft>
              <a:buClr>
                <a:srgbClr val="000000"/>
              </a:buClr>
              <a:buSzPts val="1300"/>
              <a:buFont typeface="Arial"/>
              <a:buNone/>
              <a:defRPr sz="1300" b="0" i="0" u="none" strike="noStrike" cap="none">
                <a:solidFill>
                  <a:schemeClr val="dk1"/>
                </a:solidFill>
                <a:latin typeface="Barlow Light"/>
                <a:ea typeface="Barlow Light"/>
                <a:cs typeface="Barlow Light"/>
                <a:sym typeface="Barlow Light"/>
              </a:defRPr>
            </a:lvl8pPr>
            <a:lvl9pPr marL="0" marR="0" lvl="8" indent="0" algn="ctr">
              <a:lnSpc>
                <a:spcPct val="100000"/>
              </a:lnSpc>
              <a:spcBef>
                <a:spcPts val="0"/>
              </a:spcBef>
              <a:spcAft>
                <a:spcPts val="0"/>
              </a:spcAft>
              <a:buClr>
                <a:srgbClr val="000000"/>
              </a:buClr>
              <a:buSzPts val="1300"/>
              <a:buFont typeface="Arial"/>
              <a:buNone/>
              <a:defRPr sz="1300" b="0" i="0" u="none" strike="noStrike" cap="none">
                <a:solidFill>
                  <a:schemeClr val="dk1"/>
                </a:solidFill>
                <a:latin typeface="Barlow Light"/>
                <a:ea typeface="Barlow Light"/>
                <a:cs typeface="Barlow Light"/>
                <a:sym typeface="Barlow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g9d9e7f130b_0_121"/>
          <p:cNvSpPr txBox="1">
            <a:spLocks noGrp="1"/>
          </p:cNvSpPr>
          <p:nvPr>
            <p:ph type="title"/>
          </p:nvPr>
        </p:nvSpPr>
        <p:spPr>
          <a:xfrm>
            <a:off x="549275" y="80682"/>
            <a:ext cx="8042400" cy="100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35" name="Google Shape;35;g9d9e7f130b_0_121"/>
          <p:cNvSpPr txBox="1">
            <a:spLocks noGrp="1"/>
          </p:cNvSpPr>
          <p:nvPr>
            <p:ph type="body" idx="1"/>
          </p:nvPr>
        </p:nvSpPr>
        <p:spPr>
          <a:xfrm>
            <a:off x="549275" y="1200151"/>
            <a:ext cx="3840600" cy="32577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1200"/>
              </a:spcBef>
              <a:spcAft>
                <a:spcPts val="0"/>
              </a:spcAft>
              <a:buSzPts val="1600"/>
              <a:buChar char="￮"/>
              <a:defRPr sz="1500"/>
            </a:lvl1pPr>
            <a:lvl2pPr marL="914400" lvl="1" indent="-330200" algn="l">
              <a:lnSpc>
                <a:spcPct val="100000"/>
              </a:lnSpc>
              <a:spcBef>
                <a:spcPts val="0"/>
              </a:spcBef>
              <a:spcAft>
                <a:spcPts val="0"/>
              </a:spcAft>
              <a:buSzPts val="1600"/>
              <a:buChar char="￮"/>
              <a:defRPr sz="1350"/>
            </a:lvl2pPr>
            <a:lvl3pPr marL="1371600" lvl="2" indent="-330200" algn="l">
              <a:lnSpc>
                <a:spcPct val="100000"/>
              </a:lnSpc>
              <a:spcBef>
                <a:spcPts val="0"/>
              </a:spcBef>
              <a:spcAft>
                <a:spcPts val="0"/>
              </a:spcAft>
              <a:buSzPts val="1600"/>
              <a:buChar char="￮"/>
              <a:defRPr sz="1350"/>
            </a:lvl3pPr>
            <a:lvl4pPr marL="1828800" lvl="3" indent="-330200" algn="l">
              <a:lnSpc>
                <a:spcPct val="100000"/>
              </a:lnSpc>
              <a:spcBef>
                <a:spcPts val="0"/>
              </a:spcBef>
              <a:spcAft>
                <a:spcPts val="0"/>
              </a:spcAft>
              <a:buSzPts val="1600"/>
              <a:buChar char="●"/>
              <a:defRPr sz="1350"/>
            </a:lvl4pPr>
            <a:lvl5pPr marL="2286000" lvl="4" indent="-330200" algn="l">
              <a:lnSpc>
                <a:spcPct val="100000"/>
              </a:lnSpc>
              <a:spcBef>
                <a:spcPts val="0"/>
              </a:spcBef>
              <a:spcAft>
                <a:spcPts val="0"/>
              </a:spcAft>
              <a:buSzPts val="1600"/>
              <a:buChar char="○"/>
              <a:defRPr sz="1350"/>
            </a:lvl5pPr>
            <a:lvl6pPr marL="2743200" lvl="5" indent="-330200" algn="l">
              <a:lnSpc>
                <a:spcPct val="100000"/>
              </a:lnSpc>
              <a:spcBef>
                <a:spcPts val="0"/>
              </a:spcBef>
              <a:spcAft>
                <a:spcPts val="0"/>
              </a:spcAft>
              <a:buSzPts val="1600"/>
              <a:buChar char="■"/>
              <a:defRPr sz="1350"/>
            </a:lvl6pPr>
            <a:lvl7pPr marL="3200400" lvl="6" indent="-330200" algn="l">
              <a:lnSpc>
                <a:spcPct val="100000"/>
              </a:lnSpc>
              <a:spcBef>
                <a:spcPts val="0"/>
              </a:spcBef>
              <a:spcAft>
                <a:spcPts val="0"/>
              </a:spcAft>
              <a:buSzPts val="1600"/>
              <a:buChar char="●"/>
              <a:defRPr sz="1350"/>
            </a:lvl7pPr>
            <a:lvl8pPr marL="3657600" lvl="7" indent="-330200" algn="l">
              <a:lnSpc>
                <a:spcPct val="100000"/>
              </a:lnSpc>
              <a:spcBef>
                <a:spcPts val="0"/>
              </a:spcBef>
              <a:spcAft>
                <a:spcPts val="0"/>
              </a:spcAft>
              <a:buSzPts val="1600"/>
              <a:buChar char="○"/>
              <a:defRPr sz="1350"/>
            </a:lvl8pPr>
            <a:lvl9pPr marL="4114800" lvl="8" indent="-330200" algn="l">
              <a:lnSpc>
                <a:spcPct val="100000"/>
              </a:lnSpc>
              <a:spcBef>
                <a:spcPts val="0"/>
              </a:spcBef>
              <a:spcAft>
                <a:spcPts val="0"/>
              </a:spcAft>
              <a:buSzPts val="1600"/>
              <a:buChar char="■"/>
              <a:defRPr sz="1350"/>
            </a:lvl9pPr>
          </a:lstStyle>
          <a:p>
            <a:endParaRPr/>
          </a:p>
        </p:txBody>
      </p:sp>
      <p:sp>
        <p:nvSpPr>
          <p:cNvPr id="36" name="Google Shape;36;g9d9e7f130b_0_121"/>
          <p:cNvSpPr txBox="1">
            <a:spLocks noGrp="1"/>
          </p:cNvSpPr>
          <p:nvPr>
            <p:ph type="body" idx="2"/>
          </p:nvPr>
        </p:nvSpPr>
        <p:spPr>
          <a:xfrm>
            <a:off x="4751071" y="1200151"/>
            <a:ext cx="3840600" cy="32577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1200"/>
              </a:spcBef>
              <a:spcAft>
                <a:spcPts val="0"/>
              </a:spcAft>
              <a:buSzPts val="1600"/>
              <a:buChar char="￮"/>
              <a:defRPr sz="1500"/>
            </a:lvl1pPr>
            <a:lvl2pPr marL="914400" lvl="1" indent="-330200" algn="l">
              <a:lnSpc>
                <a:spcPct val="100000"/>
              </a:lnSpc>
              <a:spcBef>
                <a:spcPts val="0"/>
              </a:spcBef>
              <a:spcAft>
                <a:spcPts val="0"/>
              </a:spcAft>
              <a:buSzPts val="1600"/>
              <a:buChar char="￮"/>
              <a:defRPr sz="1350"/>
            </a:lvl2pPr>
            <a:lvl3pPr marL="1371600" lvl="2" indent="-330200" algn="l">
              <a:lnSpc>
                <a:spcPct val="100000"/>
              </a:lnSpc>
              <a:spcBef>
                <a:spcPts val="0"/>
              </a:spcBef>
              <a:spcAft>
                <a:spcPts val="0"/>
              </a:spcAft>
              <a:buSzPts val="1600"/>
              <a:buChar char="￮"/>
              <a:defRPr sz="1350"/>
            </a:lvl3pPr>
            <a:lvl4pPr marL="1828800" lvl="3" indent="-330200" algn="l">
              <a:lnSpc>
                <a:spcPct val="100000"/>
              </a:lnSpc>
              <a:spcBef>
                <a:spcPts val="0"/>
              </a:spcBef>
              <a:spcAft>
                <a:spcPts val="0"/>
              </a:spcAft>
              <a:buSzPts val="1600"/>
              <a:buChar char="●"/>
              <a:defRPr sz="1350"/>
            </a:lvl4pPr>
            <a:lvl5pPr marL="2286000" lvl="4" indent="-330200" algn="l">
              <a:lnSpc>
                <a:spcPct val="100000"/>
              </a:lnSpc>
              <a:spcBef>
                <a:spcPts val="0"/>
              </a:spcBef>
              <a:spcAft>
                <a:spcPts val="0"/>
              </a:spcAft>
              <a:buSzPts val="1600"/>
              <a:buChar char="○"/>
              <a:defRPr sz="1350"/>
            </a:lvl5pPr>
            <a:lvl6pPr marL="2743200" lvl="5" indent="-330200" algn="l">
              <a:lnSpc>
                <a:spcPct val="100000"/>
              </a:lnSpc>
              <a:spcBef>
                <a:spcPts val="0"/>
              </a:spcBef>
              <a:spcAft>
                <a:spcPts val="0"/>
              </a:spcAft>
              <a:buSzPts val="1600"/>
              <a:buChar char="■"/>
              <a:defRPr sz="1350"/>
            </a:lvl6pPr>
            <a:lvl7pPr marL="3200400" lvl="6" indent="-330200" algn="l">
              <a:lnSpc>
                <a:spcPct val="100000"/>
              </a:lnSpc>
              <a:spcBef>
                <a:spcPts val="0"/>
              </a:spcBef>
              <a:spcAft>
                <a:spcPts val="0"/>
              </a:spcAft>
              <a:buSzPts val="1600"/>
              <a:buChar char="●"/>
              <a:defRPr sz="1350"/>
            </a:lvl7pPr>
            <a:lvl8pPr marL="3657600" lvl="7" indent="-330200" algn="l">
              <a:lnSpc>
                <a:spcPct val="100000"/>
              </a:lnSpc>
              <a:spcBef>
                <a:spcPts val="0"/>
              </a:spcBef>
              <a:spcAft>
                <a:spcPts val="0"/>
              </a:spcAft>
              <a:buSzPts val="1600"/>
              <a:buChar char="○"/>
              <a:defRPr sz="1350"/>
            </a:lvl8pPr>
            <a:lvl9pPr marL="4114800" lvl="8" indent="-330200" algn="l">
              <a:lnSpc>
                <a:spcPct val="100000"/>
              </a:lnSpc>
              <a:spcBef>
                <a:spcPts val="0"/>
              </a:spcBef>
              <a:spcAft>
                <a:spcPts val="0"/>
              </a:spcAft>
              <a:buSzPts val="1600"/>
              <a:buChar char="■"/>
              <a:defRPr sz="1350"/>
            </a:lvl9pPr>
          </a:lstStyle>
          <a:p>
            <a:endParaRPr/>
          </a:p>
        </p:txBody>
      </p:sp>
      <p:sp>
        <p:nvSpPr>
          <p:cNvPr id="37" name="Google Shape;37;g9d9e7f130b_0_12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 name="Google Shape;38;g9d9e7f130b_0_12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 name="Google Shape;39;g9d9e7f130b_0_121"/>
          <p:cNvSpPr txBox="1">
            <a:spLocks noGrp="1"/>
          </p:cNvSpPr>
          <p:nvPr>
            <p:ph type="sldNum" idx="12"/>
          </p:nvPr>
        </p:nvSpPr>
        <p:spPr>
          <a:xfrm>
            <a:off x="8555875" y="4576450"/>
            <a:ext cx="435600" cy="435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0"/>
        <p:cNvGrpSpPr/>
        <p:nvPr/>
      </p:nvGrpSpPr>
      <p:grpSpPr>
        <a:xfrm>
          <a:off x="0" y="0"/>
          <a:ext cx="0" cy="0"/>
          <a:chOff x="0" y="0"/>
          <a:chExt cx="0" cy="0"/>
        </a:xfrm>
      </p:grpSpPr>
      <p:sp>
        <p:nvSpPr>
          <p:cNvPr id="41" name="Google Shape;41;g9d9e7f130b_0_128"/>
          <p:cNvSpPr txBox="1">
            <a:spLocks noGrp="1"/>
          </p:cNvSpPr>
          <p:nvPr>
            <p:ph type="title"/>
          </p:nvPr>
        </p:nvSpPr>
        <p:spPr>
          <a:xfrm>
            <a:off x="457200" y="1166125"/>
            <a:ext cx="5220300" cy="683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42" name="Google Shape;42;g9d9e7f130b_0_128"/>
          <p:cNvSpPr txBox="1">
            <a:spLocks noGrp="1"/>
          </p:cNvSpPr>
          <p:nvPr>
            <p:ph type="body" idx="1"/>
          </p:nvPr>
        </p:nvSpPr>
        <p:spPr>
          <a:xfrm>
            <a:off x="1069625" y="1958050"/>
            <a:ext cx="4608300" cy="26184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600"/>
              </a:spcBef>
              <a:spcAft>
                <a:spcPts val="0"/>
              </a:spcAft>
              <a:buSzPts val="1600"/>
              <a:buChar char="￮"/>
              <a:defRPr/>
            </a:lvl1pPr>
            <a:lvl2pPr marL="914400" lvl="1" indent="-330200" algn="l">
              <a:lnSpc>
                <a:spcPct val="100000"/>
              </a:lnSpc>
              <a:spcBef>
                <a:spcPts val="0"/>
              </a:spcBef>
              <a:spcAft>
                <a:spcPts val="0"/>
              </a:spcAft>
              <a:buSzPts val="1600"/>
              <a:buChar char="￮"/>
              <a:defRPr/>
            </a:lvl2pPr>
            <a:lvl3pPr marL="1371600" lvl="2" indent="-330200" algn="l">
              <a:lnSpc>
                <a:spcPct val="100000"/>
              </a:lnSpc>
              <a:spcBef>
                <a:spcPts val="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0"/>
              </a:spcBef>
              <a:spcAft>
                <a:spcPts val="0"/>
              </a:spcAft>
              <a:buSzPts val="1600"/>
              <a:buChar char="○"/>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43" name="Google Shape;43;g9d9e7f130b_0_12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4" name="Google Shape;44;g9d9e7f130b_0_12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5" name="Google Shape;45;g9d9e7f130b_0_128"/>
          <p:cNvSpPr txBox="1">
            <a:spLocks noGrp="1"/>
          </p:cNvSpPr>
          <p:nvPr>
            <p:ph type="sldNum" idx="12"/>
          </p:nvPr>
        </p:nvSpPr>
        <p:spPr>
          <a:xfrm>
            <a:off x="8555875" y="4576450"/>
            <a:ext cx="435600" cy="435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 B">
  <p:cSld name="BLANK_2">
    <p:spTree>
      <p:nvGrpSpPr>
        <p:cNvPr id="1" name="Shape 46"/>
        <p:cNvGrpSpPr/>
        <p:nvPr/>
      </p:nvGrpSpPr>
      <p:grpSpPr>
        <a:xfrm>
          <a:off x="0" y="0"/>
          <a:ext cx="0" cy="0"/>
          <a:chOff x="0" y="0"/>
          <a:chExt cx="0" cy="0"/>
        </a:xfrm>
      </p:grpSpPr>
      <p:sp>
        <p:nvSpPr>
          <p:cNvPr id="47" name="Google Shape;47;g9d9e7f130b_0_143"/>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g9d9e7f130b_0_143"/>
          <p:cNvSpPr txBox="1">
            <a:spLocks noGrp="1"/>
          </p:cNvSpPr>
          <p:nvPr>
            <p:ph type="sldNum" idx="12"/>
          </p:nvPr>
        </p:nvSpPr>
        <p:spPr>
          <a:xfrm>
            <a:off x="8555875" y="4576450"/>
            <a:ext cx="435600" cy="435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grpSp>
        <p:nvGrpSpPr>
          <p:cNvPr id="49" name="Google Shape;49;g9d9e7f130b_0_143"/>
          <p:cNvGrpSpPr/>
          <p:nvPr/>
        </p:nvGrpSpPr>
        <p:grpSpPr>
          <a:xfrm>
            <a:off x="818844" y="502333"/>
            <a:ext cx="2324700" cy="2324700"/>
            <a:chOff x="-474900" y="321200"/>
            <a:chExt cx="2324700" cy="2324700"/>
          </a:xfrm>
        </p:grpSpPr>
        <p:sp>
          <p:nvSpPr>
            <p:cNvPr id="50" name="Google Shape;50;g9d9e7f130b_0_143"/>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g9d9e7f130b_0_143"/>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g9d9e7f130b_0_143"/>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g9d9e7f130b_0_143"/>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4" name="Google Shape;54;g9d9e7f130b_0_143"/>
          <p:cNvSpPr/>
          <p:nvPr/>
        </p:nvSpPr>
        <p:spPr>
          <a:xfrm>
            <a:off x="1794525" y="-407900"/>
            <a:ext cx="5959200" cy="5959200"/>
          </a:xfrm>
          <a:prstGeom prst="ellipse">
            <a:avLst/>
          </a:prstGeom>
          <a:solidFill>
            <a:srgbClr val="000000">
              <a:alpha val="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
        <p:cNvGrpSpPr/>
        <p:nvPr/>
      </p:nvGrpSpPr>
      <p:grpSpPr>
        <a:xfrm>
          <a:off x="0" y="0"/>
          <a:ext cx="0" cy="0"/>
          <a:chOff x="0" y="0"/>
          <a:chExt cx="0" cy="0"/>
        </a:xfrm>
      </p:grpSpPr>
      <p:sp>
        <p:nvSpPr>
          <p:cNvPr id="60" name="Google Shape;60;p18"/>
          <p:cNvSpPr/>
          <p:nvPr/>
        </p:nvSpPr>
        <p:spPr>
          <a:xfrm>
            <a:off x="-50" y="2571900"/>
            <a:ext cx="9144000" cy="2571600"/>
          </a:xfrm>
          <a:prstGeom prst="rect">
            <a:avLst/>
          </a:prstGeom>
          <a:solidFill>
            <a:srgbClr val="99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18"/>
          <p:cNvSpPr txBox="1">
            <a:spLocks noGrp="1"/>
          </p:cNvSpPr>
          <p:nvPr>
            <p:ph type="title"/>
          </p:nvPr>
        </p:nvSpPr>
        <p:spPr>
          <a:xfrm>
            <a:off x="311700" y="814800"/>
            <a:ext cx="8571300" cy="942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434343"/>
              </a:buClr>
              <a:buSzPts val="3600"/>
              <a:buNone/>
              <a:defRPr>
                <a:solidFill>
                  <a:srgbClr val="434343"/>
                </a:solidFill>
              </a:defRPr>
            </a:lvl1pPr>
            <a:lvl2pPr lvl="1" algn="ctr">
              <a:lnSpc>
                <a:spcPct val="100000"/>
              </a:lnSpc>
              <a:spcBef>
                <a:spcPts val="0"/>
              </a:spcBef>
              <a:spcAft>
                <a:spcPts val="0"/>
              </a:spcAft>
              <a:buClr>
                <a:srgbClr val="434343"/>
              </a:buClr>
              <a:buSzPts val="3600"/>
              <a:buNone/>
              <a:defRPr>
                <a:solidFill>
                  <a:srgbClr val="434343"/>
                </a:solidFill>
              </a:defRPr>
            </a:lvl2pPr>
            <a:lvl3pPr lvl="2" algn="ctr">
              <a:lnSpc>
                <a:spcPct val="100000"/>
              </a:lnSpc>
              <a:spcBef>
                <a:spcPts val="0"/>
              </a:spcBef>
              <a:spcAft>
                <a:spcPts val="0"/>
              </a:spcAft>
              <a:buClr>
                <a:srgbClr val="434343"/>
              </a:buClr>
              <a:buSzPts val="3600"/>
              <a:buNone/>
              <a:defRPr>
                <a:solidFill>
                  <a:srgbClr val="434343"/>
                </a:solidFill>
              </a:defRPr>
            </a:lvl3pPr>
            <a:lvl4pPr lvl="3" algn="ctr">
              <a:lnSpc>
                <a:spcPct val="100000"/>
              </a:lnSpc>
              <a:spcBef>
                <a:spcPts val="0"/>
              </a:spcBef>
              <a:spcAft>
                <a:spcPts val="0"/>
              </a:spcAft>
              <a:buClr>
                <a:srgbClr val="434343"/>
              </a:buClr>
              <a:buSzPts val="3600"/>
              <a:buNone/>
              <a:defRPr>
                <a:solidFill>
                  <a:srgbClr val="434343"/>
                </a:solidFill>
              </a:defRPr>
            </a:lvl4pPr>
            <a:lvl5pPr lvl="4" algn="ctr">
              <a:lnSpc>
                <a:spcPct val="100000"/>
              </a:lnSpc>
              <a:spcBef>
                <a:spcPts val="0"/>
              </a:spcBef>
              <a:spcAft>
                <a:spcPts val="0"/>
              </a:spcAft>
              <a:buClr>
                <a:srgbClr val="434343"/>
              </a:buClr>
              <a:buSzPts val="3600"/>
              <a:buNone/>
              <a:defRPr>
                <a:solidFill>
                  <a:srgbClr val="434343"/>
                </a:solidFill>
              </a:defRPr>
            </a:lvl5pPr>
            <a:lvl6pPr lvl="5" algn="ctr">
              <a:lnSpc>
                <a:spcPct val="100000"/>
              </a:lnSpc>
              <a:spcBef>
                <a:spcPts val="0"/>
              </a:spcBef>
              <a:spcAft>
                <a:spcPts val="0"/>
              </a:spcAft>
              <a:buClr>
                <a:srgbClr val="434343"/>
              </a:buClr>
              <a:buSzPts val="3600"/>
              <a:buNone/>
              <a:defRPr>
                <a:solidFill>
                  <a:srgbClr val="434343"/>
                </a:solidFill>
              </a:defRPr>
            </a:lvl6pPr>
            <a:lvl7pPr lvl="6" algn="ctr">
              <a:lnSpc>
                <a:spcPct val="100000"/>
              </a:lnSpc>
              <a:spcBef>
                <a:spcPts val="0"/>
              </a:spcBef>
              <a:spcAft>
                <a:spcPts val="0"/>
              </a:spcAft>
              <a:buClr>
                <a:srgbClr val="434343"/>
              </a:buClr>
              <a:buSzPts val="3600"/>
              <a:buNone/>
              <a:defRPr>
                <a:solidFill>
                  <a:srgbClr val="434343"/>
                </a:solidFill>
              </a:defRPr>
            </a:lvl7pPr>
            <a:lvl8pPr lvl="7" algn="ctr">
              <a:lnSpc>
                <a:spcPct val="100000"/>
              </a:lnSpc>
              <a:spcBef>
                <a:spcPts val="0"/>
              </a:spcBef>
              <a:spcAft>
                <a:spcPts val="0"/>
              </a:spcAft>
              <a:buClr>
                <a:srgbClr val="434343"/>
              </a:buClr>
              <a:buSzPts val="3600"/>
              <a:buNone/>
              <a:defRPr>
                <a:solidFill>
                  <a:srgbClr val="434343"/>
                </a:solidFill>
              </a:defRPr>
            </a:lvl8pPr>
            <a:lvl9pPr lvl="8" algn="ctr">
              <a:lnSpc>
                <a:spcPct val="100000"/>
              </a:lnSpc>
              <a:spcBef>
                <a:spcPts val="0"/>
              </a:spcBef>
              <a:spcAft>
                <a:spcPts val="0"/>
              </a:spcAft>
              <a:buClr>
                <a:srgbClr val="434343"/>
              </a:buClr>
              <a:buSzPts val="3600"/>
              <a:buNone/>
              <a:defRPr>
                <a:solidFill>
                  <a:srgbClr val="434343"/>
                </a:solidFill>
              </a:defRPr>
            </a:lvl9pPr>
          </a:lstStyle>
          <a:p>
            <a:endParaRPr/>
          </a:p>
        </p:txBody>
      </p:sp>
      <p:sp>
        <p:nvSpPr>
          <p:cNvPr id="62" name="Google Shape;6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3"/>
        <p:cNvGrpSpPr/>
        <p:nvPr/>
      </p:nvGrpSpPr>
      <p:grpSpPr>
        <a:xfrm>
          <a:off x="0" y="0"/>
          <a:ext cx="0" cy="0"/>
          <a:chOff x="0" y="0"/>
          <a:chExt cx="0" cy="0"/>
        </a:xfrm>
      </p:grpSpPr>
      <p:sp>
        <p:nvSpPr>
          <p:cNvPr id="64" name="Google Shape;64;p24"/>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5" name="Google Shape;65;p24"/>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6" name="Google Shape;66;p24"/>
          <p:cNvSpPr txBox="1">
            <a:spLocks noGrp="1"/>
          </p:cNvSpPr>
          <p:nvPr>
            <p:ph type="title"/>
          </p:nvPr>
        </p:nvSpPr>
        <p:spPr>
          <a:xfrm>
            <a:off x="265500" y="1039675"/>
            <a:ext cx="4045200" cy="1675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7" name="Google Shape;67;p24"/>
          <p:cNvSpPr txBox="1">
            <a:spLocks noGrp="1"/>
          </p:cNvSpPr>
          <p:nvPr>
            <p:ph type="subTitle" idx="1"/>
          </p:nvPr>
        </p:nvSpPr>
        <p:spPr>
          <a:xfrm>
            <a:off x="265500" y="27268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8" name="Google Shape;68;p24"/>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1600"/>
              </a:spcBef>
              <a:spcAft>
                <a:spcPts val="0"/>
              </a:spcAft>
              <a:buClr>
                <a:schemeClr val="lt1"/>
              </a:buClr>
              <a:buSzPts val="1400"/>
              <a:buChar char="○"/>
              <a:defRPr>
                <a:solidFill>
                  <a:schemeClr val="lt1"/>
                </a:solidFill>
              </a:defRPr>
            </a:lvl2pPr>
            <a:lvl3pPr marL="1371600" lvl="2" indent="-317500" algn="l">
              <a:lnSpc>
                <a:spcPct val="115000"/>
              </a:lnSpc>
              <a:spcBef>
                <a:spcPts val="1600"/>
              </a:spcBef>
              <a:spcAft>
                <a:spcPts val="0"/>
              </a:spcAft>
              <a:buClr>
                <a:schemeClr val="lt1"/>
              </a:buClr>
              <a:buSzPts val="1400"/>
              <a:buChar char="■"/>
              <a:defRPr>
                <a:solidFill>
                  <a:schemeClr val="lt1"/>
                </a:solidFill>
              </a:defRPr>
            </a:lvl3pPr>
            <a:lvl4pPr marL="1828800" lvl="3" indent="-317500" algn="l">
              <a:lnSpc>
                <a:spcPct val="115000"/>
              </a:lnSpc>
              <a:spcBef>
                <a:spcPts val="1600"/>
              </a:spcBef>
              <a:spcAft>
                <a:spcPts val="0"/>
              </a:spcAft>
              <a:buClr>
                <a:schemeClr val="lt1"/>
              </a:buClr>
              <a:buSzPts val="1400"/>
              <a:buChar char="●"/>
              <a:defRPr>
                <a:solidFill>
                  <a:schemeClr val="lt1"/>
                </a:solidFill>
              </a:defRPr>
            </a:lvl4pPr>
            <a:lvl5pPr marL="2286000" lvl="4" indent="-317500" algn="l">
              <a:lnSpc>
                <a:spcPct val="115000"/>
              </a:lnSpc>
              <a:spcBef>
                <a:spcPts val="1600"/>
              </a:spcBef>
              <a:spcAft>
                <a:spcPts val="0"/>
              </a:spcAft>
              <a:buClr>
                <a:schemeClr val="lt1"/>
              </a:buClr>
              <a:buSzPts val="1400"/>
              <a:buChar char="○"/>
              <a:defRPr>
                <a:solidFill>
                  <a:schemeClr val="lt1"/>
                </a:solidFill>
              </a:defRPr>
            </a:lvl5pPr>
            <a:lvl6pPr marL="2743200" lvl="5" indent="-317500" algn="l">
              <a:lnSpc>
                <a:spcPct val="115000"/>
              </a:lnSpc>
              <a:spcBef>
                <a:spcPts val="1600"/>
              </a:spcBef>
              <a:spcAft>
                <a:spcPts val="0"/>
              </a:spcAft>
              <a:buClr>
                <a:schemeClr val="lt1"/>
              </a:buClr>
              <a:buSzPts val="1400"/>
              <a:buChar char="■"/>
              <a:defRPr>
                <a:solidFill>
                  <a:schemeClr val="lt1"/>
                </a:solidFill>
              </a:defRPr>
            </a:lvl6pPr>
            <a:lvl7pPr marL="3200400" lvl="6" indent="-317500" algn="l">
              <a:lnSpc>
                <a:spcPct val="115000"/>
              </a:lnSpc>
              <a:spcBef>
                <a:spcPts val="1600"/>
              </a:spcBef>
              <a:spcAft>
                <a:spcPts val="0"/>
              </a:spcAft>
              <a:buClr>
                <a:schemeClr val="lt1"/>
              </a:buClr>
              <a:buSzPts val="1400"/>
              <a:buChar char="●"/>
              <a:defRPr>
                <a:solidFill>
                  <a:schemeClr val="lt1"/>
                </a:solidFill>
              </a:defRPr>
            </a:lvl7pPr>
            <a:lvl8pPr marL="3657600" lvl="7" indent="-317500" algn="l">
              <a:lnSpc>
                <a:spcPct val="115000"/>
              </a:lnSpc>
              <a:spcBef>
                <a:spcPts val="1600"/>
              </a:spcBef>
              <a:spcAft>
                <a:spcPts val="0"/>
              </a:spcAft>
              <a:buClr>
                <a:schemeClr val="lt1"/>
              </a:buClr>
              <a:buSzPts val="1400"/>
              <a:buChar char="○"/>
              <a:defRPr>
                <a:solidFill>
                  <a:schemeClr val="lt1"/>
                </a:solidFill>
              </a:defRPr>
            </a:lvl8pPr>
            <a:lvl9pPr marL="4114800" lvl="8" indent="-317500" algn="l">
              <a:lnSpc>
                <a:spcPct val="115000"/>
              </a:lnSpc>
              <a:spcBef>
                <a:spcPts val="1600"/>
              </a:spcBef>
              <a:spcAft>
                <a:spcPts val="1600"/>
              </a:spcAft>
              <a:buClr>
                <a:schemeClr val="lt1"/>
              </a:buClr>
              <a:buSzPts val="1400"/>
              <a:buChar char="■"/>
              <a:defRPr>
                <a:solidFill>
                  <a:schemeClr val="lt1"/>
                </a:solidFill>
              </a:defRPr>
            </a:lvl9pPr>
          </a:lstStyle>
          <a:p>
            <a:endParaRPr/>
          </a:p>
        </p:txBody>
      </p:sp>
      <p:sp>
        <p:nvSpPr>
          <p:cNvPr id="69" name="Google Shape;69;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20"/>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72" name="Google Shape;72;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73"/>
        <p:cNvGrpSpPr/>
        <p:nvPr/>
      </p:nvGrpSpPr>
      <p:grpSpPr>
        <a:xfrm>
          <a:off x="0" y="0"/>
          <a:ext cx="0" cy="0"/>
          <a:chOff x="0" y="0"/>
          <a:chExt cx="0" cy="0"/>
        </a:xfrm>
      </p:grpSpPr>
      <p:sp>
        <p:nvSpPr>
          <p:cNvPr id="74" name="Google Shape;74;p68"/>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75" name="Google Shape;75;p68"/>
          <p:cNvSpPr txBox="1">
            <a:spLocks noGrp="1"/>
          </p:cNvSpPr>
          <p:nvPr>
            <p:ph type="body" idx="1"/>
          </p:nvPr>
        </p:nvSpPr>
        <p:spPr>
          <a:xfrm>
            <a:off x="381000" y="1058664"/>
            <a:ext cx="8382000" cy="1658147"/>
          </a:xfrm>
          <a:prstGeom prst="rect">
            <a:avLst/>
          </a:prstGeom>
          <a:noFill/>
          <a:ln>
            <a:noFill/>
          </a:ln>
        </p:spPr>
        <p:txBody>
          <a:bodyPr spcFirstLastPara="1" wrap="square" lIns="91425" tIns="91425" rIns="91425" bIns="91425" anchor="t" anchorCtr="0">
            <a:noAutofit/>
          </a:bodyPr>
          <a:lstStyle>
            <a:lvl1pPr marL="457200" lvl="0" indent="-342900" algn="l">
              <a:lnSpc>
                <a:spcPct val="90000"/>
              </a:lnSpc>
              <a:spcBef>
                <a:spcPts val="0"/>
              </a:spcBef>
              <a:spcAft>
                <a:spcPts val="0"/>
              </a:spcAft>
              <a:buSzPts val="1800"/>
              <a:buChar char="●"/>
              <a:defRPr/>
            </a:lvl1pPr>
            <a:lvl2pPr marL="914400" lvl="1" indent="-317500" algn="l">
              <a:lnSpc>
                <a:spcPct val="90000"/>
              </a:lnSpc>
              <a:spcBef>
                <a:spcPts val="1600"/>
              </a:spcBef>
              <a:spcAft>
                <a:spcPts val="0"/>
              </a:spcAft>
              <a:buSzPts val="1400"/>
              <a:buChar char="○"/>
              <a:defRPr/>
            </a:lvl2pPr>
            <a:lvl3pPr marL="1371600" lvl="2" indent="-317500" algn="l">
              <a:lnSpc>
                <a:spcPct val="90000"/>
              </a:lnSpc>
              <a:spcBef>
                <a:spcPts val="1600"/>
              </a:spcBef>
              <a:spcAft>
                <a:spcPts val="0"/>
              </a:spcAft>
              <a:buSzPts val="1400"/>
              <a:buChar char="■"/>
              <a:defRPr/>
            </a:lvl3pPr>
            <a:lvl4pPr marL="1828800" lvl="3" indent="-317500" algn="l">
              <a:lnSpc>
                <a:spcPct val="90000"/>
              </a:lnSpc>
              <a:spcBef>
                <a:spcPts val="1600"/>
              </a:spcBef>
              <a:spcAft>
                <a:spcPts val="0"/>
              </a:spcAft>
              <a:buSzPts val="1400"/>
              <a:buChar char="●"/>
              <a:defRPr/>
            </a:lvl4pPr>
            <a:lvl5pPr marL="2286000" lvl="4" indent="-317500" algn="l">
              <a:lnSpc>
                <a:spcPct val="90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theme" Target="../theme/theme2.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g9d9e7f130b_0_93"/>
          <p:cNvSpPr txBox="1">
            <a:spLocks noGrp="1"/>
          </p:cNvSpPr>
          <p:nvPr>
            <p:ph type="sldNum" idx="12"/>
          </p:nvPr>
        </p:nvSpPr>
        <p:spPr>
          <a:xfrm>
            <a:off x="8555875" y="4576450"/>
            <a:ext cx="435600" cy="435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1pPr>
            <a:lvl2pPr marL="0" marR="0" lvl="1" indent="0" algn="ctr"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2pPr>
            <a:lvl3pPr marL="0" marR="0" lvl="2" indent="0" algn="ctr"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3pPr>
            <a:lvl4pPr marL="0" marR="0" lvl="3" indent="0" algn="ctr"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4pPr>
            <a:lvl5pPr marL="0" marR="0" lvl="4" indent="0" algn="ctr"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5pPr>
            <a:lvl6pPr marL="0" marR="0" lvl="5" indent="0" algn="ctr"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6pPr>
            <a:lvl7pPr marL="0" marR="0" lvl="6" indent="0" algn="ctr"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7pPr>
            <a:lvl8pPr marL="0" marR="0" lvl="7" indent="0" algn="ctr"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8pPr>
            <a:lvl9pPr marL="0" marR="0" lvl="8" indent="0" algn="ctr"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
        <p:nvSpPr>
          <p:cNvPr id="7" name="Google Shape;7;g9d9e7f130b_0_93"/>
          <p:cNvSpPr txBox="1">
            <a:spLocks noGrp="1"/>
          </p:cNvSpPr>
          <p:nvPr>
            <p:ph type="title"/>
          </p:nvPr>
        </p:nvSpPr>
        <p:spPr>
          <a:xfrm>
            <a:off x="457200" y="1166125"/>
            <a:ext cx="5220300" cy="683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endParaRPr/>
          </a:p>
        </p:txBody>
      </p:sp>
      <p:sp>
        <p:nvSpPr>
          <p:cNvPr id="8" name="Google Shape;8;g9d9e7f130b_0_93"/>
          <p:cNvSpPr txBox="1">
            <a:spLocks noGrp="1"/>
          </p:cNvSpPr>
          <p:nvPr>
            <p:ph type="body" idx="1"/>
          </p:nvPr>
        </p:nvSpPr>
        <p:spPr>
          <a:xfrm>
            <a:off x="1069625" y="1958050"/>
            <a:ext cx="4608300" cy="26184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00000"/>
              </a:lnSpc>
              <a:spcBef>
                <a:spcPts val="60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1pPr>
            <a:lvl2pPr marL="914400" marR="0" lvl="1"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2pPr>
            <a:lvl3pPr marL="1371600" marR="0" lvl="2"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3pPr>
            <a:lvl4pPr marL="1828800" marR="0" lvl="3"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4pPr>
            <a:lvl5pPr marL="2286000" marR="0" lvl="4"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5pPr>
            <a:lvl6pPr marL="2743200" marR="0" lvl="5"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6pPr>
            <a:lvl7pPr marL="3200400" marR="0" lvl="6"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7pPr>
            <a:lvl8pPr marL="3657600" marR="0" lvl="7"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8pPr>
            <a:lvl9pPr marL="4114800" marR="0" lvl="8" indent="-330200" algn="l" rtl="0">
              <a:lnSpc>
                <a:spcPct val="100000"/>
              </a:lnSpc>
              <a:spcBef>
                <a:spcPts val="0"/>
              </a:spcBef>
              <a:spcAft>
                <a:spcPts val="0"/>
              </a:spcAft>
              <a:buClr>
                <a:srgbClr val="CCCCCC"/>
              </a:buClr>
              <a:buSzPts val="1600"/>
              <a:buFont typeface="Poppins Light"/>
              <a:buChar char="■"/>
              <a:defRPr sz="1600" b="0" i="0" u="none" strike="noStrike" cap="none">
                <a:solidFill>
                  <a:schemeClr val="dk1"/>
                </a:solidFill>
                <a:latin typeface="Poppins Light"/>
                <a:ea typeface="Poppins Light"/>
                <a:cs typeface="Poppins Light"/>
                <a:sym typeface="Poppins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434343"/>
              </a:buClr>
              <a:buSzPts val="3600"/>
              <a:buFont typeface="PT Sans Narrow"/>
              <a:buNone/>
              <a:defRPr sz="3600" b="1" i="0" u="none" strike="noStrike" cap="none">
                <a:solidFill>
                  <a:srgbClr val="434343"/>
                </a:solidFill>
                <a:latin typeface="PT Sans Narrow"/>
                <a:ea typeface="PT Sans Narrow"/>
                <a:cs typeface="PT Sans Narrow"/>
                <a:sym typeface="PT Sans Narrow"/>
              </a:defRPr>
            </a:lvl1pPr>
            <a:lvl2pPr marR="0" lvl="1" algn="l" rtl="0">
              <a:lnSpc>
                <a:spcPct val="100000"/>
              </a:lnSpc>
              <a:spcBef>
                <a:spcPts val="0"/>
              </a:spcBef>
              <a:spcAft>
                <a:spcPts val="0"/>
              </a:spcAft>
              <a:buClr>
                <a:srgbClr val="434343"/>
              </a:buClr>
              <a:buSzPts val="3600"/>
              <a:buFont typeface="PT Sans Narrow"/>
              <a:buNone/>
              <a:defRPr sz="3600" b="1" i="0" u="none" strike="noStrike" cap="none">
                <a:solidFill>
                  <a:srgbClr val="434343"/>
                </a:solidFill>
                <a:latin typeface="PT Sans Narrow"/>
                <a:ea typeface="PT Sans Narrow"/>
                <a:cs typeface="PT Sans Narrow"/>
                <a:sym typeface="PT Sans Narrow"/>
              </a:defRPr>
            </a:lvl2pPr>
            <a:lvl3pPr marR="0" lvl="2" algn="l" rtl="0">
              <a:lnSpc>
                <a:spcPct val="100000"/>
              </a:lnSpc>
              <a:spcBef>
                <a:spcPts val="0"/>
              </a:spcBef>
              <a:spcAft>
                <a:spcPts val="0"/>
              </a:spcAft>
              <a:buClr>
                <a:srgbClr val="434343"/>
              </a:buClr>
              <a:buSzPts val="3600"/>
              <a:buFont typeface="PT Sans Narrow"/>
              <a:buNone/>
              <a:defRPr sz="3600" b="1" i="0" u="none" strike="noStrike" cap="none">
                <a:solidFill>
                  <a:srgbClr val="434343"/>
                </a:solidFill>
                <a:latin typeface="PT Sans Narrow"/>
                <a:ea typeface="PT Sans Narrow"/>
                <a:cs typeface="PT Sans Narrow"/>
                <a:sym typeface="PT Sans Narrow"/>
              </a:defRPr>
            </a:lvl3pPr>
            <a:lvl4pPr marR="0" lvl="3" algn="l" rtl="0">
              <a:lnSpc>
                <a:spcPct val="100000"/>
              </a:lnSpc>
              <a:spcBef>
                <a:spcPts val="0"/>
              </a:spcBef>
              <a:spcAft>
                <a:spcPts val="0"/>
              </a:spcAft>
              <a:buClr>
                <a:srgbClr val="434343"/>
              </a:buClr>
              <a:buSzPts val="3600"/>
              <a:buFont typeface="PT Sans Narrow"/>
              <a:buNone/>
              <a:defRPr sz="3600" b="1" i="0" u="none" strike="noStrike" cap="none">
                <a:solidFill>
                  <a:srgbClr val="434343"/>
                </a:solidFill>
                <a:latin typeface="PT Sans Narrow"/>
                <a:ea typeface="PT Sans Narrow"/>
                <a:cs typeface="PT Sans Narrow"/>
                <a:sym typeface="PT Sans Narrow"/>
              </a:defRPr>
            </a:lvl4pPr>
            <a:lvl5pPr marR="0" lvl="4" algn="l" rtl="0">
              <a:lnSpc>
                <a:spcPct val="100000"/>
              </a:lnSpc>
              <a:spcBef>
                <a:spcPts val="0"/>
              </a:spcBef>
              <a:spcAft>
                <a:spcPts val="0"/>
              </a:spcAft>
              <a:buClr>
                <a:srgbClr val="434343"/>
              </a:buClr>
              <a:buSzPts val="3600"/>
              <a:buFont typeface="PT Sans Narrow"/>
              <a:buNone/>
              <a:defRPr sz="3600" b="1" i="0" u="none" strike="noStrike" cap="none">
                <a:solidFill>
                  <a:srgbClr val="434343"/>
                </a:solidFill>
                <a:latin typeface="PT Sans Narrow"/>
                <a:ea typeface="PT Sans Narrow"/>
                <a:cs typeface="PT Sans Narrow"/>
                <a:sym typeface="PT Sans Narrow"/>
              </a:defRPr>
            </a:lvl5pPr>
            <a:lvl6pPr marR="0" lvl="5" algn="l" rtl="0">
              <a:lnSpc>
                <a:spcPct val="100000"/>
              </a:lnSpc>
              <a:spcBef>
                <a:spcPts val="0"/>
              </a:spcBef>
              <a:spcAft>
                <a:spcPts val="0"/>
              </a:spcAft>
              <a:buClr>
                <a:srgbClr val="434343"/>
              </a:buClr>
              <a:buSzPts val="3600"/>
              <a:buFont typeface="PT Sans Narrow"/>
              <a:buNone/>
              <a:defRPr sz="3600" b="1" i="0" u="none" strike="noStrike" cap="none">
                <a:solidFill>
                  <a:srgbClr val="434343"/>
                </a:solidFill>
                <a:latin typeface="PT Sans Narrow"/>
                <a:ea typeface="PT Sans Narrow"/>
                <a:cs typeface="PT Sans Narrow"/>
                <a:sym typeface="PT Sans Narrow"/>
              </a:defRPr>
            </a:lvl6pPr>
            <a:lvl7pPr marR="0" lvl="6" algn="l" rtl="0">
              <a:lnSpc>
                <a:spcPct val="100000"/>
              </a:lnSpc>
              <a:spcBef>
                <a:spcPts val="0"/>
              </a:spcBef>
              <a:spcAft>
                <a:spcPts val="0"/>
              </a:spcAft>
              <a:buClr>
                <a:srgbClr val="434343"/>
              </a:buClr>
              <a:buSzPts val="3600"/>
              <a:buFont typeface="PT Sans Narrow"/>
              <a:buNone/>
              <a:defRPr sz="3600" b="1" i="0" u="none" strike="noStrike" cap="none">
                <a:solidFill>
                  <a:srgbClr val="434343"/>
                </a:solidFill>
                <a:latin typeface="PT Sans Narrow"/>
                <a:ea typeface="PT Sans Narrow"/>
                <a:cs typeface="PT Sans Narrow"/>
                <a:sym typeface="PT Sans Narrow"/>
              </a:defRPr>
            </a:lvl7pPr>
            <a:lvl8pPr marR="0" lvl="7" algn="l" rtl="0">
              <a:lnSpc>
                <a:spcPct val="100000"/>
              </a:lnSpc>
              <a:spcBef>
                <a:spcPts val="0"/>
              </a:spcBef>
              <a:spcAft>
                <a:spcPts val="0"/>
              </a:spcAft>
              <a:buClr>
                <a:srgbClr val="434343"/>
              </a:buClr>
              <a:buSzPts val="3600"/>
              <a:buFont typeface="PT Sans Narrow"/>
              <a:buNone/>
              <a:defRPr sz="3600" b="1" i="0" u="none" strike="noStrike" cap="none">
                <a:solidFill>
                  <a:srgbClr val="434343"/>
                </a:solidFill>
                <a:latin typeface="PT Sans Narrow"/>
                <a:ea typeface="PT Sans Narrow"/>
                <a:cs typeface="PT Sans Narrow"/>
                <a:sym typeface="PT Sans Narrow"/>
              </a:defRPr>
            </a:lvl8pPr>
            <a:lvl9pPr marR="0" lvl="8" algn="l" rtl="0">
              <a:lnSpc>
                <a:spcPct val="100000"/>
              </a:lnSpc>
              <a:spcBef>
                <a:spcPts val="0"/>
              </a:spcBef>
              <a:spcAft>
                <a:spcPts val="0"/>
              </a:spcAft>
              <a:buClr>
                <a:srgbClr val="434343"/>
              </a:buClr>
              <a:buSzPts val="3600"/>
              <a:buFont typeface="PT Sans Narrow"/>
              <a:buNone/>
              <a:defRPr sz="3600" b="1" i="0" u="none" strike="noStrike" cap="none">
                <a:solidFill>
                  <a:srgbClr val="434343"/>
                </a:solidFill>
                <a:latin typeface="PT Sans Narrow"/>
                <a:ea typeface="PT Sans Narrow"/>
                <a:cs typeface="PT Sans Narrow"/>
                <a:sym typeface="PT Sans Narrow"/>
              </a:defRPr>
            </a:lvl9pPr>
          </a:lstStyle>
          <a:p>
            <a:endParaRPr/>
          </a:p>
        </p:txBody>
      </p:sp>
      <p:sp>
        <p:nvSpPr>
          <p:cNvPr id="57" name="Google Shape;57;p14"/>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Open Sans"/>
              <a:buChar char="●"/>
              <a:defRPr sz="1800" b="0" i="0" u="none" strike="noStrike" cap="none">
                <a:solidFill>
                  <a:srgbClr val="000000"/>
                </a:solidFill>
                <a:latin typeface="Open Sans"/>
                <a:ea typeface="Open Sans"/>
                <a:cs typeface="Open Sans"/>
                <a:sym typeface="Open Sans"/>
              </a:defRPr>
            </a:lvl1pPr>
            <a:lvl2pPr marL="914400" marR="0" lvl="1" indent="-317500" algn="l" rtl="0">
              <a:lnSpc>
                <a:spcPct val="115000"/>
              </a:lnSpc>
              <a:spcBef>
                <a:spcPts val="160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2pPr>
            <a:lvl3pPr marL="1371600" marR="0" lvl="2" indent="-317500" algn="l" rtl="0">
              <a:lnSpc>
                <a:spcPct val="115000"/>
              </a:lnSpc>
              <a:spcBef>
                <a:spcPts val="160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3pPr>
            <a:lvl4pPr marL="1828800" marR="0" lvl="3" indent="-317500" algn="l" rtl="0">
              <a:lnSpc>
                <a:spcPct val="115000"/>
              </a:lnSpc>
              <a:spcBef>
                <a:spcPts val="160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4pPr>
            <a:lvl5pPr marL="2286000" marR="0" lvl="4" indent="-317500" algn="l" rtl="0">
              <a:lnSpc>
                <a:spcPct val="115000"/>
              </a:lnSpc>
              <a:spcBef>
                <a:spcPts val="160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5pPr>
            <a:lvl6pPr marL="2743200" marR="0" lvl="5" indent="-317500" algn="l" rtl="0">
              <a:lnSpc>
                <a:spcPct val="115000"/>
              </a:lnSpc>
              <a:spcBef>
                <a:spcPts val="160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6pPr>
            <a:lvl7pPr marL="3200400" marR="0" lvl="6" indent="-317500" algn="l" rtl="0">
              <a:lnSpc>
                <a:spcPct val="115000"/>
              </a:lnSpc>
              <a:spcBef>
                <a:spcPts val="160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7pPr>
            <a:lvl8pPr marL="3657600" marR="0" lvl="7" indent="-317500" algn="l" rtl="0">
              <a:lnSpc>
                <a:spcPct val="115000"/>
              </a:lnSpc>
              <a:spcBef>
                <a:spcPts val="160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9pPr>
          </a:lstStyle>
          <a:p>
            <a:endParaRPr/>
          </a:p>
        </p:txBody>
      </p:sp>
      <p:sp>
        <p:nvSpPr>
          <p:cNvPr id="58" name="Google Shape;58;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75" r:id="rId21"/>
    <p:sldLayoutId id="214748367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9.xml"/><Relationship Id="rId7" Type="http://schemas.openxmlformats.org/officeDocument/2006/relationships/image" Target="../media/image20.png"/><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9.png"/><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25.png"/><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24.png"/><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16.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8" Type="http://schemas.openxmlformats.org/officeDocument/2006/relationships/hyperlink" Target="https://www.teachingchannel.com/" TargetMode="External"/><Relationship Id="rId13" Type="http://schemas.openxmlformats.org/officeDocument/2006/relationships/hyperlink" Target="https://www.amazon.com/Classroom-Management-Elementary-Teachers-MyEducationLab/dp/0205616119" TargetMode="External"/><Relationship Id="rId3" Type="http://schemas.openxmlformats.org/officeDocument/2006/relationships/hyperlink" Target="https://iris.peabody.vanderbilt.edu/module/beh1/" TargetMode="External"/><Relationship Id="rId7" Type="http://schemas.openxmlformats.org/officeDocument/2006/relationships/hyperlink" Target="https://iris.peabody.vanderbilt.edu/mcontent/activity-behavior-game-introduction/" TargetMode="External"/><Relationship Id="rId12" Type="http://schemas.openxmlformats.org/officeDocument/2006/relationships/hyperlink" Target="https://www.amazon.com/Keys-Classroom-Management-Glenn-Latham/dp/B004RGSIJI" TargetMode="External"/><Relationship Id="rId2" Type="http://schemas.openxmlformats.org/officeDocument/2006/relationships/notesSlide" Target="../notesSlides/notesSlide49.xml"/><Relationship Id="rId1" Type="http://schemas.openxmlformats.org/officeDocument/2006/relationships/slideLayout" Target="../slideLayouts/slideLayout16.xml"/><Relationship Id="rId6" Type="http://schemas.openxmlformats.org/officeDocument/2006/relationships/hyperlink" Target="https://iris.peabody.vanderbilt.edu/wp-content/uploads/pdf_case_studies/ics_effrmarr_elementary.pdf" TargetMode="External"/><Relationship Id="rId11" Type="http://schemas.openxmlformats.org/officeDocument/2006/relationships/hyperlink" Target="https://www.amazon.com/Classroom-Management-Education-Loose-Leaf-Measurements/dp/0134027302/ref=pd_sbs_14_1/141-0256159-3084507?_encoding=UTF8&amp;pd_rd_i=0134027302&amp;pd_rd_r=f011b70e-d77c-4b02-a564-d1d73e572494&amp;pd_rd_w=idtmA&amp;pd_rd_wg=4Vsqh&amp;pf_rd_p=12b8d3e2-e203-4b23-a8bc-68a7d2806477&amp;pf_rd_r=PKBVVVH4GJQRMJ1R8TNN&amp;psc=1&amp;refRID=PKBVVVH4GJQRMJ1R8TNN" TargetMode="External"/><Relationship Id="rId5" Type="http://schemas.openxmlformats.org/officeDocument/2006/relationships/hyperlink" Target="https://iris.peabody.vanderbilt.edu/wp-content/uploads/pdf_case_studies/ics_norms.pdf" TargetMode="External"/><Relationship Id="rId10" Type="http://schemas.openxmlformats.org/officeDocument/2006/relationships/hyperlink" Target="https://learn.teachingchannel.com/video/improve-transition-time-management?fd=1" TargetMode="External"/><Relationship Id="rId4" Type="http://schemas.openxmlformats.org/officeDocument/2006/relationships/hyperlink" Target="https://iris.peabody.vanderbilt.edu/module/ecbm/" TargetMode="External"/><Relationship Id="rId9" Type="http://schemas.openxmlformats.org/officeDocument/2006/relationships/hyperlink" Target="https://learn.teachingchannel.com/video/new-teacher-classroom-management" TargetMode="External"/><Relationship Id="rId1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hyperlink" Target="mailto:mmarchan@umn.edu" TargetMode="External"/><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hyperlink" Target="mailto:Exploring%20IRIS%20Center%20Modul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9d9e7f130b_0_82" descr="Drawing of Pencil" title="Classroom Management Toolset"/>
          <p:cNvSpPr txBox="1">
            <a:spLocks noGrp="1"/>
          </p:cNvSpPr>
          <p:nvPr>
            <p:ph type="ctrTitle"/>
          </p:nvPr>
        </p:nvSpPr>
        <p:spPr>
          <a:xfrm>
            <a:off x="-355761" y="1564235"/>
            <a:ext cx="9875400" cy="3785191"/>
          </a:xfrm>
          <a:prstGeom prst="rect">
            <a:avLst/>
          </a:prstGeom>
          <a:noFill/>
          <a:ln>
            <a:noFill/>
          </a:ln>
          <a:effectLst>
            <a:outerShdw blurRad="85725" dist="19050" dir="5400000" algn="bl" rotWithShape="0">
              <a:srgbClr val="000000">
                <a:alpha val="9411"/>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200"/>
              <a:buNone/>
            </a:pPr>
            <a:r>
              <a:rPr lang="en" sz="4400" dirty="0">
                <a:solidFill>
                  <a:srgbClr val="D07375"/>
                </a:solidFill>
                <a:latin typeface="Short Stack"/>
                <a:ea typeface="Short Stack"/>
                <a:cs typeface="Short Stack"/>
                <a:sym typeface="Short Stack"/>
              </a:rPr>
              <a:t>Classroom Management Toolset:  </a:t>
            </a:r>
            <a:r>
              <a:rPr lang="en" sz="4800" dirty="0">
                <a:solidFill>
                  <a:srgbClr val="D07375"/>
                </a:solidFill>
                <a:latin typeface="Short Stack"/>
                <a:ea typeface="Short Stack"/>
                <a:cs typeface="Short Stack"/>
                <a:sym typeface="Short Stack"/>
              </a:rPr>
              <a:t/>
            </a:r>
            <a:br>
              <a:rPr lang="en" sz="4800" dirty="0">
                <a:solidFill>
                  <a:srgbClr val="D07375"/>
                </a:solidFill>
                <a:latin typeface="Short Stack"/>
                <a:ea typeface="Short Stack"/>
                <a:cs typeface="Short Stack"/>
                <a:sym typeface="Short Stack"/>
              </a:rPr>
            </a:br>
            <a:r>
              <a:rPr lang="en" sz="3600" dirty="0">
                <a:solidFill>
                  <a:srgbClr val="D07375"/>
                </a:solidFill>
                <a:latin typeface="Short Stack"/>
                <a:ea typeface="Short Stack"/>
                <a:cs typeface="Short Stack"/>
                <a:sym typeface="Short Stack"/>
              </a:rPr>
              <a:t>Proactive, Praise, &amp; Relationships</a:t>
            </a:r>
            <a:r>
              <a:rPr lang="en" sz="3600" dirty="0">
                <a:solidFill>
                  <a:schemeClr val="lt1"/>
                </a:solidFill>
                <a:latin typeface="Short Stack"/>
                <a:ea typeface="Short Stack"/>
                <a:cs typeface="Short Stack"/>
                <a:sym typeface="Short Stack"/>
              </a:rPr>
              <a:t/>
            </a:r>
            <a:br>
              <a:rPr lang="en" sz="3600" dirty="0">
                <a:solidFill>
                  <a:schemeClr val="lt1"/>
                </a:solidFill>
                <a:latin typeface="Short Stack"/>
                <a:ea typeface="Short Stack"/>
                <a:cs typeface="Short Stack"/>
                <a:sym typeface="Short Stack"/>
              </a:rPr>
            </a:br>
            <a:r>
              <a:rPr lang="en" sz="2400" dirty="0">
                <a:solidFill>
                  <a:schemeClr val="lt1"/>
                </a:solidFill>
                <a:latin typeface="Short Stack"/>
                <a:ea typeface="Short Stack"/>
                <a:cs typeface="Short Stack"/>
                <a:sym typeface="Short Stack"/>
              </a:rPr>
              <a:t>MN PBIS</a:t>
            </a:r>
            <a:br>
              <a:rPr lang="en" sz="2400" dirty="0">
                <a:solidFill>
                  <a:schemeClr val="lt1"/>
                </a:solidFill>
                <a:latin typeface="Short Stack"/>
                <a:ea typeface="Short Stack"/>
                <a:cs typeface="Short Stack"/>
                <a:sym typeface="Short Stack"/>
              </a:rPr>
            </a:br>
            <a:r>
              <a:rPr lang="en" sz="2400" dirty="0">
                <a:solidFill>
                  <a:schemeClr val="lt1"/>
                </a:solidFill>
                <a:latin typeface="Short Stack"/>
                <a:ea typeface="Short Stack"/>
                <a:cs typeface="Short Stack"/>
                <a:sym typeface="Short Stack"/>
              </a:rPr>
              <a:t>Summer Institute 2021</a:t>
            </a:r>
            <a:br>
              <a:rPr lang="en" sz="2400" dirty="0">
                <a:solidFill>
                  <a:schemeClr val="lt1"/>
                </a:solidFill>
                <a:latin typeface="Short Stack"/>
                <a:ea typeface="Short Stack"/>
                <a:cs typeface="Short Stack"/>
                <a:sym typeface="Short Stack"/>
              </a:rPr>
            </a:br>
            <a:r>
              <a:rPr lang="en" sz="2000" dirty="0">
                <a:solidFill>
                  <a:srgbClr val="F2F2F2"/>
                </a:solidFill>
                <a:latin typeface="Short Stack"/>
                <a:ea typeface="Short Stack"/>
                <a:cs typeface="Short Stack"/>
                <a:sym typeface="Short Stack"/>
              </a:rPr>
              <a:t>Michelle Marchant-Wood, PhD.</a:t>
            </a:r>
            <a:br>
              <a:rPr lang="en" sz="2000" dirty="0">
                <a:solidFill>
                  <a:srgbClr val="F2F2F2"/>
                </a:solidFill>
                <a:latin typeface="Short Stack"/>
                <a:ea typeface="Short Stack"/>
                <a:cs typeface="Short Stack"/>
                <a:sym typeface="Short Stack"/>
              </a:rPr>
            </a:br>
            <a:r>
              <a:rPr lang="en" sz="2000" dirty="0">
                <a:solidFill>
                  <a:srgbClr val="F2F2F2"/>
                </a:solidFill>
                <a:latin typeface="Short Stack"/>
                <a:ea typeface="Short Stack"/>
                <a:cs typeface="Short Stack"/>
                <a:sym typeface="Short Stack"/>
              </a:rPr>
              <a:t>University of Minnesota</a:t>
            </a:r>
            <a:endParaRPr sz="2000" dirty="0">
              <a:solidFill>
                <a:srgbClr val="F2F2F2"/>
              </a:solidFill>
              <a:latin typeface="Short Stack"/>
              <a:ea typeface="Short Stack"/>
              <a:cs typeface="Short Stack"/>
              <a:sym typeface="Short Stack"/>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9"/>
          <p:cNvSpPr txBox="1">
            <a:spLocks noGrp="1"/>
          </p:cNvSpPr>
          <p:nvPr>
            <p:ph type="title"/>
          </p:nvPr>
        </p:nvSpPr>
        <p:spPr>
          <a:xfrm>
            <a:off x="685800" y="457200"/>
            <a:ext cx="7772400" cy="8572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sz="4800" dirty="0">
                <a:latin typeface="Short Stack"/>
                <a:ea typeface="Short Stack"/>
                <a:cs typeface="Short Stack"/>
                <a:sym typeface="Short Stack"/>
              </a:rPr>
              <a:t>CYCLE of </a:t>
            </a:r>
            <a:r>
              <a:rPr lang="en" sz="4800" dirty="0" smtClean="0">
                <a:latin typeface="Short Stack"/>
                <a:ea typeface="Short Stack"/>
                <a:cs typeface="Short Stack"/>
                <a:sym typeface="Short Stack"/>
              </a:rPr>
              <a:t>PUNISHMENT </a:t>
            </a:r>
            <a:r>
              <a:rPr lang="en" sz="1000" dirty="0" smtClean="0">
                <a:latin typeface="Short Stack"/>
                <a:ea typeface="Short Stack"/>
                <a:cs typeface="Short Stack"/>
                <a:sym typeface="Short Stack"/>
              </a:rPr>
              <a:t>2</a:t>
            </a:r>
            <a:endParaRPr dirty="0"/>
          </a:p>
        </p:txBody>
      </p:sp>
      <p:pic>
        <p:nvPicPr>
          <p:cNvPr id="292" name="Google Shape;292;p9" descr="Picture of chalkboard" title="Cycle of Punishment "/>
          <p:cNvPicPr preferRelativeResize="0"/>
          <p:nvPr/>
        </p:nvPicPr>
        <p:blipFill rotWithShape="1">
          <a:blip r:embed="rId3">
            <a:alphaModFix/>
          </a:blip>
          <a:srcRect/>
          <a:stretch/>
        </p:blipFill>
        <p:spPr>
          <a:xfrm>
            <a:off x="1314450" y="1685925"/>
            <a:ext cx="3086100" cy="2314575"/>
          </a:xfrm>
          <a:prstGeom prst="roundRect">
            <a:avLst>
              <a:gd name="adj" fmla="val 11111"/>
            </a:avLst>
          </a:prstGeom>
          <a:noFill/>
          <a:ln w="190500" cap="rnd" cmpd="sng">
            <a:solidFill>
              <a:srgbClr val="C8C6BD"/>
            </a:solidFill>
            <a:prstDash val="solid"/>
            <a:round/>
            <a:headEnd type="none" w="sm" len="sm"/>
            <a:tailEnd type="none" w="sm" len="sm"/>
          </a:ln>
          <a:effectLst>
            <a:outerShdw blurRad="101600" dist="50800" dir="7200000" algn="tl" rotWithShape="0">
              <a:srgbClr val="000000">
                <a:alpha val="44705"/>
              </a:srgbClr>
            </a:outerShdw>
          </a:effectLst>
        </p:spPr>
      </p:pic>
      <p:sp>
        <p:nvSpPr>
          <p:cNvPr id="291" name="Google Shape;291;p9"/>
          <p:cNvSpPr txBox="1">
            <a:spLocks noGrp="1"/>
          </p:cNvSpPr>
          <p:nvPr>
            <p:ph type="body" idx="1"/>
          </p:nvPr>
        </p:nvSpPr>
        <p:spPr>
          <a:xfrm>
            <a:off x="4572000" y="1573618"/>
            <a:ext cx="4466492" cy="3042344"/>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sz="2000" b="1">
                <a:solidFill>
                  <a:srgbClr val="0070C0"/>
                </a:solidFill>
                <a:latin typeface="Arial"/>
                <a:ea typeface="Arial"/>
                <a:cs typeface="Arial"/>
                <a:sym typeface="Arial"/>
              </a:rPr>
              <a:t>Communicates “should not”</a:t>
            </a:r>
            <a:endParaRPr sz="2000" b="1">
              <a:solidFill>
                <a:srgbClr val="0070C0"/>
              </a:solidFill>
              <a:latin typeface="Arial"/>
              <a:ea typeface="Arial"/>
              <a:cs typeface="Arial"/>
              <a:sym typeface="Arial"/>
            </a:endParaRPr>
          </a:p>
          <a:p>
            <a:pPr marL="457200" lvl="0" indent="-342900" algn="l" rtl="0">
              <a:lnSpc>
                <a:spcPct val="115000"/>
              </a:lnSpc>
              <a:spcBef>
                <a:spcPts val="0"/>
              </a:spcBef>
              <a:spcAft>
                <a:spcPts val="0"/>
              </a:spcAft>
              <a:buSzPts val="1800"/>
              <a:buChar char="●"/>
            </a:pPr>
            <a:r>
              <a:rPr lang="en" sz="2000" b="1">
                <a:solidFill>
                  <a:srgbClr val="0070C0"/>
                </a:solidFill>
                <a:latin typeface="Arial"/>
                <a:ea typeface="Arial"/>
                <a:cs typeface="Arial"/>
                <a:sym typeface="Arial"/>
              </a:rPr>
              <a:t>Does not communicate “should”</a:t>
            </a:r>
            <a:endParaRPr sz="2000" b="1">
              <a:solidFill>
                <a:srgbClr val="0070C0"/>
              </a:solidFill>
              <a:latin typeface="Arial"/>
              <a:ea typeface="Arial"/>
              <a:cs typeface="Arial"/>
              <a:sym typeface="Arial"/>
            </a:endParaRPr>
          </a:p>
          <a:p>
            <a:pPr marL="457200" lvl="0" indent="-342900" algn="l" rtl="0">
              <a:lnSpc>
                <a:spcPct val="115000"/>
              </a:lnSpc>
              <a:spcBef>
                <a:spcPts val="0"/>
              </a:spcBef>
              <a:spcAft>
                <a:spcPts val="0"/>
              </a:spcAft>
              <a:buSzPts val="1800"/>
              <a:buChar char="●"/>
            </a:pPr>
            <a:r>
              <a:rPr lang="en" sz="2000" b="1">
                <a:solidFill>
                  <a:srgbClr val="0070C0"/>
                </a:solidFill>
                <a:latin typeface="Arial"/>
                <a:ea typeface="Arial"/>
                <a:cs typeface="Arial"/>
                <a:sym typeface="Arial"/>
              </a:rPr>
              <a:t>Short-term</a:t>
            </a:r>
            <a:endParaRPr/>
          </a:p>
          <a:p>
            <a:pPr marL="457200" lvl="0" indent="-342900" algn="l" rtl="0">
              <a:lnSpc>
                <a:spcPct val="115000"/>
              </a:lnSpc>
              <a:spcBef>
                <a:spcPts val="0"/>
              </a:spcBef>
              <a:spcAft>
                <a:spcPts val="0"/>
              </a:spcAft>
              <a:buSzPts val="1800"/>
              <a:buChar char="●"/>
            </a:pPr>
            <a:r>
              <a:rPr lang="en" sz="2000" b="1">
                <a:solidFill>
                  <a:srgbClr val="0070C0"/>
                </a:solidFill>
                <a:latin typeface="Arial"/>
                <a:ea typeface="Arial"/>
                <a:cs typeface="Arial"/>
                <a:sym typeface="Arial"/>
              </a:rPr>
              <a:t>Sets stage for violence, vandalism, &amp; escape</a:t>
            </a:r>
            <a:endParaRPr/>
          </a:p>
          <a:p>
            <a:pPr marL="457200" lvl="0" indent="-342900" algn="l" rtl="0">
              <a:lnSpc>
                <a:spcPct val="115000"/>
              </a:lnSpc>
              <a:spcBef>
                <a:spcPts val="0"/>
              </a:spcBef>
              <a:spcAft>
                <a:spcPts val="0"/>
              </a:spcAft>
              <a:buSzPts val="1800"/>
              <a:buChar char="●"/>
            </a:pPr>
            <a:r>
              <a:rPr lang="en" sz="2000" b="1">
                <a:solidFill>
                  <a:srgbClr val="0070C0"/>
                </a:solidFill>
                <a:latin typeface="Arial"/>
                <a:ea typeface="Arial"/>
                <a:cs typeface="Arial"/>
                <a:sym typeface="Arial"/>
              </a:rPr>
              <a:t>Never addresses real  problems</a:t>
            </a:r>
            <a:endParaRPr/>
          </a:p>
        </p:txBody>
      </p:sp>
      <p:pic>
        <p:nvPicPr>
          <p:cNvPr id="293" name="Google Shape;293;p9" descr="Picture of chalkboard" title="Cycle of Punishment "/>
          <p:cNvPicPr preferRelativeResize="0"/>
          <p:nvPr/>
        </p:nvPicPr>
        <p:blipFill rotWithShape="1">
          <a:blip r:embed="rId4">
            <a:alphaModFix/>
          </a:blip>
          <a:srcRect/>
          <a:stretch/>
        </p:blipFill>
        <p:spPr>
          <a:xfrm>
            <a:off x="1314450" y="1685925"/>
            <a:ext cx="3086100" cy="2314575"/>
          </a:xfrm>
          <a:prstGeom prst="roundRect">
            <a:avLst>
              <a:gd name="adj" fmla="val 11111"/>
            </a:avLst>
          </a:prstGeom>
          <a:noFill/>
          <a:ln w="190500" cap="rnd" cmpd="sng">
            <a:solidFill>
              <a:srgbClr val="C8C6BD"/>
            </a:solidFill>
            <a:prstDash val="solid"/>
            <a:round/>
            <a:headEnd type="none" w="sm" len="sm"/>
            <a:tailEnd type="none" w="sm" len="sm"/>
          </a:ln>
          <a:effectLst>
            <a:outerShdw blurRad="101600" dist="50800" dir="7200000" algn="tl" rotWithShape="0">
              <a:srgbClr val="000000">
                <a:alpha val="44705"/>
              </a:srgb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1">
                                            <p:txEl>
                                              <p:pRg st="0" end="0"/>
                                            </p:txEl>
                                          </p:spTgt>
                                        </p:tgtEl>
                                        <p:attrNameLst>
                                          <p:attrName>style.visibility</p:attrName>
                                        </p:attrNameLst>
                                      </p:cBhvr>
                                      <p:to>
                                        <p:strVal val="visible"/>
                                      </p:to>
                                    </p:set>
                                    <p:animEffect transition="in" filter="fade">
                                      <p:cBhvr>
                                        <p:cTn id="7" dur="500"/>
                                        <p:tgtEl>
                                          <p:spTgt spid="2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1">
                                            <p:txEl>
                                              <p:pRg st="1" end="1"/>
                                            </p:txEl>
                                          </p:spTgt>
                                        </p:tgtEl>
                                        <p:attrNameLst>
                                          <p:attrName>style.visibility</p:attrName>
                                        </p:attrNameLst>
                                      </p:cBhvr>
                                      <p:to>
                                        <p:strVal val="visible"/>
                                      </p:to>
                                    </p:set>
                                    <p:animEffect transition="in" filter="fade">
                                      <p:cBhvr>
                                        <p:cTn id="12" dur="500"/>
                                        <p:tgtEl>
                                          <p:spTgt spid="2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1">
                                            <p:txEl>
                                              <p:pRg st="2" end="2"/>
                                            </p:txEl>
                                          </p:spTgt>
                                        </p:tgtEl>
                                        <p:attrNameLst>
                                          <p:attrName>style.visibility</p:attrName>
                                        </p:attrNameLst>
                                      </p:cBhvr>
                                      <p:to>
                                        <p:strVal val="visible"/>
                                      </p:to>
                                    </p:set>
                                    <p:animEffect transition="in" filter="fade">
                                      <p:cBhvr>
                                        <p:cTn id="17" dur="500"/>
                                        <p:tgtEl>
                                          <p:spTgt spid="2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1">
                                            <p:txEl>
                                              <p:pRg st="3" end="3"/>
                                            </p:txEl>
                                          </p:spTgt>
                                        </p:tgtEl>
                                        <p:attrNameLst>
                                          <p:attrName>style.visibility</p:attrName>
                                        </p:attrNameLst>
                                      </p:cBhvr>
                                      <p:to>
                                        <p:strVal val="visible"/>
                                      </p:to>
                                    </p:set>
                                    <p:animEffect transition="in" filter="fade">
                                      <p:cBhvr>
                                        <p:cTn id="22" dur="500"/>
                                        <p:tgtEl>
                                          <p:spTgt spid="29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1">
                                            <p:txEl>
                                              <p:pRg st="4" end="4"/>
                                            </p:txEl>
                                          </p:spTgt>
                                        </p:tgtEl>
                                        <p:attrNameLst>
                                          <p:attrName>style.visibility</p:attrName>
                                        </p:attrNameLst>
                                      </p:cBhvr>
                                      <p:to>
                                        <p:strVal val="visible"/>
                                      </p:to>
                                    </p:set>
                                    <p:animEffect transition="in" filter="fade">
                                      <p:cBhvr>
                                        <p:cTn id="27" dur="500"/>
                                        <p:tgtEl>
                                          <p:spTgt spid="291">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92"/>
                                        </p:tgtEl>
                                        <p:attrNameLst>
                                          <p:attrName>style.visibility</p:attrName>
                                        </p:attrNameLst>
                                      </p:cBhvr>
                                      <p:to>
                                        <p:strVal val="visible"/>
                                      </p:to>
                                    </p:set>
                                    <p:animEffect transition="in" filter="fade">
                                      <p:cBhvr>
                                        <p:cTn id="30" dur="500"/>
                                        <p:tgtEl>
                                          <p:spTgt spid="29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93"/>
                                        </p:tgtEl>
                                        <p:attrNameLst>
                                          <p:attrName>style.visibility</p:attrName>
                                        </p:attrNameLst>
                                      </p:cBhvr>
                                      <p:to>
                                        <p:strVal val="visible"/>
                                      </p:to>
                                    </p:set>
                                    <p:animEffect transition="in" filter="fade">
                                      <p:cBhvr>
                                        <p:cTn id="35" dur="5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0"/>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sz="5400">
                <a:latin typeface="Short Stack"/>
                <a:ea typeface="Short Stack"/>
                <a:cs typeface="Short Stack"/>
                <a:sym typeface="Short Stack"/>
              </a:rPr>
              <a:t>Questions to consider…</a:t>
            </a:r>
            <a:endParaRPr sz="5400" b="1">
              <a:latin typeface="Short Stack"/>
              <a:ea typeface="Short Stack"/>
              <a:cs typeface="Short Stack"/>
              <a:sym typeface="Short Stack"/>
            </a:endParaRPr>
          </a:p>
        </p:txBody>
      </p:sp>
      <p:sp>
        <p:nvSpPr>
          <p:cNvPr id="299" name="Google Shape;299;p10" descr="Cartoon of boy" title="Questions to Consider"/>
          <p:cNvSpPr txBox="1">
            <a:spLocks noGrp="1"/>
          </p:cNvSpPr>
          <p:nvPr>
            <p:ph type="body" idx="1"/>
          </p:nvPr>
        </p:nvSpPr>
        <p:spPr>
          <a:xfrm>
            <a:off x="311700" y="2120900"/>
            <a:ext cx="8410269" cy="2451099"/>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Font typeface="Noto Sans Symbols"/>
              <a:buChar char="⮚"/>
            </a:pPr>
            <a:r>
              <a:rPr lang="en" sz="2700" b="1" dirty="0">
                <a:solidFill>
                  <a:srgbClr val="0070C0"/>
                </a:solidFill>
              </a:rPr>
              <a:t>What is the purpose or function of a reinforcer?</a:t>
            </a:r>
            <a:endParaRPr dirty="0"/>
          </a:p>
          <a:p>
            <a:pPr marL="114300" lvl="0" indent="0" algn="l" rtl="0">
              <a:lnSpc>
                <a:spcPct val="115000"/>
              </a:lnSpc>
              <a:spcBef>
                <a:spcPts val="0"/>
              </a:spcBef>
              <a:spcAft>
                <a:spcPts val="0"/>
              </a:spcAft>
              <a:buSzPts val="1800"/>
              <a:buNone/>
            </a:pPr>
            <a:endParaRPr sz="2700" b="1" dirty="0">
              <a:solidFill>
                <a:srgbClr val="0070C0"/>
              </a:solidFill>
            </a:endParaRPr>
          </a:p>
          <a:p>
            <a:pPr marL="457200" lvl="0" indent="-342900" algn="l" rtl="0">
              <a:lnSpc>
                <a:spcPct val="115000"/>
              </a:lnSpc>
              <a:spcBef>
                <a:spcPts val="0"/>
              </a:spcBef>
              <a:spcAft>
                <a:spcPts val="0"/>
              </a:spcAft>
              <a:buSzPts val="1800"/>
              <a:buFont typeface="Noto Sans Symbols"/>
              <a:buChar char="⮚"/>
            </a:pPr>
            <a:r>
              <a:rPr lang="en" sz="2700" b="1" dirty="0">
                <a:solidFill>
                  <a:srgbClr val="0070C0"/>
                </a:solidFill>
              </a:rPr>
              <a:t>So, what do you assume is the purpose or function of a punisher?</a:t>
            </a:r>
            <a:endParaRPr dirty="0"/>
          </a:p>
          <a:p>
            <a:pPr marL="457200" lvl="0" indent="-228600" algn="l" rtl="0">
              <a:lnSpc>
                <a:spcPct val="115000"/>
              </a:lnSpc>
              <a:spcBef>
                <a:spcPts val="0"/>
              </a:spcBef>
              <a:spcAft>
                <a:spcPts val="0"/>
              </a:spcAft>
              <a:buSzPts val="1800"/>
              <a:buFont typeface="Noto Sans Symbols"/>
              <a:buNone/>
            </a:pPr>
            <a:endParaRPr dirty="0"/>
          </a:p>
        </p:txBody>
      </p:sp>
      <p:pic>
        <p:nvPicPr>
          <p:cNvPr id="300" name="Google Shape;300;p10" descr="Picture of cartoon boy" title="Questions to Consider "/>
          <p:cNvPicPr preferRelativeResize="0"/>
          <p:nvPr/>
        </p:nvPicPr>
        <p:blipFill rotWithShape="1">
          <a:blip r:embed="rId3">
            <a:alphaModFix/>
          </a:blip>
          <a:srcRect/>
          <a:stretch/>
        </p:blipFill>
        <p:spPr>
          <a:xfrm>
            <a:off x="6847366" y="3467630"/>
            <a:ext cx="2116807" cy="167587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1" descr="Picture of child with dunce cap on.  " title="Punishment "/>
          <p:cNvSpPr txBox="1">
            <a:spLocks noGrp="1"/>
          </p:cNvSpPr>
          <p:nvPr>
            <p:ph type="title"/>
          </p:nvPr>
        </p:nvSpPr>
        <p:spPr>
          <a:xfrm>
            <a:off x="644434" y="618309"/>
            <a:ext cx="6179878" cy="421494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sz="6000" dirty="0">
                <a:latin typeface="Short Stack"/>
                <a:ea typeface="Short Stack"/>
                <a:cs typeface="Short Stack"/>
                <a:sym typeface="Short Stack"/>
              </a:rPr>
              <a:t>Punishment…</a:t>
            </a:r>
            <a:r>
              <a:rPr lang="en" sz="4400" dirty="0"/>
              <a:t/>
            </a:r>
            <a:br>
              <a:rPr lang="en" sz="4400" dirty="0"/>
            </a:br>
            <a:r>
              <a:rPr lang="en" sz="3200" dirty="0"/>
              <a:t/>
            </a:r>
            <a:br>
              <a:rPr lang="en" sz="3200" dirty="0"/>
            </a:br>
            <a:r>
              <a:rPr lang="en" sz="2800" dirty="0">
                <a:solidFill>
                  <a:srgbClr val="0070C0"/>
                </a:solidFill>
                <a:latin typeface="Short Stack"/>
                <a:ea typeface="Short Stack"/>
                <a:cs typeface="Short Stack"/>
                <a:sym typeface="Short Stack"/>
              </a:rPr>
              <a:t>The contingent presentation of a stimulus immediately following a response, which decreases the future rate and/or probability of the response</a:t>
            </a:r>
            <a:r>
              <a:rPr lang="en" sz="3200" dirty="0">
                <a:solidFill>
                  <a:srgbClr val="0070C0"/>
                </a:solidFill>
              </a:rPr>
              <a:t>.</a:t>
            </a:r>
            <a:endParaRPr sz="3200" dirty="0"/>
          </a:p>
        </p:txBody>
      </p:sp>
      <p:pic>
        <p:nvPicPr>
          <p:cNvPr id="307" name="Google Shape;307;p11" descr="Picture of boy with dunce cap" title="Punishment "/>
          <p:cNvPicPr preferRelativeResize="0"/>
          <p:nvPr/>
        </p:nvPicPr>
        <p:blipFill rotWithShape="1">
          <a:blip r:embed="rId3">
            <a:alphaModFix/>
          </a:blip>
          <a:srcRect/>
          <a:stretch/>
        </p:blipFill>
        <p:spPr>
          <a:xfrm>
            <a:off x="6824312" y="2286946"/>
            <a:ext cx="2154588" cy="2754954"/>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2"/>
          <p:cNvSpPr txBox="1">
            <a:spLocks noGrp="1"/>
          </p:cNvSpPr>
          <p:nvPr>
            <p:ph type="title"/>
          </p:nvPr>
        </p:nvSpPr>
        <p:spPr>
          <a:xfrm>
            <a:off x="0" y="471235"/>
            <a:ext cx="6601065" cy="103001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sz="4800" dirty="0">
                <a:solidFill>
                  <a:srgbClr val="15140F"/>
                </a:solidFill>
                <a:latin typeface="Short Stack"/>
                <a:ea typeface="Short Stack"/>
                <a:cs typeface="Short Stack"/>
                <a:sym typeface="Short Stack"/>
              </a:rPr>
              <a:t>Why stop now</a:t>
            </a:r>
            <a:r>
              <a:rPr lang="en" sz="4800" dirty="0" smtClean="0">
                <a:solidFill>
                  <a:srgbClr val="15140F"/>
                </a:solidFill>
                <a:latin typeface="Short Stack"/>
                <a:ea typeface="Short Stack"/>
                <a:cs typeface="Short Stack"/>
                <a:sym typeface="Short Stack"/>
              </a:rPr>
              <a:t>?</a:t>
            </a:r>
            <a:br>
              <a:rPr lang="en" sz="4800" dirty="0" smtClean="0">
                <a:solidFill>
                  <a:srgbClr val="15140F"/>
                </a:solidFill>
                <a:latin typeface="Short Stack"/>
                <a:ea typeface="Short Stack"/>
                <a:cs typeface="Short Stack"/>
                <a:sym typeface="Short Stack"/>
              </a:rPr>
            </a:br>
            <a:endParaRPr dirty="0"/>
          </a:p>
        </p:txBody>
      </p:sp>
      <p:sp>
        <p:nvSpPr>
          <p:cNvPr id="313" name="Google Shape;313;p12"/>
          <p:cNvSpPr txBox="1">
            <a:spLocks noGrp="1"/>
          </p:cNvSpPr>
          <p:nvPr>
            <p:ph type="body" idx="1"/>
          </p:nvPr>
        </p:nvSpPr>
        <p:spPr>
          <a:xfrm>
            <a:off x="218364" y="1733267"/>
            <a:ext cx="5363570" cy="3631734"/>
          </a:xfrm>
          <a:prstGeom prst="rect">
            <a:avLst/>
          </a:prstGeom>
          <a:noFill/>
          <a:ln>
            <a:noFill/>
          </a:ln>
        </p:spPr>
        <p:txBody>
          <a:bodyPr spcFirstLastPara="1" wrap="square" lIns="91425" tIns="91425" rIns="91425" bIns="91425" anchor="t" anchorCtr="0">
            <a:normAutofit/>
          </a:bodyPr>
          <a:lstStyle/>
          <a:p>
            <a:pPr marL="457200" lvl="0" indent="-342900" algn="l" rtl="0">
              <a:lnSpc>
                <a:spcPct val="90000"/>
              </a:lnSpc>
              <a:spcBef>
                <a:spcPts val="0"/>
              </a:spcBef>
              <a:spcAft>
                <a:spcPts val="0"/>
              </a:spcAft>
              <a:buSzPct val="97297"/>
              <a:buFont typeface="Noto Sans Symbols"/>
              <a:buChar char="⮚"/>
            </a:pPr>
            <a:r>
              <a:rPr lang="en" sz="1400" dirty="0">
                <a:latin typeface="Short Stack"/>
                <a:ea typeface="Short Stack"/>
                <a:cs typeface="Short Stack"/>
                <a:sym typeface="Short Stack"/>
              </a:rPr>
              <a:t>We are models of good behavior</a:t>
            </a:r>
            <a:endParaRPr sz="1400" dirty="0"/>
          </a:p>
          <a:p>
            <a:pPr marL="914400" lvl="1" indent="-317500" algn="l" rtl="0">
              <a:lnSpc>
                <a:spcPct val="90000"/>
              </a:lnSpc>
              <a:spcBef>
                <a:spcPts val="1600"/>
              </a:spcBef>
              <a:spcAft>
                <a:spcPts val="0"/>
              </a:spcAft>
              <a:buSzPct val="75675"/>
              <a:buFont typeface="Noto Sans Symbols"/>
              <a:buChar char="▪"/>
            </a:pPr>
            <a:r>
              <a:rPr lang="en" dirty="0">
                <a:latin typeface="Short Stack"/>
                <a:ea typeface="Short Stack"/>
                <a:cs typeface="Short Stack"/>
                <a:sym typeface="Short Stack"/>
              </a:rPr>
              <a:t>Our students learn from us and WILL do as we </a:t>
            </a:r>
            <a:r>
              <a:rPr lang="en" dirty="0" smtClean="0">
                <a:latin typeface="Short Stack"/>
                <a:ea typeface="Short Stack"/>
                <a:cs typeface="Short Stack"/>
                <a:sym typeface="Short Stack"/>
              </a:rPr>
              <a:t>do</a:t>
            </a:r>
            <a:endParaRPr dirty="0" smtClean="0"/>
          </a:p>
          <a:p>
            <a:pPr marL="914400" lvl="1" indent="-228600" algn="l" rtl="0">
              <a:lnSpc>
                <a:spcPct val="90000"/>
              </a:lnSpc>
              <a:spcBef>
                <a:spcPts val="1600"/>
              </a:spcBef>
              <a:spcAft>
                <a:spcPts val="0"/>
              </a:spcAft>
              <a:buSzPct val="75675"/>
              <a:buFont typeface="Noto Sans Symbols"/>
              <a:buNone/>
            </a:pPr>
            <a:endParaRPr dirty="0" smtClean="0">
              <a:latin typeface="Short Stack"/>
              <a:ea typeface="Short Stack"/>
              <a:cs typeface="Short Stack"/>
              <a:sym typeface="Short Stack"/>
            </a:endParaRPr>
          </a:p>
          <a:p>
            <a:pPr marL="457200" lvl="0" indent="-342900" algn="l" rtl="0">
              <a:lnSpc>
                <a:spcPct val="90000"/>
              </a:lnSpc>
              <a:spcBef>
                <a:spcPts val="0"/>
              </a:spcBef>
              <a:spcAft>
                <a:spcPts val="0"/>
              </a:spcAft>
              <a:buSzPct val="97297"/>
              <a:buFont typeface="Noto Sans Symbols"/>
              <a:buChar char="⮚"/>
            </a:pPr>
            <a:r>
              <a:rPr lang="en" sz="1400" dirty="0" smtClean="0">
                <a:latin typeface="Short Stack"/>
                <a:ea typeface="Short Stack"/>
                <a:cs typeface="Short Stack"/>
                <a:sym typeface="Short Stack"/>
              </a:rPr>
              <a:t>Punishment </a:t>
            </a:r>
            <a:r>
              <a:rPr lang="en" sz="1400" dirty="0">
                <a:latin typeface="Short Stack"/>
                <a:ea typeface="Short Stack"/>
                <a:cs typeface="Short Stack"/>
                <a:sym typeface="Short Stack"/>
              </a:rPr>
              <a:t>serves to </a:t>
            </a:r>
            <a:r>
              <a:rPr lang="en" sz="1400" b="1" dirty="0">
                <a:latin typeface="Short Stack"/>
                <a:ea typeface="Short Stack"/>
                <a:cs typeface="Short Stack"/>
                <a:sym typeface="Short Stack"/>
              </a:rPr>
              <a:t>decrease</a:t>
            </a:r>
            <a:r>
              <a:rPr lang="en" sz="1400" dirty="0">
                <a:latin typeface="Short Stack"/>
                <a:ea typeface="Short Stack"/>
                <a:cs typeface="Short Stack"/>
                <a:sym typeface="Short Stack"/>
              </a:rPr>
              <a:t> behavior</a:t>
            </a:r>
            <a:endParaRPr sz="1400" dirty="0"/>
          </a:p>
          <a:p>
            <a:pPr marL="914400" lvl="1" indent="-317500" algn="l" rtl="0">
              <a:lnSpc>
                <a:spcPct val="90000"/>
              </a:lnSpc>
              <a:spcBef>
                <a:spcPts val="1600"/>
              </a:spcBef>
              <a:spcAft>
                <a:spcPts val="0"/>
              </a:spcAft>
              <a:buSzPct val="75675"/>
              <a:buFont typeface="Noto Sans Symbols"/>
              <a:buChar char="▪"/>
            </a:pPr>
            <a:r>
              <a:rPr lang="en" dirty="0">
                <a:latin typeface="Short Stack"/>
                <a:ea typeface="Short Stack"/>
                <a:cs typeface="Short Stack"/>
                <a:sym typeface="Short Stack"/>
              </a:rPr>
              <a:t>We need to focus on </a:t>
            </a:r>
            <a:r>
              <a:rPr lang="en" b="1" i="1" dirty="0">
                <a:latin typeface="Short Stack"/>
                <a:ea typeface="Short Stack"/>
                <a:cs typeface="Short Stack"/>
                <a:sym typeface="Short Stack"/>
              </a:rPr>
              <a:t>INCREASING</a:t>
            </a:r>
            <a:r>
              <a:rPr lang="en" dirty="0">
                <a:latin typeface="Short Stack"/>
                <a:ea typeface="Short Stack"/>
                <a:cs typeface="Short Stack"/>
                <a:sym typeface="Short Stack"/>
              </a:rPr>
              <a:t> good </a:t>
            </a:r>
            <a:r>
              <a:rPr lang="en" dirty="0" smtClean="0">
                <a:latin typeface="Short Stack"/>
                <a:ea typeface="Short Stack"/>
                <a:cs typeface="Short Stack"/>
                <a:sym typeface="Short Stack"/>
              </a:rPr>
              <a:t>behavior</a:t>
            </a:r>
            <a:endParaRPr dirty="0" smtClean="0"/>
          </a:p>
          <a:p>
            <a:pPr marL="914400" lvl="1" indent="-228600" algn="l" rtl="0">
              <a:lnSpc>
                <a:spcPct val="90000"/>
              </a:lnSpc>
              <a:spcBef>
                <a:spcPts val="1600"/>
              </a:spcBef>
              <a:spcAft>
                <a:spcPts val="0"/>
              </a:spcAft>
              <a:buSzPct val="108108"/>
              <a:buFont typeface="Noto Sans Symbols"/>
              <a:buNone/>
            </a:pPr>
            <a:endParaRPr dirty="0" smtClean="0">
              <a:latin typeface="Short Stack"/>
              <a:ea typeface="Short Stack"/>
              <a:cs typeface="Short Stack"/>
              <a:sym typeface="Short Stack"/>
            </a:endParaRPr>
          </a:p>
          <a:p>
            <a:pPr marL="457200" lvl="0" indent="-342900" algn="l" rtl="0">
              <a:lnSpc>
                <a:spcPct val="90000"/>
              </a:lnSpc>
              <a:spcBef>
                <a:spcPts val="0"/>
              </a:spcBef>
              <a:spcAft>
                <a:spcPts val="0"/>
              </a:spcAft>
              <a:buSzPct val="108108"/>
              <a:buFont typeface="Noto Sans Symbols"/>
              <a:buChar char="⮚"/>
            </a:pPr>
            <a:r>
              <a:rPr lang="en" sz="1400" b="1" dirty="0" smtClean="0">
                <a:solidFill>
                  <a:srgbClr val="0070C0"/>
                </a:solidFill>
                <a:latin typeface="Short Stack"/>
                <a:ea typeface="Short Stack"/>
                <a:cs typeface="Short Stack"/>
                <a:sym typeface="Short Stack"/>
              </a:rPr>
              <a:t>Let’s </a:t>
            </a:r>
            <a:r>
              <a:rPr lang="en" sz="1400" b="1" dirty="0">
                <a:solidFill>
                  <a:srgbClr val="0070C0"/>
                </a:solidFill>
                <a:latin typeface="Short Stack"/>
                <a:ea typeface="Short Stack"/>
                <a:cs typeface="Short Stack"/>
                <a:sym typeface="Short Stack"/>
              </a:rPr>
              <a:t>explore different STRATEGIES for approaching the “management” of behavior in schools, including within your classrooms</a:t>
            </a:r>
            <a:r>
              <a:rPr lang="en" sz="1400" b="1" dirty="0">
                <a:solidFill>
                  <a:srgbClr val="0070C0"/>
                </a:solidFill>
              </a:rPr>
              <a:t>.</a:t>
            </a:r>
            <a:endParaRPr sz="1400" dirty="0"/>
          </a:p>
        </p:txBody>
      </p:sp>
      <p:pic>
        <p:nvPicPr>
          <p:cNvPr id="314" name="Google Shape;314;p12" descr="Picture of children and teacher " title="Why Stop Now?"/>
          <p:cNvPicPr preferRelativeResize="0"/>
          <p:nvPr/>
        </p:nvPicPr>
        <p:blipFill rotWithShape="1">
          <a:blip r:embed="rId3">
            <a:alphaModFix/>
          </a:blip>
          <a:srcRect/>
          <a:stretch/>
        </p:blipFill>
        <p:spPr>
          <a:xfrm>
            <a:off x="5868536" y="781058"/>
            <a:ext cx="3070748" cy="3860610"/>
          </a:xfrm>
          <a:prstGeom prst="rect">
            <a:avLst/>
          </a:prstGeom>
          <a:noFill/>
          <a:ln w="76200" cap="flat" cmpd="sng">
            <a:solidFill>
              <a:srgbClr val="15140F"/>
            </a:solidFill>
            <a:prstDash val="solid"/>
            <a:round/>
            <a:headEnd type="none" w="sm" len="sm"/>
            <a:tailEnd type="none" w="sm" len="sm"/>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3">
                                            <p:txEl>
                                              <p:pRg st="0" end="0"/>
                                            </p:txEl>
                                          </p:spTgt>
                                        </p:tgtEl>
                                        <p:attrNameLst>
                                          <p:attrName>style.visibility</p:attrName>
                                        </p:attrNameLst>
                                      </p:cBhvr>
                                      <p:to>
                                        <p:strVal val="visible"/>
                                      </p:to>
                                    </p:set>
                                    <p:animEffect transition="in" filter="fade">
                                      <p:cBhvr>
                                        <p:cTn id="7" dur="500"/>
                                        <p:tgtEl>
                                          <p:spTgt spid="3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3">
                                            <p:txEl>
                                              <p:pRg st="1" end="1"/>
                                            </p:txEl>
                                          </p:spTgt>
                                        </p:tgtEl>
                                        <p:attrNameLst>
                                          <p:attrName>style.visibility</p:attrName>
                                        </p:attrNameLst>
                                      </p:cBhvr>
                                      <p:to>
                                        <p:strVal val="visible"/>
                                      </p:to>
                                    </p:set>
                                    <p:animEffect transition="in" filter="fade">
                                      <p:cBhvr>
                                        <p:cTn id="12" dur="500"/>
                                        <p:tgtEl>
                                          <p:spTgt spid="3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3">
                                            <p:txEl>
                                              <p:pRg st="2" end="2"/>
                                            </p:txEl>
                                          </p:spTgt>
                                        </p:tgtEl>
                                        <p:attrNameLst>
                                          <p:attrName>style.visibility</p:attrName>
                                        </p:attrNameLst>
                                      </p:cBhvr>
                                      <p:to>
                                        <p:strVal val="visible"/>
                                      </p:to>
                                    </p:set>
                                    <p:animEffect transition="in" filter="fade">
                                      <p:cBhvr>
                                        <p:cTn id="17" dur="500"/>
                                        <p:tgtEl>
                                          <p:spTgt spid="3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3">
                                            <p:txEl>
                                              <p:pRg st="3" end="3"/>
                                            </p:txEl>
                                          </p:spTgt>
                                        </p:tgtEl>
                                        <p:attrNameLst>
                                          <p:attrName>style.visibility</p:attrName>
                                        </p:attrNameLst>
                                      </p:cBhvr>
                                      <p:to>
                                        <p:strVal val="visible"/>
                                      </p:to>
                                    </p:set>
                                    <p:animEffect transition="in" filter="fade">
                                      <p:cBhvr>
                                        <p:cTn id="22" dur="500"/>
                                        <p:tgtEl>
                                          <p:spTgt spid="3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3">
                                            <p:txEl>
                                              <p:pRg st="4" end="4"/>
                                            </p:txEl>
                                          </p:spTgt>
                                        </p:tgtEl>
                                        <p:attrNameLst>
                                          <p:attrName>style.visibility</p:attrName>
                                        </p:attrNameLst>
                                      </p:cBhvr>
                                      <p:to>
                                        <p:strVal val="visible"/>
                                      </p:to>
                                    </p:set>
                                    <p:animEffect transition="in" filter="fade">
                                      <p:cBhvr>
                                        <p:cTn id="27" dur="500"/>
                                        <p:tgtEl>
                                          <p:spTgt spid="3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3">
                                            <p:txEl>
                                              <p:pRg st="5" end="5"/>
                                            </p:txEl>
                                          </p:spTgt>
                                        </p:tgtEl>
                                        <p:attrNameLst>
                                          <p:attrName>style.visibility</p:attrName>
                                        </p:attrNameLst>
                                      </p:cBhvr>
                                      <p:to>
                                        <p:strVal val="visible"/>
                                      </p:to>
                                    </p:set>
                                    <p:animEffect transition="in" filter="fade">
                                      <p:cBhvr>
                                        <p:cTn id="32" dur="500"/>
                                        <p:tgtEl>
                                          <p:spTgt spid="31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3">
                                            <p:txEl>
                                              <p:pRg st="6" end="6"/>
                                            </p:txEl>
                                          </p:spTgt>
                                        </p:tgtEl>
                                        <p:attrNameLst>
                                          <p:attrName>style.visibility</p:attrName>
                                        </p:attrNameLst>
                                      </p:cBhvr>
                                      <p:to>
                                        <p:strVal val="visible"/>
                                      </p:to>
                                    </p:set>
                                    <p:animEffect transition="in" filter="fade">
                                      <p:cBhvr>
                                        <p:cTn id="37" dur="500"/>
                                        <p:tgtEl>
                                          <p:spTgt spid="3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3"/>
          <p:cNvSpPr txBox="1">
            <a:spLocks noGrp="1"/>
          </p:cNvSpPr>
          <p:nvPr>
            <p:ph type="title"/>
          </p:nvPr>
        </p:nvSpPr>
        <p:spPr>
          <a:xfrm>
            <a:off x="311700" y="165463"/>
            <a:ext cx="8520600" cy="1100862"/>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600"/>
              <a:buNone/>
            </a:pPr>
            <a:r>
              <a:rPr lang="en" sz="6000">
                <a:solidFill>
                  <a:srgbClr val="15140F"/>
                </a:solidFill>
                <a:latin typeface="Short Stack"/>
                <a:ea typeface="Short Stack"/>
                <a:cs typeface="Short Stack"/>
                <a:sym typeface="Short Stack"/>
              </a:rPr>
              <a:t>Session Objectives</a:t>
            </a:r>
            <a:endParaRPr/>
          </a:p>
        </p:txBody>
      </p:sp>
      <p:sp>
        <p:nvSpPr>
          <p:cNvPr id="320" name="Google Shape;320;p13"/>
          <p:cNvSpPr txBox="1">
            <a:spLocks noGrp="1"/>
          </p:cNvSpPr>
          <p:nvPr>
            <p:ph type="body" idx="1"/>
          </p:nvPr>
        </p:nvSpPr>
        <p:spPr>
          <a:xfrm>
            <a:off x="311700" y="1463040"/>
            <a:ext cx="7820297" cy="2688077"/>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sz="2000" b="1" dirty="0">
                <a:solidFill>
                  <a:srgbClr val="0070C0"/>
                </a:solidFill>
                <a:latin typeface="Short Stack"/>
                <a:ea typeface="Short Stack"/>
                <a:cs typeface="Short Stack"/>
                <a:sym typeface="Short Stack"/>
              </a:rPr>
              <a:t>Explore</a:t>
            </a:r>
            <a:r>
              <a:rPr lang="en" sz="2000" b="1" dirty="0">
                <a:latin typeface="Short Stack"/>
                <a:ea typeface="Short Stack"/>
                <a:cs typeface="Short Stack"/>
                <a:sym typeface="Short Stack"/>
              </a:rPr>
              <a:t> </a:t>
            </a:r>
            <a:r>
              <a:rPr lang="en" sz="2000" dirty="0">
                <a:latin typeface="Short Stack"/>
                <a:ea typeface="Short Stack"/>
                <a:cs typeface="Short Stack"/>
                <a:sym typeface="Short Stack"/>
              </a:rPr>
              <a:t>definition, purpose/goals, and outcomes of Schoolwide Positive Behavior Interventions and Supports (SWPBIS)</a:t>
            </a:r>
            <a:endParaRPr sz="1600" dirty="0"/>
          </a:p>
          <a:p>
            <a:pPr marL="457200" lvl="0" indent="-342900" algn="l" rtl="0">
              <a:lnSpc>
                <a:spcPct val="115000"/>
              </a:lnSpc>
              <a:spcBef>
                <a:spcPts val="0"/>
              </a:spcBef>
              <a:spcAft>
                <a:spcPts val="0"/>
              </a:spcAft>
              <a:buSzPts val="1800"/>
              <a:buChar char="●"/>
            </a:pPr>
            <a:r>
              <a:rPr lang="en" sz="2000" b="1" dirty="0">
                <a:solidFill>
                  <a:srgbClr val="0070C0"/>
                </a:solidFill>
                <a:latin typeface="Short Stack"/>
                <a:ea typeface="Short Stack"/>
                <a:cs typeface="Short Stack"/>
                <a:sym typeface="Short Stack"/>
              </a:rPr>
              <a:t>Learn</a:t>
            </a:r>
            <a:r>
              <a:rPr lang="en" sz="2000" dirty="0">
                <a:latin typeface="Short Stack"/>
                <a:ea typeface="Short Stack"/>
                <a:cs typeface="Short Stack"/>
                <a:sym typeface="Short Stack"/>
              </a:rPr>
              <a:t> how SWPBIS principles are implemented in local schools and the effect these principles have on student behavior</a:t>
            </a:r>
            <a:endParaRPr sz="1600" dirty="0"/>
          </a:p>
          <a:p>
            <a:pPr marL="457200" lvl="0" indent="-342900" algn="l" rtl="0">
              <a:lnSpc>
                <a:spcPct val="115000"/>
              </a:lnSpc>
              <a:spcBef>
                <a:spcPts val="0"/>
              </a:spcBef>
              <a:spcAft>
                <a:spcPts val="0"/>
              </a:spcAft>
              <a:buSzPts val="1800"/>
              <a:buChar char="●"/>
            </a:pPr>
            <a:r>
              <a:rPr lang="en" sz="2000" b="1" dirty="0">
                <a:solidFill>
                  <a:srgbClr val="0070C0"/>
                </a:solidFill>
                <a:latin typeface="Short Stack"/>
                <a:ea typeface="Short Stack"/>
                <a:cs typeface="Short Stack"/>
                <a:sym typeface="Short Stack"/>
              </a:rPr>
              <a:t>Explore</a:t>
            </a:r>
            <a:r>
              <a:rPr lang="en" sz="2000" dirty="0">
                <a:latin typeface="Short Stack"/>
                <a:ea typeface="Short Stack"/>
                <a:cs typeface="Short Stack"/>
                <a:sym typeface="Short Stack"/>
              </a:rPr>
              <a:t> strategies for implementing principles of SWPBIS in my school and classroom</a:t>
            </a:r>
            <a:endParaRPr sz="1600" dirty="0"/>
          </a:p>
          <a:p>
            <a:pPr marL="114300" lvl="0" indent="0" algn="l" rtl="0">
              <a:lnSpc>
                <a:spcPct val="115000"/>
              </a:lnSpc>
              <a:spcBef>
                <a:spcPts val="0"/>
              </a:spcBef>
              <a:spcAft>
                <a:spcPts val="0"/>
              </a:spcAft>
              <a:buSzPts val="1800"/>
              <a:buNone/>
            </a:pPr>
            <a:endParaRPr sz="16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7"/>
          <p:cNvSpPr txBox="1">
            <a:spLocks noGrp="1"/>
          </p:cNvSpPr>
          <p:nvPr>
            <p:ph type="title"/>
          </p:nvPr>
        </p:nvSpPr>
        <p:spPr>
          <a:xfrm>
            <a:off x="311700" y="254793"/>
            <a:ext cx="8520600" cy="897632"/>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600"/>
              <a:buNone/>
            </a:pPr>
            <a:r>
              <a:rPr lang="en" sz="6600" dirty="0">
                <a:solidFill>
                  <a:srgbClr val="0070C0"/>
                </a:solidFill>
                <a:latin typeface="Short Stack"/>
                <a:ea typeface="Short Stack"/>
                <a:cs typeface="Short Stack"/>
                <a:sym typeface="Short Stack"/>
              </a:rPr>
              <a:t>PBIS Intro Video</a:t>
            </a:r>
            <a:endParaRPr dirty="0"/>
          </a:p>
        </p:txBody>
      </p:sp>
      <p:sp>
        <p:nvSpPr>
          <p:cNvPr id="327" name="Google Shape;327;p27"/>
          <p:cNvSpPr txBox="1">
            <a:spLocks noGrp="1"/>
          </p:cNvSpPr>
          <p:nvPr>
            <p:ph type="body" idx="1"/>
          </p:nvPr>
        </p:nvSpPr>
        <p:spPr>
          <a:xfrm>
            <a:off x="1419497" y="1502569"/>
            <a:ext cx="7086601" cy="3386138"/>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3300" b="1" dirty="0">
                <a:latin typeface="Arial"/>
                <a:ea typeface="Arial"/>
                <a:cs typeface="Arial"/>
                <a:sym typeface="Arial"/>
              </a:rPr>
              <a:t>As you watch the video:</a:t>
            </a:r>
            <a:endParaRPr dirty="0"/>
          </a:p>
          <a:p>
            <a:pPr marL="0" lvl="0" indent="0" algn="l" rtl="0">
              <a:lnSpc>
                <a:spcPct val="115000"/>
              </a:lnSpc>
              <a:spcBef>
                <a:spcPts val="0"/>
              </a:spcBef>
              <a:spcAft>
                <a:spcPts val="0"/>
              </a:spcAft>
              <a:buSzPts val="1800"/>
              <a:buNone/>
            </a:pPr>
            <a:endParaRPr dirty="0">
              <a:latin typeface="Arial"/>
              <a:ea typeface="Arial"/>
              <a:cs typeface="Arial"/>
              <a:sym typeface="Arial"/>
            </a:endParaRPr>
          </a:p>
          <a:p>
            <a:pPr marL="457200" lvl="0" indent="-342900" algn="l" rtl="0">
              <a:lnSpc>
                <a:spcPct val="115000"/>
              </a:lnSpc>
              <a:spcBef>
                <a:spcPts val="0"/>
              </a:spcBef>
              <a:spcAft>
                <a:spcPts val="0"/>
              </a:spcAft>
              <a:buSzPts val="1800"/>
              <a:buChar char="●"/>
            </a:pPr>
            <a:r>
              <a:rPr lang="en" sz="2850" dirty="0">
                <a:latin typeface="Arial"/>
                <a:ea typeface="Arial"/>
                <a:cs typeface="Arial"/>
                <a:sym typeface="Arial"/>
              </a:rPr>
              <a:t>What are the highpoints?</a:t>
            </a:r>
            <a:endParaRPr dirty="0"/>
          </a:p>
          <a:p>
            <a:pPr marL="457200" lvl="0" indent="-342900" algn="l" rtl="0">
              <a:lnSpc>
                <a:spcPct val="115000"/>
              </a:lnSpc>
              <a:spcBef>
                <a:spcPts val="0"/>
              </a:spcBef>
              <a:spcAft>
                <a:spcPts val="0"/>
              </a:spcAft>
              <a:buSzPts val="1800"/>
              <a:buChar char="●"/>
            </a:pPr>
            <a:r>
              <a:rPr lang="en" sz="2850" dirty="0">
                <a:latin typeface="Arial"/>
                <a:ea typeface="Arial"/>
                <a:cs typeface="Arial"/>
                <a:sym typeface="Arial"/>
              </a:rPr>
              <a:t>How would you define PBS?</a:t>
            </a:r>
            <a:endParaRPr dirty="0"/>
          </a:p>
          <a:p>
            <a:pPr marL="457200" lvl="0" indent="-342900" algn="l" rtl="0">
              <a:lnSpc>
                <a:spcPct val="115000"/>
              </a:lnSpc>
              <a:spcBef>
                <a:spcPts val="0"/>
              </a:spcBef>
              <a:spcAft>
                <a:spcPts val="0"/>
              </a:spcAft>
              <a:buSzPts val="1800"/>
              <a:buChar char="●"/>
            </a:pPr>
            <a:r>
              <a:rPr lang="en" sz="2850" dirty="0">
                <a:latin typeface="Arial"/>
                <a:ea typeface="Arial"/>
                <a:cs typeface="Arial"/>
                <a:sym typeface="Arial"/>
              </a:rPr>
              <a:t>What do you find valuable to use in your classroom?</a:t>
            </a:r>
            <a:endParaRP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8"/>
          <p:cNvSpPr txBox="1">
            <a:spLocks noGrp="1"/>
          </p:cNvSpPr>
          <p:nvPr>
            <p:ph type="title"/>
          </p:nvPr>
        </p:nvSpPr>
        <p:spPr>
          <a:xfrm>
            <a:off x="182879" y="205979"/>
            <a:ext cx="8725989" cy="4810158"/>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600"/>
              <a:buNone/>
            </a:pPr>
            <a:r>
              <a:rPr lang="en" dirty="0"/>
              <a:t/>
            </a:r>
            <a:br>
              <a:rPr lang="en" dirty="0"/>
            </a:br>
            <a:r>
              <a:rPr lang="en" dirty="0"/>
              <a:t/>
            </a:r>
            <a:br>
              <a:rPr lang="en" dirty="0"/>
            </a:br>
            <a:r>
              <a:rPr lang="en" dirty="0"/>
              <a:t/>
            </a:r>
            <a:br>
              <a:rPr lang="en" dirty="0"/>
            </a:br>
            <a:r>
              <a:rPr lang="en" sz="6000" dirty="0" smtClean="0">
                <a:solidFill>
                  <a:srgbClr val="0070C0"/>
                </a:solidFill>
                <a:latin typeface="Short Stack"/>
                <a:ea typeface="Short Stack"/>
                <a:cs typeface="Short Stack"/>
                <a:sym typeface="Short Stack"/>
              </a:rPr>
              <a:t>What is PBIS?</a:t>
            </a:r>
            <a:r>
              <a:rPr lang="en" dirty="0"/>
              <a:t/>
            </a:r>
            <a:br>
              <a:rPr lang="en" dirty="0"/>
            </a:br>
            <a:endParaRPr dirty="0"/>
          </a:p>
        </p:txBody>
      </p:sp>
      <p:pic>
        <p:nvPicPr>
          <p:cNvPr id="334" name="Google Shape;334;p28" descr="Cartoon drawing of children" title="What is PBIS?"/>
          <p:cNvPicPr preferRelativeResize="0"/>
          <p:nvPr/>
        </p:nvPicPr>
        <p:blipFill rotWithShape="1">
          <a:blip r:embed="rId3">
            <a:alphaModFix/>
          </a:blip>
          <a:srcRect/>
          <a:stretch/>
        </p:blipFill>
        <p:spPr>
          <a:xfrm>
            <a:off x="153930" y="205979"/>
            <a:ext cx="3361442" cy="1326730"/>
          </a:xfrm>
          <a:prstGeom prst="rect">
            <a:avLst/>
          </a:prstGeom>
          <a:noFill/>
          <a:ln>
            <a:noFill/>
          </a:ln>
        </p:spPr>
      </p:pic>
      <p:pic>
        <p:nvPicPr>
          <p:cNvPr id="335" name="Google Shape;335;p28" descr="Cartoon of School House " title="What Is PBIS "/>
          <p:cNvPicPr preferRelativeResize="0"/>
          <p:nvPr/>
        </p:nvPicPr>
        <p:blipFill rotWithShape="1">
          <a:blip r:embed="rId4">
            <a:alphaModFix/>
          </a:blip>
          <a:srcRect/>
          <a:stretch/>
        </p:blipFill>
        <p:spPr>
          <a:xfrm>
            <a:off x="3019010" y="3047999"/>
            <a:ext cx="2676395" cy="2046753"/>
          </a:xfrm>
          <a:prstGeom prst="rect">
            <a:avLst/>
          </a:prstGeom>
          <a:noFill/>
          <a:ln>
            <a:noFill/>
          </a:ln>
        </p:spPr>
      </p:pic>
      <p:pic>
        <p:nvPicPr>
          <p:cNvPr id="336" name="Google Shape;336;p28" descr="Cartoon drawing of school bus" title="What Is PBIS?"/>
          <p:cNvPicPr preferRelativeResize="0"/>
          <p:nvPr/>
        </p:nvPicPr>
        <p:blipFill rotWithShape="1">
          <a:blip r:embed="rId5">
            <a:alphaModFix/>
          </a:blip>
          <a:srcRect/>
          <a:stretch/>
        </p:blipFill>
        <p:spPr>
          <a:xfrm>
            <a:off x="6918517" y="127363"/>
            <a:ext cx="2019300" cy="1634728"/>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BFAF7"/>
        </a:solidFill>
        <a:effectLst/>
      </p:bgPr>
    </p:bg>
    <p:spTree>
      <p:nvGrpSpPr>
        <p:cNvPr id="1" name="Shape 340"/>
        <p:cNvGrpSpPr/>
        <p:nvPr/>
      </p:nvGrpSpPr>
      <p:grpSpPr>
        <a:xfrm>
          <a:off x="0" y="0"/>
          <a:ext cx="0" cy="0"/>
          <a:chOff x="0" y="0"/>
          <a:chExt cx="0" cy="0"/>
        </a:xfrm>
      </p:grpSpPr>
      <p:sp>
        <p:nvSpPr>
          <p:cNvPr id="341" name="Google Shape;341;p29"/>
          <p:cNvSpPr txBox="1">
            <a:spLocks noGrp="1"/>
          </p:cNvSpPr>
          <p:nvPr>
            <p:ph type="title"/>
          </p:nvPr>
        </p:nvSpPr>
        <p:spPr>
          <a:xfrm>
            <a:off x="164591" y="109728"/>
            <a:ext cx="8134677" cy="1200298"/>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SzPts val="3600"/>
              <a:buNone/>
            </a:pPr>
            <a:r>
              <a:rPr lang="en" sz="6600" b="1" dirty="0">
                <a:latin typeface="Short Stack"/>
                <a:ea typeface="Short Stack"/>
                <a:cs typeface="Short Stack"/>
                <a:sym typeface="Short Stack"/>
              </a:rPr>
              <a:t>PBIS </a:t>
            </a:r>
            <a:r>
              <a:rPr lang="en" sz="6600" b="1" dirty="0" smtClean="0">
                <a:latin typeface="Short Stack"/>
                <a:ea typeface="Short Stack"/>
                <a:cs typeface="Short Stack"/>
                <a:sym typeface="Short Stack"/>
              </a:rPr>
              <a:t>Big Ideas</a:t>
            </a:r>
            <a:r>
              <a:rPr lang="en" sz="6600" b="1" dirty="0">
                <a:latin typeface="Short Stack"/>
                <a:ea typeface="Short Stack"/>
                <a:cs typeface="Short Stack"/>
                <a:sym typeface="Short Stack"/>
              </a:rPr>
              <a:t>…</a:t>
            </a:r>
            <a:endParaRPr dirty="0"/>
          </a:p>
        </p:txBody>
      </p:sp>
      <p:sp>
        <p:nvSpPr>
          <p:cNvPr id="342" name="Google Shape;342;p29"/>
          <p:cNvSpPr txBox="1">
            <a:spLocks noGrp="1"/>
          </p:cNvSpPr>
          <p:nvPr>
            <p:ph type="body" idx="1"/>
          </p:nvPr>
        </p:nvSpPr>
        <p:spPr>
          <a:xfrm>
            <a:off x="569167" y="1446245"/>
            <a:ext cx="8136293" cy="3415003"/>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336699"/>
              </a:buClr>
              <a:buSzPts val="1800"/>
              <a:buChar char="●"/>
            </a:pPr>
            <a:r>
              <a:rPr lang="en" sz="2100" dirty="0">
                <a:latin typeface="Comic Sans MS"/>
                <a:ea typeface="Comic Sans MS"/>
                <a:cs typeface="Comic Sans MS"/>
                <a:sym typeface="Comic Sans MS"/>
              </a:rPr>
              <a:t>Positive Behavior Support is a process for </a:t>
            </a:r>
            <a:r>
              <a:rPr lang="en" sz="2100" b="1" dirty="0">
                <a:solidFill>
                  <a:srgbClr val="FF0066"/>
                </a:solidFill>
                <a:latin typeface="Comic Sans MS"/>
                <a:ea typeface="Comic Sans MS"/>
                <a:cs typeface="Comic Sans MS"/>
                <a:sym typeface="Comic Sans MS"/>
              </a:rPr>
              <a:t>teaching</a:t>
            </a:r>
            <a:r>
              <a:rPr lang="en" sz="2100" dirty="0">
                <a:latin typeface="Comic Sans MS"/>
                <a:ea typeface="Comic Sans MS"/>
                <a:cs typeface="Comic Sans MS"/>
                <a:sym typeface="Comic Sans MS"/>
              </a:rPr>
              <a:t> children appropriate behavior and providing the supports necessary to sustain that behavior.</a:t>
            </a:r>
            <a:endParaRPr dirty="0"/>
          </a:p>
          <a:p>
            <a:pPr marL="457200" lvl="0" indent="-342900" algn="l" rtl="0">
              <a:lnSpc>
                <a:spcPct val="115000"/>
              </a:lnSpc>
              <a:spcBef>
                <a:spcPts val="0"/>
              </a:spcBef>
              <a:spcAft>
                <a:spcPts val="0"/>
              </a:spcAft>
              <a:buClr>
                <a:srgbClr val="336699"/>
              </a:buClr>
              <a:buSzPts val="1800"/>
              <a:buFont typeface="Noto Sans Symbols"/>
              <a:buNone/>
            </a:pPr>
            <a:endParaRPr sz="2100" dirty="0">
              <a:latin typeface="Comic Sans MS"/>
              <a:ea typeface="Comic Sans MS"/>
              <a:cs typeface="Comic Sans MS"/>
              <a:sym typeface="Comic Sans MS"/>
            </a:endParaRPr>
          </a:p>
          <a:p>
            <a:pPr marL="457200" lvl="0" indent="-342900" algn="l" rtl="0">
              <a:lnSpc>
                <a:spcPct val="115000"/>
              </a:lnSpc>
              <a:spcBef>
                <a:spcPts val="0"/>
              </a:spcBef>
              <a:spcAft>
                <a:spcPts val="0"/>
              </a:spcAft>
              <a:buClr>
                <a:srgbClr val="336699"/>
              </a:buClr>
              <a:buSzPts val="1800"/>
              <a:buChar char="●"/>
            </a:pPr>
            <a:r>
              <a:rPr lang="en" sz="2100" dirty="0">
                <a:latin typeface="Comic Sans MS"/>
                <a:ea typeface="Comic Sans MS"/>
                <a:cs typeface="Comic Sans MS"/>
                <a:sym typeface="Comic Sans MS"/>
              </a:rPr>
              <a:t>PBIS is not a curriculum - it is a </a:t>
            </a:r>
            <a:r>
              <a:rPr lang="en" sz="2100" b="1" dirty="0">
                <a:solidFill>
                  <a:srgbClr val="FF0066"/>
                </a:solidFill>
                <a:latin typeface="Comic Sans MS"/>
                <a:ea typeface="Comic Sans MS"/>
                <a:cs typeface="Comic Sans MS"/>
                <a:sym typeface="Comic Sans MS"/>
              </a:rPr>
              <a:t>framework</a:t>
            </a:r>
            <a:r>
              <a:rPr lang="en" sz="2100" b="1" dirty="0">
                <a:latin typeface="Comic Sans MS"/>
                <a:ea typeface="Comic Sans MS"/>
                <a:cs typeface="Comic Sans MS"/>
                <a:sym typeface="Comic Sans MS"/>
              </a:rPr>
              <a:t> </a:t>
            </a:r>
            <a:r>
              <a:rPr lang="en" sz="2100" dirty="0">
                <a:latin typeface="Comic Sans MS"/>
                <a:ea typeface="Comic Sans MS"/>
                <a:cs typeface="Comic Sans MS"/>
                <a:sym typeface="Comic Sans MS"/>
              </a:rPr>
              <a:t>for systems to identify needs, develop strategies, and evaluate practice toward success</a:t>
            </a:r>
            <a:endParaRPr dirty="0"/>
          </a:p>
          <a:p>
            <a:pPr marL="457200" lvl="0" indent="-228600" algn="l" rtl="0">
              <a:lnSpc>
                <a:spcPct val="115000"/>
              </a:lnSpc>
              <a:spcBef>
                <a:spcPts val="0"/>
              </a:spcBef>
              <a:spcAft>
                <a:spcPts val="0"/>
              </a:spcAft>
              <a:buClr>
                <a:srgbClr val="336699"/>
              </a:buClr>
              <a:buSzPts val="1800"/>
              <a:buNone/>
            </a:pPr>
            <a:endParaRPr sz="2100" dirty="0">
              <a:latin typeface="Comic Sans MS"/>
              <a:ea typeface="Comic Sans MS"/>
              <a:cs typeface="Comic Sans MS"/>
              <a:sym typeface="Comic Sans MS"/>
            </a:endParaRPr>
          </a:p>
          <a:p>
            <a:pPr marL="457200" lvl="0" indent="-342900" algn="l" rtl="0">
              <a:lnSpc>
                <a:spcPct val="115000"/>
              </a:lnSpc>
              <a:spcBef>
                <a:spcPts val="0"/>
              </a:spcBef>
              <a:spcAft>
                <a:spcPts val="0"/>
              </a:spcAft>
              <a:buSzPts val="1800"/>
              <a:buFont typeface="Noto Sans Symbols"/>
              <a:buNone/>
            </a:pPr>
            <a:endParaRP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2" name="Title 1"/>
          <p:cNvSpPr>
            <a:spLocks noGrp="1"/>
          </p:cNvSpPr>
          <p:nvPr>
            <p:ph type="title"/>
          </p:nvPr>
        </p:nvSpPr>
        <p:spPr>
          <a:xfrm>
            <a:off x="238963" y="-1030484"/>
            <a:ext cx="8520600" cy="707400"/>
          </a:xfrm>
        </p:spPr>
        <p:txBody>
          <a:bodyPr/>
          <a:lstStyle/>
          <a:p>
            <a:r>
              <a:rPr lang="en-US" dirty="0" smtClean="0"/>
              <a:t>ABA Principles</a:t>
            </a:r>
            <a:endParaRPr lang="en-US" dirty="0"/>
          </a:p>
        </p:txBody>
      </p:sp>
      <p:pic>
        <p:nvPicPr>
          <p:cNvPr id="347" name="Google Shape;347;p30" descr="Paper Stack" title="Not New "/>
          <p:cNvPicPr preferRelativeResize="0"/>
          <p:nvPr/>
        </p:nvPicPr>
        <p:blipFill rotWithShape="1">
          <a:blip r:embed="rId3">
            <a:alphaModFix/>
          </a:blip>
          <a:srcRect/>
          <a:stretch/>
        </p:blipFill>
        <p:spPr>
          <a:xfrm>
            <a:off x="0" y="0"/>
            <a:ext cx="4140200" cy="5143500"/>
          </a:xfrm>
          <a:prstGeom prst="rect">
            <a:avLst/>
          </a:prstGeom>
          <a:noFill/>
          <a:ln>
            <a:noFill/>
          </a:ln>
        </p:spPr>
      </p:pic>
      <p:sp>
        <p:nvSpPr>
          <p:cNvPr id="348" name="Google Shape;348;p30"/>
          <p:cNvSpPr txBox="1"/>
          <p:nvPr/>
        </p:nvSpPr>
        <p:spPr>
          <a:xfrm>
            <a:off x="4232366" y="1149530"/>
            <a:ext cx="4450080" cy="2813078"/>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4400"/>
              <a:buFont typeface="Noto Sans Symbols"/>
              <a:buNone/>
            </a:pPr>
            <a:r>
              <a:rPr lang="en" sz="4400" b="1" i="0" u="none" strike="noStrike" cap="none">
                <a:solidFill>
                  <a:srgbClr val="15140F"/>
                </a:solidFill>
                <a:latin typeface="Short Stack"/>
                <a:ea typeface="Short Stack"/>
                <a:cs typeface="Short Stack"/>
                <a:sym typeface="Short Stack"/>
              </a:rPr>
              <a:t>Not new...</a:t>
            </a:r>
            <a:endParaRPr/>
          </a:p>
          <a:p>
            <a:pPr marL="0" marR="0" lvl="0" indent="0" algn="l" rtl="0">
              <a:lnSpc>
                <a:spcPct val="90000"/>
              </a:lnSpc>
              <a:spcBef>
                <a:spcPts val="560"/>
              </a:spcBef>
              <a:spcAft>
                <a:spcPts val="0"/>
              </a:spcAft>
              <a:buClr>
                <a:srgbClr val="000000"/>
              </a:buClr>
              <a:buSzPts val="2800"/>
              <a:buFont typeface="Noto Sans Symbols"/>
              <a:buNone/>
            </a:pPr>
            <a:endParaRPr sz="2800" b="0" i="0" u="none" strike="noStrike" cap="none">
              <a:solidFill>
                <a:srgbClr val="0070C0"/>
              </a:solidFill>
              <a:latin typeface="Short Stack"/>
              <a:ea typeface="Short Stack"/>
              <a:cs typeface="Short Stack"/>
              <a:sym typeface="Short Stack"/>
            </a:endParaRPr>
          </a:p>
          <a:p>
            <a:pPr marL="0" marR="0" lvl="0" indent="0" algn="l" rtl="0">
              <a:lnSpc>
                <a:spcPct val="90000"/>
              </a:lnSpc>
              <a:spcBef>
                <a:spcPts val="560"/>
              </a:spcBef>
              <a:spcAft>
                <a:spcPts val="0"/>
              </a:spcAft>
              <a:buClr>
                <a:srgbClr val="000000"/>
              </a:buClr>
              <a:buSzPts val="2800"/>
              <a:buFont typeface="Noto Sans Symbols"/>
              <a:buNone/>
            </a:pPr>
            <a:r>
              <a:rPr lang="en" sz="2800" b="0" i="0" u="none" strike="noStrike" cap="none">
                <a:solidFill>
                  <a:srgbClr val="0070C0"/>
                </a:solidFill>
                <a:latin typeface="Short Stack"/>
                <a:ea typeface="Short Stack"/>
                <a:cs typeface="Short Stack"/>
                <a:sym typeface="Short Stack"/>
              </a:rPr>
              <a:t>Based on a long history of behavioral practices &amp; effective instructional design &amp; strategies</a:t>
            </a:r>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83" name="Google Shape;383;p31"/>
          <p:cNvSpPr txBox="1">
            <a:spLocks noGrp="1"/>
          </p:cNvSpPr>
          <p:nvPr>
            <p:ph type="title" idx="4294967295"/>
          </p:nvPr>
        </p:nvSpPr>
        <p:spPr>
          <a:xfrm>
            <a:off x="512064" y="39290"/>
            <a:ext cx="7839456" cy="952354"/>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600"/>
              <a:buNone/>
            </a:pPr>
            <a:r>
              <a:rPr lang="en" sz="3200" dirty="0">
                <a:solidFill>
                  <a:srgbClr val="002060"/>
                </a:solidFill>
                <a:latin typeface="Comic Sans MS"/>
                <a:ea typeface="Comic Sans MS"/>
                <a:cs typeface="Comic Sans MS"/>
                <a:sym typeface="Comic Sans MS"/>
              </a:rPr>
              <a:t>Designing School-Wide Systems for Student Success</a:t>
            </a:r>
            <a:endParaRPr sz="4000" dirty="0">
              <a:solidFill>
                <a:srgbClr val="002060"/>
              </a:solidFill>
            </a:endParaRPr>
          </a:p>
        </p:txBody>
      </p:sp>
      <p:sp>
        <p:nvSpPr>
          <p:cNvPr id="355" name="Google Shape;355;p31" descr="Text " title="Designing School-Wide Systems for Student Success"/>
          <p:cNvSpPr txBox="1"/>
          <p:nvPr/>
        </p:nvSpPr>
        <p:spPr>
          <a:xfrm>
            <a:off x="379205" y="1100536"/>
            <a:ext cx="315795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2800" b="1" i="0" u="none" strike="noStrike" cap="none" dirty="0">
                <a:solidFill>
                  <a:srgbClr val="002060"/>
                </a:solidFill>
                <a:latin typeface="Times New Roman"/>
                <a:ea typeface="Times New Roman"/>
                <a:cs typeface="Times New Roman"/>
                <a:sym typeface="Times New Roman"/>
              </a:rPr>
              <a:t>Academic Systems</a:t>
            </a:r>
            <a:endParaRPr sz="2800" b="0" i="0" u="none" strike="noStrike" cap="none" dirty="0">
              <a:solidFill>
                <a:srgbClr val="002060"/>
              </a:solidFill>
              <a:latin typeface="Times New Roman"/>
              <a:ea typeface="Times New Roman"/>
              <a:cs typeface="Times New Roman"/>
              <a:sym typeface="Times New Roman"/>
            </a:endParaRPr>
          </a:p>
        </p:txBody>
      </p:sp>
      <p:grpSp>
        <p:nvGrpSpPr>
          <p:cNvPr id="363" name="Google Shape;363;p31" descr="Colored pyramid" title="Designing School-Wide Systems for Student Sucess"/>
          <p:cNvGrpSpPr/>
          <p:nvPr/>
        </p:nvGrpSpPr>
        <p:grpSpPr>
          <a:xfrm>
            <a:off x="248667" y="1630518"/>
            <a:ext cx="2624278" cy="708422"/>
            <a:chOff x="-364" y="1182"/>
            <a:chExt cx="2668" cy="595"/>
          </a:xfrm>
        </p:grpSpPr>
        <p:sp>
          <p:nvSpPr>
            <p:cNvPr id="364" name="Google Shape;364;p31"/>
            <p:cNvSpPr txBox="1"/>
            <p:nvPr/>
          </p:nvSpPr>
          <p:spPr>
            <a:xfrm>
              <a:off x="-364" y="1182"/>
              <a:ext cx="2049" cy="5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1000" b="0" i="0" strike="noStrike" cap="none" dirty="0">
                  <a:solidFill>
                    <a:srgbClr val="002060"/>
                  </a:solidFill>
                  <a:latin typeface="Times New Roman"/>
                  <a:ea typeface="Times New Roman"/>
                  <a:cs typeface="Times New Roman"/>
                  <a:sym typeface="Times New Roman"/>
                </a:rPr>
                <a:t>Intensive, Individual Interventions</a:t>
              </a:r>
              <a:endParaRPr sz="1000" b="0" i="0" strike="noStrike" cap="none" dirty="0">
                <a:solidFill>
                  <a:srgbClr val="002060"/>
                </a:solidFill>
                <a:latin typeface="Times New Roman"/>
                <a:ea typeface="Times New Roman"/>
                <a:cs typeface="Times New Roman"/>
                <a:sym typeface="Times New Roman"/>
              </a:endParaRPr>
            </a:p>
            <a:p>
              <a:pPr marL="0" marR="0" lvl="0" indent="-57150" algn="l" rtl="0">
                <a:lnSpc>
                  <a:spcPct val="100000"/>
                </a:lnSpc>
                <a:spcBef>
                  <a:spcPts val="0"/>
                </a:spcBef>
                <a:spcAft>
                  <a:spcPts val="0"/>
                </a:spcAft>
                <a:buClr>
                  <a:srgbClr val="000000"/>
                </a:buClr>
                <a:buSzPts val="900"/>
                <a:buFont typeface="Arial"/>
                <a:buChar char="•"/>
              </a:pPr>
              <a:r>
                <a:rPr lang="en" sz="1000" b="0" i="0" u="none" strike="noStrike" cap="none" dirty="0">
                  <a:solidFill>
                    <a:srgbClr val="002060"/>
                  </a:solidFill>
                  <a:latin typeface="Times New Roman"/>
                  <a:ea typeface="Times New Roman"/>
                  <a:cs typeface="Times New Roman"/>
                  <a:sym typeface="Times New Roman"/>
                </a:rPr>
                <a:t>Individual Students</a:t>
              </a:r>
              <a:endParaRPr sz="1600" dirty="0">
                <a:solidFill>
                  <a:srgbClr val="002060"/>
                </a:solidFill>
              </a:endParaRPr>
            </a:p>
            <a:p>
              <a:pPr marL="0" marR="0" lvl="0" indent="-57150" algn="l" rtl="0">
                <a:lnSpc>
                  <a:spcPct val="100000"/>
                </a:lnSpc>
                <a:spcBef>
                  <a:spcPts val="0"/>
                </a:spcBef>
                <a:spcAft>
                  <a:spcPts val="0"/>
                </a:spcAft>
                <a:buClr>
                  <a:srgbClr val="000000"/>
                </a:buClr>
                <a:buSzPts val="900"/>
                <a:buFont typeface="Arial"/>
                <a:buChar char="•"/>
              </a:pPr>
              <a:r>
                <a:rPr lang="en" sz="1000" b="0" i="0" u="none" strike="noStrike" cap="none" dirty="0">
                  <a:solidFill>
                    <a:srgbClr val="002060"/>
                  </a:solidFill>
                  <a:latin typeface="Times New Roman"/>
                  <a:ea typeface="Times New Roman"/>
                  <a:cs typeface="Times New Roman"/>
                  <a:sym typeface="Times New Roman"/>
                </a:rPr>
                <a:t>Assessment-based</a:t>
              </a:r>
              <a:endParaRPr sz="1600" dirty="0">
                <a:solidFill>
                  <a:srgbClr val="002060"/>
                </a:solidFill>
              </a:endParaRPr>
            </a:p>
            <a:p>
              <a:pPr marL="0" marR="0" lvl="0" indent="-57150" algn="l" rtl="0">
                <a:lnSpc>
                  <a:spcPct val="100000"/>
                </a:lnSpc>
                <a:spcBef>
                  <a:spcPts val="0"/>
                </a:spcBef>
                <a:spcAft>
                  <a:spcPts val="0"/>
                </a:spcAft>
                <a:buClr>
                  <a:srgbClr val="000000"/>
                </a:buClr>
                <a:buSzPts val="900"/>
                <a:buFont typeface="Arial"/>
                <a:buChar char="•"/>
              </a:pPr>
              <a:r>
                <a:rPr lang="en" sz="1000" b="0" i="0" u="none" strike="noStrike" cap="none" dirty="0">
                  <a:solidFill>
                    <a:srgbClr val="002060"/>
                  </a:solidFill>
                  <a:latin typeface="Times New Roman"/>
                  <a:ea typeface="Times New Roman"/>
                  <a:cs typeface="Times New Roman"/>
                  <a:sym typeface="Times New Roman"/>
                </a:rPr>
                <a:t>High Intensity</a:t>
              </a:r>
              <a:endParaRPr sz="1600" dirty="0">
                <a:solidFill>
                  <a:srgbClr val="002060"/>
                </a:solidFill>
              </a:endParaRPr>
            </a:p>
          </p:txBody>
        </p:sp>
        <p:cxnSp>
          <p:nvCxnSpPr>
            <p:cNvPr id="365" name="Google Shape;365;p31"/>
            <p:cNvCxnSpPr/>
            <p:nvPr/>
          </p:nvCxnSpPr>
          <p:spPr>
            <a:xfrm>
              <a:off x="1968" y="1536"/>
              <a:ext cx="336" cy="0"/>
            </a:xfrm>
            <a:prstGeom prst="straightConnector1">
              <a:avLst/>
            </a:prstGeom>
            <a:noFill/>
            <a:ln w="88900" cap="flat" cmpd="sng">
              <a:solidFill>
                <a:schemeClr val="dk1"/>
              </a:solidFill>
              <a:prstDash val="solid"/>
              <a:round/>
              <a:headEnd type="triangle" w="med" len="med"/>
              <a:tailEnd type="none" w="med" len="med"/>
            </a:ln>
          </p:spPr>
        </p:cxnSp>
      </p:grpSp>
      <p:grpSp>
        <p:nvGrpSpPr>
          <p:cNvPr id="369" name="Google Shape;369;p31" descr="Arrow and Text " title="Designing School-Wide Systems for Student Success"/>
          <p:cNvGrpSpPr/>
          <p:nvPr/>
        </p:nvGrpSpPr>
        <p:grpSpPr>
          <a:xfrm>
            <a:off x="476583" y="2396125"/>
            <a:ext cx="2546983" cy="922742"/>
            <a:chOff x="192" y="1920"/>
            <a:chExt cx="1872" cy="613"/>
          </a:xfrm>
        </p:grpSpPr>
        <p:sp>
          <p:nvSpPr>
            <p:cNvPr id="370" name="Google Shape;370;p31"/>
            <p:cNvSpPr txBox="1"/>
            <p:nvPr/>
          </p:nvSpPr>
          <p:spPr>
            <a:xfrm>
              <a:off x="192" y="1920"/>
              <a:ext cx="1308" cy="6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1000" b="0" i="0" u="sng" strike="noStrike" cap="none" dirty="0">
                  <a:solidFill>
                    <a:srgbClr val="002060"/>
                  </a:solidFill>
                  <a:latin typeface="Times New Roman"/>
                  <a:ea typeface="Times New Roman"/>
                  <a:cs typeface="Times New Roman"/>
                  <a:sym typeface="Times New Roman"/>
                </a:rPr>
                <a:t>Targeted Group Interventions</a:t>
              </a:r>
              <a:endParaRPr sz="1000" b="0" i="0" u="none" strike="noStrike" cap="none" dirty="0">
                <a:solidFill>
                  <a:srgbClr val="002060"/>
                </a:solidFill>
                <a:latin typeface="Times New Roman"/>
                <a:ea typeface="Times New Roman"/>
                <a:cs typeface="Times New Roman"/>
                <a:sym typeface="Times New Roman"/>
              </a:endParaRPr>
            </a:p>
            <a:p>
              <a:pPr marL="0" marR="0" lvl="0" indent="-57150" algn="l" rtl="0">
                <a:lnSpc>
                  <a:spcPct val="100000"/>
                </a:lnSpc>
                <a:spcBef>
                  <a:spcPts val="0"/>
                </a:spcBef>
                <a:spcAft>
                  <a:spcPts val="0"/>
                </a:spcAft>
                <a:buClr>
                  <a:srgbClr val="000000"/>
                </a:buClr>
                <a:buSzPts val="900"/>
                <a:buFont typeface="Arial"/>
                <a:buChar char="•"/>
              </a:pPr>
              <a:r>
                <a:rPr lang="en" sz="1000" b="0" i="0" u="none" strike="noStrike" cap="none" dirty="0">
                  <a:solidFill>
                    <a:srgbClr val="002060"/>
                  </a:solidFill>
                  <a:latin typeface="Times New Roman"/>
                  <a:ea typeface="Times New Roman"/>
                  <a:cs typeface="Times New Roman"/>
                  <a:sym typeface="Times New Roman"/>
                </a:rPr>
                <a:t>Some students (</a:t>
              </a:r>
              <a:r>
                <a:rPr lang="en" b="0" i="0" u="none" strike="noStrike" cap="none" dirty="0">
                  <a:solidFill>
                    <a:srgbClr val="002060"/>
                  </a:solidFill>
                  <a:latin typeface="Times New Roman"/>
                  <a:ea typeface="Times New Roman"/>
                  <a:cs typeface="Times New Roman"/>
                  <a:sym typeface="Times New Roman"/>
                </a:rPr>
                <a:t>at-risk</a:t>
              </a:r>
              <a:r>
                <a:rPr lang="en" sz="1000" b="0" i="0" u="none" strike="noStrike" cap="none" dirty="0">
                  <a:solidFill>
                    <a:srgbClr val="002060"/>
                  </a:solidFill>
                  <a:latin typeface="Times New Roman"/>
                  <a:ea typeface="Times New Roman"/>
                  <a:cs typeface="Times New Roman"/>
                  <a:sym typeface="Times New Roman"/>
                </a:rPr>
                <a:t>)</a:t>
              </a:r>
              <a:endParaRPr sz="1600" dirty="0">
                <a:solidFill>
                  <a:srgbClr val="002060"/>
                </a:solidFill>
              </a:endParaRPr>
            </a:p>
            <a:p>
              <a:pPr marL="0" marR="0" lvl="0" indent="-57150" algn="l" rtl="0">
                <a:lnSpc>
                  <a:spcPct val="100000"/>
                </a:lnSpc>
                <a:spcBef>
                  <a:spcPts val="0"/>
                </a:spcBef>
                <a:spcAft>
                  <a:spcPts val="0"/>
                </a:spcAft>
                <a:buClr>
                  <a:srgbClr val="000000"/>
                </a:buClr>
                <a:buSzPts val="900"/>
                <a:buFont typeface="Arial"/>
                <a:buChar char="•"/>
              </a:pPr>
              <a:r>
                <a:rPr lang="en" sz="1000" b="0" i="0" u="none" strike="noStrike" cap="none" dirty="0">
                  <a:solidFill>
                    <a:srgbClr val="002060"/>
                  </a:solidFill>
                  <a:latin typeface="Times New Roman"/>
                  <a:ea typeface="Times New Roman"/>
                  <a:cs typeface="Times New Roman"/>
                  <a:sym typeface="Times New Roman"/>
                </a:rPr>
                <a:t>High efficiency</a:t>
              </a:r>
              <a:endParaRPr sz="1600" dirty="0">
                <a:solidFill>
                  <a:srgbClr val="002060"/>
                </a:solidFill>
              </a:endParaRPr>
            </a:p>
            <a:p>
              <a:pPr marL="0" marR="0" lvl="0" indent="-57150" algn="l" rtl="0">
                <a:lnSpc>
                  <a:spcPct val="100000"/>
                </a:lnSpc>
                <a:spcBef>
                  <a:spcPts val="0"/>
                </a:spcBef>
                <a:spcAft>
                  <a:spcPts val="0"/>
                </a:spcAft>
                <a:buClr>
                  <a:srgbClr val="000000"/>
                </a:buClr>
                <a:buSzPts val="900"/>
                <a:buFont typeface="Arial"/>
                <a:buChar char="•"/>
              </a:pPr>
              <a:r>
                <a:rPr lang="en" sz="1000" b="0" i="0" u="none" strike="noStrike" cap="none" dirty="0">
                  <a:solidFill>
                    <a:srgbClr val="002060"/>
                  </a:solidFill>
                  <a:latin typeface="Times New Roman"/>
                  <a:ea typeface="Times New Roman"/>
                  <a:cs typeface="Times New Roman"/>
                  <a:sym typeface="Times New Roman"/>
                </a:rPr>
                <a:t>Rapid response</a:t>
              </a:r>
              <a:endParaRPr sz="1600" dirty="0">
                <a:solidFill>
                  <a:srgbClr val="002060"/>
                </a:solidFill>
              </a:endParaRPr>
            </a:p>
            <a:p>
              <a:pPr marL="0" marR="0" lvl="0" indent="0" algn="l" rtl="0">
                <a:lnSpc>
                  <a:spcPct val="100000"/>
                </a:lnSpc>
                <a:spcBef>
                  <a:spcPts val="0"/>
                </a:spcBef>
                <a:spcAft>
                  <a:spcPts val="0"/>
                </a:spcAft>
                <a:buClr>
                  <a:srgbClr val="000000"/>
                </a:buClr>
                <a:buSzPts val="900"/>
                <a:buFont typeface="Arial"/>
                <a:buNone/>
              </a:pPr>
              <a:endParaRPr sz="1000" b="0" i="0" u="none" strike="noStrike" cap="none" dirty="0">
                <a:solidFill>
                  <a:srgbClr val="002060"/>
                </a:solidFill>
                <a:latin typeface="Times New Roman"/>
                <a:ea typeface="Times New Roman"/>
                <a:cs typeface="Times New Roman"/>
                <a:sym typeface="Times New Roman"/>
              </a:endParaRPr>
            </a:p>
          </p:txBody>
        </p:sp>
        <p:cxnSp>
          <p:nvCxnSpPr>
            <p:cNvPr id="371" name="Google Shape;371;p31"/>
            <p:cNvCxnSpPr/>
            <p:nvPr/>
          </p:nvCxnSpPr>
          <p:spPr>
            <a:xfrm>
              <a:off x="1728" y="2016"/>
              <a:ext cx="336" cy="0"/>
            </a:xfrm>
            <a:prstGeom prst="straightConnector1">
              <a:avLst/>
            </a:prstGeom>
            <a:noFill/>
            <a:ln w="88900" cap="flat" cmpd="sng">
              <a:solidFill>
                <a:schemeClr val="dk1"/>
              </a:solidFill>
              <a:prstDash val="solid"/>
              <a:round/>
              <a:headEnd type="triangle" w="med" len="med"/>
              <a:tailEnd type="none" w="med" len="med"/>
            </a:ln>
          </p:spPr>
        </p:cxnSp>
      </p:grpSp>
      <p:grpSp>
        <p:nvGrpSpPr>
          <p:cNvPr id="375" name="Google Shape;375;p31" descr="Text " title="Designing School-Wide Systems for Student Success"/>
          <p:cNvGrpSpPr/>
          <p:nvPr/>
        </p:nvGrpSpPr>
        <p:grpSpPr>
          <a:xfrm>
            <a:off x="212539" y="3993755"/>
            <a:ext cx="2998188" cy="553920"/>
            <a:chOff x="144" y="2928"/>
            <a:chExt cx="1584" cy="256"/>
          </a:xfrm>
        </p:grpSpPr>
        <p:sp>
          <p:nvSpPr>
            <p:cNvPr id="376" name="Google Shape;376;p31"/>
            <p:cNvSpPr txBox="1"/>
            <p:nvPr/>
          </p:nvSpPr>
          <p:spPr>
            <a:xfrm>
              <a:off x="144" y="2928"/>
              <a:ext cx="1068" cy="2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1000" b="0" i="0" strike="noStrike" cap="none" dirty="0">
                  <a:solidFill>
                    <a:srgbClr val="002060"/>
                  </a:solidFill>
                  <a:latin typeface="Times New Roman"/>
                  <a:ea typeface="Times New Roman"/>
                  <a:cs typeface="Times New Roman"/>
                  <a:sym typeface="Times New Roman"/>
                </a:rPr>
                <a:t>Universal Interventions</a:t>
              </a:r>
              <a:endParaRPr sz="1000" b="0" i="0" strike="noStrike" cap="none" dirty="0">
                <a:solidFill>
                  <a:srgbClr val="002060"/>
                </a:solidFill>
                <a:latin typeface="Times New Roman"/>
                <a:ea typeface="Times New Roman"/>
                <a:cs typeface="Times New Roman"/>
                <a:sym typeface="Times New Roman"/>
              </a:endParaRPr>
            </a:p>
            <a:p>
              <a:pPr marL="0" marR="0" lvl="0" indent="-57150" algn="l" rtl="0">
                <a:lnSpc>
                  <a:spcPct val="100000"/>
                </a:lnSpc>
                <a:spcBef>
                  <a:spcPts val="0"/>
                </a:spcBef>
                <a:spcAft>
                  <a:spcPts val="0"/>
                </a:spcAft>
                <a:buClr>
                  <a:srgbClr val="000000"/>
                </a:buClr>
                <a:buSzPts val="900"/>
                <a:buFont typeface="Arial"/>
                <a:buChar char="•"/>
              </a:pPr>
              <a:r>
                <a:rPr lang="en" sz="1000" b="0" i="0" u="none" strike="noStrike" cap="none" dirty="0">
                  <a:solidFill>
                    <a:srgbClr val="002060"/>
                  </a:solidFill>
                  <a:latin typeface="Times New Roman"/>
                  <a:ea typeface="Times New Roman"/>
                  <a:cs typeface="Times New Roman"/>
                  <a:sym typeface="Times New Roman"/>
                </a:rPr>
                <a:t>All students</a:t>
              </a:r>
              <a:endParaRPr sz="1600" dirty="0">
                <a:solidFill>
                  <a:srgbClr val="002060"/>
                </a:solidFill>
              </a:endParaRPr>
            </a:p>
            <a:p>
              <a:pPr marL="0" marR="0" lvl="0" indent="-57150" algn="l" rtl="0">
                <a:lnSpc>
                  <a:spcPct val="100000"/>
                </a:lnSpc>
                <a:spcBef>
                  <a:spcPts val="0"/>
                </a:spcBef>
                <a:spcAft>
                  <a:spcPts val="0"/>
                </a:spcAft>
                <a:buClr>
                  <a:srgbClr val="000000"/>
                </a:buClr>
                <a:buSzPts val="900"/>
                <a:buFont typeface="Arial"/>
                <a:buChar char="•"/>
              </a:pPr>
              <a:r>
                <a:rPr lang="en" sz="1000" b="0" i="0" u="none" strike="noStrike" cap="none" dirty="0">
                  <a:solidFill>
                    <a:srgbClr val="002060"/>
                  </a:solidFill>
                  <a:latin typeface="Times New Roman"/>
                  <a:ea typeface="Times New Roman"/>
                  <a:cs typeface="Times New Roman"/>
                  <a:sym typeface="Times New Roman"/>
                </a:rPr>
                <a:t>Preventive,  proactive</a:t>
              </a:r>
              <a:endParaRPr sz="1600" dirty="0">
                <a:solidFill>
                  <a:srgbClr val="002060"/>
                </a:solidFill>
              </a:endParaRPr>
            </a:p>
          </p:txBody>
        </p:sp>
        <p:cxnSp>
          <p:nvCxnSpPr>
            <p:cNvPr id="377" name="Google Shape;377;p31"/>
            <p:cNvCxnSpPr/>
            <p:nvPr/>
          </p:nvCxnSpPr>
          <p:spPr>
            <a:xfrm>
              <a:off x="1392" y="3024"/>
              <a:ext cx="336" cy="0"/>
            </a:xfrm>
            <a:prstGeom prst="straightConnector1">
              <a:avLst/>
            </a:prstGeom>
            <a:noFill/>
            <a:ln w="88900" cap="flat" cmpd="sng">
              <a:solidFill>
                <a:schemeClr val="dk1"/>
              </a:solidFill>
              <a:prstDash val="solid"/>
              <a:round/>
              <a:headEnd type="triangle" w="med" len="med"/>
              <a:tailEnd type="none" w="med" len="med"/>
            </a:ln>
          </p:spPr>
        </p:cxnSp>
      </p:grpSp>
      <p:sp>
        <p:nvSpPr>
          <p:cNvPr id="356" name="Google Shape;356;p31"/>
          <p:cNvSpPr txBox="1"/>
          <p:nvPr/>
        </p:nvSpPr>
        <p:spPr>
          <a:xfrm>
            <a:off x="4981501" y="1085015"/>
            <a:ext cx="417194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2800" b="1" i="0" u="none" strike="noStrike" cap="none" dirty="0">
                <a:solidFill>
                  <a:srgbClr val="002060"/>
                </a:solidFill>
                <a:latin typeface="Times New Roman"/>
                <a:ea typeface="Times New Roman"/>
                <a:cs typeface="Times New Roman"/>
                <a:sym typeface="Times New Roman"/>
              </a:rPr>
              <a:t>Behavioral Systems</a:t>
            </a:r>
            <a:endParaRPr sz="2800" b="0" i="0" u="none" strike="noStrike" cap="none" dirty="0">
              <a:solidFill>
                <a:srgbClr val="002060"/>
              </a:solidFill>
              <a:latin typeface="Times New Roman"/>
              <a:ea typeface="Times New Roman"/>
              <a:cs typeface="Times New Roman"/>
              <a:sym typeface="Times New Roman"/>
            </a:endParaRPr>
          </a:p>
        </p:txBody>
      </p:sp>
      <p:grpSp>
        <p:nvGrpSpPr>
          <p:cNvPr id="366" name="Google Shape;366;p31" descr="Arrow and Text " title="Designing School-Wide Systems for Student Success"/>
          <p:cNvGrpSpPr/>
          <p:nvPr/>
        </p:nvGrpSpPr>
        <p:grpSpPr>
          <a:xfrm>
            <a:off x="5895490" y="1603761"/>
            <a:ext cx="2934360" cy="831056"/>
            <a:chOff x="3455" y="1236"/>
            <a:chExt cx="2000" cy="698"/>
          </a:xfrm>
        </p:grpSpPr>
        <p:cxnSp>
          <p:nvCxnSpPr>
            <p:cNvPr id="367" name="Google Shape;367;p31"/>
            <p:cNvCxnSpPr/>
            <p:nvPr/>
          </p:nvCxnSpPr>
          <p:spPr>
            <a:xfrm rot="10779537">
              <a:off x="3455" y="1536"/>
              <a:ext cx="336" cy="1"/>
            </a:xfrm>
            <a:prstGeom prst="straightConnector1">
              <a:avLst/>
            </a:prstGeom>
            <a:noFill/>
            <a:ln w="88900" cap="flat" cmpd="sng">
              <a:solidFill>
                <a:schemeClr val="dk1"/>
              </a:solidFill>
              <a:prstDash val="solid"/>
              <a:round/>
              <a:headEnd type="triangle" w="med" len="med"/>
              <a:tailEnd type="none" w="med" len="med"/>
            </a:ln>
          </p:spPr>
        </p:cxnSp>
        <p:sp>
          <p:nvSpPr>
            <p:cNvPr id="368" name="Google Shape;368;p31"/>
            <p:cNvSpPr txBox="1"/>
            <p:nvPr/>
          </p:nvSpPr>
          <p:spPr>
            <a:xfrm>
              <a:off x="3835" y="1236"/>
              <a:ext cx="1620" cy="6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1200" b="0" i="0" strike="noStrike" cap="none" dirty="0">
                  <a:solidFill>
                    <a:srgbClr val="002060"/>
                  </a:solidFill>
                  <a:latin typeface="Times New Roman"/>
                  <a:ea typeface="Times New Roman"/>
                  <a:cs typeface="Times New Roman"/>
                  <a:sym typeface="Times New Roman"/>
                </a:rPr>
                <a:t>Intensive, Individual Interventions</a:t>
              </a:r>
              <a:endParaRPr sz="1200" b="0" i="0" strike="noStrike" cap="none" dirty="0">
                <a:solidFill>
                  <a:srgbClr val="002060"/>
                </a:solidFill>
                <a:latin typeface="Times New Roman"/>
                <a:ea typeface="Times New Roman"/>
                <a:cs typeface="Times New Roman"/>
                <a:sym typeface="Times New Roman"/>
              </a:endParaRPr>
            </a:p>
            <a:p>
              <a:pPr marL="0" marR="0" lvl="0" indent="-57150" algn="l" rtl="0">
                <a:lnSpc>
                  <a:spcPct val="100000"/>
                </a:lnSpc>
                <a:spcBef>
                  <a:spcPts val="0"/>
                </a:spcBef>
                <a:spcAft>
                  <a:spcPts val="0"/>
                </a:spcAft>
                <a:buClr>
                  <a:srgbClr val="000000"/>
                </a:buClr>
                <a:buSzPts val="900"/>
                <a:buFont typeface="Arial"/>
                <a:buChar char="•"/>
              </a:pPr>
              <a:r>
                <a:rPr lang="en" sz="1200" b="0" i="0" u="none" strike="noStrike" cap="none" dirty="0">
                  <a:solidFill>
                    <a:srgbClr val="002060"/>
                  </a:solidFill>
                  <a:latin typeface="Times New Roman"/>
                  <a:ea typeface="Times New Roman"/>
                  <a:cs typeface="Times New Roman"/>
                  <a:sym typeface="Times New Roman"/>
                </a:rPr>
                <a:t>Individual Students</a:t>
              </a:r>
              <a:endParaRPr sz="2400" dirty="0">
                <a:solidFill>
                  <a:srgbClr val="002060"/>
                </a:solidFill>
              </a:endParaRPr>
            </a:p>
            <a:p>
              <a:pPr marL="0" marR="0" lvl="0" indent="-57150" algn="l" rtl="0">
                <a:lnSpc>
                  <a:spcPct val="100000"/>
                </a:lnSpc>
                <a:spcBef>
                  <a:spcPts val="0"/>
                </a:spcBef>
                <a:spcAft>
                  <a:spcPts val="0"/>
                </a:spcAft>
                <a:buClr>
                  <a:srgbClr val="000000"/>
                </a:buClr>
                <a:buSzPts val="900"/>
                <a:buFont typeface="Arial"/>
                <a:buChar char="•"/>
              </a:pPr>
              <a:r>
                <a:rPr lang="en" sz="1200" b="0" i="0" u="none" strike="noStrike" cap="none" dirty="0">
                  <a:solidFill>
                    <a:srgbClr val="002060"/>
                  </a:solidFill>
                  <a:latin typeface="Times New Roman"/>
                  <a:ea typeface="Times New Roman"/>
                  <a:cs typeface="Times New Roman"/>
                  <a:sym typeface="Times New Roman"/>
                </a:rPr>
                <a:t>Assessment-based</a:t>
              </a:r>
              <a:endParaRPr sz="2400" dirty="0">
                <a:solidFill>
                  <a:srgbClr val="002060"/>
                </a:solidFill>
              </a:endParaRPr>
            </a:p>
            <a:p>
              <a:pPr marL="0" marR="0" lvl="0" indent="-57150" algn="l" rtl="0">
                <a:lnSpc>
                  <a:spcPct val="100000"/>
                </a:lnSpc>
                <a:spcBef>
                  <a:spcPts val="0"/>
                </a:spcBef>
                <a:spcAft>
                  <a:spcPts val="0"/>
                </a:spcAft>
                <a:buClr>
                  <a:srgbClr val="000000"/>
                </a:buClr>
                <a:buSzPts val="900"/>
                <a:buFont typeface="Arial"/>
                <a:buChar char="•"/>
              </a:pPr>
              <a:r>
                <a:rPr lang="en" sz="1200" b="0" i="0" u="none" strike="noStrike" cap="none" dirty="0">
                  <a:solidFill>
                    <a:srgbClr val="002060"/>
                  </a:solidFill>
                  <a:latin typeface="Times New Roman"/>
                  <a:ea typeface="Times New Roman"/>
                  <a:cs typeface="Times New Roman"/>
                  <a:sym typeface="Times New Roman"/>
                </a:rPr>
                <a:t>Intense, durable procedures</a:t>
              </a:r>
              <a:endParaRPr sz="2400" dirty="0">
                <a:solidFill>
                  <a:srgbClr val="002060"/>
                </a:solidFill>
              </a:endParaRPr>
            </a:p>
          </p:txBody>
        </p:sp>
      </p:grpSp>
      <p:grpSp>
        <p:nvGrpSpPr>
          <p:cNvPr id="372" name="Google Shape;372;p31" descr="Arrow and Text " title="Designing School-Wide Systems for Student Success"/>
          <p:cNvGrpSpPr/>
          <p:nvPr/>
        </p:nvGrpSpPr>
        <p:grpSpPr>
          <a:xfrm>
            <a:off x="5895489" y="2486032"/>
            <a:ext cx="3080119" cy="984645"/>
            <a:chOff x="3648" y="1845"/>
            <a:chExt cx="2587" cy="827"/>
          </a:xfrm>
        </p:grpSpPr>
        <p:sp>
          <p:nvSpPr>
            <p:cNvPr id="373" name="Google Shape;373;p31"/>
            <p:cNvSpPr txBox="1"/>
            <p:nvPr/>
          </p:nvSpPr>
          <p:spPr>
            <a:xfrm>
              <a:off x="3984" y="1845"/>
              <a:ext cx="2251" cy="82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1200" b="0" i="0" strike="noStrike" cap="none" dirty="0">
                  <a:solidFill>
                    <a:srgbClr val="002060"/>
                  </a:solidFill>
                  <a:latin typeface="Times New Roman"/>
                  <a:ea typeface="Times New Roman"/>
                  <a:cs typeface="Times New Roman"/>
                  <a:sym typeface="Times New Roman"/>
                </a:rPr>
                <a:t>Targeted Group Interventions</a:t>
              </a:r>
              <a:endParaRPr sz="1200" b="0" i="0" strike="noStrike" cap="none" dirty="0">
                <a:solidFill>
                  <a:srgbClr val="002060"/>
                </a:solidFill>
                <a:latin typeface="Times New Roman"/>
                <a:ea typeface="Times New Roman"/>
                <a:cs typeface="Times New Roman"/>
                <a:sym typeface="Times New Roman"/>
              </a:endParaRPr>
            </a:p>
            <a:p>
              <a:pPr marL="0" marR="0" lvl="0" indent="-57150" algn="l" rtl="0">
                <a:lnSpc>
                  <a:spcPct val="100000"/>
                </a:lnSpc>
                <a:spcBef>
                  <a:spcPts val="0"/>
                </a:spcBef>
                <a:spcAft>
                  <a:spcPts val="0"/>
                </a:spcAft>
                <a:buClr>
                  <a:srgbClr val="000000"/>
                </a:buClr>
                <a:buSzPts val="900"/>
                <a:buFont typeface="Arial"/>
                <a:buChar char="•"/>
              </a:pPr>
              <a:r>
                <a:rPr lang="en" sz="1200" b="0" i="0" u="none" strike="noStrike" cap="none" dirty="0">
                  <a:solidFill>
                    <a:srgbClr val="002060"/>
                  </a:solidFill>
                  <a:latin typeface="Times New Roman"/>
                  <a:ea typeface="Times New Roman"/>
                  <a:cs typeface="Times New Roman"/>
                  <a:sym typeface="Times New Roman"/>
                </a:rPr>
                <a:t>Some students (at-risk)</a:t>
              </a:r>
              <a:endParaRPr sz="2400" dirty="0">
                <a:solidFill>
                  <a:srgbClr val="002060"/>
                </a:solidFill>
              </a:endParaRPr>
            </a:p>
            <a:p>
              <a:pPr marL="0" marR="0" lvl="0" indent="-57150" algn="l" rtl="0">
                <a:lnSpc>
                  <a:spcPct val="100000"/>
                </a:lnSpc>
                <a:spcBef>
                  <a:spcPts val="0"/>
                </a:spcBef>
                <a:spcAft>
                  <a:spcPts val="0"/>
                </a:spcAft>
                <a:buClr>
                  <a:srgbClr val="000000"/>
                </a:buClr>
                <a:buSzPts val="900"/>
                <a:buFont typeface="Arial"/>
                <a:buChar char="•"/>
              </a:pPr>
              <a:r>
                <a:rPr lang="en" sz="1200" b="0" i="0" u="none" strike="noStrike" cap="none" dirty="0">
                  <a:solidFill>
                    <a:srgbClr val="002060"/>
                  </a:solidFill>
                  <a:latin typeface="Times New Roman"/>
                  <a:ea typeface="Times New Roman"/>
                  <a:cs typeface="Times New Roman"/>
                  <a:sym typeface="Times New Roman"/>
                </a:rPr>
                <a:t>High efficiency</a:t>
              </a:r>
              <a:endParaRPr sz="2400" dirty="0">
                <a:solidFill>
                  <a:srgbClr val="002060"/>
                </a:solidFill>
              </a:endParaRPr>
            </a:p>
            <a:p>
              <a:pPr marL="0" marR="0" lvl="0" indent="-57150" algn="l" rtl="0">
                <a:lnSpc>
                  <a:spcPct val="100000"/>
                </a:lnSpc>
                <a:spcBef>
                  <a:spcPts val="0"/>
                </a:spcBef>
                <a:spcAft>
                  <a:spcPts val="0"/>
                </a:spcAft>
                <a:buClr>
                  <a:srgbClr val="000000"/>
                </a:buClr>
                <a:buSzPts val="900"/>
                <a:buFont typeface="Arial"/>
                <a:buChar char="•"/>
              </a:pPr>
              <a:r>
                <a:rPr lang="en" sz="1200" b="0" i="0" u="none" strike="noStrike" cap="none" dirty="0">
                  <a:solidFill>
                    <a:srgbClr val="002060"/>
                  </a:solidFill>
                  <a:latin typeface="Times New Roman"/>
                  <a:ea typeface="Times New Roman"/>
                  <a:cs typeface="Times New Roman"/>
                  <a:sym typeface="Times New Roman"/>
                </a:rPr>
                <a:t>Rapid response</a:t>
              </a:r>
              <a:endParaRPr sz="2400" dirty="0">
                <a:solidFill>
                  <a:srgbClr val="002060"/>
                </a:solidFill>
              </a:endParaRPr>
            </a:p>
            <a:p>
              <a:pPr marL="0" marR="0" lvl="0" indent="0" algn="l" rtl="0">
                <a:lnSpc>
                  <a:spcPct val="100000"/>
                </a:lnSpc>
                <a:spcBef>
                  <a:spcPts val="0"/>
                </a:spcBef>
                <a:spcAft>
                  <a:spcPts val="0"/>
                </a:spcAft>
                <a:buClr>
                  <a:srgbClr val="000000"/>
                </a:buClr>
                <a:buSzPts val="900"/>
                <a:buFont typeface="Arial"/>
                <a:buNone/>
              </a:pPr>
              <a:endParaRPr sz="1000" b="0" i="0" u="none" strike="noStrike" cap="none" dirty="0">
                <a:solidFill>
                  <a:srgbClr val="002060"/>
                </a:solidFill>
                <a:latin typeface="Times New Roman"/>
                <a:ea typeface="Times New Roman"/>
                <a:cs typeface="Times New Roman"/>
                <a:sym typeface="Times New Roman"/>
              </a:endParaRPr>
            </a:p>
          </p:txBody>
        </p:sp>
        <p:cxnSp>
          <p:nvCxnSpPr>
            <p:cNvPr id="374" name="Google Shape;374;p31"/>
            <p:cNvCxnSpPr/>
            <p:nvPr/>
          </p:nvCxnSpPr>
          <p:spPr>
            <a:xfrm rot="10739161">
              <a:off x="3648" y="2016"/>
              <a:ext cx="336" cy="1"/>
            </a:xfrm>
            <a:prstGeom prst="straightConnector1">
              <a:avLst/>
            </a:prstGeom>
            <a:noFill/>
            <a:ln w="88900" cap="flat" cmpd="sng">
              <a:solidFill>
                <a:schemeClr val="dk1"/>
              </a:solidFill>
              <a:prstDash val="solid"/>
              <a:round/>
              <a:headEnd type="triangle" w="med" len="med"/>
              <a:tailEnd type="none" w="med" len="med"/>
            </a:ln>
          </p:spPr>
        </p:cxnSp>
      </p:grpSp>
      <p:sp>
        <p:nvSpPr>
          <p:cNvPr id="357" name="Google Shape;357;p31"/>
          <p:cNvSpPr txBox="1"/>
          <p:nvPr/>
        </p:nvSpPr>
        <p:spPr>
          <a:xfrm>
            <a:off x="3292861" y="1738548"/>
            <a:ext cx="967612"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1200" b="0" i="0" u="none" strike="noStrike" cap="none" dirty="0">
                <a:solidFill>
                  <a:srgbClr val="002060"/>
                </a:solidFill>
                <a:latin typeface="Times New Roman"/>
                <a:ea typeface="Times New Roman"/>
                <a:cs typeface="Times New Roman"/>
                <a:sym typeface="Times New Roman"/>
              </a:rPr>
              <a:t>1-5%</a:t>
            </a:r>
            <a:endParaRPr sz="2400" dirty="0">
              <a:solidFill>
                <a:srgbClr val="002060"/>
              </a:solidFill>
            </a:endParaRPr>
          </a:p>
        </p:txBody>
      </p:sp>
      <p:grpSp>
        <p:nvGrpSpPr>
          <p:cNvPr id="378" name="Google Shape;378;p31" descr="Arrow and Text " title="Designing School-Wide Systems for Student Success"/>
          <p:cNvGrpSpPr/>
          <p:nvPr/>
        </p:nvGrpSpPr>
        <p:grpSpPr>
          <a:xfrm>
            <a:off x="5943584" y="3542538"/>
            <a:ext cx="1785855" cy="646509"/>
            <a:chOff x="4032" y="2928"/>
            <a:chExt cx="1600" cy="543"/>
          </a:xfrm>
        </p:grpSpPr>
        <p:sp>
          <p:nvSpPr>
            <p:cNvPr id="379" name="Google Shape;379;p31"/>
            <p:cNvSpPr txBox="1"/>
            <p:nvPr/>
          </p:nvSpPr>
          <p:spPr>
            <a:xfrm>
              <a:off x="4512" y="2928"/>
              <a:ext cx="1120" cy="5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1200" b="0" i="0" strike="noStrike" cap="none" dirty="0">
                  <a:solidFill>
                    <a:srgbClr val="002060"/>
                  </a:solidFill>
                  <a:latin typeface="Times New Roman"/>
                  <a:ea typeface="Times New Roman"/>
                  <a:cs typeface="Times New Roman"/>
                  <a:sym typeface="Times New Roman"/>
                </a:rPr>
                <a:t>Universal Interventions</a:t>
              </a:r>
              <a:endParaRPr sz="1200" b="0" i="0" strike="noStrike" cap="none" dirty="0">
                <a:solidFill>
                  <a:srgbClr val="002060"/>
                </a:solidFill>
                <a:latin typeface="Times New Roman"/>
                <a:ea typeface="Times New Roman"/>
                <a:cs typeface="Times New Roman"/>
                <a:sym typeface="Times New Roman"/>
              </a:endParaRPr>
            </a:p>
            <a:p>
              <a:pPr marL="0" marR="0" lvl="0" indent="-57150" algn="l" rtl="0">
                <a:lnSpc>
                  <a:spcPct val="100000"/>
                </a:lnSpc>
                <a:spcBef>
                  <a:spcPts val="0"/>
                </a:spcBef>
                <a:spcAft>
                  <a:spcPts val="0"/>
                </a:spcAft>
                <a:buClr>
                  <a:srgbClr val="000000"/>
                </a:buClr>
                <a:buSzPts val="900"/>
                <a:buFont typeface="Arial"/>
                <a:buChar char="•"/>
              </a:pPr>
              <a:r>
                <a:rPr lang="en" sz="1200" b="0" i="0" u="none" strike="noStrike" cap="none" dirty="0">
                  <a:solidFill>
                    <a:srgbClr val="002060"/>
                  </a:solidFill>
                  <a:latin typeface="Times New Roman"/>
                  <a:ea typeface="Times New Roman"/>
                  <a:cs typeface="Times New Roman"/>
                  <a:sym typeface="Times New Roman"/>
                </a:rPr>
                <a:t>All settings, all students</a:t>
              </a:r>
              <a:endParaRPr sz="2400" dirty="0">
                <a:solidFill>
                  <a:srgbClr val="002060"/>
                </a:solidFill>
              </a:endParaRPr>
            </a:p>
            <a:p>
              <a:pPr marL="0" marR="0" lvl="0" indent="-57150" algn="l" rtl="0">
                <a:lnSpc>
                  <a:spcPct val="100000"/>
                </a:lnSpc>
                <a:spcBef>
                  <a:spcPts val="0"/>
                </a:spcBef>
                <a:spcAft>
                  <a:spcPts val="0"/>
                </a:spcAft>
                <a:buClr>
                  <a:srgbClr val="000000"/>
                </a:buClr>
                <a:buSzPts val="900"/>
                <a:buFont typeface="Arial"/>
                <a:buChar char="•"/>
              </a:pPr>
              <a:r>
                <a:rPr lang="en" sz="1200" b="0" i="0" u="none" strike="noStrike" cap="none" dirty="0">
                  <a:solidFill>
                    <a:srgbClr val="002060"/>
                  </a:solidFill>
                  <a:latin typeface="Times New Roman"/>
                  <a:ea typeface="Times New Roman"/>
                  <a:cs typeface="Times New Roman"/>
                  <a:sym typeface="Times New Roman"/>
                </a:rPr>
                <a:t>Preventive,  proactive</a:t>
              </a:r>
              <a:endParaRPr sz="2400" dirty="0">
                <a:solidFill>
                  <a:srgbClr val="002060"/>
                </a:solidFill>
              </a:endParaRPr>
            </a:p>
          </p:txBody>
        </p:sp>
        <p:cxnSp>
          <p:nvCxnSpPr>
            <p:cNvPr id="380" name="Google Shape;380;p31"/>
            <p:cNvCxnSpPr/>
            <p:nvPr/>
          </p:nvCxnSpPr>
          <p:spPr>
            <a:xfrm rot="10779294">
              <a:off x="4032" y="3024"/>
              <a:ext cx="336" cy="1"/>
            </a:xfrm>
            <a:prstGeom prst="straightConnector1">
              <a:avLst/>
            </a:prstGeom>
            <a:noFill/>
            <a:ln w="88900" cap="flat" cmpd="sng">
              <a:solidFill>
                <a:schemeClr val="dk1"/>
              </a:solidFill>
              <a:prstDash val="solid"/>
              <a:round/>
              <a:headEnd type="triangle" w="med" len="med"/>
              <a:tailEnd type="none" w="med" len="med"/>
            </a:ln>
          </p:spPr>
        </p:cxnSp>
      </p:grpSp>
      <p:sp>
        <p:nvSpPr>
          <p:cNvPr id="358" name="Google Shape;358;p31"/>
          <p:cNvSpPr txBox="1"/>
          <p:nvPr/>
        </p:nvSpPr>
        <p:spPr>
          <a:xfrm>
            <a:off x="4558762" y="1714500"/>
            <a:ext cx="676572"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1100" b="0" i="0" u="none" strike="noStrike" cap="none">
                <a:solidFill>
                  <a:srgbClr val="002060"/>
                </a:solidFill>
                <a:latin typeface="Times New Roman"/>
                <a:ea typeface="Times New Roman"/>
                <a:cs typeface="Times New Roman"/>
                <a:sym typeface="Times New Roman"/>
              </a:rPr>
              <a:t>1-5%</a:t>
            </a:r>
            <a:endParaRPr sz="2000">
              <a:solidFill>
                <a:srgbClr val="002060"/>
              </a:solidFill>
            </a:endParaRPr>
          </a:p>
        </p:txBody>
      </p:sp>
      <p:sp>
        <p:nvSpPr>
          <p:cNvPr id="359" name="Google Shape;359;p31"/>
          <p:cNvSpPr txBox="1"/>
          <p:nvPr/>
        </p:nvSpPr>
        <p:spPr>
          <a:xfrm>
            <a:off x="2937501" y="2239205"/>
            <a:ext cx="640344"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1200" b="0" i="0" u="none" strike="noStrike" cap="none" dirty="0">
                <a:solidFill>
                  <a:srgbClr val="002060"/>
                </a:solidFill>
                <a:latin typeface="Times New Roman"/>
                <a:ea typeface="Times New Roman"/>
                <a:cs typeface="Times New Roman"/>
                <a:sym typeface="Times New Roman"/>
              </a:rPr>
              <a:t>5-10%</a:t>
            </a:r>
            <a:endParaRPr sz="2400" dirty="0">
              <a:solidFill>
                <a:srgbClr val="002060"/>
              </a:solidFill>
            </a:endParaRPr>
          </a:p>
        </p:txBody>
      </p:sp>
      <p:sp>
        <p:nvSpPr>
          <p:cNvPr id="360" name="Google Shape;360;p31"/>
          <p:cNvSpPr txBox="1"/>
          <p:nvPr/>
        </p:nvSpPr>
        <p:spPr>
          <a:xfrm>
            <a:off x="4698111" y="2286000"/>
            <a:ext cx="766384"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1100" b="0" i="0" u="none" strike="noStrike" cap="none">
                <a:solidFill>
                  <a:srgbClr val="002060"/>
                </a:solidFill>
                <a:latin typeface="Times New Roman"/>
                <a:ea typeface="Times New Roman"/>
                <a:cs typeface="Times New Roman"/>
                <a:sym typeface="Times New Roman"/>
              </a:rPr>
              <a:t>5-10%</a:t>
            </a:r>
            <a:endParaRPr sz="2000">
              <a:solidFill>
                <a:srgbClr val="002060"/>
              </a:solidFill>
            </a:endParaRPr>
          </a:p>
        </p:txBody>
      </p:sp>
      <p:sp>
        <p:nvSpPr>
          <p:cNvPr id="361" name="Google Shape;361;p31"/>
          <p:cNvSpPr txBox="1"/>
          <p:nvPr/>
        </p:nvSpPr>
        <p:spPr>
          <a:xfrm>
            <a:off x="2489833" y="3492482"/>
            <a:ext cx="881997"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1200" b="0" i="0" u="none" strike="noStrike" cap="none" dirty="0">
                <a:solidFill>
                  <a:srgbClr val="002060"/>
                </a:solidFill>
                <a:latin typeface="Times New Roman"/>
                <a:ea typeface="Times New Roman"/>
                <a:cs typeface="Times New Roman"/>
                <a:sym typeface="Times New Roman"/>
              </a:rPr>
              <a:t>80-90%</a:t>
            </a:r>
            <a:endParaRPr sz="2400" dirty="0">
              <a:solidFill>
                <a:srgbClr val="002060"/>
              </a:solidFill>
            </a:endParaRPr>
          </a:p>
        </p:txBody>
      </p:sp>
      <p:sp>
        <p:nvSpPr>
          <p:cNvPr id="362" name="Google Shape;362;p31"/>
          <p:cNvSpPr txBox="1"/>
          <p:nvPr/>
        </p:nvSpPr>
        <p:spPr>
          <a:xfrm>
            <a:off x="5132711" y="3543300"/>
            <a:ext cx="789542"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1100" b="0" i="0" u="none" strike="noStrike" cap="none" dirty="0">
                <a:solidFill>
                  <a:srgbClr val="002060"/>
                </a:solidFill>
                <a:latin typeface="Times New Roman"/>
                <a:ea typeface="Times New Roman"/>
                <a:cs typeface="Times New Roman"/>
                <a:sym typeface="Times New Roman"/>
              </a:rPr>
              <a:t>80-90%</a:t>
            </a:r>
            <a:endParaRPr sz="2000" dirty="0">
              <a:solidFill>
                <a:srgbClr val="002060"/>
              </a:solidFill>
            </a:endParaRPr>
          </a:p>
        </p:txBody>
      </p:sp>
      <p:graphicFrame>
        <p:nvGraphicFramePr>
          <p:cNvPr id="381" name="Google Shape;381;p31" descr="Pyramid" title="Designing School-Wide Systems for Student Success"/>
          <p:cNvGraphicFramePr/>
          <p:nvPr>
            <p:extLst>
              <p:ext uri="{D42A27DB-BD31-4B8C-83A1-F6EECF244321}">
                <p14:modId xmlns:p14="http://schemas.microsoft.com/office/powerpoint/2010/main" val="4036396016"/>
              </p:ext>
            </p:extLst>
          </p:nvPr>
        </p:nvGraphicFramePr>
        <p:xfrm>
          <a:off x="3325497" y="1562559"/>
          <a:ext cx="971550" cy="3307556"/>
        </p:xfrm>
        <a:graphic>
          <a:graphicData uri="http://schemas.openxmlformats.org/presentationml/2006/ole">
            <mc:AlternateContent xmlns:mc="http://schemas.openxmlformats.org/markup-compatibility/2006">
              <mc:Choice xmlns:v="urn:schemas-microsoft-com:vml" Requires="v">
                <p:oleObj spid="_x0000_s1072" r:id="rId4" imgW="971550" imgH="3307556" progId="WPDraw30.Drawing">
                  <p:embed/>
                </p:oleObj>
              </mc:Choice>
              <mc:Fallback>
                <p:oleObj r:id="rId4" imgW="971550" imgH="3307556" progId="WPDraw30.Drawing">
                  <p:embed/>
                  <p:pic>
                    <p:nvPicPr>
                      <p:cNvPr id="381" name="Google Shape;381;p31"/>
                      <p:cNvPicPr preferRelativeResize="0"/>
                      <p:nvPr/>
                    </p:nvPicPr>
                    <p:blipFill rotWithShape="1">
                      <a:blip r:embed="rId5">
                        <a:alphaModFix/>
                      </a:blip>
                      <a:srcRect/>
                      <a:stretch/>
                    </p:blipFill>
                    <p:spPr>
                      <a:xfrm>
                        <a:off x="3325497" y="1562559"/>
                        <a:ext cx="971550" cy="3307556"/>
                      </a:xfrm>
                      <a:prstGeom prst="rect">
                        <a:avLst/>
                      </a:prstGeom>
                      <a:noFill/>
                      <a:ln>
                        <a:noFill/>
                      </a:ln>
                    </p:spPr>
                  </p:pic>
                </p:oleObj>
              </mc:Fallback>
            </mc:AlternateContent>
          </a:graphicData>
        </a:graphic>
      </p:graphicFrame>
      <p:graphicFrame>
        <p:nvGraphicFramePr>
          <p:cNvPr id="382" name="Google Shape;382;p31" descr="Pyramid" title="Designing School-Wide Systems for Student Success"/>
          <p:cNvGraphicFramePr/>
          <p:nvPr>
            <p:extLst>
              <p:ext uri="{D42A27DB-BD31-4B8C-83A1-F6EECF244321}">
                <p14:modId xmlns:p14="http://schemas.microsoft.com/office/powerpoint/2010/main" val="314030783"/>
              </p:ext>
            </p:extLst>
          </p:nvPr>
        </p:nvGraphicFramePr>
        <p:xfrm>
          <a:off x="4270928" y="1562559"/>
          <a:ext cx="964406" cy="3307556"/>
        </p:xfrm>
        <a:graphic>
          <a:graphicData uri="http://schemas.openxmlformats.org/presentationml/2006/ole">
            <mc:AlternateContent xmlns:mc="http://schemas.openxmlformats.org/markup-compatibility/2006">
              <mc:Choice xmlns:v="urn:schemas-microsoft-com:vml" Requires="v">
                <p:oleObj spid="_x0000_s1073" r:id="rId6" imgW="964406" imgH="3307556" progId="WPDraw30.Drawing">
                  <p:embed/>
                </p:oleObj>
              </mc:Choice>
              <mc:Fallback>
                <p:oleObj r:id="rId6" imgW="964406" imgH="3307556" progId="WPDraw30.Drawing">
                  <p:embed/>
                  <p:pic>
                    <p:nvPicPr>
                      <p:cNvPr id="382" name="Google Shape;382;p31"/>
                      <p:cNvPicPr preferRelativeResize="0"/>
                      <p:nvPr/>
                    </p:nvPicPr>
                    <p:blipFill rotWithShape="1">
                      <a:blip r:embed="rId7">
                        <a:alphaModFix/>
                      </a:blip>
                      <a:srcRect/>
                      <a:stretch/>
                    </p:blipFill>
                    <p:spPr>
                      <a:xfrm>
                        <a:off x="4270928" y="1562559"/>
                        <a:ext cx="964406" cy="3307556"/>
                      </a:xfrm>
                      <a:prstGeom prst="rect">
                        <a:avLst/>
                      </a:prstGeom>
                      <a:noFill/>
                      <a:ln>
                        <a:noFill/>
                      </a:ln>
                    </p:spPr>
                  </p:pic>
                </p:oleObj>
              </mc:Fallback>
            </mc:AlternateContent>
          </a:graphicData>
        </a:graphic>
      </p:graphicFrame>
      <p:sp>
        <p:nvSpPr>
          <p:cNvPr id="385" name="Google Shape;385;p31" descr="Red Star" title="Designing School-Wide Systems for Student Success"/>
          <p:cNvSpPr/>
          <p:nvPr/>
        </p:nvSpPr>
        <p:spPr>
          <a:xfrm>
            <a:off x="4343400" y="4514850"/>
            <a:ext cx="342900" cy="457200"/>
          </a:xfrm>
          <a:prstGeom prst="star5">
            <a:avLst>
              <a:gd name="adj" fmla="val 19098"/>
              <a:gd name="hf" fmla="val 105146"/>
              <a:gd name="vf" fmla="val 110557"/>
            </a:avLst>
          </a:prstGeom>
          <a:solidFill>
            <a:srgbClr val="FF0000"/>
          </a:solidFill>
          <a:ln w="25400" cap="flat" cmpd="sng">
            <a:solidFill>
              <a:srgbClr val="AE4E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a:solidFill>
                <a:srgbClr val="002060"/>
              </a:solidFill>
              <a:latin typeface="Arial"/>
              <a:ea typeface="Arial"/>
              <a:cs typeface="Arial"/>
              <a:sym typeface="Arial"/>
            </a:endParaRPr>
          </a:p>
        </p:txBody>
      </p:sp>
      <p:pic>
        <p:nvPicPr>
          <p:cNvPr id="384" name="Google Shape;384;p31" descr="PBIS LOGO-LARGE"/>
          <p:cNvPicPr preferRelativeResize="0"/>
          <p:nvPr/>
        </p:nvPicPr>
        <p:blipFill rotWithShape="1">
          <a:blip r:embed="rId8">
            <a:alphaModFix/>
          </a:blip>
          <a:srcRect/>
          <a:stretch/>
        </p:blipFill>
        <p:spPr>
          <a:xfrm>
            <a:off x="7729439" y="4159094"/>
            <a:ext cx="1424011" cy="952279"/>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3" name="Title 2"/>
          <p:cNvSpPr>
            <a:spLocks noGrp="1"/>
          </p:cNvSpPr>
          <p:nvPr>
            <p:ph type="title"/>
          </p:nvPr>
        </p:nvSpPr>
        <p:spPr/>
        <p:txBody>
          <a:bodyPr/>
          <a:lstStyle/>
          <a:p>
            <a:r>
              <a:rPr lang="en" sz="4800" dirty="0">
                <a:latin typeface="Short Stack"/>
                <a:ea typeface="Short Stack"/>
                <a:cs typeface="Short Stack"/>
                <a:sym typeface="Short Stack"/>
              </a:rPr>
              <a:t>WELCOME &amp; INTRODUCTIONS</a:t>
            </a:r>
            <a:endParaRPr lang="en-US" sz="4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2"/>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ts val="0"/>
              </a:spcBef>
              <a:spcAft>
                <a:spcPts val="0"/>
              </a:spcAft>
              <a:buSzPts val="3600"/>
              <a:buNone/>
            </a:pPr>
            <a:r>
              <a:rPr lang="en" dirty="0"/>
              <a:t> </a:t>
            </a:r>
            <a:r>
              <a:rPr lang="en" dirty="0">
                <a:latin typeface="Short Stack"/>
                <a:ea typeface="Short Stack"/>
                <a:cs typeface="Short Stack"/>
                <a:sym typeface="Short Stack"/>
              </a:rPr>
              <a:t>Why a School-wide Approach?</a:t>
            </a:r>
            <a:endParaRPr dirty="0"/>
          </a:p>
        </p:txBody>
      </p:sp>
      <p:pic>
        <p:nvPicPr>
          <p:cNvPr id="392" name="Google Shape;392;p32" descr="Cartoon Puzzle Piece " title="Why a School-Wide Approach "/>
          <p:cNvPicPr preferRelativeResize="0"/>
          <p:nvPr/>
        </p:nvPicPr>
        <p:blipFill rotWithShape="1">
          <a:blip r:embed="rId3">
            <a:alphaModFix/>
          </a:blip>
          <a:srcRect/>
          <a:stretch/>
        </p:blipFill>
        <p:spPr>
          <a:xfrm>
            <a:off x="627017" y="1143000"/>
            <a:ext cx="3944983" cy="3638006"/>
          </a:xfrm>
          <a:prstGeom prst="rect">
            <a:avLst/>
          </a:prstGeom>
          <a:noFill/>
          <a:ln>
            <a:noFill/>
          </a:ln>
        </p:spPr>
      </p:pic>
      <p:sp>
        <p:nvSpPr>
          <p:cNvPr id="393" name="Google Shape;393;p32"/>
          <p:cNvSpPr txBox="1">
            <a:spLocks noGrp="1"/>
          </p:cNvSpPr>
          <p:nvPr>
            <p:ph type="body" idx="2"/>
          </p:nvPr>
        </p:nvSpPr>
        <p:spPr>
          <a:xfrm>
            <a:off x="4724400" y="1545336"/>
            <a:ext cx="4038600" cy="2992136"/>
          </a:xfrm>
          <a:prstGeom prst="rect">
            <a:avLst/>
          </a:prstGeom>
          <a:noFill/>
          <a:ln>
            <a:noFill/>
          </a:ln>
        </p:spPr>
        <p:txBody>
          <a:bodyPr spcFirstLastPara="1" wrap="square" lIns="91425" tIns="91425" rIns="91425" bIns="91425" anchor="t" anchorCtr="0">
            <a:normAutofit/>
          </a:bodyPr>
          <a:lstStyle/>
          <a:p>
            <a:pPr marL="457200" lvl="0" indent="-342900" algn="ctr" rtl="0">
              <a:lnSpc>
                <a:spcPct val="115000"/>
              </a:lnSpc>
              <a:spcBef>
                <a:spcPts val="0"/>
              </a:spcBef>
              <a:spcAft>
                <a:spcPts val="0"/>
              </a:spcAft>
              <a:buSzPts val="1800"/>
              <a:buFont typeface="Noto Sans Symbols"/>
              <a:buNone/>
            </a:pPr>
            <a:r>
              <a:rPr lang="en" sz="2000" b="1" dirty="0">
                <a:solidFill>
                  <a:srgbClr val="0070C0"/>
                </a:solidFill>
              </a:rPr>
              <a:t>It </a:t>
            </a:r>
            <a:r>
              <a:rPr lang="en" sz="2000" b="1" dirty="0">
                <a:solidFill>
                  <a:srgbClr val="C00000"/>
                </a:solidFill>
              </a:rPr>
              <a:t>reduces</a:t>
            </a:r>
            <a:r>
              <a:rPr lang="en" sz="2000" b="1" dirty="0">
                <a:solidFill>
                  <a:srgbClr val="0070C0"/>
                </a:solidFill>
              </a:rPr>
              <a:t> challenging student behavior </a:t>
            </a:r>
            <a:endParaRPr dirty="0"/>
          </a:p>
          <a:p>
            <a:pPr marL="457200" lvl="0" indent="-342900" algn="ctr" rtl="0">
              <a:lnSpc>
                <a:spcPct val="115000"/>
              </a:lnSpc>
              <a:spcBef>
                <a:spcPts val="600"/>
              </a:spcBef>
              <a:spcAft>
                <a:spcPts val="0"/>
              </a:spcAft>
              <a:buSzPts val="1800"/>
              <a:buFont typeface="Noto Sans Symbols"/>
              <a:buNone/>
            </a:pPr>
            <a:r>
              <a:rPr lang="en" sz="2000" b="1" i="1" dirty="0">
                <a:solidFill>
                  <a:srgbClr val="0070C0"/>
                </a:solidFill>
              </a:rPr>
              <a:t>AND</a:t>
            </a:r>
            <a:endParaRPr dirty="0"/>
          </a:p>
          <a:p>
            <a:pPr marL="457200" lvl="0" indent="-342900" algn="ctr" rtl="0">
              <a:lnSpc>
                <a:spcPct val="115000"/>
              </a:lnSpc>
              <a:spcBef>
                <a:spcPts val="600"/>
              </a:spcBef>
              <a:spcAft>
                <a:spcPts val="0"/>
              </a:spcAft>
              <a:buSzPts val="1800"/>
              <a:buFont typeface="Noto Sans Symbols"/>
              <a:buNone/>
            </a:pPr>
            <a:r>
              <a:rPr lang="en" sz="2000" b="1" dirty="0">
                <a:solidFill>
                  <a:srgbClr val="C00000"/>
                </a:solidFill>
              </a:rPr>
              <a:t>improves</a:t>
            </a:r>
            <a:r>
              <a:rPr lang="en" sz="2000" b="1" dirty="0">
                <a:solidFill>
                  <a:srgbClr val="0070C0"/>
                </a:solidFill>
              </a:rPr>
              <a:t> academic achievement </a:t>
            </a:r>
            <a:endParaRPr dirty="0"/>
          </a:p>
          <a:p>
            <a:pPr marL="457200" lvl="0" indent="-342900" algn="ctr" rtl="0">
              <a:lnSpc>
                <a:spcPct val="115000"/>
              </a:lnSpc>
              <a:spcBef>
                <a:spcPts val="600"/>
              </a:spcBef>
              <a:spcAft>
                <a:spcPts val="600"/>
              </a:spcAft>
              <a:buSzPts val="1800"/>
              <a:buFont typeface="Noto Sans Symbols"/>
              <a:buNone/>
            </a:pPr>
            <a:r>
              <a:rPr lang="en" sz="2000" b="1" dirty="0">
                <a:solidFill>
                  <a:srgbClr val="0070C0"/>
                </a:solidFill>
              </a:rPr>
              <a:t>&amp; social competence</a:t>
            </a:r>
            <a:endParaRP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33" descr="Drawing of panther" title="Consistency Matters "/>
          <p:cNvSpPr txBox="1">
            <a:spLocks noGrp="1"/>
          </p:cNvSpPr>
          <p:nvPr>
            <p:ph type="title"/>
          </p:nvPr>
        </p:nvSpPr>
        <p:spPr>
          <a:xfrm>
            <a:off x="261354" y="450184"/>
            <a:ext cx="4124822" cy="1550758"/>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600"/>
              <a:buNone/>
            </a:pPr>
            <a:r>
              <a:rPr lang="en" sz="4400" b="1" dirty="0">
                <a:latin typeface="Short Stack"/>
                <a:ea typeface="Short Stack"/>
                <a:cs typeface="Short Stack"/>
                <a:sym typeface="Short Stack"/>
              </a:rPr>
              <a:t>Consistency Matters</a:t>
            </a:r>
            <a:endParaRPr dirty="0"/>
          </a:p>
        </p:txBody>
      </p:sp>
      <p:sp>
        <p:nvSpPr>
          <p:cNvPr id="400" name="Google Shape;400;p33" descr="Lavender oval" title="Consistency Matters "/>
          <p:cNvSpPr/>
          <p:nvPr/>
        </p:nvSpPr>
        <p:spPr>
          <a:xfrm>
            <a:off x="5071976" y="367937"/>
            <a:ext cx="1914525" cy="3143250"/>
          </a:xfrm>
          <a:prstGeom prst="ellipse">
            <a:avLst/>
          </a:prstGeom>
          <a:solidFill>
            <a:schemeClr val="hlink">
              <a:alpha val="50588"/>
            </a:scheme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0"/>
              <a:buFont typeface="Arial"/>
              <a:buNone/>
            </a:pPr>
            <a:endParaRPr sz="1350" b="0" i="0" u="none" strike="noStrike" cap="none">
              <a:solidFill>
                <a:srgbClr val="FF0000"/>
              </a:solidFill>
              <a:latin typeface="Tahoma"/>
              <a:ea typeface="Tahoma"/>
              <a:cs typeface="Tahoma"/>
              <a:sym typeface="Tahoma"/>
            </a:endParaRPr>
          </a:p>
        </p:txBody>
      </p:sp>
      <p:sp>
        <p:nvSpPr>
          <p:cNvPr id="401" name="Google Shape;401;p33" descr="Purple oval" title="Consistency matters "/>
          <p:cNvSpPr/>
          <p:nvPr/>
        </p:nvSpPr>
        <p:spPr>
          <a:xfrm rot="-3277949">
            <a:off x="6214976" y="1910987"/>
            <a:ext cx="2057400" cy="3200400"/>
          </a:xfrm>
          <a:prstGeom prst="ellipse">
            <a:avLst/>
          </a:prstGeom>
          <a:solidFill>
            <a:srgbClr val="333399">
              <a:alpha val="50588"/>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chemeClr val="dk1"/>
              </a:solidFill>
              <a:latin typeface="Comic Sans MS"/>
              <a:ea typeface="Comic Sans MS"/>
              <a:cs typeface="Comic Sans MS"/>
              <a:sym typeface="Comic Sans MS"/>
            </a:endParaRPr>
          </a:p>
        </p:txBody>
      </p:sp>
      <p:sp>
        <p:nvSpPr>
          <p:cNvPr id="402" name="Google Shape;402;p33" descr="Gray oval" title="Consistency Matters "/>
          <p:cNvSpPr/>
          <p:nvPr/>
        </p:nvSpPr>
        <p:spPr>
          <a:xfrm rot="3154270">
            <a:off x="3728951" y="1882412"/>
            <a:ext cx="2000250" cy="3314700"/>
          </a:xfrm>
          <a:prstGeom prst="ellipse">
            <a:avLst/>
          </a:prstGeom>
          <a:solidFill>
            <a:schemeClr val="lt2">
              <a:alpha val="50588"/>
            </a:scheme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350"/>
              <a:buFont typeface="Arial"/>
              <a:buNone/>
            </a:pPr>
            <a:endParaRPr sz="1350" b="0" i="0" u="none" strike="noStrike" cap="none">
              <a:solidFill>
                <a:schemeClr val="dk1"/>
              </a:solidFill>
              <a:latin typeface="Comic Sans MS"/>
              <a:ea typeface="Comic Sans MS"/>
              <a:cs typeface="Comic Sans MS"/>
              <a:sym typeface="Comic Sans MS"/>
            </a:endParaRPr>
          </a:p>
        </p:txBody>
      </p:sp>
      <p:sp>
        <p:nvSpPr>
          <p:cNvPr id="403" name="Google Shape;403;p33"/>
          <p:cNvSpPr txBox="1"/>
          <p:nvPr/>
        </p:nvSpPr>
        <p:spPr>
          <a:xfrm>
            <a:off x="5452976" y="1216854"/>
            <a:ext cx="131445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800" b="1" i="1" u="none" strike="noStrike" cap="none" dirty="0">
                <a:solidFill>
                  <a:srgbClr val="000000"/>
                </a:solidFill>
                <a:latin typeface="Arial"/>
                <a:ea typeface="Arial"/>
                <a:cs typeface="Arial"/>
                <a:sym typeface="Arial"/>
              </a:rPr>
              <a:t>Common Vision</a:t>
            </a:r>
            <a:endParaRPr dirty="0"/>
          </a:p>
        </p:txBody>
      </p:sp>
      <p:sp>
        <p:nvSpPr>
          <p:cNvPr id="404" name="Google Shape;404;p33"/>
          <p:cNvSpPr txBox="1"/>
          <p:nvPr/>
        </p:nvSpPr>
        <p:spPr>
          <a:xfrm>
            <a:off x="6786476" y="3339738"/>
            <a:ext cx="131445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800" b="1" i="1" u="none" strike="noStrike" cap="none" dirty="0">
                <a:solidFill>
                  <a:srgbClr val="000000"/>
                </a:solidFill>
                <a:latin typeface="Arial"/>
                <a:ea typeface="Arial"/>
                <a:cs typeface="Arial"/>
                <a:sym typeface="Arial"/>
              </a:rPr>
              <a:t>Common Language</a:t>
            </a:r>
            <a:endParaRPr dirty="0"/>
          </a:p>
        </p:txBody>
      </p:sp>
      <p:sp>
        <p:nvSpPr>
          <p:cNvPr id="405" name="Google Shape;405;p33"/>
          <p:cNvSpPr txBox="1"/>
          <p:nvPr/>
        </p:nvSpPr>
        <p:spPr>
          <a:xfrm>
            <a:off x="3700376" y="3339738"/>
            <a:ext cx="142875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800" b="1" i="1" u="none" strike="noStrike" cap="none" dirty="0">
                <a:solidFill>
                  <a:srgbClr val="000000"/>
                </a:solidFill>
                <a:latin typeface="Arial"/>
                <a:ea typeface="Arial"/>
                <a:cs typeface="Arial"/>
                <a:sym typeface="Arial"/>
              </a:rPr>
              <a:t>Common Practices</a:t>
            </a:r>
            <a:endParaRPr dirty="0"/>
          </a:p>
        </p:txBody>
      </p:sp>
      <p:pic>
        <p:nvPicPr>
          <p:cNvPr id="407" name="Google Shape;407;p33" descr="MCj01959980000[1]"/>
          <p:cNvPicPr preferRelativeResize="0">
            <a:picLocks noGrp="1"/>
          </p:cNvPicPr>
          <p:nvPr>
            <p:ph type="body" idx="2"/>
          </p:nvPr>
        </p:nvPicPr>
        <p:blipFill rotWithShape="1">
          <a:blip r:embed="rId3">
            <a:alphaModFix/>
          </a:blip>
          <a:srcRect/>
          <a:stretch/>
        </p:blipFill>
        <p:spPr>
          <a:xfrm>
            <a:off x="5285099" y="2145541"/>
            <a:ext cx="1488281" cy="152638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7"/>
                                        </p:tgtEl>
                                        <p:attrNameLst>
                                          <p:attrName>style.visibility</p:attrName>
                                        </p:attrNameLst>
                                      </p:cBhvr>
                                      <p:to>
                                        <p:strVal val="visible"/>
                                      </p:to>
                                    </p:set>
                                    <p:animEffect transition="in" filter="fade">
                                      <p:cBhvr>
                                        <p:cTn id="7" dur="2000"/>
                                        <p:tgtEl>
                                          <p:spTgt spid="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4"/>
          <p:cNvSpPr txBox="1">
            <a:spLocks noGrp="1"/>
          </p:cNvSpPr>
          <p:nvPr>
            <p:ph type="title" idx="4294967295"/>
          </p:nvPr>
        </p:nvSpPr>
        <p:spPr>
          <a:xfrm>
            <a:off x="301751" y="721519"/>
            <a:ext cx="3678065" cy="2587737"/>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600"/>
              <a:buNone/>
            </a:pPr>
            <a:r>
              <a:rPr lang="en" i="1" dirty="0">
                <a:latin typeface="Comic Sans MS"/>
                <a:ea typeface="Comic Sans MS"/>
                <a:cs typeface="Comic Sans MS"/>
                <a:sym typeface="Comic Sans MS"/>
              </a:rPr>
              <a:t>Achievement </a:t>
            </a:r>
            <a:br>
              <a:rPr lang="en" i="1" dirty="0">
                <a:latin typeface="Comic Sans MS"/>
                <a:ea typeface="Comic Sans MS"/>
                <a:cs typeface="Comic Sans MS"/>
                <a:sym typeface="Comic Sans MS"/>
              </a:rPr>
            </a:br>
            <a:r>
              <a:rPr lang="en" i="1" dirty="0">
                <a:latin typeface="Comic Sans MS"/>
                <a:ea typeface="Comic Sans MS"/>
                <a:cs typeface="Comic Sans MS"/>
                <a:sym typeface="Comic Sans MS"/>
              </a:rPr>
              <a:t>+ </a:t>
            </a:r>
            <a:br>
              <a:rPr lang="en" i="1" dirty="0">
                <a:latin typeface="Comic Sans MS"/>
                <a:ea typeface="Comic Sans MS"/>
                <a:cs typeface="Comic Sans MS"/>
                <a:sym typeface="Comic Sans MS"/>
              </a:rPr>
            </a:br>
            <a:r>
              <a:rPr lang="en" i="1" dirty="0">
                <a:latin typeface="Comic Sans MS"/>
                <a:ea typeface="Comic Sans MS"/>
                <a:cs typeface="Comic Sans MS"/>
                <a:sym typeface="Comic Sans MS"/>
              </a:rPr>
              <a:t>Social Behavior</a:t>
            </a:r>
            <a:endParaRPr dirty="0">
              <a:latin typeface="Comic Sans MS"/>
              <a:ea typeface="Comic Sans MS"/>
              <a:cs typeface="Comic Sans MS"/>
              <a:sym typeface="Comic Sans MS"/>
            </a:endParaRPr>
          </a:p>
        </p:txBody>
      </p:sp>
      <p:graphicFrame>
        <p:nvGraphicFramePr>
          <p:cNvPr id="413" name="Google Shape;413;p34" descr="Half of pyramid " title="Achievement &amp; Social Behavior "/>
          <p:cNvGraphicFramePr/>
          <p:nvPr>
            <p:extLst>
              <p:ext uri="{D42A27DB-BD31-4B8C-83A1-F6EECF244321}">
                <p14:modId xmlns:p14="http://schemas.microsoft.com/office/powerpoint/2010/main" val="2095493056"/>
              </p:ext>
            </p:extLst>
          </p:nvPr>
        </p:nvGraphicFramePr>
        <p:xfrm>
          <a:off x="3350419" y="707232"/>
          <a:ext cx="1878806" cy="4264819"/>
        </p:xfrm>
        <a:graphic>
          <a:graphicData uri="http://schemas.openxmlformats.org/presentationml/2006/ole">
            <mc:AlternateContent xmlns:mc="http://schemas.openxmlformats.org/markup-compatibility/2006">
              <mc:Choice xmlns:v="urn:schemas-microsoft-com:vml" Requires="v">
                <p:oleObj spid="_x0000_s2090" r:id="rId4" imgW="1878806" imgH="4264819" progId="">
                  <p:embed/>
                </p:oleObj>
              </mc:Choice>
              <mc:Fallback>
                <p:oleObj r:id="rId4" imgW="1878806" imgH="4264819" progId="">
                  <p:embed/>
                  <p:pic>
                    <p:nvPicPr>
                      <p:cNvPr id="413" name="Google Shape;413;p34"/>
                      <p:cNvPicPr preferRelativeResize="0"/>
                      <p:nvPr/>
                    </p:nvPicPr>
                    <p:blipFill rotWithShape="1">
                      <a:blip r:embed="rId5">
                        <a:alphaModFix/>
                      </a:blip>
                      <a:srcRect/>
                      <a:stretch/>
                    </p:blipFill>
                    <p:spPr>
                      <a:xfrm>
                        <a:off x="3350419" y="707232"/>
                        <a:ext cx="1878806" cy="4264819"/>
                      </a:xfrm>
                      <a:prstGeom prst="rect">
                        <a:avLst/>
                      </a:prstGeom>
                      <a:noFill/>
                      <a:ln>
                        <a:noFill/>
                      </a:ln>
                    </p:spPr>
                  </p:pic>
                </p:oleObj>
              </mc:Fallback>
            </mc:AlternateContent>
          </a:graphicData>
        </a:graphic>
      </p:graphicFrame>
      <p:graphicFrame>
        <p:nvGraphicFramePr>
          <p:cNvPr id="414" name="Google Shape;414;p34" descr="Half of Pyramid " title="Achievement &amp; Behavior "/>
          <p:cNvGraphicFramePr/>
          <p:nvPr>
            <p:extLst>
              <p:ext uri="{D42A27DB-BD31-4B8C-83A1-F6EECF244321}">
                <p14:modId xmlns:p14="http://schemas.microsoft.com/office/powerpoint/2010/main" val="2339858419"/>
              </p:ext>
            </p:extLst>
          </p:nvPr>
        </p:nvGraphicFramePr>
        <p:xfrm>
          <a:off x="5843588" y="721519"/>
          <a:ext cx="1868091" cy="4264819"/>
        </p:xfrm>
        <a:graphic>
          <a:graphicData uri="http://schemas.openxmlformats.org/presentationml/2006/ole">
            <mc:AlternateContent xmlns:mc="http://schemas.openxmlformats.org/markup-compatibility/2006">
              <mc:Choice xmlns:v="urn:schemas-microsoft-com:vml" Requires="v">
                <p:oleObj spid="_x0000_s2091" r:id="rId6" imgW="1868091" imgH="4264819" progId="">
                  <p:embed/>
                </p:oleObj>
              </mc:Choice>
              <mc:Fallback>
                <p:oleObj r:id="rId6" imgW="1868091" imgH="4264819" progId="">
                  <p:embed/>
                  <p:pic>
                    <p:nvPicPr>
                      <p:cNvPr id="414" name="Google Shape;414;p34"/>
                      <p:cNvPicPr preferRelativeResize="0"/>
                      <p:nvPr/>
                    </p:nvPicPr>
                    <p:blipFill rotWithShape="1">
                      <a:blip r:embed="rId7">
                        <a:alphaModFix/>
                      </a:blip>
                      <a:srcRect/>
                      <a:stretch/>
                    </p:blipFill>
                    <p:spPr>
                      <a:xfrm>
                        <a:off x="5843588" y="721519"/>
                        <a:ext cx="1868091" cy="4264819"/>
                      </a:xfrm>
                      <a:prstGeom prst="rect">
                        <a:avLst/>
                      </a:prstGeom>
                      <a:noFill/>
                      <a:ln>
                        <a:noFill/>
                      </a:ln>
                    </p:spPr>
                  </p:pic>
                </p:oleObj>
              </mc:Fallback>
            </mc:AlternateContent>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2" name="Title 1"/>
          <p:cNvSpPr>
            <a:spLocks noGrp="1"/>
          </p:cNvSpPr>
          <p:nvPr>
            <p:ph type="title"/>
          </p:nvPr>
        </p:nvSpPr>
        <p:spPr>
          <a:xfrm>
            <a:off x="192638" y="-1133948"/>
            <a:ext cx="8520600" cy="707400"/>
          </a:xfrm>
        </p:spPr>
        <p:txBody>
          <a:bodyPr/>
          <a:lstStyle/>
          <a:p>
            <a:r>
              <a:rPr lang="en-US" dirty="0" smtClean="0"/>
              <a:t>Four PBS Elements</a:t>
            </a:r>
            <a:endParaRPr lang="en-US" dirty="0"/>
          </a:p>
        </p:txBody>
      </p:sp>
      <p:sp>
        <p:nvSpPr>
          <p:cNvPr id="431" name="Google Shape;431;p35"/>
          <p:cNvSpPr/>
          <p:nvPr/>
        </p:nvSpPr>
        <p:spPr>
          <a:xfrm>
            <a:off x="130625" y="111975"/>
            <a:ext cx="3493800" cy="1754400"/>
          </a:xfrm>
          <a:prstGeom prst="rect">
            <a:avLst/>
          </a:prstGeom>
          <a:solidFill>
            <a:srgbClr val="CCFFCC"/>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4800"/>
              <a:buFont typeface="Arial"/>
              <a:buNone/>
            </a:pPr>
            <a:r>
              <a:rPr lang="en" sz="4800" b="1" i="0" u="none" strike="noStrike" cap="none" dirty="0">
                <a:solidFill>
                  <a:srgbClr val="0070C0"/>
                </a:solidFill>
                <a:latin typeface="Short Stack"/>
                <a:ea typeface="Short Stack"/>
                <a:cs typeface="Short Stack"/>
                <a:sym typeface="Short Stack"/>
              </a:rPr>
              <a:t>4 PBS Elements</a:t>
            </a:r>
            <a:endParaRPr dirty="0"/>
          </a:p>
        </p:txBody>
      </p:sp>
      <p:sp>
        <p:nvSpPr>
          <p:cNvPr id="429" name="Google Shape;429;p35"/>
          <p:cNvSpPr txBox="1"/>
          <p:nvPr/>
        </p:nvSpPr>
        <p:spPr>
          <a:xfrm>
            <a:off x="3904089" y="111975"/>
            <a:ext cx="3442915"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800" b="0" i="0" u="none" strike="noStrike" cap="none" dirty="0">
                <a:solidFill>
                  <a:srgbClr val="C00000"/>
                </a:solidFill>
                <a:latin typeface="Short Stack"/>
                <a:ea typeface="Short Stack"/>
                <a:cs typeface="Short Stack"/>
                <a:sym typeface="Short Stack"/>
              </a:rPr>
              <a:t>Supporting Social Competence &amp;</a:t>
            </a:r>
            <a:endParaRPr dirty="0"/>
          </a:p>
          <a:p>
            <a:pPr marL="0" marR="0" lvl="0" indent="0" algn="ctr" rtl="0">
              <a:lnSpc>
                <a:spcPct val="100000"/>
              </a:lnSpc>
              <a:spcBef>
                <a:spcPts val="0"/>
              </a:spcBef>
              <a:spcAft>
                <a:spcPts val="0"/>
              </a:spcAft>
              <a:buNone/>
            </a:pPr>
            <a:r>
              <a:rPr lang="en" sz="1800" b="0" i="0" u="none" strike="noStrike" cap="none" dirty="0">
                <a:solidFill>
                  <a:srgbClr val="C00000"/>
                </a:solidFill>
                <a:latin typeface="Short Stack"/>
                <a:ea typeface="Short Stack"/>
                <a:cs typeface="Short Stack"/>
                <a:sym typeface="Short Stack"/>
              </a:rPr>
              <a:t>Academic Achievement</a:t>
            </a:r>
            <a:endParaRPr dirty="0"/>
          </a:p>
        </p:txBody>
      </p:sp>
      <p:sp>
        <p:nvSpPr>
          <p:cNvPr id="432" name="Google Shape;432;p35" descr="Multiple Circles " title="4 PBS Elements "/>
          <p:cNvSpPr/>
          <p:nvPr/>
        </p:nvSpPr>
        <p:spPr>
          <a:xfrm rot="-9728651">
            <a:off x="5684915" y="3604926"/>
            <a:ext cx="910879" cy="484632"/>
          </a:xfrm>
          <a:prstGeom prst="notchedRightArrow">
            <a:avLst>
              <a:gd name="adj1" fmla="val 50000"/>
              <a:gd name="adj2" fmla="val 50000"/>
            </a:avLst>
          </a:prstGeom>
          <a:solidFill>
            <a:srgbClr val="15140F"/>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7" name="Google Shape;427;p35"/>
          <p:cNvSpPr txBox="1"/>
          <p:nvPr/>
        </p:nvSpPr>
        <p:spPr>
          <a:xfrm>
            <a:off x="3993670" y="4412457"/>
            <a:ext cx="195438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800" b="0" i="0" u="none" strike="noStrike" cap="none" dirty="0">
                <a:solidFill>
                  <a:srgbClr val="C00000"/>
                </a:solidFill>
                <a:latin typeface="Arial"/>
                <a:ea typeface="Arial"/>
                <a:cs typeface="Arial"/>
                <a:sym typeface="Arial"/>
              </a:rPr>
              <a:t>Supporting</a:t>
            </a:r>
            <a:endParaRPr dirty="0"/>
          </a:p>
          <a:p>
            <a:pPr marL="0" marR="0" lvl="0" indent="0" algn="ctr" rtl="0">
              <a:lnSpc>
                <a:spcPct val="100000"/>
              </a:lnSpc>
              <a:spcBef>
                <a:spcPts val="0"/>
              </a:spcBef>
              <a:spcAft>
                <a:spcPts val="0"/>
              </a:spcAft>
              <a:buNone/>
            </a:pPr>
            <a:r>
              <a:rPr lang="en" sz="1800" b="0" i="0" u="none" strike="noStrike" cap="none" dirty="0">
                <a:solidFill>
                  <a:srgbClr val="C00000"/>
                </a:solidFill>
                <a:latin typeface="Arial"/>
                <a:ea typeface="Arial"/>
                <a:cs typeface="Arial"/>
                <a:sym typeface="Arial"/>
              </a:rPr>
              <a:t>Student Behavior</a:t>
            </a:r>
            <a:endParaRPr dirty="0"/>
          </a:p>
        </p:txBody>
      </p:sp>
      <p:sp>
        <p:nvSpPr>
          <p:cNvPr id="419" name="Google Shape;419;p35" descr="Multiple circles " title="4 PBS Elements "/>
          <p:cNvSpPr/>
          <p:nvPr/>
        </p:nvSpPr>
        <p:spPr>
          <a:xfrm>
            <a:off x="3395663" y="1028701"/>
            <a:ext cx="3200400" cy="3383756"/>
          </a:xfrm>
          <a:prstGeom prst="ellipse">
            <a:avLst/>
          </a:prstGeom>
          <a:solidFill>
            <a:schemeClr val="lt1">
              <a:alpha val="49803"/>
            </a:schemeClr>
          </a:solidFill>
          <a:ln w="63500" cap="flat" cmpd="sng">
            <a:solidFill>
              <a:srgbClr val="3333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Times New Roman"/>
              <a:ea typeface="Times New Roman"/>
              <a:cs typeface="Times New Roman"/>
              <a:sym typeface="Times New Roman"/>
            </a:endParaRPr>
          </a:p>
        </p:txBody>
      </p:sp>
      <p:sp>
        <p:nvSpPr>
          <p:cNvPr id="420" name="Google Shape;420;p35" descr="Green Circle" title="4 PBS Elements "/>
          <p:cNvSpPr/>
          <p:nvPr/>
        </p:nvSpPr>
        <p:spPr>
          <a:xfrm>
            <a:off x="4081463" y="2469356"/>
            <a:ext cx="1771650" cy="1657350"/>
          </a:xfrm>
          <a:prstGeom prst="ellipse">
            <a:avLst/>
          </a:prstGeom>
          <a:noFill/>
          <a:ln w="63500" cap="flat" cmpd="sng">
            <a:solidFill>
              <a:srgbClr val="99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1" name="Google Shape;421;p35" descr="Lavender Circle " title="4 PBS Elements "/>
          <p:cNvSpPr/>
          <p:nvPr/>
        </p:nvSpPr>
        <p:spPr>
          <a:xfrm>
            <a:off x="4595813" y="1612106"/>
            <a:ext cx="1714500" cy="1657350"/>
          </a:xfrm>
          <a:prstGeom prst="ellipse">
            <a:avLst/>
          </a:prstGeom>
          <a:noFill/>
          <a:ln w="63500" cap="flat" cmpd="sng">
            <a:solidFill>
              <a:srgbClr val="FF99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Times New Roman"/>
              <a:ea typeface="Times New Roman"/>
              <a:cs typeface="Times New Roman"/>
              <a:sym typeface="Times New Roman"/>
            </a:endParaRPr>
          </a:p>
        </p:txBody>
      </p:sp>
      <p:sp>
        <p:nvSpPr>
          <p:cNvPr id="422" name="Google Shape;422;p35" descr="Blue Circle " title="4 PBS Elements "/>
          <p:cNvSpPr/>
          <p:nvPr/>
        </p:nvSpPr>
        <p:spPr>
          <a:xfrm>
            <a:off x="3624263" y="1612106"/>
            <a:ext cx="1657350" cy="1657350"/>
          </a:xfrm>
          <a:prstGeom prst="ellipse">
            <a:avLst/>
          </a:prstGeom>
          <a:noFill/>
          <a:ln w="63500" cap="flat" cmpd="sng">
            <a:solidFill>
              <a:srgbClr val="00FF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Times New Roman"/>
              <a:ea typeface="Times New Roman"/>
              <a:cs typeface="Times New Roman"/>
              <a:sym typeface="Times New Roman"/>
            </a:endParaRPr>
          </a:p>
        </p:txBody>
      </p:sp>
      <p:sp>
        <p:nvSpPr>
          <p:cNvPr id="423" name="Google Shape;423;p35"/>
          <p:cNvSpPr txBox="1"/>
          <p:nvPr/>
        </p:nvSpPr>
        <p:spPr>
          <a:xfrm rot="-3258865">
            <a:off x="3551997" y="2156699"/>
            <a:ext cx="128753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1800"/>
              <a:buFont typeface="Arial"/>
              <a:buNone/>
            </a:pPr>
            <a:r>
              <a:rPr lang="en" sz="1800" b="0" i="0" u="none" strike="noStrike" cap="none">
                <a:solidFill>
                  <a:srgbClr val="0070C0"/>
                </a:solidFill>
                <a:latin typeface="Arial"/>
                <a:ea typeface="Arial"/>
                <a:cs typeface="Arial"/>
                <a:sym typeface="Arial"/>
              </a:rPr>
              <a:t>SYSTEMS</a:t>
            </a:r>
            <a:endParaRPr/>
          </a:p>
        </p:txBody>
      </p:sp>
      <p:sp>
        <p:nvSpPr>
          <p:cNvPr id="424" name="Google Shape;424;p35"/>
          <p:cNvSpPr txBox="1"/>
          <p:nvPr/>
        </p:nvSpPr>
        <p:spPr>
          <a:xfrm>
            <a:off x="4243388" y="3445669"/>
            <a:ext cx="150554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1800"/>
              <a:buFont typeface="Arial"/>
              <a:buNone/>
            </a:pPr>
            <a:r>
              <a:rPr lang="en" sz="1800" b="0" i="0" u="none" strike="noStrike" cap="none">
                <a:solidFill>
                  <a:srgbClr val="0070C0"/>
                </a:solidFill>
                <a:latin typeface="Arial"/>
                <a:ea typeface="Arial"/>
                <a:cs typeface="Arial"/>
                <a:sym typeface="Arial"/>
              </a:rPr>
              <a:t>PRACTICES</a:t>
            </a:r>
            <a:endParaRPr/>
          </a:p>
        </p:txBody>
      </p:sp>
      <p:sp>
        <p:nvSpPr>
          <p:cNvPr id="425" name="Google Shape;425;p35"/>
          <p:cNvSpPr txBox="1"/>
          <p:nvPr/>
        </p:nvSpPr>
        <p:spPr>
          <a:xfrm rot="2905354">
            <a:off x="5281554" y="2103716"/>
            <a:ext cx="80021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1800"/>
              <a:buFont typeface="Arial"/>
              <a:buNone/>
            </a:pPr>
            <a:r>
              <a:rPr lang="en" sz="1800" b="0" i="0" u="none" strike="noStrike" cap="none">
                <a:solidFill>
                  <a:srgbClr val="0070C0"/>
                </a:solidFill>
                <a:latin typeface="Arial"/>
                <a:ea typeface="Arial"/>
                <a:cs typeface="Arial"/>
                <a:sym typeface="Arial"/>
              </a:rPr>
              <a:t>DATA</a:t>
            </a:r>
            <a:endParaRPr/>
          </a:p>
        </p:txBody>
      </p:sp>
      <p:sp>
        <p:nvSpPr>
          <p:cNvPr id="426" name="Google Shape;426;p35"/>
          <p:cNvSpPr txBox="1"/>
          <p:nvPr/>
        </p:nvSpPr>
        <p:spPr>
          <a:xfrm>
            <a:off x="1708426" y="2114551"/>
            <a:ext cx="163378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800" b="0" i="0" u="none" strike="noStrike" cap="none">
                <a:solidFill>
                  <a:srgbClr val="0070C0"/>
                </a:solidFill>
                <a:latin typeface="Arial"/>
                <a:ea typeface="Arial"/>
                <a:cs typeface="Arial"/>
                <a:sym typeface="Arial"/>
              </a:rPr>
              <a:t>Supporting</a:t>
            </a:r>
            <a:endParaRPr/>
          </a:p>
          <a:p>
            <a:pPr marL="0" marR="0" lvl="0" indent="0" algn="ctr" rtl="0">
              <a:lnSpc>
                <a:spcPct val="100000"/>
              </a:lnSpc>
              <a:spcBef>
                <a:spcPts val="0"/>
              </a:spcBef>
              <a:spcAft>
                <a:spcPts val="0"/>
              </a:spcAft>
              <a:buNone/>
            </a:pPr>
            <a:r>
              <a:rPr lang="en" sz="1800" b="0" i="0" u="none" strike="noStrike" cap="none">
                <a:solidFill>
                  <a:srgbClr val="0070C0"/>
                </a:solidFill>
                <a:latin typeface="Arial"/>
                <a:ea typeface="Arial"/>
                <a:cs typeface="Arial"/>
                <a:sym typeface="Arial"/>
              </a:rPr>
              <a:t>Staff Behavior</a:t>
            </a:r>
            <a:endParaRPr/>
          </a:p>
        </p:txBody>
      </p:sp>
      <p:sp>
        <p:nvSpPr>
          <p:cNvPr id="428" name="Google Shape;428;p35"/>
          <p:cNvSpPr txBox="1"/>
          <p:nvPr/>
        </p:nvSpPr>
        <p:spPr>
          <a:xfrm>
            <a:off x="4223147" y="1200150"/>
            <a:ext cx="151836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1800"/>
              <a:buFont typeface="Arial"/>
              <a:buNone/>
            </a:pPr>
            <a:r>
              <a:rPr lang="en" sz="1800" b="0" i="0" u="none" strike="noStrike" cap="none">
                <a:solidFill>
                  <a:srgbClr val="0070C0"/>
                </a:solidFill>
                <a:latin typeface="Arial"/>
                <a:ea typeface="Arial"/>
                <a:cs typeface="Arial"/>
                <a:sym typeface="Arial"/>
              </a:rPr>
              <a:t>OUTCOMES</a:t>
            </a:r>
            <a:endParaRPr/>
          </a:p>
        </p:txBody>
      </p:sp>
      <p:sp>
        <p:nvSpPr>
          <p:cNvPr id="430" name="Google Shape;430;p35"/>
          <p:cNvSpPr txBox="1"/>
          <p:nvPr/>
        </p:nvSpPr>
        <p:spPr>
          <a:xfrm>
            <a:off x="6613826" y="1943100"/>
            <a:ext cx="1300356"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800" b="0" i="0" u="none" strike="noStrike" cap="none">
                <a:solidFill>
                  <a:srgbClr val="0070C0"/>
                </a:solidFill>
                <a:latin typeface="Arial"/>
                <a:ea typeface="Arial"/>
                <a:cs typeface="Arial"/>
                <a:sym typeface="Arial"/>
              </a:rPr>
              <a:t>Supporting</a:t>
            </a:r>
            <a:endParaRPr/>
          </a:p>
          <a:p>
            <a:pPr marL="0" marR="0" lvl="0" indent="0" algn="ctr" rtl="0">
              <a:lnSpc>
                <a:spcPct val="100000"/>
              </a:lnSpc>
              <a:spcBef>
                <a:spcPts val="0"/>
              </a:spcBef>
              <a:spcAft>
                <a:spcPts val="0"/>
              </a:spcAft>
              <a:buNone/>
            </a:pPr>
            <a:r>
              <a:rPr lang="en" sz="1800" b="0" i="0" u="none" strike="noStrike" cap="none">
                <a:solidFill>
                  <a:srgbClr val="0070C0"/>
                </a:solidFill>
                <a:latin typeface="Arial"/>
                <a:ea typeface="Arial"/>
                <a:cs typeface="Arial"/>
                <a:sym typeface="Arial"/>
              </a:rPr>
              <a:t>Decision</a:t>
            </a:r>
            <a:endParaRPr/>
          </a:p>
          <a:p>
            <a:pPr marL="0" marR="0" lvl="0" indent="0" algn="ctr" rtl="0">
              <a:lnSpc>
                <a:spcPct val="100000"/>
              </a:lnSpc>
              <a:spcBef>
                <a:spcPts val="0"/>
              </a:spcBef>
              <a:spcAft>
                <a:spcPts val="0"/>
              </a:spcAft>
              <a:buNone/>
            </a:pPr>
            <a:r>
              <a:rPr lang="en" sz="1800" b="0" i="0" u="none" strike="noStrike" cap="none">
                <a:solidFill>
                  <a:srgbClr val="0070C0"/>
                </a:solidFill>
                <a:latin typeface="Arial"/>
                <a:ea typeface="Arial"/>
                <a:cs typeface="Arial"/>
                <a:sym typeface="Arial"/>
              </a:rPr>
              <a:t>Making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fade">
                                      <p:cBhvr>
                                        <p:cTn id="7" dur="500"/>
                                        <p:tgtEl>
                                          <p:spTgt spid="429"/>
                                        </p:tgtEl>
                                      </p:cBhvr>
                                    </p:animEffect>
                                  </p:childTnLst>
                                </p:cTn>
                              </p:par>
                              <p:par>
                                <p:cTn id="8" presetID="8" presetClass="emph" presetSubtype="0" fill="hold" nodeType="withEffect">
                                  <p:stCondLst>
                                    <p:cond delay="0"/>
                                  </p:stCondLst>
                                  <p:childTnLst>
                                    <p:animRot by="-21600000">
                                      <p:cBhvr>
                                        <p:cTn id="9" dur="2000" fill="hold"/>
                                        <p:tgtEl>
                                          <p:spTgt spid="429"/>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30"/>
                                        </p:tgtEl>
                                        <p:attrNameLst>
                                          <p:attrName>style.visibility</p:attrName>
                                        </p:attrNameLst>
                                      </p:cBhvr>
                                      <p:to>
                                        <p:strVal val="visible"/>
                                      </p:to>
                                    </p:set>
                                    <p:animEffect transition="in" filter="fade">
                                      <p:cBhvr>
                                        <p:cTn id="14" dur="500"/>
                                        <p:tgtEl>
                                          <p:spTgt spid="430"/>
                                        </p:tgtEl>
                                      </p:cBhvr>
                                    </p:animEffect>
                                  </p:childTnLst>
                                </p:cTn>
                              </p:par>
                              <p:par>
                                <p:cTn id="15" presetID="8" presetClass="emph" presetSubtype="0" fill="hold" nodeType="withEffect">
                                  <p:stCondLst>
                                    <p:cond delay="0"/>
                                  </p:stCondLst>
                                  <p:childTnLst>
                                    <p:animRot by="-21600000">
                                      <p:cBhvr>
                                        <p:cTn id="16" dur="2000" fill="hold"/>
                                        <p:tgtEl>
                                          <p:spTgt spid="43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27"/>
                                        </p:tgtEl>
                                        <p:attrNameLst>
                                          <p:attrName>style.visibility</p:attrName>
                                        </p:attrNameLst>
                                      </p:cBhvr>
                                      <p:to>
                                        <p:strVal val="visible"/>
                                      </p:to>
                                    </p:set>
                                    <p:animEffect transition="in" filter="fade">
                                      <p:cBhvr>
                                        <p:cTn id="21" dur="500"/>
                                        <p:tgtEl>
                                          <p:spTgt spid="427"/>
                                        </p:tgtEl>
                                      </p:cBhvr>
                                    </p:animEffect>
                                  </p:childTnLst>
                                </p:cTn>
                              </p:par>
                              <p:par>
                                <p:cTn id="22" presetID="8" presetClass="emph" presetSubtype="0" fill="hold" nodeType="withEffect">
                                  <p:stCondLst>
                                    <p:cond delay="0"/>
                                  </p:stCondLst>
                                  <p:childTnLst>
                                    <p:animRot by="-21600000">
                                      <p:cBhvr>
                                        <p:cTn id="23" dur="2000" fill="hold"/>
                                        <p:tgtEl>
                                          <p:spTgt spid="427"/>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26"/>
                                        </p:tgtEl>
                                        <p:attrNameLst>
                                          <p:attrName>style.visibility</p:attrName>
                                        </p:attrNameLst>
                                      </p:cBhvr>
                                      <p:to>
                                        <p:strVal val="visible"/>
                                      </p:to>
                                    </p:set>
                                    <p:animEffect transition="in" filter="fade">
                                      <p:cBhvr>
                                        <p:cTn id="28" dur="500"/>
                                        <p:tgtEl>
                                          <p:spTgt spid="426"/>
                                        </p:tgtEl>
                                      </p:cBhvr>
                                    </p:animEffect>
                                  </p:childTnLst>
                                </p:cTn>
                              </p:par>
                              <p:par>
                                <p:cTn id="29" presetID="8" presetClass="emph" presetSubtype="0" fill="hold" nodeType="withEffect">
                                  <p:stCondLst>
                                    <p:cond delay="0"/>
                                  </p:stCondLst>
                                  <p:childTnLst>
                                    <p:animRot by="-21600000">
                                      <p:cBhvr>
                                        <p:cTn id="30" dur="2000" fill="hold"/>
                                        <p:tgtEl>
                                          <p:spTgt spid="4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6"/>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sz="6600" dirty="0">
                <a:solidFill>
                  <a:srgbClr val="002060"/>
                </a:solidFill>
                <a:latin typeface="Short Stack"/>
                <a:ea typeface="Short Stack"/>
                <a:cs typeface="Short Stack"/>
                <a:sym typeface="Short Stack"/>
              </a:rPr>
              <a:t>Model</a:t>
            </a:r>
            <a:endParaRPr dirty="0"/>
          </a:p>
        </p:txBody>
      </p:sp>
      <p:grpSp>
        <p:nvGrpSpPr>
          <p:cNvPr id="439" name="Google Shape;439;p36" descr="Triangle " title="Model"/>
          <p:cNvGrpSpPr/>
          <p:nvPr/>
        </p:nvGrpSpPr>
        <p:grpSpPr>
          <a:xfrm>
            <a:off x="2286000" y="548640"/>
            <a:ext cx="4572000" cy="3729038"/>
            <a:chOff x="1524000" y="1219200"/>
            <a:chExt cx="6096000" cy="4972050"/>
          </a:xfrm>
        </p:grpSpPr>
        <p:cxnSp>
          <p:nvCxnSpPr>
            <p:cNvPr id="440" name="Google Shape;440;p36"/>
            <p:cNvCxnSpPr/>
            <p:nvPr/>
          </p:nvCxnSpPr>
          <p:spPr>
            <a:xfrm>
              <a:off x="1524000" y="3998913"/>
              <a:ext cx="6096000" cy="3175"/>
            </a:xfrm>
            <a:prstGeom prst="straightConnector1">
              <a:avLst/>
            </a:prstGeom>
            <a:noFill/>
            <a:ln w="34925" cap="flat" cmpd="sng">
              <a:solidFill>
                <a:schemeClr val="accent1"/>
              </a:solidFill>
              <a:prstDash val="dash"/>
              <a:round/>
              <a:headEnd type="none" w="med" len="med"/>
              <a:tailEnd type="none" w="med" len="med"/>
            </a:ln>
            <a:effectLst>
              <a:outerShdw blurRad="40000" dist="20000" dir="5400000" rotWithShape="0">
                <a:srgbClr val="808080">
                  <a:alpha val="37647"/>
                </a:srgbClr>
              </a:outerShdw>
            </a:effectLst>
          </p:spPr>
        </p:cxnSp>
        <p:grpSp>
          <p:nvGrpSpPr>
            <p:cNvPr id="441" name="Google Shape;441;p36"/>
            <p:cNvGrpSpPr/>
            <p:nvPr/>
          </p:nvGrpSpPr>
          <p:grpSpPr>
            <a:xfrm>
              <a:off x="3048000" y="4191000"/>
              <a:ext cx="2400300" cy="2000250"/>
              <a:chOff x="0" y="0"/>
              <a:chExt cx="2400300" cy="2000250"/>
            </a:xfrm>
          </p:grpSpPr>
          <p:sp>
            <p:nvSpPr>
              <p:cNvPr id="442" name="Google Shape;442;p36"/>
              <p:cNvSpPr/>
              <p:nvPr/>
            </p:nvSpPr>
            <p:spPr>
              <a:xfrm>
                <a:off x="818386" y="0"/>
                <a:ext cx="763527" cy="666750"/>
              </a:xfrm>
              <a:prstGeom prst="trapezoid">
                <a:avLst>
                  <a:gd name="adj" fmla="val 60000"/>
                </a:avLst>
              </a:prstGeom>
              <a:gradFill>
                <a:gsLst>
                  <a:gs pos="0">
                    <a:srgbClr val="FF6800">
                      <a:alpha val="89803"/>
                    </a:srgbClr>
                  </a:gs>
                  <a:gs pos="100000">
                    <a:srgbClr val="FF976D">
                      <a:alpha val="89803"/>
                    </a:srgbClr>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6"/>
              <p:cNvSpPr txBox="1"/>
              <p:nvPr/>
            </p:nvSpPr>
            <p:spPr>
              <a:xfrm>
                <a:off x="818386" y="0"/>
                <a:ext cx="763527" cy="666750"/>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sz="1300" b="0" i="0" u="none" strike="noStrike" cap="none">
                  <a:solidFill>
                    <a:srgbClr val="EEECE1"/>
                  </a:solidFill>
                  <a:latin typeface="Arial"/>
                  <a:ea typeface="Arial"/>
                  <a:cs typeface="Arial"/>
                  <a:sym typeface="Arial"/>
                </a:endParaRPr>
              </a:p>
              <a:p>
                <a:pPr marL="0" marR="0" lvl="0" indent="0" algn="ctr" rtl="0">
                  <a:lnSpc>
                    <a:spcPct val="90000"/>
                  </a:lnSpc>
                  <a:spcBef>
                    <a:spcPts val="455"/>
                  </a:spcBef>
                  <a:spcAft>
                    <a:spcPts val="0"/>
                  </a:spcAft>
                  <a:buClr>
                    <a:srgbClr val="000000"/>
                  </a:buClr>
                  <a:buSzPts val="1100"/>
                  <a:buFont typeface="Arial"/>
                  <a:buNone/>
                </a:pPr>
                <a:r>
                  <a:rPr lang="en" sz="1100" b="1" i="0" u="none" strike="noStrike" cap="none">
                    <a:solidFill>
                      <a:srgbClr val="15140F"/>
                    </a:solidFill>
                    <a:latin typeface="Arial"/>
                    <a:ea typeface="Arial"/>
                    <a:cs typeface="Arial"/>
                    <a:sym typeface="Arial"/>
                  </a:rPr>
                  <a:t>Classroom</a:t>
                </a:r>
                <a:endParaRPr/>
              </a:p>
            </p:txBody>
          </p:sp>
          <p:sp>
            <p:nvSpPr>
              <p:cNvPr id="444" name="Google Shape;444;p36"/>
              <p:cNvSpPr/>
              <p:nvPr/>
            </p:nvSpPr>
            <p:spPr>
              <a:xfrm>
                <a:off x="400050" y="666750"/>
                <a:ext cx="1600199" cy="666750"/>
              </a:xfrm>
              <a:prstGeom prst="trapezoid">
                <a:avLst>
                  <a:gd name="adj" fmla="val 60000"/>
                </a:avLst>
              </a:prstGeom>
              <a:gradFill>
                <a:gsLst>
                  <a:gs pos="0">
                    <a:srgbClr val="FF6800">
                      <a:alpha val="69803"/>
                    </a:srgbClr>
                  </a:gs>
                  <a:gs pos="100000">
                    <a:srgbClr val="FF976D">
                      <a:alpha val="69803"/>
                    </a:srgbClr>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txBox="1"/>
              <p:nvPr/>
            </p:nvSpPr>
            <p:spPr>
              <a:xfrm>
                <a:off x="680085" y="666750"/>
                <a:ext cx="1040130" cy="66675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 sz="1200" b="1" i="0" u="none" strike="noStrike" cap="none">
                    <a:solidFill>
                      <a:srgbClr val="15140F"/>
                    </a:solidFill>
                    <a:latin typeface="Arial"/>
                    <a:ea typeface="Arial"/>
                    <a:cs typeface="Arial"/>
                    <a:sym typeface="Arial"/>
                  </a:rPr>
                  <a:t>Non-classroom</a:t>
                </a:r>
                <a:endParaRPr/>
              </a:p>
            </p:txBody>
          </p:sp>
          <p:sp>
            <p:nvSpPr>
              <p:cNvPr id="446" name="Google Shape;446;p36"/>
              <p:cNvSpPr/>
              <p:nvPr/>
            </p:nvSpPr>
            <p:spPr>
              <a:xfrm>
                <a:off x="0" y="1333500"/>
                <a:ext cx="2400300" cy="666750"/>
              </a:xfrm>
              <a:prstGeom prst="trapezoid">
                <a:avLst>
                  <a:gd name="adj" fmla="val 60000"/>
                </a:avLst>
              </a:prstGeom>
              <a:gradFill>
                <a:gsLst>
                  <a:gs pos="0">
                    <a:srgbClr val="FF6800">
                      <a:alpha val="49803"/>
                    </a:srgbClr>
                  </a:gs>
                  <a:gs pos="100000">
                    <a:srgbClr val="FF976D">
                      <a:alpha val="49803"/>
                    </a:srgbClr>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6"/>
              <p:cNvSpPr txBox="1"/>
              <p:nvPr/>
            </p:nvSpPr>
            <p:spPr>
              <a:xfrm>
                <a:off x="420052" y="1333500"/>
                <a:ext cx="1560195" cy="666750"/>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 sz="1300" b="1" i="0" u="none" strike="noStrike" cap="none">
                    <a:solidFill>
                      <a:srgbClr val="15140F"/>
                    </a:solidFill>
                    <a:latin typeface="Arial"/>
                    <a:ea typeface="Arial"/>
                    <a:cs typeface="Arial"/>
                    <a:sym typeface="Arial"/>
                  </a:rPr>
                  <a:t>School Wide</a:t>
                </a:r>
                <a:endParaRPr/>
              </a:p>
            </p:txBody>
          </p:sp>
        </p:grpSp>
        <p:grpSp>
          <p:nvGrpSpPr>
            <p:cNvPr id="448" name="Google Shape;448;p36"/>
            <p:cNvGrpSpPr/>
            <p:nvPr/>
          </p:nvGrpSpPr>
          <p:grpSpPr>
            <a:xfrm>
              <a:off x="3048000" y="1219200"/>
              <a:ext cx="2400300" cy="2000250"/>
              <a:chOff x="0" y="0"/>
              <a:chExt cx="2400300" cy="2000250"/>
            </a:xfrm>
          </p:grpSpPr>
          <p:sp>
            <p:nvSpPr>
              <p:cNvPr id="449" name="Google Shape;449;p36"/>
              <p:cNvSpPr/>
              <p:nvPr/>
            </p:nvSpPr>
            <p:spPr>
              <a:xfrm rot="10800000">
                <a:off x="0" y="0"/>
                <a:ext cx="2400300" cy="1000125"/>
              </a:xfrm>
              <a:prstGeom prst="trapezoid">
                <a:avLst>
                  <a:gd name="adj" fmla="val 60000"/>
                </a:avLst>
              </a:prstGeom>
              <a:gradFill>
                <a:gsLst>
                  <a:gs pos="0">
                    <a:srgbClr val="FF6800">
                      <a:alpha val="89803"/>
                    </a:srgbClr>
                  </a:gs>
                  <a:gs pos="100000">
                    <a:srgbClr val="FF976D">
                      <a:alpha val="89803"/>
                    </a:srgbClr>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6"/>
              <p:cNvSpPr txBox="1"/>
              <p:nvPr/>
            </p:nvSpPr>
            <p:spPr>
              <a:xfrm>
                <a:off x="420052" y="0"/>
                <a:ext cx="1560195" cy="1000125"/>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 sz="1800" b="1" i="0" u="none" strike="noStrike" cap="small">
                    <a:solidFill>
                      <a:srgbClr val="15140F"/>
                    </a:solidFill>
                    <a:latin typeface="Arial"/>
                    <a:ea typeface="Arial"/>
                    <a:cs typeface="Arial"/>
                    <a:sym typeface="Arial"/>
                  </a:rPr>
                  <a:t>Community</a:t>
                </a:r>
                <a:endParaRPr/>
              </a:p>
            </p:txBody>
          </p:sp>
          <p:sp>
            <p:nvSpPr>
              <p:cNvPr id="451" name="Google Shape;451;p36"/>
              <p:cNvSpPr/>
              <p:nvPr/>
            </p:nvSpPr>
            <p:spPr>
              <a:xfrm rot="10800000">
                <a:off x="600075" y="1000125"/>
                <a:ext cx="1200150" cy="1000125"/>
              </a:xfrm>
              <a:prstGeom prst="trapezoid">
                <a:avLst>
                  <a:gd name="adj" fmla="val 60000"/>
                </a:avLst>
              </a:prstGeom>
              <a:gradFill>
                <a:gsLst>
                  <a:gs pos="0">
                    <a:srgbClr val="FF6800">
                      <a:alpha val="49803"/>
                    </a:srgbClr>
                  </a:gs>
                  <a:gs pos="100000">
                    <a:srgbClr val="FF976D">
                      <a:alpha val="49803"/>
                    </a:srgbClr>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6"/>
              <p:cNvSpPr txBox="1"/>
              <p:nvPr/>
            </p:nvSpPr>
            <p:spPr>
              <a:xfrm>
                <a:off x="600075" y="1000125"/>
                <a:ext cx="1200150" cy="1000125"/>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 sz="1800" b="1" i="0" u="none" strike="noStrike" cap="small">
                    <a:solidFill>
                      <a:srgbClr val="15140F"/>
                    </a:solidFill>
                    <a:latin typeface="Arial"/>
                    <a:ea typeface="Arial"/>
                    <a:cs typeface="Arial"/>
                    <a:sym typeface="Arial"/>
                  </a:rPr>
                  <a:t>Family</a:t>
                </a:r>
                <a:endParaRPr/>
              </a:p>
              <a:p>
                <a:pPr marL="0" marR="0" lvl="0" indent="0" algn="ctr" rtl="0">
                  <a:lnSpc>
                    <a:spcPct val="90000"/>
                  </a:lnSpc>
                  <a:spcBef>
                    <a:spcPts val="630"/>
                  </a:spcBef>
                  <a:spcAft>
                    <a:spcPts val="0"/>
                  </a:spcAft>
                  <a:buClr>
                    <a:srgbClr val="000000"/>
                  </a:buClr>
                  <a:buSzPts val="1800"/>
                  <a:buFont typeface="Arial"/>
                  <a:buNone/>
                </a:pPr>
                <a:endParaRPr sz="1800" b="0" i="0" u="none" strike="noStrike" cap="small">
                  <a:solidFill>
                    <a:srgbClr val="EEECE1"/>
                  </a:solidFill>
                  <a:latin typeface="Arial"/>
                  <a:ea typeface="Arial"/>
                  <a:cs typeface="Arial"/>
                  <a:sym typeface="Arial"/>
                </a:endParaRPr>
              </a:p>
            </p:txBody>
          </p:sp>
        </p:grpSp>
        <p:sp>
          <p:nvSpPr>
            <p:cNvPr id="453" name="Google Shape;453;p36"/>
            <p:cNvSpPr/>
            <p:nvPr/>
          </p:nvSpPr>
          <p:spPr>
            <a:xfrm>
              <a:off x="3336100" y="3656013"/>
              <a:ext cx="2455200" cy="685800"/>
            </a:xfrm>
            <a:prstGeom prst="ellipse">
              <a:avLst/>
            </a:prstGeom>
            <a:gradFill>
              <a:gsLst>
                <a:gs pos="0">
                  <a:srgbClr val="9BC1FF"/>
                </a:gs>
                <a:gs pos="100000">
                  <a:srgbClr val="3F80CD"/>
                </a:gs>
              </a:gsLst>
              <a:lin ang="5400000" scaled="0"/>
            </a:gradFill>
            <a:ln w="9525" cap="flat" cmpd="sng">
              <a:solidFill>
                <a:srgbClr val="4A7EBB"/>
              </a:solidFill>
              <a:prstDash val="solid"/>
              <a:round/>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1050"/>
                <a:buFont typeface="Noto Sans Symbols"/>
                <a:buNone/>
              </a:pPr>
              <a:r>
                <a:rPr lang="en" sz="1050" b="1" i="0" u="none" strike="noStrike" cap="none">
                  <a:solidFill>
                    <a:srgbClr val="15140F"/>
                  </a:solidFill>
                  <a:latin typeface="Arial"/>
                  <a:ea typeface="Arial"/>
                  <a:cs typeface="Arial"/>
                  <a:sym typeface="Arial"/>
                </a:rPr>
                <a:t>Individual</a:t>
              </a:r>
              <a:endParaRPr/>
            </a:p>
          </p:txBody>
        </p:sp>
      </p:grpSp>
      <p:sp>
        <p:nvSpPr>
          <p:cNvPr id="454" name="Google Shape;454;p36" descr="Triangle " title="Model"/>
          <p:cNvSpPr/>
          <p:nvPr/>
        </p:nvSpPr>
        <p:spPr>
          <a:xfrm rot="10800000">
            <a:off x="5243803" y="3032283"/>
            <a:ext cx="905068" cy="396709"/>
          </a:xfrm>
          <a:prstGeom prst="notchedRightArrow">
            <a:avLst>
              <a:gd name="adj1" fmla="val 50000"/>
              <a:gd name="adj2" fmla="val 50000"/>
            </a:avLst>
          </a:prstGeom>
          <a:solidFill>
            <a:srgbClr val="15140F"/>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37" descr="Photo of boy punching boy" title="Behavioral Challenge "/>
          <p:cNvSpPr txBox="1">
            <a:spLocks noGrp="1"/>
          </p:cNvSpPr>
          <p:nvPr>
            <p:ph type="title"/>
          </p:nvPr>
        </p:nvSpPr>
        <p:spPr>
          <a:xfrm>
            <a:off x="-65314" y="-102638"/>
            <a:ext cx="4572000" cy="5144537"/>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4200"/>
              <a:buNone/>
            </a:pPr>
            <a:r>
              <a:rPr lang="en" sz="2800" dirty="0">
                <a:latin typeface="Short Stack"/>
                <a:ea typeface="Short Stack"/>
                <a:cs typeface="Short Stack"/>
                <a:sym typeface="Short Stack"/>
              </a:rPr>
              <a:t>Think on the </a:t>
            </a:r>
            <a:br>
              <a:rPr lang="en" sz="2800" dirty="0">
                <a:latin typeface="Short Stack"/>
                <a:ea typeface="Short Stack"/>
                <a:cs typeface="Short Stack"/>
                <a:sym typeface="Short Stack"/>
              </a:rPr>
            </a:br>
            <a:r>
              <a:rPr lang="en" sz="3000" dirty="0">
                <a:solidFill>
                  <a:srgbClr val="C00000"/>
                </a:solidFill>
                <a:latin typeface="Short Stack"/>
                <a:ea typeface="Short Stack"/>
                <a:cs typeface="Short Stack"/>
                <a:sym typeface="Short Stack"/>
              </a:rPr>
              <a:t>behavioral challenge </a:t>
            </a:r>
            <a:r>
              <a:rPr lang="en" sz="2800" dirty="0">
                <a:solidFill>
                  <a:srgbClr val="15140F"/>
                </a:solidFill>
                <a:latin typeface="Short Stack"/>
                <a:ea typeface="Short Stack"/>
                <a:cs typeface="Short Stack"/>
                <a:sym typeface="Short Stack"/>
              </a:rPr>
              <a:t>(from earlier), </a:t>
            </a:r>
            <a:r>
              <a:rPr lang="en" sz="2800" dirty="0">
                <a:solidFill>
                  <a:srgbClr val="C00000"/>
                </a:solidFill>
                <a:latin typeface="Short Stack"/>
                <a:ea typeface="Short Stack"/>
                <a:cs typeface="Short Stack"/>
                <a:sym typeface="Short Stack"/>
              </a:rPr>
              <a:t/>
            </a:r>
            <a:br>
              <a:rPr lang="en" sz="2800" dirty="0">
                <a:solidFill>
                  <a:srgbClr val="C00000"/>
                </a:solidFill>
                <a:latin typeface="Short Stack"/>
                <a:ea typeface="Short Stack"/>
                <a:cs typeface="Short Stack"/>
                <a:sym typeface="Short Stack"/>
              </a:rPr>
            </a:br>
            <a:r>
              <a:rPr lang="en" sz="2800" dirty="0">
                <a:solidFill>
                  <a:srgbClr val="15140F"/>
                </a:solidFill>
                <a:latin typeface="Short Stack"/>
                <a:ea typeface="Short Stack"/>
                <a:cs typeface="Short Stack"/>
                <a:sym typeface="Short Stack"/>
              </a:rPr>
              <a:t>and the student who demonstrates that behavior.</a:t>
            </a:r>
            <a:br>
              <a:rPr lang="en" sz="2800" dirty="0">
                <a:solidFill>
                  <a:srgbClr val="15140F"/>
                </a:solidFill>
                <a:latin typeface="Short Stack"/>
                <a:ea typeface="Short Stack"/>
                <a:cs typeface="Short Stack"/>
                <a:sym typeface="Short Stack"/>
              </a:rPr>
            </a:br>
            <a:r>
              <a:rPr lang="en" sz="2800" dirty="0">
                <a:solidFill>
                  <a:srgbClr val="15140F"/>
                </a:solidFill>
                <a:latin typeface="Short Stack"/>
                <a:ea typeface="Short Stack"/>
                <a:cs typeface="Short Stack"/>
                <a:sym typeface="Short Stack"/>
              </a:rPr>
              <a:t> </a:t>
            </a:r>
            <a:r>
              <a:rPr lang="en" sz="2800" dirty="0" smtClean="0">
                <a:solidFill>
                  <a:srgbClr val="0070C0"/>
                </a:solidFill>
                <a:latin typeface="Short Stack"/>
                <a:ea typeface="Short Stack"/>
                <a:cs typeface="Short Stack"/>
                <a:sym typeface="Short Stack"/>
              </a:rPr>
              <a:t>This </a:t>
            </a:r>
            <a:r>
              <a:rPr lang="en" sz="2800" dirty="0">
                <a:solidFill>
                  <a:srgbClr val="0070C0"/>
                </a:solidFill>
                <a:latin typeface="Short Stack"/>
                <a:ea typeface="Short Stack"/>
                <a:cs typeface="Short Stack"/>
                <a:sym typeface="Short Stack"/>
              </a:rPr>
              <a:t>will be your focus student/behavior in our journey together today.</a:t>
            </a:r>
            <a:endParaRPr dirty="0"/>
          </a:p>
        </p:txBody>
      </p:sp>
      <p:pic>
        <p:nvPicPr>
          <p:cNvPr id="460" name="Google Shape;460;p37" descr="Photo of boy punching another boy " title="Behavioral Challenge "/>
          <p:cNvPicPr preferRelativeResize="0"/>
          <p:nvPr/>
        </p:nvPicPr>
        <p:blipFill rotWithShape="1">
          <a:blip r:embed="rId3">
            <a:alphaModFix/>
          </a:blip>
          <a:srcRect/>
          <a:stretch/>
        </p:blipFill>
        <p:spPr>
          <a:xfrm>
            <a:off x="5318449" y="773586"/>
            <a:ext cx="3140110" cy="3930520"/>
          </a:xfrm>
          <a:prstGeom prst="rect">
            <a:avLst/>
          </a:prstGeom>
          <a:noFill/>
          <a:ln w="76200" cap="flat" cmpd="sng">
            <a:solidFill>
              <a:srgbClr val="15140F"/>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8"/>
          <p:cNvSpPr txBox="1">
            <a:spLocks noGrp="1"/>
          </p:cNvSpPr>
          <p:nvPr>
            <p:ph type="title" idx="4294967295"/>
          </p:nvPr>
        </p:nvSpPr>
        <p:spPr>
          <a:xfrm>
            <a:off x="0" y="444500"/>
            <a:ext cx="8521700" cy="175006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Clr>
                <a:srgbClr val="434343"/>
              </a:buClr>
              <a:buSzPts val="5400"/>
              <a:buNone/>
            </a:pPr>
            <a:r>
              <a:rPr lang="en" sz="5400" dirty="0">
                <a:solidFill>
                  <a:srgbClr val="0070C0"/>
                </a:solidFill>
                <a:latin typeface="Short Stack"/>
                <a:ea typeface="Short Stack"/>
                <a:cs typeface="Short Stack"/>
                <a:sym typeface="Short Stack"/>
              </a:rPr>
              <a:t>Building Relationships</a:t>
            </a:r>
            <a:endParaRPr sz="5400" dirty="0"/>
          </a:p>
        </p:txBody>
      </p:sp>
      <p:sp>
        <p:nvSpPr>
          <p:cNvPr id="466" name="Google Shape;466;p38"/>
          <p:cNvSpPr txBox="1">
            <a:spLocks noGrp="1"/>
          </p:cNvSpPr>
          <p:nvPr>
            <p:ph type="body" idx="4294967295"/>
          </p:nvPr>
        </p:nvSpPr>
        <p:spPr>
          <a:xfrm>
            <a:off x="1219200" y="2917370"/>
            <a:ext cx="6771277" cy="1738539"/>
          </a:xfrm>
          <a:prstGeom prst="rect">
            <a:avLst/>
          </a:prstGeom>
          <a:noFill/>
          <a:ln>
            <a:noFill/>
          </a:ln>
        </p:spPr>
        <p:txBody>
          <a:bodyPr spcFirstLastPara="1" wrap="square" lIns="91425" tIns="91425" rIns="91425" bIns="91425" anchor="t" anchorCtr="0">
            <a:noAutofit/>
          </a:bodyPr>
          <a:lstStyle/>
          <a:p>
            <a:pPr marL="457200" lvl="0" indent="-342900" algn="ctr" rtl="0">
              <a:lnSpc>
                <a:spcPct val="100000"/>
              </a:lnSpc>
              <a:spcBef>
                <a:spcPts val="0"/>
              </a:spcBef>
              <a:spcAft>
                <a:spcPts val="0"/>
              </a:spcAft>
              <a:buSzPts val="2400"/>
              <a:buNone/>
            </a:pPr>
            <a:r>
              <a:rPr lang="en" sz="6600" b="1" dirty="0">
                <a:latin typeface="Short Stack"/>
                <a:ea typeface="Short Stack"/>
                <a:cs typeface="Short Stack"/>
                <a:sym typeface="Short Stack"/>
              </a:rPr>
              <a:t>Strategy #1</a:t>
            </a:r>
            <a:endParaRPr sz="4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9"/>
          <p:cNvSpPr txBox="1">
            <a:spLocks noGrp="1"/>
          </p:cNvSpPr>
          <p:nvPr>
            <p:ph type="title"/>
          </p:nvPr>
        </p:nvSpPr>
        <p:spPr>
          <a:xfrm>
            <a:off x="311700" y="0"/>
            <a:ext cx="8520600" cy="11524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600"/>
              <a:buNone/>
            </a:pPr>
            <a:r>
              <a:rPr lang="en" sz="7200">
                <a:solidFill>
                  <a:srgbClr val="0070C0"/>
                </a:solidFill>
                <a:latin typeface="Short Stack"/>
                <a:ea typeface="Short Stack"/>
                <a:cs typeface="Short Stack"/>
                <a:sym typeface="Short Stack"/>
              </a:rPr>
              <a:t>POINT #1</a:t>
            </a:r>
            <a:r>
              <a:rPr lang="en">
                <a:solidFill>
                  <a:srgbClr val="0070C0"/>
                </a:solidFill>
                <a:latin typeface="Short Stack"/>
                <a:ea typeface="Short Stack"/>
                <a:cs typeface="Short Stack"/>
                <a:sym typeface="Short Stack"/>
              </a:rPr>
              <a:t/>
            </a:r>
            <a:br>
              <a:rPr lang="en">
                <a:solidFill>
                  <a:srgbClr val="0070C0"/>
                </a:solidFill>
                <a:latin typeface="Short Stack"/>
                <a:ea typeface="Short Stack"/>
                <a:cs typeface="Short Stack"/>
                <a:sym typeface="Short Stack"/>
              </a:rPr>
            </a:br>
            <a:endParaRPr/>
          </a:p>
        </p:txBody>
      </p:sp>
      <p:pic>
        <p:nvPicPr>
          <p:cNvPr id="472" name="Google Shape;472;p39" descr="Positive_Relationships_First.mp4"/>
          <p:cNvPicPr preferRelativeResize="0">
            <a:picLocks noGrp="1"/>
          </p:cNvPicPr>
          <p:nvPr>
            <p:ph type="body" idx="1"/>
          </p:nvPr>
        </p:nvPicPr>
        <p:blipFill rotWithShape="1">
          <a:blip r:embed="rId3">
            <a:alphaModFix/>
          </a:blip>
          <a:srcRect/>
          <a:stretch/>
        </p:blipFill>
        <p:spPr>
          <a:xfrm>
            <a:off x="2095500" y="1266825"/>
            <a:ext cx="4953000" cy="3302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2"/>
                                        </p:tgtEl>
                                        <p:attrNameLst>
                                          <p:attrName>style.visibility</p:attrName>
                                        </p:attrNameLst>
                                      </p:cBhvr>
                                      <p:to>
                                        <p:strVal val="visible"/>
                                      </p:to>
                                    </p:set>
                                    <p:animEffect transition="in" filter="fade">
                                      <p:cBhvr>
                                        <p:cTn id="7" dur="5000"/>
                                        <p:tgtEl>
                                          <p:spTgt spid="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2" name="Title 1"/>
          <p:cNvSpPr>
            <a:spLocks noGrp="1"/>
          </p:cNvSpPr>
          <p:nvPr>
            <p:ph type="title"/>
          </p:nvPr>
        </p:nvSpPr>
        <p:spPr>
          <a:xfrm>
            <a:off x="358251" y="-1279866"/>
            <a:ext cx="8520600" cy="707400"/>
          </a:xfrm>
        </p:spPr>
        <p:txBody>
          <a:bodyPr/>
          <a:lstStyle/>
          <a:p>
            <a:r>
              <a:rPr lang="en-US" dirty="0" smtClean="0"/>
              <a:t>Point 2</a:t>
            </a:r>
            <a:endParaRPr lang="en-US" dirty="0"/>
          </a:p>
        </p:txBody>
      </p:sp>
      <p:sp>
        <p:nvSpPr>
          <p:cNvPr id="477" name="Google Shape;477;p40"/>
          <p:cNvSpPr txBox="1">
            <a:spLocks noGrp="1"/>
          </p:cNvSpPr>
          <p:nvPr>
            <p:ph type="body" idx="4294967295"/>
          </p:nvPr>
        </p:nvSpPr>
        <p:spPr>
          <a:xfrm>
            <a:off x="3452813" y="4019550"/>
            <a:ext cx="5691187" cy="935038"/>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600"/>
              </a:spcAft>
              <a:buSzPts val="1800"/>
              <a:buNone/>
            </a:pPr>
            <a:r>
              <a:rPr lang="en" sz="6000" b="1">
                <a:solidFill>
                  <a:srgbClr val="0070C0"/>
                </a:solidFill>
                <a:latin typeface="Short Stack"/>
                <a:ea typeface="Short Stack"/>
                <a:cs typeface="Short Stack"/>
                <a:sym typeface="Short Stack"/>
              </a:rPr>
              <a:t>POINT #2</a:t>
            </a:r>
            <a:endParaRPr/>
          </a:p>
        </p:txBody>
      </p:sp>
      <p:pic>
        <p:nvPicPr>
          <p:cNvPr id="478" name="Google Shape;478;p40" descr="Positive_Relationships_Second.mp4"/>
          <p:cNvPicPr preferRelativeResize="0"/>
          <p:nvPr/>
        </p:nvPicPr>
        <p:blipFill rotWithShape="1">
          <a:blip r:embed="rId3">
            <a:alphaModFix/>
          </a:blip>
          <a:srcRect/>
          <a:stretch/>
        </p:blipFill>
        <p:spPr>
          <a:xfrm>
            <a:off x="1713969" y="278779"/>
            <a:ext cx="5809165" cy="355299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8"/>
                                        </p:tgtEl>
                                        <p:attrNameLst>
                                          <p:attrName>style.visibility</p:attrName>
                                        </p:attrNameLst>
                                      </p:cBhvr>
                                      <p:to>
                                        <p:strVal val="visible"/>
                                      </p:to>
                                    </p:set>
                                    <p:animEffect transition="in" filter="fade">
                                      <p:cBhvr>
                                        <p:cTn id="7" dur="5000"/>
                                        <p:tgtEl>
                                          <p:spTgt spid="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1"/>
          <p:cNvSpPr txBox="1">
            <a:spLocks noGrp="1"/>
          </p:cNvSpPr>
          <p:nvPr>
            <p:ph type="title"/>
          </p:nvPr>
        </p:nvSpPr>
        <p:spPr>
          <a:xfrm>
            <a:off x="4380311" y="496389"/>
            <a:ext cx="4222514" cy="130441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3600" dirty="0">
                <a:solidFill>
                  <a:srgbClr val="0070C0"/>
                </a:solidFill>
                <a:latin typeface="Short Stack"/>
                <a:ea typeface="Short Stack"/>
                <a:cs typeface="Short Stack"/>
                <a:sym typeface="Short Stack"/>
              </a:rPr>
              <a:t>Positive relationships…</a:t>
            </a:r>
            <a:endParaRPr sz="1400" dirty="0"/>
          </a:p>
        </p:txBody>
      </p:sp>
      <p:pic>
        <p:nvPicPr>
          <p:cNvPr id="485" name="Google Shape;485;p41" descr="Picture of mom and daughter " title="Postive Relationship "/>
          <p:cNvPicPr preferRelativeResize="0">
            <a:picLocks noGrp="1"/>
          </p:cNvPicPr>
          <p:nvPr>
            <p:ph type="pic" idx="2"/>
          </p:nvPr>
        </p:nvPicPr>
        <p:blipFill rotWithShape="1">
          <a:blip r:embed="rId3">
            <a:alphaModFix/>
          </a:blip>
          <a:srcRect l="26099" r="26099"/>
          <a:stretch/>
        </p:blipFill>
        <p:spPr>
          <a:xfrm>
            <a:off x="0" y="0"/>
            <a:ext cx="4380310" cy="5143499"/>
          </a:xfrm>
          <a:prstGeom prst="rect">
            <a:avLst/>
          </a:prstGeom>
          <a:noFill/>
          <a:ln>
            <a:noFill/>
          </a:ln>
          <a:effectLst>
            <a:outerShdw blurRad="50800" dist="38100" dir="2700000" algn="tl" rotWithShape="0">
              <a:srgbClr val="000000">
                <a:alpha val="39607"/>
              </a:srgbClr>
            </a:outerShdw>
          </a:effectLst>
        </p:spPr>
      </p:pic>
      <p:sp>
        <p:nvSpPr>
          <p:cNvPr id="486" name="Google Shape;486;p41"/>
          <p:cNvSpPr txBox="1">
            <a:spLocks noGrp="1"/>
          </p:cNvSpPr>
          <p:nvPr>
            <p:ph type="body" idx="1"/>
          </p:nvPr>
        </p:nvSpPr>
        <p:spPr>
          <a:xfrm>
            <a:off x="4742259" y="1940719"/>
            <a:ext cx="4184027" cy="2552904"/>
          </a:xfrm>
          <a:prstGeom prst="rect">
            <a:avLst/>
          </a:prstGeom>
          <a:noFill/>
          <a:ln>
            <a:noFill/>
          </a:ln>
        </p:spPr>
        <p:txBody>
          <a:bodyPr spcFirstLastPara="1" wrap="square" lIns="91425" tIns="91425" rIns="91425" bIns="91425" anchor="t" anchorCtr="0">
            <a:noAutofit/>
          </a:bodyPr>
          <a:lstStyle/>
          <a:p>
            <a:pPr marL="285750" lvl="0" indent="-285750" algn="l" rtl="0">
              <a:lnSpc>
                <a:spcPct val="90000"/>
              </a:lnSpc>
              <a:spcBef>
                <a:spcPts val="0"/>
              </a:spcBef>
              <a:spcAft>
                <a:spcPts val="0"/>
              </a:spcAft>
              <a:buSzPts val="1800"/>
              <a:buFont typeface="Noto Sans Symbols"/>
              <a:buChar char="❖"/>
            </a:pPr>
            <a:r>
              <a:rPr lang="en" sz="1800" dirty="0"/>
              <a:t>enhance effectiveness of role modeling. </a:t>
            </a:r>
            <a:endParaRPr dirty="0"/>
          </a:p>
          <a:p>
            <a:pPr marL="0" lvl="0" indent="0" algn="l" rtl="0">
              <a:lnSpc>
                <a:spcPct val="90000"/>
              </a:lnSpc>
              <a:spcBef>
                <a:spcPts val="0"/>
              </a:spcBef>
              <a:spcAft>
                <a:spcPts val="0"/>
              </a:spcAft>
              <a:buSzPts val="1800"/>
              <a:buNone/>
            </a:pPr>
            <a:r>
              <a:rPr lang="en" sz="1800" dirty="0"/>
              <a:t> </a:t>
            </a:r>
            <a:endParaRPr dirty="0"/>
          </a:p>
          <a:p>
            <a:pPr marL="285750" lvl="0" indent="-285750" algn="l" rtl="0">
              <a:lnSpc>
                <a:spcPct val="90000"/>
              </a:lnSpc>
              <a:spcBef>
                <a:spcPts val="0"/>
              </a:spcBef>
              <a:spcAft>
                <a:spcPts val="0"/>
              </a:spcAft>
              <a:buSzPts val="1800"/>
              <a:buFont typeface="Noto Sans Symbols"/>
              <a:buChar char="❖"/>
            </a:pPr>
            <a:r>
              <a:rPr lang="en" sz="1800" dirty="0"/>
              <a:t>help students be more willing to spend time with teachers who demonstrate kindness.</a:t>
            </a:r>
            <a:endParaRPr dirty="0"/>
          </a:p>
          <a:p>
            <a:pPr marL="0" lvl="0" indent="0" algn="l" rtl="0">
              <a:lnSpc>
                <a:spcPct val="90000"/>
              </a:lnSpc>
              <a:spcBef>
                <a:spcPts val="0"/>
              </a:spcBef>
              <a:spcAft>
                <a:spcPts val="0"/>
              </a:spcAft>
              <a:buSzPts val="1800"/>
              <a:buNone/>
            </a:pPr>
            <a:r>
              <a:rPr lang="en" sz="1800" dirty="0"/>
              <a:t>  </a:t>
            </a:r>
            <a:endParaRPr dirty="0"/>
          </a:p>
          <a:p>
            <a:pPr marL="285750" lvl="0" indent="-285750" algn="l" rtl="0">
              <a:lnSpc>
                <a:spcPct val="90000"/>
              </a:lnSpc>
              <a:spcBef>
                <a:spcPts val="0"/>
              </a:spcBef>
              <a:spcAft>
                <a:spcPts val="0"/>
              </a:spcAft>
              <a:buSzPts val="1800"/>
              <a:buFont typeface="Noto Sans Symbols"/>
              <a:buChar char="❖"/>
            </a:pPr>
            <a:r>
              <a:rPr lang="en" sz="1800" dirty="0"/>
              <a:t>help students feel safe with teachers who they respect.</a:t>
            </a:r>
            <a:endParaRP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
          <p:cNvSpPr txBox="1">
            <a:spLocks noGrp="1"/>
          </p:cNvSpPr>
          <p:nvPr>
            <p:ph type="title"/>
          </p:nvPr>
        </p:nvSpPr>
        <p:spPr>
          <a:xfrm>
            <a:off x="95793" y="522515"/>
            <a:ext cx="4302035" cy="4293326"/>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4200"/>
              <a:buNone/>
            </a:pPr>
            <a:r>
              <a:rPr lang="en" sz="3200" dirty="0">
                <a:latin typeface="Short Stack"/>
                <a:ea typeface="Short Stack"/>
                <a:cs typeface="Short Stack"/>
                <a:sym typeface="Short Stack"/>
              </a:rPr>
              <a:t>Share one of your greatest </a:t>
            </a:r>
            <a:r>
              <a:rPr lang="en" sz="3600" dirty="0">
                <a:latin typeface="Short Stack"/>
                <a:ea typeface="Short Stack"/>
                <a:cs typeface="Short Stack"/>
                <a:sym typeface="Short Stack"/>
              </a:rPr>
              <a:t/>
            </a:r>
            <a:br>
              <a:rPr lang="en" sz="3600" dirty="0">
                <a:latin typeface="Short Stack"/>
                <a:ea typeface="Short Stack"/>
                <a:cs typeface="Short Stack"/>
                <a:sym typeface="Short Stack"/>
              </a:rPr>
            </a:br>
            <a:r>
              <a:rPr lang="en" sz="3600" dirty="0">
                <a:solidFill>
                  <a:srgbClr val="C00000"/>
                </a:solidFill>
                <a:latin typeface="Short Stack"/>
                <a:ea typeface="Short Stack"/>
                <a:cs typeface="Short Stack"/>
                <a:sym typeface="Short Stack"/>
              </a:rPr>
              <a:t>behavioral</a:t>
            </a:r>
            <a:r>
              <a:rPr lang="en" sz="3600" dirty="0">
                <a:latin typeface="Short Stack"/>
                <a:ea typeface="Short Stack"/>
                <a:cs typeface="Short Stack"/>
                <a:sym typeface="Short Stack"/>
              </a:rPr>
              <a:t> </a:t>
            </a:r>
            <a:r>
              <a:rPr lang="en" sz="3600" dirty="0">
                <a:solidFill>
                  <a:srgbClr val="C00000"/>
                </a:solidFill>
                <a:latin typeface="Short Stack"/>
                <a:ea typeface="Short Stack"/>
                <a:cs typeface="Short Stack"/>
                <a:sym typeface="Short Stack"/>
              </a:rPr>
              <a:t>challenges </a:t>
            </a:r>
            <a:r>
              <a:rPr lang="en" sz="3200" dirty="0">
                <a:latin typeface="Short Stack"/>
                <a:ea typeface="Short Stack"/>
                <a:cs typeface="Short Stack"/>
                <a:sym typeface="Short Stack"/>
              </a:rPr>
              <a:t>demonstrated by students in your classroom or school to</a:t>
            </a:r>
            <a:r>
              <a:rPr lang="en" sz="3600" dirty="0">
                <a:latin typeface="Short Stack"/>
                <a:ea typeface="Short Stack"/>
                <a:cs typeface="Short Stack"/>
                <a:sym typeface="Short Stack"/>
              </a:rPr>
              <a:t> </a:t>
            </a:r>
            <a:r>
              <a:rPr lang="en" sz="3600" dirty="0" smtClean="0">
                <a:solidFill>
                  <a:srgbClr val="0070C0"/>
                </a:solidFill>
                <a:latin typeface="Short Stack"/>
                <a:ea typeface="Short Stack"/>
                <a:cs typeface="Short Stack"/>
                <a:sym typeface="Short Stack"/>
              </a:rPr>
              <a:t>Padlet</a:t>
            </a:r>
            <a:endParaRPr sz="3600" dirty="0">
              <a:solidFill>
                <a:srgbClr val="0070C0"/>
              </a:solidFill>
              <a:latin typeface="Short Stack"/>
              <a:ea typeface="Short Stack"/>
              <a:cs typeface="Short Stack"/>
              <a:sym typeface="Short Stack"/>
            </a:endParaRPr>
          </a:p>
        </p:txBody>
      </p:sp>
      <p:pic>
        <p:nvPicPr>
          <p:cNvPr id="230" name="Google Shape;230;p2" descr="Photo of student punching another student." title="Share one of your greatest behaviorial challenges "/>
          <p:cNvPicPr preferRelativeResize="0"/>
          <p:nvPr/>
        </p:nvPicPr>
        <p:blipFill rotWithShape="1">
          <a:blip r:embed="rId3">
            <a:alphaModFix/>
          </a:blip>
          <a:srcRect/>
          <a:stretch/>
        </p:blipFill>
        <p:spPr>
          <a:xfrm>
            <a:off x="5234473" y="896982"/>
            <a:ext cx="3196093" cy="3696011"/>
          </a:xfrm>
          <a:prstGeom prst="rect">
            <a:avLst/>
          </a:prstGeom>
          <a:noFill/>
          <a:ln w="76200" cap="flat" cmpd="sng">
            <a:solidFill>
              <a:srgbClr val="15140F"/>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42"/>
          <p:cNvSpPr txBox="1">
            <a:spLocks noGrp="1"/>
          </p:cNvSpPr>
          <p:nvPr>
            <p:ph type="title"/>
          </p:nvPr>
        </p:nvSpPr>
        <p:spPr>
          <a:xfrm>
            <a:off x="-74428" y="0"/>
            <a:ext cx="8832300" cy="1374658"/>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600"/>
              <a:buNone/>
            </a:pPr>
            <a:r>
              <a:rPr lang="en" dirty="0">
                <a:solidFill>
                  <a:srgbClr val="0070C0"/>
                </a:solidFill>
                <a:latin typeface="Short Stack"/>
                <a:ea typeface="Short Stack"/>
                <a:cs typeface="Short Stack"/>
                <a:sym typeface="Short Stack"/>
              </a:rPr>
              <a:t>ADULT BEHAVIORS</a:t>
            </a:r>
            <a:br>
              <a:rPr lang="en" dirty="0">
                <a:solidFill>
                  <a:srgbClr val="0070C0"/>
                </a:solidFill>
                <a:latin typeface="Short Stack"/>
                <a:ea typeface="Short Stack"/>
                <a:cs typeface="Short Stack"/>
                <a:sym typeface="Short Stack"/>
              </a:rPr>
            </a:br>
            <a:r>
              <a:rPr lang="en" dirty="0">
                <a:solidFill>
                  <a:srgbClr val="0070C0"/>
                </a:solidFill>
                <a:latin typeface="Short Stack"/>
                <a:ea typeface="Short Stack"/>
                <a:cs typeface="Short Stack"/>
                <a:sym typeface="Short Stack"/>
              </a:rPr>
              <a:t>judged by young people as</a:t>
            </a:r>
            <a:endParaRPr dirty="0"/>
          </a:p>
        </p:txBody>
      </p:sp>
      <p:sp>
        <p:nvSpPr>
          <p:cNvPr id="492" name="Google Shape;492;p42"/>
          <p:cNvSpPr txBox="1">
            <a:spLocks noGrp="1"/>
          </p:cNvSpPr>
          <p:nvPr>
            <p:ph type="body" idx="2"/>
          </p:nvPr>
        </p:nvSpPr>
        <p:spPr>
          <a:xfrm>
            <a:off x="4700920" y="1312280"/>
            <a:ext cx="2902676" cy="3329939"/>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Font typeface="Noto Sans Symbols"/>
              <a:buNone/>
            </a:pPr>
            <a:r>
              <a:rPr lang="en" sz="2400" b="1" dirty="0">
                <a:solidFill>
                  <a:srgbClr val="002060"/>
                </a:solidFill>
                <a:latin typeface="Short Stack"/>
                <a:ea typeface="Short Stack"/>
                <a:cs typeface="Short Stack"/>
                <a:sym typeface="Short Stack"/>
              </a:rPr>
              <a:t>NEGATIVE</a:t>
            </a:r>
            <a:endParaRPr dirty="0"/>
          </a:p>
          <a:p>
            <a:pPr marL="457200" lvl="0" indent="-342900" algn="l" rtl="0">
              <a:lnSpc>
                <a:spcPct val="80000"/>
              </a:lnSpc>
              <a:spcBef>
                <a:spcPts val="0"/>
              </a:spcBef>
              <a:spcAft>
                <a:spcPts val="0"/>
              </a:spcAft>
              <a:buSzPts val="1800"/>
              <a:buFont typeface="Noto Sans Symbols"/>
              <a:buChar char="⮚"/>
            </a:pPr>
            <a:r>
              <a:rPr lang="en" sz="1400" dirty="0">
                <a:latin typeface="Short Stack"/>
                <a:ea typeface="Short Stack"/>
                <a:cs typeface="Short Stack"/>
                <a:sym typeface="Short Stack"/>
              </a:rPr>
              <a:t>Overt displays of anger</a:t>
            </a:r>
            <a:endParaRPr dirty="0"/>
          </a:p>
          <a:p>
            <a:pPr marL="457200" lvl="0" indent="-342900" algn="l" rtl="0">
              <a:lnSpc>
                <a:spcPct val="80000"/>
              </a:lnSpc>
              <a:spcBef>
                <a:spcPts val="0"/>
              </a:spcBef>
              <a:spcAft>
                <a:spcPts val="0"/>
              </a:spcAft>
              <a:buSzPts val="1800"/>
              <a:buFont typeface="Noto Sans Symbols"/>
              <a:buChar char="⮚"/>
            </a:pPr>
            <a:r>
              <a:rPr lang="en" sz="1400" dirty="0">
                <a:latin typeface="Short Stack"/>
                <a:ea typeface="Short Stack"/>
                <a:cs typeface="Short Stack"/>
                <a:sym typeface="Short Stack"/>
              </a:rPr>
              <a:t>Accusing/blaming statements</a:t>
            </a:r>
            <a:endParaRPr dirty="0"/>
          </a:p>
          <a:p>
            <a:pPr marL="457200" lvl="0" indent="-342900" algn="l" rtl="0">
              <a:lnSpc>
                <a:spcPct val="80000"/>
              </a:lnSpc>
              <a:spcBef>
                <a:spcPts val="0"/>
              </a:spcBef>
              <a:spcAft>
                <a:spcPts val="0"/>
              </a:spcAft>
              <a:buSzPts val="1800"/>
              <a:buFont typeface="Noto Sans Symbols"/>
              <a:buChar char="⮚"/>
            </a:pPr>
            <a:r>
              <a:rPr lang="en" sz="1400" dirty="0">
                <a:latin typeface="Short Stack"/>
                <a:ea typeface="Short Stack"/>
                <a:cs typeface="Short Stack"/>
                <a:sym typeface="Short Stack"/>
              </a:rPr>
              <a:t>Giving no opportunities to speak</a:t>
            </a:r>
            <a:endParaRPr dirty="0"/>
          </a:p>
          <a:p>
            <a:pPr marL="457200" lvl="0" indent="-342900" algn="l" rtl="0">
              <a:lnSpc>
                <a:spcPct val="80000"/>
              </a:lnSpc>
              <a:spcBef>
                <a:spcPts val="0"/>
              </a:spcBef>
              <a:spcAft>
                <a:spcPts val="0"/>
              </a:spcAft>
              <a:buSzPts val="1800"/>
              <a:buFont typeface="Noto Sans Symbols"/>
              <a:buChar char="⮚"/>
            </a:pPr>
            <a:r>
              <a:rPr lang="en" sz="1400" dirty="0">
                <a:latin typeface="Short Stack"/>
                <a:ea typeface="Short Stack"/>
                <a:cs typeface="Short Stack"/>
                <a:sym typeface="Short Stack"/>
              </a:rPr>
              <a:t>Mean, insulting remarks</a:t>
            </a:r>
            <a:endParaRPr dirty="0"/>
          </a:p>
          <a:p>
            <a:pPr marL="457200" lvl="0" indent="-342900" algn="l" rtl="0">
              <a:lnSpc>
                <a:spcPct val="80000"/>
              </a:lnSpc>
              <a:spcBef>
                <a:spcPts val="0"/>
              </a:spcBef>
              <a:spcAft>
                <a:spcPts val="0"/>
              </a:spcAft>
              <a:buSzPts val="1800"/>
              <a:buFont typeface="Noto Sans Symbols"/>
              <a:buChar char="⮚"/>
            </a:pPr>
            <a:r>
              <a:rPr lang="en" sz="1400" dirty="0">
                <a:latin typeface="Short Stack"/>
                <a:ea typeface="Short Stack"/>
                <a:cs typeface="Short Stack"/>
                <a:sym typeface="Short Stack"/>
              </a:rPr>
              <a:t>Unpleasant physical contact</a:t>
            </a:r>
            <a:endParaRPr dirty="0"/>
          </a:p>
          <a:p>
            <a:pPr marL="457200" lvl="0" indent="-342900" algn="l" rtl="0">
              <a:lnSpc>
                <a:spcPct val="80000"/>
              </a:lnSpc>
              <a:spcBef>
                <a:spcPts val="0"/>
              </a:spcBef>
              <a:spcAft>
                <a:spcPts val="0"/>
              </a:spcAft>
              <a:buSzPts val="1800"/>
              <a:buFont typeface="Noto Sans Symbols"/>
              <a:buChar char="⮚"/>
            </a:pPr>
            <a:r>
              <a:rPr lang="en" sz="1400" dirty="0">
                <a:latin typeface="Short Stack"/>
                <a:ea typeface="Short Stack"/>
                <a:cs typeface="Short Stack"/>
                <a:sym typeface="Short Stack"/>
              </a:rPr>
              <a:t>Lack of fairness</a:t>
            </a:r>
            <a:endParaRPr dirty="0"/>
          </a:p>
          <a:p>
            <a:pPr marL="457200" lvl="0" indent="-342900" algn="l" rtl="0">
              <a:lnSpc>
                <a:spcPct val="80000"/>
              </a:lnSpc>
              <a:spcBef>
                <a:spcPts val="0"/>
              </a:spcBef>
              <a:spcAft>
                <a:spcPts val="0"/>
              </a:spcAft>
              <a:buSzPts val="1800"/>
              <a:buFont typeface="Noto Sans Symbols"/>
              <a:buChar char="⮚"/>
            </a:pPr>
            <a:r>
              <a:rPr lang="en" sz="1400" dirty="0">
                <a:latin typeface="Short Stack"/>
                <a:ea typeface="Short Stack"/>
                <a:cs typeface="Short Stack"/>
                <a:sym typeface="Short Stack"/>
              </a:rPr>
              <a:t>Bossy, demanding</a:t>
            </a:r>
            <a:endParaRPr dirty="0"/>
          </a:p>
          <a:p>
            <a:pPr marL="457200" lvl="0" indent="-342900" algn="l" rtl="0">
              <a:lnSpc>
                <a:spcPct val="80000"/>
              </a:lnSpc>
              <a:spcBef>
                <a:spcPts val="0"/>
              </a:spcBef>
              <a:spcAft>
                <a:spcPts val="0"/>
              </a:spcAft>
              <a:buSzPts val="1800"/>
              <a:buFont typeface="Noto Sans Symbols"/>
              <a:buChar char="⮚"/>
            </a:pPr>
            <a:r>
              <a:rPr lang="en" sz="1400" dirty="0">
                <a:latin typeface="Short Stack"/>
                <a:ea typeface="Short Stack"/>
                <a:cs typeface="Short Stack"/>
                <a:sym typeface="Short Stack"/>
              </a:rPr>
              <a:t>Unpleasant</a:t>
            </a:r>
            <a:endParaRPr dirty="0"/>
          </a:p>
          <a:p>
            <a:pPr marL="457200" lvl="0" indent="-342900" algn="l" rtl="0">
              <a:lnSpc>
                <a:spcPct val="80000"/>
              </a:lnSpc>
              <a:spcBef>
                <a:spcPts val="0"/>
              </a:spcBef>
              <a:spcAft>
                <a:spcPts val="0"/>
              </a:spcAft>
              <a:buSzPts val="1800"/>
              <a:buFont typeface="Noto Sans Symbols"/>
              <a:buChar char="⮚"/>
            </a:pPr>
            <a:r>
              <a:rPr lang="en" sz="1400" dirty="0">
                <a:latin typeface="Short Stack"/>
                <a:ea typeface="Short Stack"/>
                <a:cs typeface="Short Stack"/>
                <a:sym typeface="Short Stack"/>
              </a:rPr>
              <a:t>Talking only about mistakes</a:t>
            </a:r>
            <a:endParaRPr dirty="0"/>
          </a:p>
          <a:p>
            <a:pPr marL="457200" lvl="0" indent="-342900" algn="l" rtl="0">
              <a:lnSpc>
                <a:spcPct val="80000"/>
              </a:lnSpc>
              <a:spcBef>
                <a:spcPts val="0"/>
              </a:spcBef>
              <a:spcAft>
                <a:spcPts val="0"/>
              </a:spcAft>
              <a:buSzPts val="1800"/>
              <a:buFont typeface="Noto Sans Symbols"/>
              <a:buChar char="⮚"/>
            </a:pPr>
            <a:r>
              <a:rPr lang="en" sz="1400" dirty="0">
                <a:latin typeface="Short Stack"/>
                <a:ea typeface="Short Stack"/>
                <a:cs typeface="Short Stack"/>
                <a:sym typeface="Short Stack"/>
              </a:rPr>
              <a:t>No eye contact</a:t>
            </a:r>
            <a:endParaRPr dirty="0"/>
          </a:p>
          <a:p>
            <a:pPr marL="114300" lvl="0" indent="0" algn="l" rtl="0">
              <a:lnSpc>
                <a:spcPct val="80000"/>
              </a:lnSpc>
              <a:spcBef>
                <a:spcPts val="0"/>
              </a:spcBef>
              <a:spcAft>
                <a:spcPts val="0"/>
              </a:spcAft>
              <a:buSzPts val="1800"/>
              <a:buNone/>
            </a:pPr>
            <a:endParaRPr sz="1400" dirty="0">
              <a:latin typeface="Short Stack"/>
              <a:ea typeface="Short Stack"/>
              <a:cs typeface="Short Stack"/>
              <a:sym typeface="Short Stack"/>
            </a:endParaRPr>
          </a:p>
        </p:txBody>
      </p:sp>
      <p:sp>
        <p:nvSpPr>
          <p:cNvPr id="493" name="Google Shape;493;p42"/>
          <p:cNvSpPr txBox="1"/>
          <p:nvPr/>
        </p:nvSpPr>
        <p:spPr>
          <a:xfrm>
            <a:off x="5063324" y="4774168"/>
            <a:ext cx="416269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800" b="1" i="0" u="none" strike="noStrike" cap="none" dirty="0">
                <a:solidFill>
                  <a:srgbClr val="0070C0"/>
                </a:solidFill>
                <a:latin typeface="Arial"/>
                <a:ea typeface="Arial"/>
                <a:cs typeface="Arial"/>
                <a:sym typeface="Arial"/>
              </a:rPr>
              <a:t>~Adapted from Willner, et al. (1977)</a:t>
            </a:r>
            <a:endParaRPr dirty="0"/>
          </a:p>
        </p:txBody>
      </p:sp>
      <p:sp>
        <p:nvSpPr>
          <p:cNvPr id="494" name="Google Shape;494;p42"/>
          <p:cNvSpPr/>
          <p:nvPr/>
        </p:nvSpPr>
        <p:spPr>
          <a:xfrm>
            <a:off x="484946" y="1511241"/>
            <a:ext cx="3152503" cy="27074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Noto Sans Symbols"/>
              <a:buNone/>
            </a:pPr>
            <a:r>
              <a:rPr lang="en" sz="2400" b="1" i="0" u="none" strike="noStrike" cap="none" dirty="0">
                <a:solidFill>
                  <a:srgbClr val="002060"/>
                </a:solidFill>
                <a:latin typeface="Short Stack"/>
                <a:ea typeface="Short Stack"/>
                <a:cs typeface="Short Stack"/>
                <a:sym typeface="Short Stack"/>
              </a:rPr>
              <a:t>POSITIVE</a:t>
            </a:r>
            <a:endParaRPr dirty="0"/>
          </a:p>
          <a:p>
            <a:pPr marL="285750" marR="0" lvl="0" indent="-285750" algn="l" rtl="0">
              <a:lnSpc>
                <a:spcPct val="80000"/>
              </a:lnSpc>
              <a:spcBef>
                <a:spcPts val="0"/>
              </a:spcBef>
              <a:spcAft>
                <a:spcPts val="0"/>
              </a:spcAft>
              <a:buClr>
                <a:srgbClr val="000000"/>
              </a:buClr>
              <a:buSzPts val="1400"/>
              <a:buFont typeface="Noto Sans Symbols"/>
              <a:buChar char="⮚"/>
            </a:pPr>
            <a:r>
              <a:rPr lang="en" sz="1400" b="0" i="0" u="none" strike="noStrike" cap="none" dirty="0">
                <a:solidFill>
                  <a:srgbClr val="000000"/>
                </a:solidFill>
                <a:latin typeface="Short Stack"/>
                <a:ea typeface="Short Stack"/>
                <a:cs typeface="Short Stack"/>
                <a:sym typeface="Short Stack"/>
              </a:rPr>
              <a:t>Calm, pleasant voice tone</a:t>
            </a:r>
            <a:endParaRPr dirty="0"/>
          </a:p>
          <a:p>
            <a:pPr marL="285750" marR="0" lvl="0" indent="-285750" algn="l" rtl="0">
              <a:lnSpc>
                <a:spcPct val="80000"/>
              </a:lnSpc>
              <a:spcBef>
                <a:spcPts val="0"/>
              </a:spcBef>
              <a:spcAft>
                <a:spcPts val="0"/>
              </a:spcAft>
              <a:buClr>
                <a:srgbClr val="000000"/>
              </a:buClr>
              <a:buSzPts val="1400"/>
              <a:buFont typeface="Noto Sans Symbols"/>
              <a:buChar char="⮚"/>
            </a:pPr>
            <a:r>
              <a:rPr lang="en" sz="1400" b="0" i="0" u="none" strike="noStrike" cap="none" dirty="0">
                <a:solidFill>
                  <a:srgbClr val="000000"/>
                </a:solidFill>
                <a:latin typeface="Short Stack"/>
                <a:ea typeface="Short Stack"/>
                <a:cs typeface="Short Stack"/>
                <a:sym typeface="Short Stack"/>
              </a:rPr>
              <a:t>Offers to help</a:t>
            </a:r>
            <a:endParaRPr dirty="0"/>
          </a:p>
          <a:p>
            <a:pPr marL="285750" marR="0" lvl="0" indent="-285750" algn="l" rtl="0">
              <a:lnSpc>
                <a:spcPct val="80000"/>
              </a:lnSpc>
              <a:spcBef>
                <a:spcPts val="0"/>
              </a:spcBef>
              <a:spcAft>
                <a:spcPts val="0"/>
              </a:spcAft>
              <a:buClr>
                <a:srgbClr val="000000"/>
              </a:buClr>
              <a:buSzPts val="1400"/>
              <a:buFont typeface="Noto Sans Symbols"/>
              <a:buChar char="⮚"/>
            </a:pPr>
            <a:r>
              <a:rPr lang="en" sz="1400" b="0" i="0" u="none" strike="noStrike" cap="none" dirty="0">
                <a:solidFill>
                  <a:srgbClr val="000000"/>
                </a:solidFill>
                <a:latin typeface="Short Stack"/>
                <a:ea typeface="Short Stack"/>
                <a:cs typeface="Short Stack"/>
                <a:sym typeface="Short Stack"/>
              </a:rPr>
              <a:t>Compliments on their performance</a:t>
            </a:r>
            <a:endParaRPr dirty="0"/>
          </a:p>
          <a:p>
            <a:pPr marL="285750" marR="0" lvl="0" indent="-285750" algn="l" rtl="0">
              <a:lnSpc>
                <a:spcPct val="80000"/>
              </a:lnSpc>
              <a:spcBef>
                <a:spcPts val="0"/>
              </a:spcBef>
              <a:spcAft>
                <a:spcPts val="0"/>
              </a:spcAft>
              <a:buClr>
                <a:srgbClr val="000000"/>
              </a:buClr>
              <a:buSzPts val="1400"/>
              <a:buFont typeface="Noto Sans Symbols"/>
              <a:buChar char="⮚"/>
            </a:pPr>
            <a:r>
              <a:rPr lang="en" sz="1400" b="0" i="0" u="none" strike="noStrike" cap="none" dirty="0">
                <a:solidFill>
                  <a:srgbClr val="000000"/>
                </a:solidFill>
                <a:latin typeface="Short Stack"/>
                <a:ea typeface="Short Stack"/>
                <a:cs typeface="Short Stack"/>
                <a:sym typeface="Short Stack"/>
              </a:rPr>
              <a:t>Fairness</a:t>
            </a:r>
            <a:endParaRPr dirty="0"/>
          </a:p>
          <a:p>
            <a:pPr marL="285750" marR="0" lvl="0" indent="-285750" algn="l" rtl="0">
              <a:lnSpc>
                <a:spcPct val="80000"/>
              </a:lnSpc>
              <a:spcBef>
                <a:spcPts val="0"/>
              </a:spcBef>
              <a:spcAft>
                <a:spcPts val="0"/>
              </a:spcAft>
              <a:buClr>
                <a:srgbClr val="000000"/>
              </a:buClr>
              <a:buSzPts val="1400"/>
              <a:buFont typeface="Noto Sans Symbols"/>
              <a:buChar char="⮚"/>
            </a:pPr>
            <a:r>
              <a:rPr lang="en" sz="1400" b="0" i="0" u="none" strike="noStrike" cap="none" dirty="0">
                <a:solidFill>
                  <a:srgbClr val="000000"/>
                </a:solidFill>
                <a:latin typeface="Short Stack"/>
                <a:ea typeface="Short Stack"/>
                <a:cs typeface="Short Stack"/>
                <a:sym typeface="Short Stack"/>
              </a:rPr>
              <a:t>Explaining why, how, or what</a:t>
            </a:r>
            <a:endParaRPr dirty="0"/>
          </a:p>
          <a:p>
            <a:pPr marL="285750" marR="0" lvl="0" indent="-285750" algn="l" rtl="0">
              <a:lnSpc>
                <a:spcPct val="80000"/>
              </a:lnSpc>
              <a:spcBef>
                <a:spcPts val="0"/>
              </a:spcBef>
              <a:spcAft>
                <a:spcPts val="0"/>
              </a:spcAft>
              <a:buClr>
                <a:srgbClr val="000000"/>
              </a:buClr>
              <a:buSzPts val="1400"/>
              <a:buFont typeface="Noto Sans Symbols"/>
              <a:buChar char="⮚"/>
            </a:pPr>
            <a:r>
              <a:rPr lang="en" sz="1400" b="0" i="0" u="none" strike="noStrike" cap="none" dirty="0">
                <a:solidFill>
                  <a:srgbClr val="000000"/>
                </a:solidFill>
                <a:latin typeface="Short Stack"/>
                <a:ea typeface="Short Stack"/>
                <a:cs typeface="Short Stack"/>
                <a:sym typeface="Short Stack"/>
              </a:rPr>
              <a:t>Concern</a:t>
            </a:r>
            <a:endParaRPr dirty="0"/>
          </a:p>
          <a:p>
            <a:pPr marL="285750" marR="0" lvl="0" indent="-285750" algn="l" rtl="0">
              <a:lnSpc>
                <a:spcPct val="80000"/>
              </a:lnSpc>
              <a:spcBef>
                <a:spcPts val="0"/>
              </a:spcBef>
              <a:spcAft>
                <a:spcPts val="0"/>
              </a:spcAft>
              <a:buClr>
                <a:srgbClr val="000000"/>
              </a:buClr>
              <a:buSzPts val="1400"/>
              <a:buFont typeface="Noto Sans Symbols"/>
              <a:buChar char="⮚"/>
            </a:pPr>
            <a:r>
              <a:rPr lang="en" sz="1400" b="0" i="0" u="none" strike="noStrike" cap="none" dirty="0">
                <a:solidFill>
                  <a:srgbClr val="000000"/>
                </a:solidFill>
                <a:latin typeface="Short Stack"/>
                <a:ea typeface="Short Stack"/>
                <a:cs typeface="Short Stack"/>
                <a:sym typeface="Short Stack"/>
              </a:rPr>
              <a:t>Enthusiasm</a:t>
            </a:r>
            <a:endParaRPr dirty="0"/>
          </a:p>
          <a:p>
            <a:pPr marL="285750" marR="0" lvl="0" indent="-285750" algn="l" rtl="0">
              <a:lnSpc>
                <a:spcPct val="80000"/>
              </a:lnSpc>
              <a:spcBef>
                <a:spcPts val="0"/>
              </a:spcBef>
              <a:spcAft>
                <a:spcPts val="0"/>
              </a:spcAft>
              <a:buClr>
                <a:srgbClr val="000000"/>
              </a:buClr>
              <a:buSzPts val="1400"/>
              <a:buFont typeface="Noto Sans Symbols"/>
              <a:buChar char="⮚"/>
            </a:pPr>
            <a:r>
              <a:rPr lang="en" sz="1400" b="0" i="0" u="none" strike="noStrike" cap="none" dirty="0">
                <a:solidFill>
                  <a:srgbClr val="000000"/>
                </a:solidFill>
                <a:latin typeface="Short Stack"/>
                <a:ea typeface="Short Stack"/>
                <a:cs typeface="Short Stack"/>
                <a:sym typeface="Short Stack"/>
              </a:rPr>
              <a:t>Politeness</a:t>
            </a:r>
            <a:endParaRPr dirty="0"/>
          </a:p>
          <a:p>
            <a:pPr marL="285750" marR="0" lvl="0" indent="-285750" algn="l" rtl="0">
              <a:lnSpc>
                <a:spcPct val="80000"/>
              </a:lnSpc>
              <a:spcBef>
                <a:spcPts val="0"/>
              </a:spcBef>
              <a:spcAft>
                <a:spcPts val="0"/>
              </a:spcAft>
              <a:buClr>
                <a:srgbClr val="000000"/>
              </a:buClr>
              <a:buSzPts val="1400"/>
              <a:buFont typeface="Noto Sans Symbols"/>
              <a:buChar char="⮚"/>
            </a:pPr>
            <a:r>
              <a:rPr lang="en" sz="1400" b="0" i="0" u="none" strike="noStrike" cap="none" dirty="0">
                <a:solidFill>
                  <a:srgbClr val="000000"/>
                </a:solidFill>
                <a:latin typeface="Short Stack"/>
                <a:ea typeface="Short Stack"/>
                <a:cs typeface="Short Stack"/>
                <a:sym typeface="Short Stack"/>
              </a:rPr>
              <a:t>Getting right to the point</a:t>
            </a:r>
            <a:endParaRPr dirty="0"/>
          </a:p>
          <a:p>
            <a:pPr marL="285750" marR="0" lvl="0" indent="-285750" algn="l" rtl="0">
              <a:lnSpc>
                <a:spcPct val="80000"/>
              </a:lnSpc>
              <a:spcBef>
                <a:spcPts val="0"/>
              </a:spcBef>
              <a:spcAft>
                <a:spcPts val="0"/>
              </a:spcAft>
              <a:buClr>
                <a:srgbClr val="000000"/>
              </a:buClr>
              <a:buSzPts val="1400"/>
              <a:buFont typeface="Noto Sans Symbols"/>
              <a:buChar char="⮚"/>
            </a:pPr>
            <a:r>
              <a:rPr lang="en" sz="1400" b="0" i="0" u="none" strike="noStrike" cap="none" dirty="0">
                <a:solidFill>
                  <a:srgbClr val="000000"/>
                </a:solidFill>
                <a:latin typeface="Short Stack"/>
                <a:ea typeface="Short Stack"/>
                <a:cs typeface="Short Stack"/>
                <a:sym typeface="Short Stack"/>
              </a:rPr>
              <a:t>Giving specific examples</a:t>
            </a:r>
            <a:endParaRPr dirty="0"/>
          </a:p>
          <a:p>
            <a:pPr marL="285750" marR="0" lvl="0" indent="-285750" algn="l" rtl="0">
              <a:lnSpc>
                <a:spcPct val="80000"/>
              </a:lnSpc>
              <a:spcBef>
                <a:spcPts val="0"/>
              </a:spcBef>
              <a:spcAft>
                <a:spcPts val="0"/>
              </a:spcAft>
              <a:buClr>
                <a:srgbClr val="000000"/>
              </a:buClr>
              <a:buSzPts val="1400"/>
              <a:buFont typeface="Noto Sans Symbols"/>
              <a:buChar char="⮚"/>
            </a:pPr>
            <a:r>
              <a:rPr lang="en" sz="1400" b="0" i="0" u="none" strike="noStrike" cap="none" dirty="0">
                <a:solidFill>
                  <a:srgbClr val="000000"/>
                </a:solidFill>
                <a:latin typeface="Short Stack"/>
                <a:ea typeface="Short Stack"/>
                <a:cs typeface="Short Stack"/>
                <a:sym typeface="Short Stack"/>
              </a:rPr>
              <a:t>Pleasant facial expression</a:t>
            </a:r>
            <a:endParaRPr dirty="0"/>
          </a:p>
          <a:p>
            <a:pPr marL="285750" marR="0" lvl="0" indent="-285750" algn="l" rtl="0">
              <a:lnSpc>
                <a:spcPct val="80000"/>
              </a:lnSpc>
              <a:spcBef>
                <a:spcPts val="0"/>
              </a:spcBef>
              <a:spcAft>
                <a:spcPts val="0"/>
              </a:spcAft>
              <a:buClr>
                <a:srgbClr val="000000"/>
              </a:buClr>
              <a:buSzPts val="1400"/>
              <a:buFont typeface="Noto Sans Symbols"/>
              <a:buChar char="⮚"/>
            </a:pPr>
            <a:r>
              <a:rPr lang="en" sz="1400" b="0" i="0" u="none" strike="noStrike" cap="none" dirty="0">
                <a:solidFill>
                  <a:srgbClr val="000000"/>
                </a:solidFill>
                <a:latin typeface="Short Stack"/>
                <a:ea typeface="Short Stack"/>
                <a:cs typeface="Short Stack"/>
                <a:sym typeface="Short Stack"/>
              </a:rPr>
              <a:t>Stating expectations</a:t>
            </a:r>
            <a:endParaRP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43"/>
          <p:cNvSpPr txBox="1">
            <a:spLocks noGrp="1"/>
          </p:cNvSpPr>
          <p:nvPr>
            <p:ph type="title"/>
          </p:nvPr>
        </p:nvSpPr>
        <p:spPr>
          <a:xfrm>
            <a:off x="250258" y="519764"/>
            <a:ext cx="8575040" cy="2685449"/>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600"/>
              <a:buNone/>
            </a:pPr>
            <a:r>
              <a:rPr lang="en" sz="6000">
                <a:solidFill>
                  <a:srgbClr val="0070C0"/>
                </a:solidFill>
              </a:rPr>
              <a:t/>
            </a:r>
            <a:br>
              <a:rPr lang="en" sz="6000">
                <a:solidFill>
                  <a:srgbClr val="0070C0"/>
                </a:solidFill>
              </a:rPr>
            </a:br>
            <a:r>
              <a:rPr lang="en" sz="6000">
                <a:solidFill>
                  <a:srgbClr val="0070C0"/>
                </a:solidFill>
              </a:rPr>
              <a:t/>
            </a:r>
            <a:br>
              <a:rPr lang="en" sz="6000">
                <a:solidFill>
                  <a:srgbClr val="0070C0"/>
                </a:solidFill>
              </a:rPr>
            </a:br>
            <a:r>
              <a:rPr lang="en" sz="6000">
                <a:solidFill>
                  <a:srgbClr val="0070C0"/>
                </a:solidFill>
              </a:rPr>
              <a:t/>
            </a:r>
            <a:br>
              <a:rPr lang="en" sz="6000">
                <a:solidFill>
                  <a:srgbClr val="0070C0"/>
                </a:solidFill>
              </a:rPr>
            </a:br>
            <a:r>
              <a:rPr lang="en" sz="6000" b="1">
                <a:solidFill>
                  <a:srgbClr val="0070C0"/>
                </a:solidFill>
                <a:latin typeface="Short Stack"/>
                <a:ea typeface="Short Stack"/>
                <a:cs typeface="Short Stack"/>
                <a:sym typeface="Short Stack"/>
              </a:rPr>
              <a:t>The Relationship Bank</a:t>
            </a:r>
            <a:br>
              <a:rPr lang="en" sz="6000" b="1">
                <a:solidFill>
                  <a:srgbClr val="0070C0"/>
                </a:solidFill>
                <a:latin typeface="Short Stack"/>
                <a:ea typeface="Short Stack"/>
                <a:cs typeface="Short Stack"/>
                <a:sym typeface="Short Stack"/>
              </a:rPr>
            </a:br>
            <a:endParaRPr sz="6000" b="1">
              <a:solidFill>
                <a:srgbClr val="0070C0"/>
              </a:solidFill>
              <a:latin typeface="Short Stack"/>
              <a:ea typeface="Short Stack"/>
              <a:cs typeface="Short Stack"/>
              <a:sym typeface="Short Stack"/>
            </a:endParaRPr>
          </a:p>
        </p:txBody>
      </p:sp>
      <p:pic>
        <p:nvPicPr>
          <p:cNvPr id="500" name="Google Shape;500;p43" descr="bank"/>
          <p:cNvPicPr preferRelativeResize="0"/>
          <p:nvPr/>
        </p:nvPicPr>
        <p:blipFill rotWithShape="1">
          <a:blip r:embed="rId3">
            <a:alphaModFix/>
          </a:blip>
          <a:srcRect/>
          <a:stretch/>
        </p:blipFill>
        <p:spPr>
          <a:xfrm>
            <a:off x="2954957" y="2707440"/>
            <a:ext cx="3165642" cy="2436060"/>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4"/>
          <p:cNvSpPr txBox="1">
            <a:spLocks noGrp="1"/>
          </p:cNvSpPr>
          <p:nvPr>
            <p:ph type="title"/>
          </p:nvPr>
        </p:nvSpPr>
        <p:spPr>
          <a:xfrm>
            <a:off x="957943" y="685800"/>
            <a:ext cx="3422367" cy="871538"/>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600"/>
              <a:buNone/>
            </a:pPr>
            <a:r>
              <a:rPr lang="en" sz="5400" b="1">
                <a:solidFill>
                  <a:srgbClr val="0070C0"/>
                </a:solidFill>
                <a:latin typeface="Short Stack"/>
                <a:ea typeface="Short Stack"/>
                <a:cs typeface="Short Stack"/>
                <a:sym typeface="Short Stack"/>
              </a:rPr>
              <a:t>Credits</a:t>
            </a:r>
            <a:endParaRPr/>
          </a:p>
        </p:txBody>
      </p:sp>
      <p:sp>
        <p:nvSpPr>
          <p:cNvPr id="507" name="Google Shape;507;p44"/>
          <p:cNvSpPr txBox="1">
            <a:spLocks noGrp="1"/>
          </p:cNvSpPr>
          <p:nvPr>
            <p:ph type="body" idx="2"/>
          </p:nvPr>
        </p:nvSpPr>
        <p:spPr>
          <a:xfrm>
            <a:off x="574766" y="2063931"/>
            <a:ext cx="3997234" cy="2098766"/>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600"/>
              </a:spcBef>
              <a:spcAft>
                <a:spcPts val="0"/>
              </a:spcAft>
              <a:buClr>
                <a:srgbClr val="000000"/>
              </a:buClr>
              <a:buSzPts val="1800"/>
              <a:buNone/>
            </a:pPr>
            <a:r>
              <a:rPr lang="en" sz="2000" b="1"/>
              <a:t>Every time you interact with another person, you have the opportunity to make a deposit in your account by behaving in a way that shows care and respect</a:t>
            </a:r>
            <a:r>
              <a:rPr lang="en" sz="2000"/>
              <a:t>.</a:t>
            </a:r>
            <a:endParaRPr/>
          </a:p>
        </p:txBody>
      </p:sp>
      <p:pic>
        <p:nvPicPr>
          <p:cNvPr id="508" name="Google Shape;508;p44" descr="piggy bank"/>
          <p:cNvPicPr preferRelativeResize="0"/>
          <p:nvPr/>
        </p:nvPicPr>
        <p:blipFill rotWithShape="1">
          <a:blip r:embed="rId3">
            <a:alphaModFix/>
          </a:blip>
          <a:srcRect/>
          <a:stretch/>
        </p:blipFill>
        <p:spPr>
          <a:xfrm>
            <a:off x="4696641" y="514350"/>
            <a:ext cx="3295650" cy="4114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7">
                                            <p:txEl>
                                              <p:pRg st="0" end="0"/>
                                            </p:txEl>
                                          </p:spTgt>
                                        </p:tgtEl>
                                        <p:attrNameLst>
                                          <p:attrName>style.visibility</p:attrName>
                                        </p:attrNameLst>
                                      </p:cBhvr>
                                      <p:to>
                                        <p:strVal val="visible"/>
                                      </p:to>
                                    </p:set>
                                    <p:animEffect transition="in" filter="fade">
                                      <p:cBhvr>
                                        <p:cTn id="7" dur="500"/>
                                        <p:tgtEl>
                                          <p:spTgt spid="5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45"/>
          <p:cNvSpPr txBox="1">
            <a:spLocks noGrp="1"/>
          </p:cNvSpPr>
          <p:nvPr>
            <p:ph type="title"/>
          </p:nvPr>
        </p:nvSpPr>
        <p:spPr>
          <a:xfrm>
            <a:off x="618309" y="685800"/>
            <a:ext cx="3762001" cy="871538"/>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600"/>
              <a:buNone/>
            </a:pPr>
            <a:r>
              <a:rPr lang="en" sz="5400" b="1">
                <a:solidFill>
                  <a:srgbClr val="0070C0"/>
                </a:solidFill>
                <a:latin typeface="Short Stack"/>
                <a:ea typeface="Short Stack"/>
                <a:cs typeface="Short Stack"/>
                <a:sym typeface="Short Stack"/>
              </a:rPr>
              <a:t>Debits</a:t>
            </a:r>
            <a:endParaRPr/>
          </a:p>
        </p:txBody>
      </p:sp>
      <p:sp>
        <p:nvSpPr>
          <p:cNvPr id="515" name="Google Shape;515;p45"/>
          <p:cNvSpPr txBox="1">
            <a:spLocks noGrp="1"/>
          </p:cNvSpPr>
          <p:nvPr>
            <p:ph type="body" idx="2"/>
          </p:nvPr>
        </p:nvSpPr>
        <p:spPr>
          <a:xfrm>
            <a:off x="409303" y="2272937"/>
            <a:ext cx="4276997" cy="2050868"/>
          </a:xfrm>
          <a:prstGeom prst="rect">
            <a:avLst/>
          </a:prstGeom>
          <a:noFill/>
          <a:ln>
            <a:noFill/>
          </a:ln>
        </p:spPr>
        <p:txBody>
          <a:bodyPr spcFirstLastPara="1" wrap="square" lIns="91425" tIns="91425" rIns="91425" bIns="91425" anchor="t" anchorCtr="0">
            <a:noAutofit/>
          </a:bodyPr>
          <a:lstStyle/>
          <a:p>
            <a:pPr marL="0" lvl="0" indent="0" algn="ctr" rtl="0">
              <a:lnSpc>
                <a:spcPct val="110000"/>
              </a:lnSpc>
              <a:spcBef>
                <a:spcPts val="0"/>
              </a:spcBef>
              <a:spcAft>
                <a:spcPts val="0"/>
              </a:spcAft>
              <a:buSzPts val="1800"/>
              <a:buNone/>
            </a:pPr>
            <a:r>
              <a:rPr lang="en" sz="2400" b="1"/>
              <a:t>If you do or say things that are painful for the other person you withdraw funds from  your account.</a:t>
            </a:r>
            <a:endParaRPr/>
          </a:p>
        </p:txBody>
      </p:sp>
      <p:pic>
        <p:nvPicPr>
          <p:cNvPr id="516" name="Google Shape;516;p45" descr="piggy bank withdrawl"/>
          <p:cNvPicPr preferRelativeResize="0"/>
          <p:nvPr/>
        </p:nvPicPr>
        <p:blipFill rotWithShape="1">
          <a:blip r:embed="rId3">
            <a:alphaModFix/>
          </a:blip>
          <a:srcRect/>
          <a:stretch/>
        </p:blipFill>
        <p:spPr>
          <a:xfrm>
            <a:off x="4686300" y="634604"/>
            <a:ext cx="3314700" cy="387429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5">
                                            <p:txEl>
                                              <p:pRg st="0" end="0"/>
                                            </p:txEl>
                                          </p:spTgt>
                                        </p:tgtEl>
                                        <p:attrNameLst>
                                          <p:attrName>style.visibility</p:attrName>
                                        </p:attrNameLst>
                                      </p:cBhvr>
                                      <p:to>
                                        <p:strVal val="visible"/>
                                      </p:to>
                                    </p:set>
                                    <p:animEffect transition="in" filter="fade">
                                      <p:cBhvr>
                                        <p:cTn id="7" dur="500"/>
                                        <p:tgtEl>
                                          <p:spTgt spid="5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46"/>
          <p:cNvSpPr txBox="1">
            <a:spLocks noGrp="1"/>
          </p:cNvSpPr>
          <p:nvPr>
            <p:ph type="title" idx="4294967295"/>
          </p:nvPr>
        </p:nvSpPr>
        <p:spPr>
          <a:xfrm>
            <a:off x="450591" y="849086"/>
            <a:ext cx="4419989" cy="3909526"/>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600"/>
              <a:buNone/>
            </a:pPr>
            <a:r>
              <a:rPr lang="en" sz="4000">
                <a:latin typeface="Short Stack"/>
                <a:ea typeface="Short Stack"/>
                <a:cs typeface="Short Stack"/>
                <a:sym typeface="Short Stack"/>
              </a:rPr>
              <a:t>It takes </a:t>
            </a:r>
            <a:r>
              <a:rPr lang="en" sz="4000" i="1">
                <a:latin typeface="Short Stack"/>
                <a:ea typeface="Short Stack"/>
                <a:cs typeface="Short Stack"/>
                <a:sym typeface="Short Stack"/>
              </a:rPr>
              <a:t>TIME </a:t>
            </a:r>
            <a:r>
              <a:rPr lang="en" sz="4000">
                <a:latin typeface="Short Stack"/>
                <a:ea typeface="Short Stack"/>
                <a:cs typeface="Short Stack"/>
                <a:sym typeface="Short Stack"/>
              </a:rPr>
              <a:t>and </a:t>
            </a:r>
            <a:r>
              <a:rPr lang="en" sz="4000" i="1">
                <a:latin typeface="Short Stack"/>
                <a:ea typeface="Short Stack"/>
                <a:cs typeface="Short Stack"/>
                <a:sym typeface="Short Stack"/>
              </a:rPr>
              <a:t>EFFORT </a:t>
            </a:r>
            <a:r>
              <a:rPr lang="en" sz="4000">
                <a:latin typeface="Short Stack"/>
                <a:ea typeface="Short Stack"/>
                <a:cs typeface="Short Stack"/>
                <a:sym typeface="Short Stack"/>
              </a:rPr>
              <a:t>to build up a </a:t>
            </a:r>
            <a:r>
              <a:rPr lang="en">
                <a:latin typeface="Short Stack"/>
                <a:ea typeface="Short Stack"/>
                <a:cs typeface="Short Stack"/>
                <a:sym typeface="Short Stack"/>
              </a:rPr>
              <a:t>HEALTHY ACCOUNT BALANCE</a:t>
            </a:r>
            <a:r>
              <a:rPr lang="en" sz="1800"/>
              <a:t/>
            </a:r>
            <a:br>
              <a:rPr lang="en" sz="1800"/>
            </a:br>
            <a:endParaRPr sz="1800"/>
          </a:p>
        </p:txBody>
      </p:sp>
      <p:pic>
        <p:nvPicPr>
          <p:cNvPr id="522" name="Google Shape;522;p46" descr="piggy bank fill"/>
          <p:cNvPicPr preferRelativeResize="0"/>
          <p:nvPr/>
        </p:nvPicPr>
        <p:blipFill rotWithShape="1">
          <a:blip r:embed="rId3">
            <a:alphaModFix/>
          </a:blip>
          <a:srcRect/>
          <a:stretch/>
        </p:blipFill>
        <p:spPr>
          <a:xfrm>
            <a:off x="4705350" y="514350"/>
            <a:ext cx="3295650" cy="4114800"/>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47"/>
          <p:cNvSpPr txBox="1">
            <a:spLocks noGrp="1"/>
          </p:cNvSpPr>
          <p:nvPr>
            <p:ph type="title" idx="4294967295"/>
          </p:nvPr>
        </p:nvSpPr>
        <p:spPr>
          <a:xfrm>
            <a:off x="627017" y="1071154"/>
            <a:ext cx="3944983" cy="2865119"/>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600"/>
              <a:buNone/>
            </a:pPr>
            <a:r>
              <a:rPr lang="en" sz="4400">
                <a:latin typeface="Short Stack"/>
                <a:ea typeface="Short Stack"/>
                <a:cs typeface="Short Stack"/>
                <a:sym typeface="Short Stack"/>
              </a:rPr>
              <a:t>It takes restraint to avoid OVERDRAFTS.</a:t>
            </a:r>
            <a:br>
              <a:rPr lang="en" sz="4400">
                <a:latin typeface="Short Stack"/>
                <a:ea typeface="Short Stack"/>
                <a:cs typeface="Short Stack"/>
                <a:sym typeface="Short Stack"/>
              </a:rPr>
            </a:br>
            <a:endParaRPr sz="4400">
              <a:latin typeface="Short Stack"/>
              <a:ea typeface="Short Stack"/>
              <a:cs typeface="Short Stack"/>
              <a:sym typeface="Short Stack"/>
            </a:endParaRPr>
          </a:p>
        </p:txBody>
      </p:sp>
      <p:pic>
        <p:nvPicPr>
          <p:cNvPr id="528" name="Google Shape;528;p47" descr="piggy bank empty"/>
          <p:cNvPicPr preferRelativeResize="0"/>
          <p:nvPr/>
        </p:nvPicPr>
        <p:blipFill rotWithShape="1">
          <a:blip r:embed="rId3">
            <a:alphaModFix/>
          </a:blip>
          <a:srcRect/>
          <a:stretch/>
        </p:blipFill>
        <p:spPr>
          <a:xfrm>
            <a:off x="4686300" y="634604"/>
            <a:ext cx="3314700" cy="3874294"/>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48" descr="mother and daughter together&#10;"/>
          <p:cNvPicPr preferRelativeResize="0"/>
          <p:nvPr/>
        </p:nvPicPr>
        <p:blipFill rotWithShape="1">
          <a:blip r:embed="rId3">
            <a:alphaModFix/>
          </a:blip>
          <a:srcRect/>
          <a:stretch/>
        </p:blipFill>
        <p:spPr>
          <a:xfrm>
            <a:off x="-74644" y="0"/>
            <a:ext cx="9218643" cy="5343524"/>
          </a:xfrm>
          <a:prstGeom prst="rect">
            <a:avLst/>
          </a:prstGeom>
          <a:noFill/>
          <a:ln>
            <a:noFill/>
          </a:ln>
        </p:spPr>
      </p:pic>
      <p:sp>
        <p:nvSpPr>
          <p:cNvPr id="534" name="Google Shape;534;p48"/>
          <p:cNvSpPr txBox="1">
            <a:spLocks noGrp="1"/>
          </p:cNvSpPr>
          <p:nvPr>
            <p:ph type="title" idx="4294967295"/>
          </p:nvPr>
        </p:nvSpPr>
        <p:spPr>
          <a:xfrm>
            <a:off x="-74644" y="102636"/>
            <a:ext cx="5570375" cy="257524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sz="3000">
                <a:solidFill>
                  <a:srgbClr val="000000"/>
                </a:solidFill>
                <a:latin typeface="Short Stack"/>
                <a:ea typeface="Short Stack"/>
                <a:cs typeface="Short Stack"/>
                <a:sym typeface="Short Stack"/>
              </a:rPr>
              <a:t>How can you apply the relationship bank with the student you identified with the </a:t>
            </a:r>
            <a:r>
              <a:rPr lang="en" sz="3000">
                <a:solidFill>
                  <a:srgbClr val="C00000"/>
                </a:solidFill>
                <a:latin typeface="Short Stack"/>
                <a:ea typeface="Short Stack"/>
                <a:cs typeface="Short Stack"/>
                <a:sym typeface="Short Stack"/>
              </a:rPr>
              <a:t>behavioral challenge</a:t>
            </a:r>
            <a:r>
              <a:rPr lang="en" sz="3000">
                <a:solidFill>
                  <a:srgbClr val="000000"/>
                </a:solidFill>
                <a:latin typeface="Short Stack"/>
                <a:ea typeface="Short Stack"/>
                <a:cs typeface="Short Stack"/>
                <a:sym typeface="Short Stack"/>
              </a:rPr>
              <a:t>?</a:t>
            </a:r>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8"/>
          <p:cNvSpPr txBox="1">
            <a:spLocks noGrp="1"/>
          </p:cNvSpPr>
          <p:nvPr>
            <p:ph type="title" idx="4294967295"/>
          </p:nvPr>
        </p:nvSpPr>
        <p:spPr>
          <a:xfrm>
            <a:off x="0" y="444500"/>
            <a:ext cx="8521700" cy="175006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Clr>
                <a:srgbClr val="434343"/>
              </a:buClr>
              <a:buSzPts val="5400"/>
              <a:buNone/>
            </a:pPr>
            <a:r>
              <a:rPr lang="en" sz="8000" dirty="0" smtClean="0">
                <a:solidFill>
                  <a:srgbClr val="0070C0"/>
                </a:solidFill>
                <a:latin typeface="Short Stack"/>
                <a:ea typeface="Short Stack"/>
                <a:cs typeface="Short Stack"/>
                <a:sym typeface="Short Stack"/>
              </a:rPr>
              <a:t>Praise</a:t>
            </a:r>
            <a:endParaRPr sz="8000" dirty="0"/>
          </a:p>
        </p:txBody>
      </p:sp>
      <p:sp>
        <p:nvSpPr>
          <p:cNvPr id="466" name="Google Shape;466;p38"/>
          <p:cNvSpPr txBox="1">
            <a:spLocks noGrp="1"/>
          </p:cNvSpPr>
          <p:nvPr>
            <p:ph type="body" idx="4294967295"/>
          </p:nvPr>
        </p:nvSpPr>
        <p:spPr>
          <a:xfrm>
            <a:off x="1219200" y="2917370"/>
            <a:ext cx="6771277" cy="1738539"/>
          </a:xfrm>
          <a:prstGeom prst="rect">
            <a:avLst/>
          </a:prstGeom>
          <a:noFill/>
          <a:ln>
            <a:noFill/>
          </a:ln>
        </p:spPr>
        <p:txBody>
          <a:bodyPr spcFirstLastPara="1" wrap="square" lIns="91425" tIns="91425" rIns="91425" bIns="91425" anchor="t" anchorCtr="0">
            <a:noAutofit/>
          </a:bodyPr>
          <a:lstStyle/>
          <a:p>
            <a:pPr marL="457200" lvl="0" indent="-342900" algn="ctr" rtl="0">
              <a:lnSpc>
                <a:spcPct val="100000"/>
              </a:lnSpc>
              <a:spcBef>
                <a:spcPts val="0"/>
              </a:spcBef>
              <a:spcAft>
                <a:spcPts val="0"/>
              </a:spcAft>
              <a:buSzPts val="2400"/>
              <a:buNone/>
            </a:pPr>
            <a:r>
              <a:rPr lang="en" sz="6600" b="1" dirty="0">
                <a:latin typeface="Short Stack"/>
                <a:ea typeface="Short Stack"/>
                <a:cs typeface="Short Stack"/>
                <a:sym typeface="Short Stack"/>
              </a:rPr>
              <a:t>Strategy </a:t>
            </a:r>
            <a:r>
              <a:rPr lang="en" sz="6600" b="1" dirty="0" smtClean="0">
                <a:latin typeface="Short Stack"/>
                <a:ea typeface="Short Stack"/>
                <a:cs typeface="Short Stack"/>
                <a:sym typeface="Short Stack"/>
              </a:rPr>
              <a:t>#2</a:t>
            </a:r>
            <a:endParaRPr sz="4400" dirty="0"/>
          </a:p>
        </p:txBody>
      </p:sp>
    </p:spTree>
    <p:extLst>
      <p:ext uri="{BB962C8B-B14F-4D97-AF65-F5344CB8AC3E}">
        <p14:creationId xmlns:p14="http://schemas.microsoft.com/office/powerpoint/2010/main" val="4075661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50" descr="boy smiling"/>
          <p:cNvPicPr preferRelativeResize="0">
            <a:picLocks noGrp="1"/>
          </p:cNvPicPr>
          <p:nvPr>
            <p:ph type="pic" idx="2"/>
          </p:nvPr>
        </p:nvPicPr>
        <p:blipFill rotWithShape="1">
          <a:blip r:embed="rId3">
            <a:alphaModFix/>
          </a:blip>
          <a:srcRect l="1975" r="1976"/>
          <a:stretch/>
        </p:blipFill>
        <p:spPr>
          <a:xfrm>
            <a:off x="0" y="-114300"/>
            <a:ext cx="9204960" cy="5600700"/>
          </a:xfrm>
          <a:prstGeom prst="rect">
            <a:avLst/>
          </a:prstGeom>
          <a:noFill/>
          <a:ln>
            <a:noFill/>
          </a:ln>
          <a:effectLst>
            <a:outerShdw blurRad="292100" dist="139700" dir="2700000" algn="tl" rotWithShape="0">
              <a:srgbClr val="333333">
                <a:alpha val="64705"/>
              </a:srgbClr>
            </a:outerShdw>
          </a:effectLst>
        </p:spPr>
      </p:pic>
      <p:sp>
        <p:nvSpPr>
          <p:cNvPr id="547" name="Google Shape;547;p50"/>
          <p:cNvSpPr txBox="1">
            <a:spLocks noGrp="1"/>
          </p:cNvSpPr>
          <p:nvPr>
            <p:ph type="title"/>
          </p:nvPr>
        </p:nvSpPr>
        <p:spPr>
          <a:xfrm>
            <a:off x="4114800" y="628650"/>
            <a:ext cx="4799409" cy="787004"/>
          </a:xfrm>
          <a:prstGeom prst="rect">
            <a:avLst/>
          </a:prstGeom>
          <a:noFill/>
          <a:ln>
            <a:noFill/>
          </a:ln>
          <a:effectLst>
            <a:outerShdw blurRad="50800" dist="38100" dir="2700000" rotWithShape="0">
              <a:srgbClr val="000000">
                <a:alpha val="42745"/>
              </a:srgbClr>
            </a:outerShdw>
          </a:effectLst>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4400">
                <a:solidFill>
                  <a:srgbClr val="DFE0D0"/>
                </a:solidFill>
                <a:latin typeface="Short Stack"/>
                <a:ea typeface="Short Stack"/>
                <a:cs typeface="Short Stack"/>
                <a:sym typeface="Short Stack"/>
              </a:rPr>
              <a:t>What is Praise?</a:t>
            </a:r>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51"/>
          <p:cNvSpPr txBox="1">
            <a:spLocks noGrp="1"/>
          </p:cNvSpPr>
          <p:nvPr>
            <p:ph type="title"/>
          </p:nvPr>
        </p:nvSpPr>
        <p:spPr>
          <a:xfrm>
            <a:off x="373224" y="615821"/>
            <a:ext cx="4007086" cy="98506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600"/>
              <a:buNone/>
            </a:pPr>
            <a:r>
              <a:rPr lang="en" sz="4800" b="1">
                <a:solidFill>
                  <a:srgbClr val="0070C0"/>
                </a:solidFill>
                <a:latin typeface="Short Stack"/>
                <a:ea typeface="Short Stack"/>
                <a:cs typeface="Short Stack"/>
                <a:sym typeface="Short Stack"/>
              </a:rPr>
              <a:t>Praise is...</a:t>
            </a:r>
            <a:endParaRPr/>
          </a:p>
        </p:txBody>
      </p:sp>
      <p:sp>
        <p:nvSpPr>
          <p:cNvPr id="554" name="Google Shape;554;p51"/>
          <p:cNvSpPr txBox="1">
            <a:spLocks noGrp="1"/>
          </p:cNvSpPr>
          <p:nvPr>
            <p:ph type="body" idx="2"/>
          </p:nvPr>
        </p:nvSpPr>
        <p:spPr>
          <a:xfrm>
            <a:off x="447869" y="1950098"/>
            <a:ext cx="3932441" cy="2679052"/>
          </a:xfrm>
          <a:prstGeom prst="rect">
            <a:avLst/>
          </a:prstGeom>
          <a:noFill/>
          <a:ln>
            <a:noFill/>
          </a:ln>
        </p:spPr>
        <p:txBody>
          <a:bodyPr spcFirstLastPara="1" wrap="square" lIns="91425" tIns="91425" rIns="91425" bIns="91425" anchor="t" anchorCtr="0">
            <a:normAutofit/>
          </a:bodyPr>
          <a:lstStyle/>
          <a:p>
            <a:pPr marL="0" lvl="0" indent="0" algn="ctr" rtl="0">
              <a:lnSpc>
                <a:spcPct val="70000"/>
              </a:lnSpc>
              <a:spcBef>
                <a:spcPts val="0"/>
              </a:spcBef>
              <a:spcAft>
                <a:spcPts val="0"/>
              </a:spcAft>
              <a:buSzPts val="1800"/>
              <a:buNone/>
            </a:pPr>
            <a:r>
              <a:rPr lang="en" sz="2000">
                <a:solidFill>
                  <a:srgbClr val="00B0F0"/>
                </a:solidFill>
                <a:latin typeface="Short Stack"/>
                <a:ea typeface="Short Stack"/>
                <a:cs typeface="Short Stack"/>
                <a:sym typeface="Short Stack"/>
              </a:rPr>
              <a:t>Reinforcement</a:t>
            </a:r>
            <a:endParaRPr/>
          </a:p>
          <a:p>
            <a:pPr marL="0" lvl="0" indent="0" algn="ctr" rtl="0">
              <a:lnSpc>
                <a:spcPct val="70000"/>
              </a:lnSpc>
              <a:spcBef>
                <a:spcPts val="0"/>
              </a:spcBef>
              <a:spcAft>
                <a:spcPts val="0"/>
              </a:spcAft>
              <a:buSzPts val="1800"/>
              <a:buNone/>
            </a:pPr>
            <a:endParaRPr sz="800">
              <a:solidFill>
                <a:srgbClr val="00B0F0"/>
              </a:solidFill>
              <a:latin typeface="Short Stack"/>
              <a:ea typeface="Short Stack"/>
              <a:cs typeface="Short Stack"/>
              <a:sym typeface="Short Stack"/>
            </a:endParaRPr>
          </a:p>
          <a:p>
            <a:pPr marL="0" lvl="0" indent="0" algn="ctr" rtl="0">
              <a:lnSpc>
                <a:spcPct val="70000"/>
              </a:lnSpc>
              <a:spcBef>
                <a:spcPts val="0"/>
              </a:spcBef>
              <a:spcAft>
                <a:spcPts val="0"/>
              </a:spcAft>
              <a:buSzPts val="1800"/>
              <a:buNone/>
            </a:pPr>
            <a:r>
              <a:rPr lang="en" sz="2000">
                <a:solidFill>
                  <a:srgbClr val="00B0F0"/>
                </a:solidFill>
                <a:latin typeface="Short Stack"/>
                <a:ea typeface="Short Stack"/>
                <a:cs typeface="Short Stack"/>
                <a:sym typeface="Short Stack"/>
              </a:rPr>
              <a:t>Specific</a:t>
            </a:r>
            <a:endParaRPr/>
          </a:p>
          <a:p>
            <a:pPr marL="0" lvl="0" indent="0" algn="ctr" rtl="0">
              <a:lnSpc>
                <a:spcPct val="70000"/>
              </a:lnSpc>
              <a:spcBef>
                <a:spcPts val="0"/>
              </a:spcBef>
              <a:spcAft>
                <a:spcPts val="0"/>
              </a:spcAft>
              <a:buSzPts val="1800"/>
              <a:buNone/>
            </a:pPr>
            <a:endParaRPr sz="800">
              <a:solidFill>
                <a:srgbClr val="00B0F0"/>
              </a:solidFill>
              <a:latin typeface="Short Stack"/>
              <a:ea typeface="Short Stack"/>
              <a:cs typeface="Short Stack"/>
              <a:sym typeface="Short Stack"/>
            </a:endParaRPr>
          </a:p>
          <a:p>
            <a:pPr marL="0" lvl="0" indent="0" algn="ctr" rtl="0">
              <a:lnSpc>
                <a:spcPct val="70000"/>
              </a:lnSpc>
              <a:spcBef>
                <a:spcPts val="0"/>
              </a:spcBef>
              <a:spcAft>
                <a:spcPts val="0"/>
              </a:spcAft>
              <a:buSzPts val="1800"/>
              <a:buNone/>
            </a:pPr>
            <a:r>
              <a:rPr lang="en" sz="2000">
                <a:solidFill>
                  <a:srgbClr val="00B0F0"/>
                </a:solidFill>
                <a:latin typeface="Short Stack"/>
                <a:ea typeface="Short Stack"/>
                <a:cs typeface="Short Stack"/>
                <a:sym typeface="Short Stack"/>
              </a:rPr>
              <a:t>Descriptive</a:t>
            </a:r>
            <a:endParaRPr/>
          </a:p>
          <a:p>
            <a:pPr marL="0" lvl="0" indent="0" algn="ctr" rtl="0">
              <a:lnSpc>
                <a:spcPct val="70000"/>
              </a:lnSpc>
              <a:spcBef>
                <a:spcPts val="0"/>
              </a:spcBef>
              <a:spcAft>
                <a:spcPts val="0"/>
              </a:spcAft>
              <a:buSzPts val="1800"/>
              <a:buNone/>
            </a:pPr>
            <a:endParaRPr sz="800">
              <a:solidFill>
                <a:srgbClr val="00B0F0"/>
              </a:solidFill>
              <a:latin typeface="Short Stack"/>
              <a:ea typeface="Short Stack"/>
              <a:cs typeface="Short Stack"/>
              <a:sym typeface="Short Stack"/>
            </a:endParaRPr>
          </a:p>
          <a:p>
            <a:pPr marL="0" lvl="0" indent="0" algn="ctr" rtl="0">
              <a:lnSpc>
                <a:spcPct val="70000"/>
              </a:lnSpc>
              <a:spcBef>
                <a:spcPts val="0"/>
              </a:spcBef>
              <a:spcAft>
                <a:spcPts val="0"/>
              </a:spcAft>
              <a:buSzPts val="1800"/>
              <a:buNone/>
            </a:pPr>
            <a:r>
              <a:rPr lang="en" sz="2000">
                <a:solidFill>
                  <a:srgbClr val="00B0F0"/>
                </a:solidFill>
                <a:latin typeface="Short Stack"/>
                <a:ea typeface="Short Stack"/>
                <a:cs typeface="Short Stack"/>
                <a:sym typeface="Short Stack"/>
              </a:rPr>
              <a:t>Accurate</a:t>
            </a:r>
            <a:endParaRPr/>
          </a:p>
          <a:p>
            <a:pPr marL="0" lvl="0" indent="0" algn="ctr" rtl="0">
              <a:lnSpc>
                <a:spcPct val="70000"/>
              </a:lnSpc>
              <a:spcBef>
                <a:spcPts val="0"/>
              </a:spcBef>
              <a:spcAft>
                <a:spcPts val="0"/>
              </a:spcAft>
              <a:buSzPts val="1800"/>
              <a:buNone/>
            </a:pPr>
            <a:endParaRPr sz="800">
              <a:solidFill>
                <a:srgbClr val="00B0F0"/>
              </a:solidFill>
              <a:latin typeface="Short Stack"/>
              <a:ea typeface="Short Stack"/>
              <a:cs typeface="Short Stack"/>
              <a:sym typeface="Short Stack"/>
            </a:endParaRPr>
          </a:p>
          <a:p>
            <a:pPr marL="0" lvl="0" indent="0" algn="ctr" rtl="0">
              <a:lnSpc>
                <a:spcPct val="70000"/>
              </a:lnSpc>
              <a:spcBef>
                <a:spcPts val="0"/>
              </a:spcBef>
              <a:spcAft>
                <a:spcPts val="0"/>
              </a:spcAft>
              <a:buSzPts val="1800"/>
              <a:buNone/>
            </a:pPr>
            <a:r>
              <a:rPr lang="en" sz="2000">
                <a:solidFill>
                  <a:srgbClr val="00B0F0"/>
                </a:solidFill>
                <a:latin typeface="Short Stack"/>
                <a:ea typeface="Short Stack"/>
                <a:cs typeface="Short Stack"/>
                <a:sym typeface="Short Stack"/>
              </a:rPr>
              <a:t>Sincere</a:t>
            </a:r>
            <a:endParaRPr/>
          </a:p>
          <a:p>
            <a:pPr marL="0" lvl="0" indent="0" algn="ctr" rtl="0">
              <a:lnSpc>
                <a:spcPct val="70000"/>
              </a:lnSpc>
              <a:spcBef>
                <a:spcPts val="0"/>
              </a:spcBef>
              <a:spcAft>
                <a:spcPts val="0"/>
              </a:spcAft>
              <a:buSzPts val="1800"/>
              <a:buNone/>
            </a:pPr>
            <a:endParaRPr sz="800">
              <a:solidFill>
                <a:srgbClr val="00B0F0"/>
              </a:solidFill>
              <a:latin typeface="Short Stack"/>
              <a:ea typeface="Short Stack"/>
              <a:cs typeface="Short Stack"/>
              <a:sym typeface="Short Stack"/>
            </a:endParaRPr>
          </a:p>
          <a:p>
            <a:pPr marL="0" lvl="0" indent="0" algn="ctr" rtl="0">
              <a:lnSpc>
                <a:spcPct val="70000"/>
              </a:lnSpc>
              <a:spcBef>
                <a:spcPts val="0"/>
              </a:spcBef>
              <a:spcAft>
                <a:spcPts val="0"/>
              </a:spcAft>
              <a:buSzPts val="1800"/>
              <a:buNone/>
            </a:pPr>
            <a:r>
              <a:rPr lang="en" sz="2000">
                <a:solidFill>
                  <a:srgbClr val="00B0F0"/>
                </a:solidFill>
                <a:latin typeface="Short Stack"/>
                <a:ea typeface="Short Stack"/>
                <a:cs typeface="Short Stack"/>
                <a:sym typeface="Short Stack"/>
              </a:rPr>
              <a:t>Contingent</a:t>
            </a:r>
            <a:endParaRPr/>
          </a:p>
          <a:p>
            <a:pPr marL="0" lvl="0" indent="0" algn="ctr" rtl="0">
              <a:lnSpc>
                <a:spcPct val="70000"/>
              </a:lnSpc>
              <a:spcBef>
                <a:spcPts val="0"/>
              </a:spcBef>
              <a:spcAft>
                <a:spcPts val="0"/>
              </a:spcAft>
              <a:buSzPts val="1800"/>
              <a:buNone/>
            </a:pPr>
            <a:endParaRPr sz="800">
              <a:solidFill>
                <a:srgbClr val="00B0F0"/>
              </a:solidFill>
              <a:latin typeface="Short Stack"/>
              <a:ea typeface="Short Stack"/>
              <a:cs typeface="Short Stack"/>
              <a:sym typeface="Short Stack"/>
            </a:endParaRPr>
          </a:p>
          <a:p>
            <a:pPr marL="0" lvl="0" indent="0" algn="ctr" rtl="0">
              <a:lnSpc>
                <a:spcPct val="70000"/>
              </a:lnSpc>
              <a:spcBef>
                <a:spcPts val="0"/>
              </a:spcBef>
              <a:spcAft>
                <a:spcPts val="0"/>
              </a:spcAft>
              <a:buSzPts val="1800"/>
              <a:buNone/>
            </a:pPr>
            <a:r>
              <a:rPr lang="en" sz="2000">
                <a:solidFill>
                  <a:srgbClr val="00B0F0"/>
                </a:solidFill>
                <a:latin typeface="Short Stack"/>
                <a:ea typeface="Short Stack"/>
                <a:cs typeface="Short Stack"/>
                <a:sym typeface="Short Stack"/>
              </a:rPr>
              <a:t>Age appropriate</a:t>
            </a:r>
            <a:endParaRPr/>
          </a:p>
          <a:p>
            <a:pPr marL="0" lvl="0" indent="0" algn="ctr" rtl="0">
              <a:lnSpc>
                <a:spcPct val="70000"/>
              </a:lnSpc>
              <a:spcBef>
                <a:spcPts val="0"/>
              </a:spcBef>
              <a:spcAft>
                <a:spcPts val="0"/>
              </a:spcAft>
              <a:buSzPts val="1800"/>
              <a:buNone/>
            </a:pPr>
            <a:endParaRPr sz="800">
              <a:solidFill>
                <a:srgbClr val="00B0F0"/>
              </a:solidFill>
              <a:latin typeface="Short Stack"/>
              <a:ea typeface="Short Stack"/>
              <a:cs typeface="Short Stack"/>
              <a:sym typeface="Short Stack"/>
            </a:endParaRPr>
          </a:p>
          <a:p>
            <a:pPr marL="0" lvl="0" indent="0" algn="ctr" rtl="0">
              <a:lnSpc>
                <a:spcPct val="100000"/>
              </a:lnSpc>
              <a:spcBef>
                <a:spcPts val="0"/>
              </a:spcBef>
              <a:spcAft>
                <a:spcPts val="0"/>
              </a:spcAft>
              <a:buSzPts val="1800"/>
              <a:buNone/>
            </a:pPr>
            <a:r>
              <a:rPr lang="en" sz="2000">
                <a:solidFill>
                  <a:srgbClr val="00B0F0"/>
                </a:solidFill>
                <a:latin typeface="Short Stack"/>
                <a:ea typeface="Short Stack"/>
                <a:cs typeface="Short Stack"/>
                <a:sym typeface="Short Stack"/>
              </a:rPr>
              <a:t>Relationship building</a:t>
            </a:r>
            <a:endParaRPr/>
          </a:p>
        </p:txBody>
      </p:sp>
      <p:pic>
        <p:nvPicPr>
          <p:cNvPr id="555" name="Google Shape;555;p51" descr="teacher and student postitive interaction"/>
          <p:cNvPicPr preferRelativeResize="0"/>
          <p:nvPr/>
        </p:nvPicPr>
        <p:blipFill rotWithShape="1">
          <a:blip r:embed="rId3">
            <a:alphaModFix/>
          </a:blip>
          <a:srcRect/>
          <a:stretch/>
        </p:blipFill>
        <p:spPr>
          <a:xfrm>
            <a:off x="4654320" y="615821"/>
            <a:ext cx="4295081" cy="4107802"/>
          </a:xfrm>
          <a:prstGeom prst="rect">
            <a:avLst/>
          </a:prstGeom>
          <a:noFill/>
          <a:ln w="120650" cap="flat" cmpd="sng">
            <a:solidFill>
              <a:srgbClr val="15140F"/>
            </a:solidFill>
            <a:prstDash val="solid"/>
            <a:round/>
            <a:headEnd type="none" w="sm" len="sm"/>
            <a:tailEnd type="none" w="sm" len="sm"/>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
          <p:cNvSpPr txBox="1">
            <a:spLocks noGrp="1"/>
          </p:cNvSpPr>
          <p:nvPr>
            <p:ph type="title"/>
          </p:nvPr>
        </p:nvSpPr>
        <p:spPr>
          <a:xfrm>
            <a:off x="0" y="0"/>
            <a:ext cx="9144000" cy="5143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600"/>
              <a:buNone/>
            </a:pPr>
            <a:r>
              <a:rPr lang="en" sz="8800" dirty="0">
                <a:latin typeface="Short Stack"/>
                <a:ea typeface="Short Stack"/>
                <a:cs typeface="Short Stack"/>
                <a:sym typeface="Short Stack"/>
              </a:rPr>
              <a:t>DISCIPLINE</a:t>
            </a:r>
            <a:endParaRPr dirty="0"/>
          </a:p>
        </p:txBody>
      </p:sp>
      <p:pic>
        <p:nvPicPr>
          <p:cNvPr id="237" name="Google Shape;237;p3" descr="Cartoon drawing of children and books." title="Discipline "/>
          <p:cNvPicPr preferRelativeResize="0"/>
          <p:nvPr/>
        </p:nvPicPr>
        <p:blipFill rotWithShape="1">
          <a:blip r:embed="rId3">
            <a:alphaModFix/>
          </a:blip>
          <a:srcRect/>
          <a:stretch/>
        </p:blipFill>
        <p:spPr>
          <a:xfrm>
            <a:off x="2756388" y="1837592"/>
            <a:ext cx="3811466" cy="3082397"/>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2"/>
          <p:cNvSpPr txBox="1">
            <a:spLocks noGrp="1"/>
          </p:cNvSpPr>
          <p:nvPr>
            <p:ph type="title"/>
          </p:nvPr>
        </p:nvSpPr>
        <p:spPr>
          <a:xfrm>
            <a:off x="4742259" y="503853"/>
            <a:ext cx="4009855" cy="1053485"/>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4000">
                <a:solidFill>
                  <a:srgbClr val="0070C0"/>
                </a:solidFill>
                <a:latin typeface="Short Stack"/>
                <a:ea typeface="Short Stack"/>
                <a:cs typeface="Short Stack"/>
                <a:sym typeface="Short Stack"/>
              </a:rPr>
              <a:t>Praise is not...</a:t>
            </a:r>
            <a:endParaRPr/>
          </a:p>
        </p:txBody>
      </p:sp>
      <p:pic>
        <p:nvPicPr>
          <p:cNvPr id="562" name="Google Shape;562;p52" descr="mother and child reading "/>
          <p:cNvPicPr preferRelativeResize="0">
            <a:picLocks noGrp="1"/>
          </p:cNvPicPr>
          <p:nvPr>
            <p:ph type="pic" idx="2"/>
          </p:nvPr>
        </p:nvPicPr>
        <p:blipFill rotWithShape="1">
          <a:blip r:embed="rId3">
            <a:alphaModFix/>
          </a:blip>
          <a:srcRect/>
          <a:stretch/>
        </p:blipFill>
        <p:spPr>
          <a:xfrm>
            <a:off x="982971" y="342901"/>
            <a:ext cx="2726531" cy="4060031"/>
          </a:xfrm>
          <a:prstGeom prst="rect">
            <a:avLst/>
          </a:prstGeom>
          <a:noFill/>
          <a:ln w="127000" cap="sq" cmpd="sng">
            <a:solidFill>
              <a:srgbClr val="000000"/>
            </a:solidFill>
            <a:prstDash val="solid"/>
            <a:round/>
            <a:headEnd type="none" w="sm" len="sm"/>
            <a:tailEnd type="none" w="sm" len="sm"/>
          </a:ln>
          <a:effectLst>
            <a:outerShdw blurRad="57150" dist="50800" dir="2700000" algn="tl" rotWithShape="0">
              <a:srgbClr val="000000">
                <a:alpha val="39607"/>
              </a:srgbClr>
            </a:outerShdw>
          </a:effectLst>
        </p:spPr>
      </p:pic>
      <p:sp>
        <p:nvSpPr>
          <p:cNvPr id="563" name="Google Shape;563;p52"/>
          <p:cNvSpPr txBox="1">
            <a:spLocks noGrp="1"/>
          </p:cNvSpPr>
          <p:nvPr>
            <p:ph type="body" idx="1"/>
          </p:nvPr>
        </p:nvSpPr>
        <p:spPr>
          <a:xfrm>
            <a:off x="4742259" y="1940719"/>
            <a:ext cx="3832573" cy="2631281"/>
          </a:xfrm>
          <a:prstGeom prst="rect">
            <a:avLst/>
          </a:prstGeom>
          <a:noFill/>
          <a:ln>
            <a:noFill/>
          </a:ln>
        </p:spPr>
        <p:txBody>
          <a:bodyPr spcFirstLastPara="1" wrap="square" lIns="91425" tIns="91425" rIns="91425" bIns="91425" anchor="t" anchorCtr="0">
            <a:noAutofit/>
          </a:bodyPr>
          <a:lstStyle/>
          <a:p>
            <a:pPr marL="285750" lvl="0" indent="-285750" algn="l" rtl="0">
              <a:lnSpc>
                <a:spcPct val="80000"/>
              </a:lnSpc>
              <a:spcBef>
                <a:spcPts val="0"/>
              </a:spcBef>
              <a:spcAft>
                <a:spcPts val="0"/>
              </a:spcAft>
              <a:buSzPts val="1800"/>
              <a:buFont typeface="Arial"/>
              <a:buChar char="•"/>
            </a:pPr>
            <a:r>
              <a:rPr lang="en" sz="2000">
                <a:solidFill>
                  <a:srgbClr val="00B0F0"/>
                </a:solidFill>
                <a:latin typeface="Short Stack"/>
                <a:ea typeface="Short Stack"/>
                <a:cs typeface="Short Stack"/>
                <a:sym typeface="Short Stack"/>
              </a:rPr>
              <a:t>A compliment</a:t>
            </a:r>
            <a:endParaRPr/>
          </a:p>
          <a:p>
            <a:pPr marL="0" lvl="0" indent="0" algn="l" rtl="0">
              <a:lnSpc>
                <a:spcPct val="80000"/>
              </a:lnSpc>
              <a:spcBef>
                <a:spcPts val="450"/>
              </a:spcBef>
              <a:spcAft>
                <a:spcPts val="0"/>
              </a:spcAft>
              <a:buSzPts val="1800"/>
              <a:buNone/>
            </a:pPr>
            <a:r>
              <a:rPr lang="en" sz="2000">
                <a:solidFill>
                  <a:srgbClr val="00B0F0"/>
                </a:solidFill>
                <a:latin typeface="Short Stack"/>
                <a:ea typeface="Short Stack"/>
                <a:cs typeface="Short Stack"/>
                <a:sym typeface="Short Stack"/>
              </a:rPr>
              <a:t> </a:t>
            </a:r>
            <a:endParaRPr/>
          </a:p>
          <a:p>
            <a:pPr marL="285750" lvl="0" indent="-285750" algn="l" rtl="0">
              <a:lnSpc>
                <a:spcPct val="80000"/>
              </a:lnSpc>
              <a:spcBef>
                <a:spcPts val="450"/>
              </a:spcBef>
              <a:spcAft>
                <a:spcPts val="0"/>
              </a:spcAft>
              <a:buSzPts val="1800"/>
              <a:buFont typeface="Arial"/>
              <a:buChar char="•"/>
            </a:pPr>
            <a:r>
              <a:rPr lang="en" sz="2000">
                <a:solidFill>
                  <a:srgbClr val="00B0F0"/>
                </a:solidFill>
                <a:latin typeface="Short Stack"/>
                <a:ea typeface="Short Stack"/>
                <a:cs typeface="Short Stack"/>
                <a:sym typeface="Short Stack"/>
              </a:rPr>
              <a:t>A statement with an accompanying ‘zinger’ statement</a:t>
            </a:r>
            <a:endParaRPr/>
          </a:p>
          <a:p>
            <a:pPr marL="0" lvl="0" indent="0" algn="l" rtl="0">
              <a:lnSpc>
                <a:spcPct val="80000"/>
              </a:lnSpc>
              <a:spcBef>
                <a:spcPts val="450"/>
              </a:spcBef>
              <a:spcAft>
                <a:spcPts val="0"/>
              </a:spcAft>
              <a:buSzPts val="1800"/>
              <a:buNone/>
            </a:pPr>
            <a:endParaRPr sz="2000">
              <a:solidFill>
                <a:srgbClr val="00B0F0"/>
              </a:solidFill>
              <a:latin typeface="Short Stack"/>
              <a:ea typeface="Short Stack"/>
              <a:cs typeface="Short Stack"/>
              <a:sym typeface="Short Stack"/>
            </a:endParaRPr>
          </a:p>
          <a:p>
            <a:pPr marL="285750" lvl="0" indent="-285750" algn="l" rtl="0">
              <a:lnSpc>
                <a:spcPct val="80000"/>
              </a:lnSpc>
              <a:spcBef>
                <a:spcPts val="450"/>
              </a:spcBef>
              <a:spcAft>
                <a:spcPts val="450"/>
              </a:spcAft>
              <a:buSzPts val="1800"/>
              <a:buFont typeface="Arial"/>
              <a:buChar char="•"/>
            </a:pPr>
            <a:r>
              <a:rPr lang="en" sz="2000">
                <a:solidFill>
                  <a:srgbClr val="00B0F0"/>
                </a:solidFill>
                <a:latin typeface="Short Stack"/>
                <a:ea typeface="Short Stack"/>
                <a:cs typeface="Short Stack"/>
                <a:sym typeface="Short Stack"/>
              </a:rPr>
              <a:t>Insincere comments made out of duty</a:t>
            </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3">
                                            <p:txEl>
                                              <p:pRg st="0" end="0"/>
                                            </p:txEl>
                                          </p:spTgt>
                                        </p:tgtEl>
                                        <p:attrNameLst>
                                          <p:attrName>style.visibility</p:attrName>
                                        </p:attrNameLst>
                                      </p:cBhvr>
                                      <p:to>
                                        <p:strVal val="visible"/>
                                      </p:to>
                                    </p:set>
                                    <p:animEffect transition="in" filter="fade">
                                      <p:cBhvr>
                                        <p:cTn id="7" dur="500"/>
                                        <p:tgtEl>
                                          <p:spTgt spid="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3">
                                            <p:txEl>
                                              <p:pRg st="1" end="1"/>
                                            </p:txEl>
                                          </p:spTgt>
                                        </p:tgtEl>
                                        <p:attrNameLst>
                                          <p:attrName>style.visibility</p:attrName>
                                        </p:attrNameLst>
                                      </p:cBhvr>
                                      <p:to>
                                        <p:strVal val="visible"/>
                                      </p:to>
                                    </p:set>
                                    <p:animEffect transition="in" filter="fade">
                                      <p:cBhvr>
                                        <p:cTn id="12" dur="500"/>
                                        <p:tgtEl>
                                          <p:spTgt spid="5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3">
                                            <p:txEl>
                                              <p:pRg st="2" end="2"/>
                                            </p:txEl>
                                          </p:spTgt>
                                        </p:tgtEl>
                                        <p:attrNameLst>
                                          <p:attrName>style.visibility</p:attrName>
                                        </p:attrNameLst>
                                      </p:cBhvr>
                                      <p:to>
                                        <p:strVal val="visible"/>
                                      </p:to>
                                    </p:set>
                                    <p:animEffect transition="in" filter="fade">
                                      <p:cBhvr>
                                        <p:cTn id="17" dur="500"/>
                                        <p:tgtEl>
                                          <p:spTgt spid="5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3">
                                            <p:txEl>
                                              <p:pRg st="3" end="3"/>
                                            </p:txEl>
                                          </p:spTgt>
                                        </p:tgtEl>
                                        <p:attrNameLst>
                                          <p:attrName>style.visibility</p:attrName>
                                        </p:attrNameLst>
                                      </p:cBhvr>
                                      <p:to>
                                        <p:strVal val="visible"/>
                                      </p:to>
                                    </p:set>
                                    <p:animEffect transition="in" filter="fade">
                                      <p:cBhvr>
                                        <p:cTn id="22" dur="500"/>
                                        <p:tgtEl>
                                          <p:spTgt spid="5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63">
                                            <p:txEl>
                                              <p:pRg st="4" end="4"/>
                                            </p:txEl>
                                          </p:spTgt>
                                        </p:tgtEl>
                                        <p:attrNameLst>
                                          <p:attrName>style.visibility</p:attrName>
                                        </p:attrNameLst>
                                      </p:cBhvr>
                                      <p:to>
                                        <p:strVal val="visible"/>
                                      </p:to>
                                    </p:set>
                                    <p:animEffect transition="in" filter="fade">
                                      <p:cBhvr>
                                        <p:cTn id="27" dur="500"/>
                                        <p:tgtEl>
                                          <p:spTgt spid="5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53"/>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sz="4800">
                <a:solidFill>
                  <a:srgbClr val="0070C0"/>
                </a:solidFill>
                <a:latin typeface="Short Stack"/>
                <a:ea typeface="Short Stack"/>
                <a:cs typeface="Short Stack"/>
                <a:sym typeface="Short Stack"/>
              </a:rPr>
              <a:t>3 Types of Praise…</a:t>
            </a:r>
            <a:endParaRPr/>
          </a:p>
        </p:txBody>
      </p:sp>
      <p:sp>
        <p:nvSpPr>
          <p:cNvPr id="570" name="Google Shape;570;p53"/>
          <p:cNvSpPr txBox="1">
            <a:spLocks noGrp="1"/>
          </p:cNvSpPr>
          <p:nvPr>
            <p:ph type="body" idx="1"/>
          </p:nvPr>
        </p:nvSpPr>
        <p:spPr>
          <a:xfrm>
            <a:off x="311700" y="1698171"/>
            <a:ext cx="8520600" cy="2870854"/>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sz="2100" b="1">
                <a:latin typeface="Short Stack"/>
                <a:ea typeface="Short Stack"/>
                <a:cs typeface="Short Stack"/>
                <a:sym typeface="Short Stack"/>
              </a:rPr>
              <a:t>GENERAL</a:t>
            </a:r>
            <a:r>
              <a:rPr lang="en" sz="2100">
                <a:latin typeface="Short Stack"/>
                <a:ea typeface="Short Stack"/>
                <a:cs typeface="Short Stack"/>
                <a:sym typeface="Short Stack"/>
              </a:rPr>
              <a:t>: simple, not specific</a:t>
            </a:r>
            <a:endParaRPr/>
          </a:p>
          <a:p>
            <a:pPr marL="114300" lvl="0" indent="0" algn="l" rtl="0">
              <a:lnSpc>
                <a:spcPct val="115000"/>
              </a:lnSpc>
              <a:spcBef>
                <a:spcPts val="0"/>
              </a:spcBef>
              <a:spcAft>
                <a:spcPts val="0"/>
              </a:spcAft>
              <a:buSzPts val="1800"/>
              <a:buNone/>
            </a:pPr>
            <a:endParaRPr sz="2100">
              <a:latin typeface="Short Stack"/>
              <a:ea typeface="Short Stack"/>
              <a:cs typeface="Short Stack"/>
              <a:sym typeface="Short Stack"/>
            </a:endParaRPr>
          </a:p>
          <a:p>
            <a:pPr marL="457200" lvl="0" indent="-342900" algn="l" rtl="0">
              <a:lnSpc>
                <a:spcPct val="115000"/>
              </a:lnSpc>
              <a:spcBef>
                <a:spcPts val="0"/>
              </a:spcBef>
              <a:spcAft>
                <a:spcPts val="0"/>
              </a:spcAft>
              <a:buSzPts val="1800"/>
              <a:buChar char="●"/>
            </a:pPr>
            <a:r>
              <a:rPr lang="en" sz="2100" b="1">
                <a:latin typeface="Short Stack"/>
                <a:ea typeface="Short Stack"/>
                <a:cs typeface="Short Stack"/>
                <a:sym typeface="Short Stack"/>
              </a:rPr>
              <a:t>EFFECTIVE</a:t>
            </a:r>
            <a:r>
              <a:rPr lang="en" sz="2100">
                <a:latin typeface="Short Stack"/>
                <a:ea typeface="Short Stack"/>
                <a:cs typeface="Short Stack"/>
                <a:sym typeface="Short Stack"/>
              </a:rPr>
              <a:t>:  specific, sincere, immediate, and contingent upon something a child has done or an effort he has made</a:t>
            </a:r>
            <a:endParaRPr/>
          </a:p>
          <a:p>
            <a:pPr marL="114300" lvl="0" indent="0" algn="l" rtl="0">
              <a:lnSpc>
                <a:spcPct val="115000"/>
              </a:lnSpc>
              <a:spcBef>
                <a:spcPts val="0"/>
              </a:spcBef>
              <a:spcAft>
                <a:spcPts val="0"/>
              </a:spcAft>
              <a:buSzPts val="1800"/>
              <a:buNone/>
            </a:pPr>
            <a:endParaRPr sz="2100">
              <a:latin typeface="Short Stack"/>
              <a:ea typeface="Short Stack"/>
              <a:cs typeface="Short Stack"/>
              <a:sym typeface="Short Stack"/>
            </a:endParaRPr>
          </a:p>
          <a:p>
            <a:pPr marL="457200" lvl="0" indent="-342900" algn="l" rtl="0">
              <a:lnSpc>
                <a:spcPct val="115000"/>
              </a:lnSpc>
              <a:spcBef>
                <a:spcPts val="0"/>
              </a:spcBef>
              <a:spcAft>
                <a:spcPts val="0"/>
              </a:spcAft>
              <a:buSzPts val="1800"/>
              <a:buChar char="●"/>
            </a:pPr>
            <a:r>
              <a:rPr lang="en" sz="2100" b="1">
                <a:latin typeface="Short Stack"/>
                <a:ea typeface="Short Stack"/>
                <a:cs typeface="Short Stack"/>
                <a:sym typeface="Short Stack"/>
              </a:rPr>
              <a:t>INSTRUCTIVE</a:t>
            </a:r>
            <a:r>
              <a:rPr lang="en" sz="2100">
                <a:latin typeface="Short Stack"/>
                <a:ea typeface="Short Stack"/>
                <a:cs typeface="Short Stack"/>
                <a:sym typeface="Short Stack"/>
              </a:rPr>
              <a:t>: praise that teaches, includes the components of effective praise along with a rationale</a:t>
            </a:r>
            <a:endParaRPr/>
          </a:p>
          <a:p>
            <a:pPr marL="457200" lvl="0" indent="-228600" algn="l" rtl="0">
              <a:lnSpc>
                <a:spcPct val="115000"/>
              </a:lnSpc>
              <a:spcBef>
                <a:spcPts val="0"/>
              </a:spcBef>
              <a:spcAft>
                <a:spcPts val="0"/>
              </a:spcAft>
              <a:buSzPts val="1800"/>
              <a:buNone/>
            </a:pPr>
            <a:endParaRPr sz="21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70">
                                            <p:txEl>
                                              <p:pRg st="0" end="0"/>
                                            </p:txEl>
                                          </p:spTgt>
                                        </p:tgtEl>
                                        <p:attrNameLst>
                                          <p:attrName>style.visibility</p:attrName>
                                        </p:attrNameLst>
                                      </p:cBhvr>
                                      <p:to>
                                        <p:strVal val="visible"/>
                                      </p:to>
                                    </p:set>
                                    <p:anim calcmode="lin" valueType="num">
                                      <p:cBhvr additive="base">
                                        <p:cTn id="7" dur="500"/>
                                        <p:tgtEl>
                                          <p:spTgt spid="570">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70">
                                            <p:txEl>
                                              <p:pRg st="1" end="1"/>
                                            </p:txEl>
                                          </p:spTgt>
                                        </p:tgtEl>
                                        <p:attrNameLst>
                                          <p:attrName>style.visibility</p:attrName>
                                        </p:attrNameLst>
                                      </p:cBhvr>
                                      <p:to>
                                        <p:strVal val="visible"/>
                                      </p:to>
                                    </p:set>
                                    <p:anim calcmode="lin" valueType="num">
                                      <p:cBhvr additive="base">
                                        <p:cTn id="12" dur="500"/>
                                        <p:tgtEl>
                                          <p:spTgt spid="570">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70">
                                            <p:txEl>
                                              <p:pRg st="2" end="2"/>
                                            </p:txEl>
                                          </p:spTgt>
                                        </p:tgtEl>
                                        <p:attrNameLst>
                                          <p:attrName>style.visibility</p:attrName>
                                        </p:attrNameLst>
                                      </p:cBhvr>
                                      <p:to>
                                        <p:strVal val="visible"/>
                                      </p:to>
                                    </p:set>
                                    <p:anim calcmode="lin" valueType="num">
                                      <p:cBhvr additive="base">
                                        <p:cTn id="17" dur="500"/>
                                        <p:tgtEl>
                                          <p:spTgt spid="570">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570">
                                            <p:txEl>
                                              <p:pRg st="3" end="3"/>
                                            </p:txEl>
                                          </p:spTgt>
                                        </p:tgtEl>
                                        <p:attrNameLst>
                                          <p:attrName>style.visibility</p:attrName>
                                        </p:attrNameLst>
                                      </p:cBhvr>
                                      <p:to>
                                        <p:strVal val="visible"/>
                                      </p:to>
                                    </p:set>
                                    <p:anim calcmode="lin" valueType="num">
                                      <p:cBhvr additive="base">
                                        <p:cTn id="22" dur="500"/>
                                        <p:tgtEl>
                                          <p:spTgt spid="570">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570">
                                            <p:txEl>
                                              <p:pRg st="4" end="4"/>
                                            </p:txEl>
                                          </p:spTgt>
                                        </p:tgtEl>
                                        <p:attrNameLst>
                                          <p:attrName>style.visibility</p:attrName>
                                        </p:attrNameLst>
                                      </p:cBhvr>
                                      <p:to>
                                        <p:strVal val="visible"/>
                                      </p:to>
                                    </p:set>
                                    <p:anim calcmode="lin" valueType="num">
                                      <p:cBhvr additive="base">
                                        <p:cTn id="27" dur="500"/>
                                        <p:tgtEl>
                                          <p:spTgt spid="570">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570">
                                            <p:txEl>
                                              <p:pRg st="5" end="5"/>
                                            </p:txEl>
                                          </p:spTgt>
                                        </p:tgtEl>
                                        <p:attrNameLst>
                                          <p:attrName>style.visibility</p:attrName>
                                        </p:attrNameLst>
                                      </p:cBhvr>
                                      <p:to>
                                        <p:strVal val="visible"/>
                                      </p:to>
                                    </p:set>
                                    <p:anim calcmode="lin" valueType="num">
                                      <p:cBhvr additive="base">
                                        <p:cTn id="32" dur="500"/>
                                        <p:tgtEl>
                                          <p:spTgt spid="570">
                                            <p:txEl>
                                              <p:pRg st="5" end="5"/>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54"/>
          <p:cNvSpPr txBox="1">
            <a:spLocks noGrp="1"/>
          </p:cNvSpPr>
          <p:nvPr>
            <p:ph type="title"/>
          </p:nvPr>
        </p:nvSpPr>
        <p:spPr>
          <a:xfrm>
            <a:off x="30864" y="407080"/>
            <a:ext cx="5179985" cy="136263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sz="6000">
                <a:solidFill>
                  <a:srgbClr val="0070C0"/>
                </a:solidFill>
                <a:latin typeface="Short Stack"/>
                <a:ea typeface="Short Stack"/>
                <a:cs typeface="Short Stack"/>
                <a:sym typeface="Short Stack"/>
              </a:rPr>
              <a:t>EXAMPLES</a:t>
            </a:r>
            <a:endParaRPr/>
          </a:p>
        </p:txBody>
      </p:sp>
      <p:sp>
        <p:nvSpPr>
          <p:cNvPr id="577" name="Google Shape;577;p54"/>
          <p:cNvSpPr txBox="1">
            <a:spLocks noGrp="1"/>
          </p:cNvSpPr>
          <p:nvPr>
            <p:ph type="body" idx="1"/>
          </p:nvPr>
        </p:nvSpPr>
        <p:spPr>
          <a:xfrm>
            <a:off x="0" y="2711085"/>
            <a:ext cx="4129522" cy="2296342"/>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Font typeface="Noto Sans Symbols"/>
              <a:buNone/>
            </a:pPr>
            <a:r>
              <a:rPr lang="en" sz="2000" dirty="0">
                <a:solidFill>
                  <a:srgbClr val="00B0F0"/>
                </a:solidFill>
              </a:rPr>
              <a:t>PRAISE</a:t>
            </a:r>
            <a:endParaRPr dirty="0"/>
          </a:p>
          <a:p>
            <a:pPr marL="457200" lvl="0" indent="-342900" algn="l" rtl="0">
              <a:lnSpc>
                <a:spcPct val="115000"/>
              </a:lnSpc>
              <a:spcBef>
                <a:spcPts val="0"/>
              </a:spcBef>
              <a:spcAft>
                <a:spcPts val="0"/>
              </a:spcAft>
              <a:buSzPts val="1800"/>
              <a:buChar char="●"/>
            </a:pPr>
            <a:r>
              <a:rPr lang="en" sz="1400" dirty="0">
                <a:solidFill>
                  <a:srgbClr val="15140F"/>
                </a:solidFill>
              </a:rPr>
              <a:t>Thanks for putting your coat away so quickly.</a:t>
            </a:r>
            <a:endParaRPr dirty="0"/>
          </a:p>
          <a:p>
            <a:pPr marL="457200" lvl="0" indent="-342900" algn="l" rtl="0">
              <a:lnSpc>
                <a:spcPct val="115000"/>
              </a:lnSpc>
              <a:spcBef>
                <a:spcPts val="0"/>
              </a:spcBef>
              <a:spcAft>
                <a:spcPts val="0"/>
              </a:spcAft>
              <a:buSzPts val="1800"/>
              <a:buChar char="●"/>
            </a:pPr>
            <a:r>
              <a:rPr lang="en" sz="1400" dirty="0">
                <a:solidFill>
                  <a:srgbClr val="15140F"/>
                </a:solidFill>
              </a:rPr>
              <a:t>I appreciate the way you shared your cookies with Alan.</a:t>
            </a:r>
            <a:endParaRPr dirty="0"/>
          </a:p>
          <a:p>
            <a:pPr marL="457200" lvl="0" indent="-342900" algn="l" rtl="0">
              <a:lnSpc>
                <a:spcPct val="115000"/>
              </a:lnSpc>
              <a:spcBef>
                <a:spcPts val="0"/>
              </a:spcBef>
              <a:spcAft>
                <a:spcPts val="0"/>
              </a:spcAft>
              <a:buSzPts val="1800"/>
              <a:buChar char="●"/>
            </a:pPr>
            <a:r>
              <a:rPr lang="en" sz="1400" dirty="0">
                <a:solidFill>
                  <a:srgbClr val="15140F"/>
                </a:solidFill>
              </a:rPr>
              <a:t>Wow!  Your writing has excellent flow and organization.</a:t>
            </a:r>
            <a:endParaRPr dirty="0"/>
          </a:p>
        </p:txBody>
      </p:sp>
      <p:sp>
        <p:nvSpPr>
          <p:cNvPr id="578" name="Google Shape;578;p54"/>
          <p:cNvSpPr txBox="1">
            <a:spLocks noGrp="1"/>
          </p:cNvSpPr>
          <p:nvPr>
            <p:ph type="body" idx="2"/>
          </p:nvPr>
        </p:nvSpPr>
        <p:spPr>
          <a:xfrm>
            <a:off x="4070996" y="2711086"/>
            <a:ext cx="3335383" cy="2296341"/>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Font typeface="Noto Sans Symbols"/>
              <a:buNone/>
            </a:pPr>
            <a:r>
              <a:rPr lang="en" sz="2000">
                <a:solidFill>
                  <a:srgbClr val="00B0F0"/>
                </a:solidFill>
              </a:rPr>
              <a:t>COMPLIMENTS</a:t>
            </a:r>
            <a:endParaRPr/>
          </a:p>
          <a:p>
            <a:pPr marL="457200" lvl="0" indent="-342900" algn="l" rtl="0">
              <a:lnSpc>
                <a:spcPct val="115000"/>
              </a:lnSpc>
              <a:spcBef>
                <a:spcPts val="0"/>
              </a:spcBef>
              <a:spcAft>
                <a:spcPts val="0"/>
              </a:spcAft>
              <a:buSzPts val="1800"/>
              <a:buChar char="●"/>
            </a:pPr>
            <a:r>
              <a:rPr lang="en" sz="1400">
                <a:solidFill>
                  <a:srgbClr val="15140F"/>
                </a:solidFill>
              </a:rPr>
              <a:t>You look great today.</a:t>
            </a:r>
            <a:endParaRPr/>
          </a:p>
          <a:p>
            <a:pPr marL="457200" lvl="0" indent="-342900" algn="l" rtl="0">
              <a:lnSpc>
                <a:spcPct val="115000"/>
              </a:lnSpc>
              <a:spcBef>
                <a:spcPts val="0"/>
              </a:spcBef>
              <a:spcAft>
                <a:spcPts val="0"/>
              </a:spcAft>
              <a:buSzPts val="1800"/>
              <a:buChar char="●"/>
            </a:pPr>
            <a:r>
              <a:rPr lang="en" sz="1400">
                <a:solidFill>
                  <a:srgbClr val="15140F"/>
                </a:solidFill>
              </a:rPr>
              <a:t>Nice shoes.</a:t>
            </a:r>
            <a:endParaRPr/>
          </a:p>
          <a:p>
            <a:pPr marL="457200" lvl="0" indent="-342900" algn="l" rtl="0">
              <a:lnSpc>
                <a:spcPct val="115000"/>
              </a:lnSpc>
              <a:spcBef>
                <a:spcPts val="0"/>
              </a:spcBef>
              <a:spcAft>
                <a:spcPts val="0"/>
              </a:spcAft>
              <a:buSzPts val="1800"/>
              <a:buChar char="●"/>
            </a:pPr>
            <a:r>
              <a:rPr lang="en" sz="1400">
                <a:solidFill>
                  <a:srgbClr val="15140F"/>
                </a:solidFill>
              </a:rPr>
              <a:t>You are a good boy.</a:t>
            </a:r>
            <a:endParaRPr/>
          </a:p>
        </p:txBody>
      </p:sp>
      <p:pic>
        <p:nvPicPr>
          <p:cNvPr id="579" name="Google Shape;579;p54" descr="teacher and student smiling"/>
          <p:cNvPicPr preferRelativeResize="0"/>
          <p:nvPr/>
        </p:nvPicPr>
        <p:blipFill rotWithShape="1">
          <a:blip r:embed="rId3">
            <a:alphaModFix/>
          </a:blip>
          <a:srcRect/>
          <a:stretch/>
        </p:blipFill>
        <p:spPr>
          <a:xfrm>
            <a:off x="4572000" y="65314"/>
            <a:ext cx="4506686" cy="2337061"/>
          </a:xfrm>
          <a:prstGeom prst="rect">
            <a:avLst/>
          </a:prstGeom>
          <a:noFill/>
          <a:ln w="57150" cap="flat" cmpd="sng">
            <a:solidFill>
              <a:srgbClr val="15140F"/>
            </a:solidFill>
            <a:prstDash val="solid"/>
            <a:round/>
            <a:headEnd type="none" w="sm" len="sm"/>
            <a:tailEnd type="none" w="sm" len="sm"/>
          </a:ln>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2" name="Title 1"/>
          <p:cNvSpPr>
            <a:spLocks noGrp="1"/>
          </p:cNvSpPr>
          <p:nvPr>
            <p:ph type="title"/>
          </p:nvPr>
        </p:nvSpPr>
        <p:spPr>
          <a:xfrm>
            <a:off x="290918" y="-947357"/>
            <a:ext cx="8520600" cy="707400"/>
          </a:xfrm>
        </p:spPr>
        <p:txBody>
          <a:bodyPr/>
          <a:lstStyle/>
          <a:p>
            <a:r>
              <a:rPr lang="en-US" dirty="0" smtClean="0"/>
              <a:t>Five to one</a:t>
            </a:r>
            <a:endParaRPr lang="en-US" dirty="0"/>
          </a:p>
        </p:txBody>
      </p:sp>
      <p:sp>
        <p:nvSpPr>
          <p:cNvPr id="585" name="Google Shape;585;p55"/>
          <p:cNvSpPr txBox="1">
            <a:spLocks noGrp="1"/>
          </p:cNvSpPr>
          <p:nvPr>
            <p:ph type="body" idx="4294967295"/>
          </p:nvPr>
        </p:nvSpPr>
        <p:spPr>
          <a:xfrm>
            <a:off x="0" y="736600"/>
            <a:ext cx="3405188" cy="4406900"/>
          </a:xfrm>
          <a:prstGeom prst="rect">
            <a:avLst/>
          </a:prstGeom>
          <a:noFill/>
          <a:ln>
            <a:noFill/>
          </a:ln>
          <a:effectLst>
            <a:outerShdw blurRad="50800" dist="38100" dir="2700000" rotWithShape="0">
              <a:srgbClr val="000000">
                <a:alpha val="42745"/>
              </a:srgbClr>
            </a:outerShdw>
          </a:effectLst>
        </p:spPr>
        <p:txBody>
          <a:bodyPr spcFirstLastPara="1" wrap="square" lIns="91425" tIns="91425" rIns="91425" bIns="91425" anchor="t" anchorCtr="0">
            <a:noAutofit/>
          </a:bodyPr>
          <a:lstStyle/>
          <a:p>
            <a:pPr marL="457200" lvl="0" indent="-342900" algn="ctr" rtl="0">
              <a:lnSpc>
                <a:spcPct val="115000"/>
              </a:lnSpc>
              <a:spcBef>
                <a:spcPts val="0"/>
              </a:spcBef>
              <a:spcAft>
                <a:spcPts val="0"/>
              </a:spcAft>
              <a:buSzPts val="1800"/>
              <a:buFont typeface="Noto Sans Symbols"/>
              <a:buNone/>
            </a:pPr>
            <a:r>
              <a:rPr lang="en" sz="13950" dirty="0">
                <a:solidFill>
                  <a:srgbClr val="0070C0"/>
                </a:solidFill>
                <a:latin typeface="Short Stack"/>
                <a:ea typeface="Short Stack"/>
                <a:cs typeface="Short Stack"/>
                <a:sym typeface="Short Stack"/>
              </a:rPr>
              <a:t>5:1</a:t>
            </a:r>
            <a:endParaRPr dirty="0"/>
          </a:p>
          <a:p>
            <a:pPr marL="457200" lvl="0" indent="-342900" algn="ctr" rtl="0">
              <a:lnSpc>
                <a:spcPct val="115000"/>
              </a:lnSpc>
              <a:spcBef>
                <a:spcPts val="0"/>
              </a:spcBef>
              <a:spcAft>
                <a:spcPts val="0"/>
              </a:spcAft>
              <a:buSzPts val="1800"/>
              <a:buFont typeface="Noto Sans Symbols"/>
              <a:buNone/>
            </a:pPr>
            <a:r>
              <a:rPr lang="en" sz="2400" dirty="0">
                <a:solidFill>
                  <a:srgbClr val="0070C0"/>
                </a:solidFill>
                <a:latin typeface="Short Stack"/>
                <a:ea typeface="Short Stack"/>
                <a:cs typeface="Short Stack"/>
                <a:sym typeface="Short Stack"/>
              </a:rPr>
              <a:t>positives : negatives</a:t>
            </a:r>
            <a:endParaRPr dirty="0"/>
          </a:p>
          <a:p>
            <a:pPr marL="457200" lvl="0" indent="-228600" algn="l" rtl="0">
              <a:lnSpc>
                <a:spcPct val="115000"/>
              </a:lnSpc>
              <a:spcBef>
                <a:spcPts val="0"/>
              </a:spcBef>
              <a:spcAft>
                <a:spcPts val="0"/>
              </a:spcAft>
              <a:buSzPts val="1800"/>
              <a:buFont typeface="Noto Sans Symbols"/>
              <a:buNone/>
            </a:pPr>
            <a:endParaRPr sz="1950" dirty="0"/>
          </a:p>
        </p:txBody>
      </p:sp>
      <p:sp>
        <p:nvSpPr>
          <p:cNvPr id="586" name="Google Shape;586;p55"/>
          <p:cNvSpPr txBox="1">
            <a:spLocks noGrp="1"/>
          </p:cNvSpPr>
          <p:nvPr>
            <p:ph type="body" idx="4294967295"/>
          </p:nvPr>
        </p:nvSpPr>
        <p:spPr>
          <a:xfrm>
            <a:off x="4823823" y="1038181"/>
            <a:ext cx="3632200" cy="3246437"/>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SzPts val="1800"/>
              <a:buFont typeface="Noto Sans Symbols"/>
              <a:buNone/>
            </a:pPr>
            <a:r>
              <a:rPr lang="en" sz="2400" b="1" dirty="0">
                <a:latin typeface="Short Stack"/>
                <a:ea typeface="Short Stack"/>
                <a:cs typeface="Short Stack"/>
                <a:sym typeface="Short Stack"/>
              </a:rPr>
              <a:t>Adult‘withdrawals’ are more powerful </a:t>
            </a:r>
            <a:endParaRPr dirty="0"/>
          </a:p>
          <a:p>
            <a:pPr marL="457200" lvl="0" indent="-342900" algn="l" rtl="0">
              <a:lnSpc>
                <a:spcPct val="90000"/>
              </a:lnSpc>
              <a:spcBef>
                <a:spcPts val="0"/>
              </a:spcBef>
              <a:spcAft>
                <a:spcPts val="0"/>
              </a:spcAft>
              <a:buSzPts val="1800"/>
              <a:buFont typeface="Noto Sans Symbols"/>
              <a:buNone/>
            </a:pPr>
            <a:endParaRPr sz="2400" b="1" dirty="0">
              <a:latin typeface="Short Stack"/>
              <a:ea typeface="Short Stack"/>
              <a:cs typeface="Short Stack"/>
              <a:sym typeface="Short Stack"/>
            </a:endParaRPr>
          </a:p>
          <a:p>
            <a:pPr marL="457200" lvl="0" indent="-342900" algn="l" rtl="0">
              <a:lnSpc>
                <a:spcPct val="90000"/>
              </a:lnSpc>
              <a:spcBef>
                <a:spcPts val="0"/>
              </a:spcBef>
              <a:spcAft>
                <a:spcPts val="0"/>
              </a:spcAft>
              <a:buSzPts val="1800"/>
              <a:buFont typeface="Noto Sans Symbols"/>
              <a:buNone/>
            </a:pPr>
            <a:r>
              <a:rPr lang="en" sz="2400" b="1" dirty="0">
                <a:latin typeface="Short Stack"/>
                <a:ea typeface="Short Stack"/>
                <a:cs typeface="Short Stack"/>
                <a:sym typeface="Short Stack"/>
              </a:rPr>
              <a:t>Deposits &gt; Withdrawals</a:t>
            </a:r>
            <a:endParaRPr dirty="0"/>
          </a:p>
          <a:p>
            <a:pPr marL="457200" lvl="0" indent="-342900" algn="l" rtl="0">
              <a:lnSpc>
                <a:spcPct val="90000"/>
              </a:lnSpc>
              <a:spcBef>
                <a:spcPts val="0"/>
              </a:spcBef>
              <a:spcAft>
                <a:spcPts val="0"/>
              </a:spcAft>
              <a:buSzPts val="1800"/>
              <a:buFont typeface="Noto Sans Symbols"/>
              <a:buNone/>
            </a:pPr>
            <a:endParaRPr sz="2400" b="1" dirty="0">
              <a:latin typeface="Short Stack"/>
              <a:ea typeface="Short Stack"/>
              <a:cs typeface="Short Stack"/>
              <a:sym typeface="Short Stack"/>
            </a:endParaRPr>
          </a:p>
          <a:p>
            <a:pPr marL="457200" lvl="0" indent="-342900" algn="l" rtl="0">
              <a:lnSpc>
                <a:spcPct val="90000"/>
              </a:lnSpc>
              <a:spcBef>
                <a:spcPts val="0"/>
              </a:spcBef>
              <a:spcAft>
                <a:spcPts val="0"/>
              </a:spcAft>
              <a:buSzPts val="1800"/>
              <a:buFont typeface="Noto Sans Symbols"/>
              <a:buNone/>
            </a:pPr>
            <a:r>
              <a:rPr lang="en" sz="2400" b="1" dirty="0">
                <a:latin typeface="Short Stack"/>
                <a:ea typeface="Short Stack"/>
                <a:cs typeface="Short Stack"/>
                <a:sym typeface="Short Stack"/>
              </a:rPr>
              <a:t>Balance feedback with positives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5"/>
                                        </p:tgtEl>
                                        <p:attrNameLst>
                                          <p:attrName>style.visibility</p:attrName>
                                        </p:attrNameLst>
                                      </p:cBhvr>
                                      <p:to>
                                        <p:strVal val="visible"/>
                                      </p:to>
                                    </p:set>
                                    <p:animEffect transition="in" filter="fade">
                                      <p:cBhvr>
                                        <p:cTn id="7" dur="500"/>
                                        <p:tgtEl>
                                          <p:spTgt spid="5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6">
                                            <p:txEl>
                                              <p:pRg st="0" end="0"/>
                                            </p:txEl>
                                          </p:spTgt>
                                        </p:tgtEl>
                                        <p:attrNameLst>
                                          <p:attrName>style.visibility</p:attrName>
                                        </p:attrNameLst>
                                      </p:cBhvr>
                                      <p:to>
                                        <p:strVal val="visible"/>
                                      </p:to>
                                    </p:set>
                                    <p:animEffect transition="in" filter="fade">
                                      <p:cBhvr>
                                        <p:cTn id="12" dur="500"/>
                                        <p:tgtEl>
                                          <p:spTgt spid="58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6">
                                            <p:txEl>
                                              <p:pRg st="1" end="1"/>
                                            </p:txEl>
                                          </p:spTgt>
                                        </p:tgtEl>
                                        <p:attrNameLst>
                                          <p:attrName>style.visibility</p:attrName>
                                        </p:attrNameLst>
                                      </p:cBhvr>
                                      <p:to>
                                        <p:strVal val="visible"/>
                                      </p:to>
                                    </p:set>
                                    <p:animEffect transition="in" filter="fade">
                                      <p:cBhvr>
                                        <p:cTn id="17" dur="500"/>
                                        <p:tgtEl>
                                          <p:spTgt spid="58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86">
                                            <p:txEl>
                                              <p:pRg st="2" end="2"/>
                                            </p:txEl>
                                          </p:spTgt>
                                        </p:tgtEl>
                                        <p:attrNameLst>
                                          <p:attrName>style.visibility</p:attrName>
                                        </p:attrNameLst>
                                      </p:cBhvr>
                                      <p:to>
                                        <p:strVal val="visible"/>
                                      </p:to>
                                    </p:set>
                                    <p:animEffect transition="in" filter="fade">
                                      <p:cBhvr>
                                        <p:cTn id="22" dur="500"/>
                                        <p:tgtEl>
                                          <p:spTgt spid="58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86">
                                            <p:txEl>
                                              <p:pRg st="3" end="3"/>
                                            </p:txEl>
                                          </p:spTgt>
                                        </p:tgtEl>
                                        <p:attrNameLst>
                                          <p:attrName>style.visibility</p:attrName>
                                        </p:attrNameLst>
                                      </p:cBhvr>
                                      <p:to>
                                        <p:strVal val="visible"/>
                                      </p:to>
                                    </p:set>
                                    <p:animEffect transition="in" filter="fade">
                                      <p:cBhvr>
                                        <p:cTn id="27" dur="500"/>
                                        <p:tgtEl>
                                          <p:spTgt spid="58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86">
                                            <p:txEl>
                                              <p:pRg st="4" end="4"/>
                                            </p:txEl>
                                          </p:spTgt>
                                        </p:tgtEl>
                                        <p:attrNameLst>
                                          <p:attrName>style.visibility</p:attrName>
                                        </p:attrNameLst>
                                      </p:cBhvr>
                                      <p:to>
                                        <p:strVal val="visible"/>
                                      </p:to>
                                    </p:set>
                                    <p:animEffect transition="in" filter="fade">
                                      <p:cBhvr>
                                        <p:cTn id="32" dur="500"/>
                                        <p:tgtEl>
                                          <p:spTgt spid="58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91" name="Google Shape;591;p56" descr="mother daughter holding hands"/>
          <p:cNvPicPr preferRelativeResize="0"/>
          <p:nvPr/>
        </p:nvPicPr>
        <p:blipFill rotWithShape="1">
          <a:blip r:embed="rId3">
            <a:alphaModFix/>
          </a:blip>
          <a:srcRect/>
          <a:stretch/>
        </p:blipFill>
        <p:spPr>
          <a:xfrm>
            <a:off x="0" y="1"/>
            <a:ext cx="9144000" cy="5891892"/>
          </a:xfrm>
          <a:prstGeom prst="rect">
            <a:avLst/>
          </a:prstGeom>
          <a:noFill/>
          <a:ln>
            <a:noFill/>
          </a:ln>
        </p:spPr>
      </p:pic>
      <p:sp>
        <p:nvSpPr>
          <p:cNvPr id="592" name="Google Shape;592;p56"/>
          <p:cNvSpPr txBox="1">
            <a:spLocks noGrp="1"/>
          </p:cNvSpPr>
          <p:nvPr>
            <p:ph type="title" idx="4294967295"/>
          </p:nvPr>
        </p:nvSpPr>
        <p:spPr>
          <a:xfrm>
            <a:off x="548639" y="287383"/>
            <a:ext cx="2873829" cy="2751909"/>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600"/>
              <a:buNone/>
            </a:pPr>
            <a:r>
              <a:rPr lang="en" sz="2400" dirty="0">
                <a:solidFill>
                  <a:srgbClr val="000000"/>
                </a:solidFill>
                <a:latin typeface="Short Stack"/>
                <a:ea typeface="Short Stack"/>
                <a:cs typeface="Short Stack"/>
                <a:sym typeface="Short Stack"/>
              </a:rPr>
              <a:t>Write a praise statement that you can use with the student you identified with the </a:t>
            </a:r>
            <a:r>
              <a:rPr lang="en" sz="2400" dirty="0">
                <a:solidFill>
                  <a:srgbClr val="C00000"/>
                </a:solidFill>
                <a:latin typeface="Short Stack"/>
                <a:ea typeface="Short Stack"/>
                <a:cs typeface="Short Stack"/>
                <a:sym typeface="Short Stack"/>
              </a:rPr>
              <a:t>behavioral challenge</a:t>
            </a:r>
            <a:r>
              <a:rPr lang="en" sz="2400" dirty="0">
                <a:solidFill>
                  <a:srgbClr val="000000"/>
                </a:solidFill>
                <a:latin typeface="Short Stack"/>
                <a:ea typeface="Short Stack"/>
                <a:cs typeface="Short Stack"/>
                <a:sym typeface="Short Stack"/>
              </a:rPr>
              <a:t>.</a:t>
            </a:r>
            <a:endParaRPr sz="28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8"/>
          <p:cNvSpPr txBox="1">
            <a:spLocks noGrp="1"/>
          </p:cNvSpPr>
          <p:nvPr>
            <p:ph type="title" idx="4294967295"/>
          </p:nvPr>
        </p:nvSpPr>
        <p:spPr>
          <a:xfrm>
            <a:off x="0" y="444500"/>
            <a:ext cx="8521700" cy="175006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Clr>
                <a:srgbClr val="434343"/>
              </a:buClr>
              <a:buSzPts val="5400"/>
              <a:buNone/>
            </a:pPr>
            <a:r>
              <a:rPr lang="en" sz="5400" dirty="0" smtClean="0">
                <a:solidFill>
                  <a:srgbClr val="0070C0"/>
                </a:solidFill>
                <a:latin typeface="Short Stack"/>
                <a:ea typeface="Short Stack"/>
                <a:cs typeface="Short Stack"/>
                <a:sym typeface="Short Stack"/>
              </a:rPr>
              <a:t>Proactive</a:t>
            </a:r>
            <a:endParaRPr sz="5400" dirty="0"/>
          </a:p>
        </p:txBody>
      </p:sp>
      <p:sp>
        <p:nvSpPr>
          <p:cNvPr id="466" name="Google Shape;466;p38"/>
          <p:cNvSpPr txBox="1">
            <a:spLocks noGrp="1"/>
          </p:cNvSpPr>
          <p:nvPr>
            <p:ph type="body" idx="4294967295"/>
          </p:nvPr>
        </p:nvSpPr>
        <p:spPr>
          <a:xfrm>
            <a:off x="1219200" y="2917370"/>
            <a:ext cx="6771277" cy="1738539"/>
          </a:xfrm>
          <a:prstGeom prst="rect">
            <a:avLst/>
          </a:prstGeom>
          <a:noFill/>
          <a:ln>
            <a:noFill/>
          </a:ln>
        </p:spPr>
        <p:txBody>
          <a:bodyPr spcFirstLastPara="1" wrap="square" lIns="91425" tIns="91425" rIns="91425" bIns="91425" anchor="t" anchorCtr="0">
            <a:noAutofit/>
          </a:bodyPr>
          <a:lstStyle/>
          <a:p>
            <a:pPr marL="457200" lvl="0" indent="-342900" algn="ctr" rtl="0">
              <a:lnSpc>
                <a:spcPct val="100000"/>
              </a:lnSpc>
              <a:spcBef>
                <a:spcPts val="0"/>
              </a:spcBef>
              <a:spcAft>
                <a:spcPts val="0"/>
              </a:spcAft>
              <a:buSzPts val="2400"/>
              <a:buNone/>
            </a:pPr>
            <a:r>
              <a:rPr lang="en" sz="6600" b="1" dirty="0">
                <a:latin typeface="Short Stack"/>
                <a:ea typeface="Short Stack"/>
                <a:cs typeface="Short Stack"/>
                <a:sym typeface="Short Stack"/>
              </a:rPr>
              <a:t>Strategy </a:t>
            </a:r>
            <a:r>
              <a:rPr lang="en" sz="6600" b="1" dirty="0" smtClean="0">
                <a:latin typeface="Short Stack"/>
                <a:ea typeface="Short Stack"/>
                <a:cs typeface="Short Stack"/>
                <a:sym typeface="Short Stack"/>
              </a:rPr>
              <a:t>#3</a:t>
            </a:r>
            <a:endParaRPr sz="4400" dirty="0"/>
          </a:p>
        </p:txBody>
      </p:sp>
    </p:spTree>
    <p:extLst>
      <p:ext uri="{BB962C8B-B14F-4D97-AF65-F5344CB8AC3E}">
        <p14:creationId xmlns:p14="http://schemas.microsoft.com/office/powerpoint/2010/main" val="17515119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58"/>
          <p:cNvSpPr txBox="1">
            <a:spLocks noGrp="1"/>
          </p:cNvSpPr>
          <p:nvPr>
            <p:ph type="title"/>
          </p:nvPr>
        </p:nvSpPr>
        <p:spPr>
          <a:xfrm>
            <a:off x="130629" y="0"/>
            <a:ext cx="8948057" cy="1203649"/>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600"/>
              <a:buNone/>
            </a:pPr>
            <a:r>
              <a:rPr lang="en" sz="3400">
                <a:solidFill>
                  <a:srgbClr val="0070C0"/>
                </a:solidFill>
                <a:latin typeface="Short Stack"/>
                <a:ea typeface="Short Stack"/>
                <a:cs typeface="Short Stack"/>
                <a:sym typeface="Short Stack"/>
              </a:rPr>
              <a:t>Key Components of Classroom Management</a:t>
            </a:r>
            <a:endParaRPr/>
          </a:p>
        </p:txBody>
      </p:sp>
      <p:pic>
        <p:nvPicPr>
          <p:cNvPr id="605" name="Google Shape;605;p58" descr="students raising hand to answer teacher's question"/>
          <p:cNvPicPr preferRelativeResize="0"/>
          <p:nvPr/>
        </p:nvPicPr>
        <p:blipFill rotWithShape="1">
          <a:blip r:embed="rId3">
            <a:alphaModFix/>
          </a:blip>
          <a:srcRect/>
          <a:stretch/>
        </p:blipFill>
        <p:spPr>
          <a:xfrm>
            <a:off x="4954557" y="1576873"/>
            <a:ext cx="3647588" cy="3079701"/>
          </a:xfrm>
          <a:prstGeom prst="rect">
            <a:avLst/>
          </a:prstGeom>
          <a:noFill/>
          <a:ln w="76200" cap="flat" cmpd="sng">
            <a:solidFill>
              <a:srgbClr val="15140F"/>
            </a:solidFill>
            <a:prstDash val="solid"/>
            <a:round/>
            <a:headEnd type="none" w="sm" len="sm"/>
            <a:tailEnd type="none" w="sm" len="sm"/>
          </a:ln>
        </p:spPr>
      </p:pic>
      <p:pic>
        <p:nvPicPr>
          <p:cNvPr id="3" name="Picture 2" descr="comprehensive behavior management plan core components"/>
          <p:cNvPicPr>
            <a:picLocks noChangeAspect="1"/>
          </p:cNvPicPr>
          <p:nvPr/>
        </p:nvPicPr>
        <p:blipFill>
          <a:blip r:embed="rId4"/>
          <a:stretch>
            <a:fillRect/>
          </a:stretch>
        </p:blipFill>
        <p:spPr>
          <a:xfrm>
            <a:off x="356583" y="1203649"/>
            <a:ext cx="3962743" cy="3737172"/>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59"/>
          <p:cNvSpPr txBox="1">
            <a:spLocks noGrp="1"/>
          </p:cNvSpPr>
          <p:nvPr>
            <p:ph type="ctrTitle" idx="4294967295"/>
          </p:nvPr>
        </p:nvSpPr>
        <p:spPr>
          <a:xfrm>
            <a:off x="1085080" y="671240"/>
            <a:ext cx="7135812" cy="3116988"/>
          </a:xfrm>
          <a:prstGeom prst="rect">
            <a:avLst/>
          </a:prstGeom>
          <a:noFill/>
          <a:ln>
            <a:noFill/>
          </a:ln>
        </p:spPr>
        <p:txBody>
          <a:bodyPr spcFirstLastPara="1" wrap="square" lIns="91425" tIns="91425" rIns="91425" bIns="91425" anchor="b" anchorCtr="0">
            <a:noAutofit/>
          </a:bodyPr>
          <a:lstStyle/>
          <a:p>
            <a:pPr lvl="0" algn="ctr">
              <a:buSzPts val="5400"/>
            </a:pPr>
            <a:r>
              <a:rPr lang="en-US" dirty="0">
                <a:solidFill>
                  <a:srgbClr val="0070C0"/>
                </a:solidFill>
                <a:latin typeface="Short Stack"/>
                <a:ea typeface="Short Stack"/>
                <a:cs typeface="Short Stack"/>
                <a:sym typeface="Short Stack"/>
              </a:rPr>
              <a:t>Development &amp; Implementation of a Classroom Management Plan</a:t>
            </a:r>
            <a:endParaRPr sz="3600" dirty="0">
              <a:solidFill>
                <a:srgbClr val="0070C0"/>
              </a:solidFill>
              <a:latin typeface="Short Stack"/>
              <a:ea typeface="Short Stack"/>
              <a:cs typeface="Short Stack"/>
              <a:sym typeface="Short Stack"/>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60"/>
          <p:cNvSpPr txBox="1">
            <a:spLocks noGrp="1"/>
          </p:cNvSpPr>
          <p:nvPr>
            <p:ph type="title"/>
          </p:nvPr>
        </p:nvSpPr>
        <p:spPr>
          <a:xfrm>
            <a:off x="243839" y="342900"/>
            <a:ext cx="4066903" cy="1214438"/>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600"/>
              <a:buNone/>
            </a:pPr>
            <a:r>
              <a:rPr lang="en" sz="4000" b="1" dirty="0">
                <a:solidFill>
                  <a:srgbClr val="15140F"/>
                </a:solidFill>
                <a:latin typeface="Short Stack"/>
                <a:ea typeface="Short Stack"/>
                <a:cs typeface="Short Stack"/>
                <a:sym typeface="Short Stack"/>
              </a:rPr>
              <a:t>Recommend</a:t>
            </a:r>
            <a:endParaRPr sz="2400" dirty="0"/>
          </a:p>
        </p:txBody>
      </p:sp>
      <p:sp>
        <p:nvSpPr>
          <p:cNvPr id="616" name="Google Shape;616;p60"/>
          <p:cNvSpPr txBox="1">
            <a:spLocks noGrp="1"/>
          </p:cNvSpPr>
          <p:nvPr>
            <p:ph type="body" idx="1"/>
          </p:nvPr>
        </p:nvSpPr>
        <p:spPr>
          <a:xfrm>
            <a:off x="4796118" y="342900"/>
            <a:ext cx="3657600" cy="4057651"/>
          </a:xfrm>
          <a:prstGeom prst="rect">
            <a:avLst/>
          </a:prstGeom>
          <a:noFill/>
          <a:ln>
            <a:noFill/>
          </a:ln>
        </p:spPr>
        <p:txBody>
          <a:bodyPr spcFirstLastPara="1" wrap="square" lIns="91425" tIns="91425" rIns="91425" bIns="91425" anchor="t" anchorCtr="0">
            <a:normAutofit/>
          </a:bodyPr>
          <a:lstStyle/>
          <a:p>
            <a:pPr marL="457200" lvl="0" indent="-228600" algn="l" rtl="0">
              <a:lnSpc>
                <a:spcPct val="115000"/>
              </a:lnSpc>
              <a:spcBef>
                <a:spcPts val="0"/>
              </a:spcBef>
              <a:spcAft>
                <a:spcPts val="0"/>
              </a:spcAft>
              <a:buSzPts val="1800"/>
              <a:buNone/>
            </a:pPr>
            <a:endParaRPr/>
          </a:p>
        </p:txBody>
      </p:sp>
      <p:sp>
        <p:nvSpPr>
          <p:cNvPr id="617" name="Google Shape;617;p60"/>
          <p:cNvSpPr txBox="1">
            <a:spLocks noGrp="1"/>
          </p:cNvSpPr>
          <p:nvPr>
            <p:ph type="body" idx="2"/>
          </p:nvPr>
        </p:nvSpPr>
        <p:spPr>
          <a:xfrm>
            <a:off x="121298" y="1743740"/>
            <a:ext cx="4450702" cy="3274827"/>
          </a:xfrm>
          <a:prstGeom prst="rect">
            <a:avLst/>
          </a:prstGeom>
          <a:noFill/>
          <a:ln>
            <a:noFill/>
          </a:ln>
        </p:spPr>
        <p:txBody>
          <a:bodyPr spcFirstLastPara="1" wrap="square" lIns="91425" tIns="91425" rIns="91425" bIns="91425" anchor="t" anchorCtr="0">
            <a:normAutofit/>
          </a:bodyPr>
          <a:lstStyle/>
          <a:p>
            <a:pPr marL="0" lvl="0" indent="0" algn="l"/>
            <a:endParaRPr lang="en-US" sz="900" b="1" dirty="0" smtClean="0"/>
          </a:p>
          <a:p>
            <a:pPr marL="0" lvl="0" indent="0" algn="l"/>
            <a:r>
              <a:rPr lang="en-US" sz="2000" b="1" dirty="0"/>
              <a:t>Exploring IRIS Center Modules:</a:t>
            </a:r>
          </a:p>
          <a:p>
            <a:pPr marL="0" lvl="0" indent="0" algn="l"/>
            <a:endParaRPr lang="en-US" sz="900" b="1" dirty="0"/>
          </a:p>
          <a:p>
            <a:pPr marL="0" lvl="0" indent="0" algn="l"/>
            <a:endParaRPr lang="en-US" sz="1200" b="1" dirty="0" smtClean="0"/>
          </a:p>
          <a:p>
            <a:pPr marL="0" lvl="0" indent="0" algn="l"/>
            <a:r>
              <a:rPr lang="en-US" sz="1200" b="1" dirty="0" smtClean="0"/>
              <a:t>Classroom </a:t>
            </a:r>
            <a:r>
              <a:rPr lang="en-US" sz="1200" b="1" dirty="0"/>
              <a:t>Management (Part 1): Learning the Components of a Comprehensive Behavior Management Plan AND/OR</a:t>
            </a:r>
          </a:p>
          <a:p>
            <a:pPr marL="0" lvl="0" indent="0" algn="l"/>
            <a:endParaRPr lang="en-US" sz="1200" b="1" dirty="0"/>
          </a:p>
          <a:p>
            <a:pPr marL="0" lvl="0" indent="0" algn="l"/>
            <a:r>
              <a:rPr lang="en-US" sz="1200" b="1" dirty="0"/>
              <a:t>Classroom Management (Part 2): Developing Your Own Comprehensive Behavior Management Plan AND/OR</a:t>
            </a:r>
          </a:p>
          <a:p>
            <a:pPr marL="0" lvl="0" indent="0" algn="l"/>
            <a:endParaRPr lang="en-US" sz="1200" b="1" dirty="0"/>
          </a:p>
          <a:p>
            <a:pPr marL="0" lvl="0" indent="0" algn="l"/>
            <a:r>
              <a:rPr lang="en-US" sz="1200" b="1" dirty="0"/>
              <a:t>Early Childhood Behavior Management</a:t>
            </a:r>
          </a:p>
          <a:p>
            <a:pPr marL="0" lvl="0" indent="0" algn="l" rtl="0">
              <a:lnSpc>
                <a:spcPct val="110000"/>
              </a:lnSpc>
              <a:spcBef>
                <a:spcPts val="0"/>
              </a:spcBef>
              <a:spcAft>
                <a:spcPts val="0"/>
              </a:spcAft>
              <a:buSzPts val="1800"/>
              <a:buNone/>
            </a:pPr>
            <a:endParaRPr sz="900" b="1" dirty="0"/>
          </a:p>
        </p:txBody>
      </p:sp>
      <p:pic>
        <p:nvPicPr>
          <p:cNvPr id="618" name="Google Shape;618;p60" descr="The Iris Center"/>
          <p:cNvPicPr preferRelativeResize="0"/>
          <p:nvPr/>
        </p:nvPicPr>
        <p:blipFill rotWithShape="1">
          <a:blip r:embed="rId3">
            <a:alphaModFix/>
          </a:blip>
          <a:srcRect/>
          <a:stretch/>
        </p:blipFill>
        <p:spPr>
          <a:xfrm>
            <a:off x="4796118" y="342900"/>
            <a:ext cx="3907268" cy="4350398"/>
          </a:xfrm>
          <a:prstGeom prst="rect">
            <a:avLst/>
          </a:prstGeom>
          <a:noFill/>
          <a:ln w="76200" cap="flat" cmpd="sng">
            <a:solidFill>
              <a:srgbClr val="7030A0"/>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61"/>
          <p:cNvSpPr txBox="1">
            <a:spLocks noGrp="1"/>
          </p:cNvSpPr>
          <p:nvPr>
            <p:ph type="title"/>
          </p:nvPr>
        </p:nvSpPr>
        <p:spPr>
          <a:xfrm>
            <a:off x="157979" y="0"/>
            <a:ext cx="8588829" cy="92477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a:solidFill>
                  <a:srgbClr val="0070C0"/>
                </a:solidFill>
                <a:latin typeface="Short Stack"/>
                <a:ea typeface="Short Stack"/>
                <a:cs typeface="Short Stack"/>
                <a:sym typeface="Short Stack"/>
              </a:rPr>
              <a:t>Evidence Based Recommendations…</a:t>
            </a:r>
            <a:endParaRPr/>
          </a:p>
        </p:txBody>
      </p:sp>
      <p:sp>
        <p:nvSpPr>
          <p:cNvPr id="624" name="Google Shape;624;p61"/>
          <p:cNvSpPr txBox="1">
            <a:spLocks noGrp="1"/>
          </p:cNvSpPr>
          <p:nvPr>
            <p:ph type="body" idx="1"/>
          </p:nvPr>
        </p:nvSpPr>
        <p:spPr>
          <a:xfrm>
            <a:off x="261256" y="1083399"/>
            <a:ext cx="4128499" cy="3374302"/>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Font typeface="Noto Sans Symbols"/>
              <a:buChar char="▪"/>
            </a:pPr>
            <a:r>
              <a:rPr lang="en" sz="1600"/>
              <a:t>IRIS CM Modules </a:t>
            </a:r>
            <a:r>
              <a:rPr lang="en" sz="1600">
                <a:solidFill>
                  <a:srgbClr val="00B0F0"/>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#1 </a:t>
            </a:r>
            <a:r>
              <a:rPr lang="en" sz="1600"/>
              <a:t>&amp; </a:t>
            </a:r>
            <a:r>
              <a:rPr lang="en" sz="1600">
                <a:solidFill>
                  <a:srgbClr val="00B0F0"/>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#2</a:t>
            </a:r>
            <a:endParaRPr sz="1600">
              <a:solidFill>
                <a:srgbClr val="00B0F0"/>
              </a:solidFill>
            </a:endParaRPr>
          </a:p>
          <a:p>
            <a:pPr marL="457200" lvl="0" indent="-342900" algn="l" rtl="0">
              <a:lnSpc>
                <a:spcPct val="115000"/>
              </a:lnSpc>
              <a:spcBef>
                <a:spcPts val="0"/>
              </a:spcBef>
              <a:spcAft>
                <a:spcPts val="0"/>
              </a:spcAft>
              <a:buSzPts val="1800"/>
              <a:buFont typeface="Noto Sans Symbols"/>
              <a:buChar char="▪"/>
            </a:pPr>
            <a:r>
              <a:rPr lang="en" sz="1600">
                <a:solidFill>
                  <a:srgbClr val="00B0F0"/>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Early Childhood IRIS Module</a:t>
            </a:r>
            <a:endParaRPr sz="1600">
              <a:solidFill>
                <a:srgbClr val="00B0F0"/>
              </a:solidFill>
            </a:endParaRPr>
          </a:p>
          <a:p>
            <a:pPr marL="457200" lvl="0" indent="-342900" algn="l" rtl="0">
              <a:lnSpc>
                <a:spcPct val="115000"/>
              </a:lnSpc>
              <a:spcBef>
                <a:spcPts val="0"/>
              </a:spcBef>
              <a:spcAft>
                <a:spcPts val="0"/>
              </a:spcAft>
              <a:buSzPts val="1800"/>
              <a:buFont typeface="Noto Sans Symbols"/>
              <a:buChar char="▪"/>
            </a:pPr>
            <a:r>
              <a:rPr lang="en" sz="1600">
                <a:solidFill>
                  <a:srgbClr val="00B0F0"/>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Establishing Norms &amp; Expectations: IRIS Case Studies &amp; Star Sheets</a:t>
            </a:r>
            <a:endParaRPr sz="1600">
              <a:solidFill>
                <a:srgbClr val="00B0F0"/>
              </a:solidFill>
            </a:endParaRPr>
          </a:p>
          <a:p>
            <a:pPr marL="457200" lvl="0" indent="-342900" algn="l" rtl="0">
              <a:lnSpc>
                <a:spcPct val="115000"/>
              </a:lnSpc>
              <a:spcBef>
                <a:spcPts val="0"/>
              </a:spcBef>
              <a:spcAft>
                <a:spcPts val="0"/>
              </a:spcAft>
              <a:buSzPts val="1800"/>
              <a:buFont typeface="Noto Sans Symbols"/>
              <a:buChar char="▪"/>
            </a:pPr>
            <a:r>
              <a:rPr lang="en" sz="1600">
                <a:solidFill>
                  <a:srgbClr val="00B0F0"/>
                </a:solidFil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Effective Room Arrangement IRIS Case Studies &amp; Star Sheets</a:t>
            </a:r>
            <a:endParaRPr sz="1600">
              <a:solidFill>
                <a:srgbClr val="00B0F0"/>
              </a:solidFill>
            </a:endParaRPr>
          </a:p>
          <a:p>
            <a:pPr marL="457200" lvl="0" indent="-342900" algn="l" rtl="0">
              <a:lnSpc>
                <a:spcPct val="115000"/>
              </a:lnSpc>
              <a:spcBef>
                <a:spcPts val="0"/>
              </a:spcBef>
              <a:spcAft>
                <a:spcPts val="0"/>
              </a:spcAft>
              <a:buSzPts val="1800"/>
              <a:buFont typeface="Noto Sans Symbols"/>
              <a:buChar char="▪"/>
            </a:pPr>
            <a:r>
              <a:rPr lang="en" sz="1600">
                <a:solidFill>
                  <a:srgbClr val="00B0F0"/>
                </a:solidFil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Behavior Game (IRIS)</a:t>
            </a:r>
            <a:endParaRPr sz="1600">
              <a:solidFill>
                <a:srgbClr val="00B0F0"/>
              </a:solidFill>
            </a:endParaRPr>
          </a:p>
          <a:p>
            <a:pPr marL="457200" lvl="0" indent="-228600" algn="l" rtl="0">
              <a:lnSpc>
                <a:spcPct val="115000"/>
              </a:lnSpc>
              <a:spcBef>
                <a:spcPts val="0"/>
              </a:spcBef>
              <a:spcAft>
                <a:spcPts val="0"/>
              </a:spcAft>
              <a:buSzPts val="1800"/>
              <a:buNone/>
            </a:pPr>
            <a:endParaRPr/>
          </a:p>
          <a:p>
            <a:pPr marL="457200" lvl="0" indent="-228600" algn="l" rtl="0">
              <a:lnSpc>
                <a:spcPct val="115000"/>
              </a:lnSpc>
              <a:spcBef>
                <a:spcPts val="0"/>
              </a:spcBef>
              <a:spcAft>
                <a:spcPts val="0"/>
              </a:spcAft>
              <a:buSzPts val="1800"/>
              <a:buNone/>
            </a:pPr>
            <a:endParaRPr/>
          </a:p>
        </p:txBody>
      </p:sp>
      <p:sp>
        <p:nvSpPr>
          <p:cNvPr id="625" name="Google Shape;625;p61"/>
          <p:cNvSpPr txBox="1">
            <a:spLocks noGrp="1"/>
          </p:cNvSpPr>
          <p:nvPr>
            <p:ph type="body" idx="2"/>
          </p:nvPr>
        </p:nvSpPr>
        <p:spPr>
          <a:xfrm>
            <a:off x="4389755" y="1083399"/>
            <a:ext cx="4460330" cy="3374302"/>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Font typeface="Noto Sans Symbols"/>
              <a:buChar char="▪"/>
            </a:pPr>
            <a:r>
              <a:rPr lang="en" sz="1600">
                <a:solidFill>
                  <a:srgbClr val="00B0F0"/>
                </a:solidFill>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Teaching Channel </a:t>
            </a:r>
            <a:r>
              <a:rPr lang="en" sz="1600"/>
              <a:t>Videos</a:t>
            </a:r>
            <a:endParaRPr/>
          </a:p>
          <a:p>
            <a:pPr marL="914400" lvl="1" indent="-317500" algn="l" rtl="0">
              <a:lnSpc>
                <a:spcPct val="115000"/>
              </a:lnSpc>
              <a:spcBef>
                <a:spcPts val="1600"/>
              </a:spcBef>
              <a:spcAft>
                <a:spcPts val="0"/>
              </a:spcAft>
              <a:buSzPts val="1400"/>
              <a:buFont typeface="Noto Sans Symbols"/>
              <a:buChar char="⮚"/>
            </a:pPr>
            <a:r>
              <a:rPr lang="en" sz="1600">
                <a:solidFill>
                  <a:srgbClr val="00B0F0"/>
                </a:solidFill>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New Teacher Survival Guide: Classroom Management</a:t>
            </a:r>
            <a:endParaRPr sz="1600">
              <a:solidFill>
                <a:srgbClr val="00B0F0"/>
              </a:solidFill>
            </a:endParaRPr>
          </a:p>
          <a:p>
            <a:pPr marL="914400" lvl="1" indent="-317500" algn="l" rtl="0">
              <a:lnSpc>
                <a:spcPct val="115000"/>
              </a:lnSpc>
              <a:spcBef>
                <a:spcPts val="1600"/>
              </a:spcBef>
              <a:spcAft>
                <a:spcPts val="0"/>
              </a:spcAft>
              <a:buSzPts val="1400"/>
              <a:buFont typeface="Noto Sans Symbols"/>
              <a:buChar char="⮚"/>
            </a:pPr>
            <a:r>
              <a:rPr lang="en" sz="1600">
                <a:solidFill>
                  <a:srgbClr val="00B0F0"/>
                </a:solidFill>
                <a:hlinkClick r:id="rId1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Strategies to Improve Transitions and Time Management</a:t>
            </a:r>
            <a:endParaRPr sz="1600">
              <a:solidFill>
                <a:srgbClr val="00B0F0"/>
              </a:solidFill>
            </a:endParaRPr>
          </a:p>
          <a:p>
            <a:pPr marL="457200" lvl="0" indent="-342900" algn="l" rtl="0">
              <a:lnSpc>
                <a:spcPct val="115000"/>
              </a:lnSpc>
              <a:spcBef>
                <a:spcPts val="0"/>
              </a:spcBef>
              <a:spcAft>
                <a:spcPts val="0"/>
              </a:spcAft>
              <a:buSzPts val="1800"/>
              <a:buFont typeface="Noto Sans Symbols"/>
              <a:buChar char="▪"/>
            </a:pPr>
            <a:r>
              <a:rPr lang="en" sz="1600">
                <a:solidFill>
                  <a:srgbClr val="00B0F0"/>
                </a:solidFill>
                <a:hlinkClick r:id="rId11">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CHAMPS</a:t>
            </a:r>
            <a:r>
              <a:rPr lang="en" sz="1600">
                <a:solidFill>
                  <a:srgbClr val="00B0F0"/>
                </a:solidFill>
              </a:rPr>
              <a:t> </a:t>
            </a:r>
            <a:r>
              <a:rPr lang="en" sz="1600"/>
              <a:t>by Randy Sprick</a:t>
            </a:r>
            <a:endParaRPr/>
          </a:p>
          <a:p>
            <a:pPr marL="457200" lvl="0" indent="-342900" algn="l" rtl="0">
              <a:lnSpc>
                <a:spcPct val="115000"/>
              </a:lnSpc>
              <a:spcBef>
                <a:spcPts val="0"/>
              </a:spcBef>
              <a:spcAft>
                <a:spcPts val="0"/>
              </a:spcAft>
              <a:buSzPts val="1800"/>
              <a:buFont typeface="Noto Sans Symbols"/>
              <a:buChar char="▪"/>
            </a:pPr>
            <a:r>
              <a:rPr lang="en" sz="1600">
                <a:solidFill>
                  <a:srgbClr val="00B0F0"/>
                </a:solidFill>
                <a:hlinkClick r:id="rId1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Keys to an Effective Classroom </a:t>
            </a:r>
            <a:r>
              <a:rPr lang="en" sz="1600"/>
              <a:t>by Glenn Latham</a:t>
            </a:r>
            <a:endParaRPr/>
          </a:p>
          <a:p>
            <a:pPr marL="457200" lvl="0" indent="-342900" algn="l" rtl="0">
              <a:lnSpc>
                <a:spcPct val="115000"/>
              </a:lnSpc>
              <a:spcBef>
                <a:spcPts val="0"/>
              </a:spcBef>
              <a:spcAft>
                <a:spcPts val="0"/>
              </a:spcAft>
              <a:buSzPts val="1800"/>
              <a:buFont typeface="Noto Sans Symbols"/>
              <a:buChar char="▪"/>
            </a:pPr>
            <a:r>
              <a:rPr lang="en" sz="1600"/>
              <a:t>Classroom Management for </a:t>
            </a:r>
            <a:r>
              <a:rPr lang="en" sz="1600">
                <a:solidFill>
                  <a:srgbClr val="00B0F0"/>
                </a:solidFill>
                <a:hlinkClick r:id="rId1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Elementary</a:t>
            </a:r>
            <a:r>
              <a:rPr lang="en" sz="1600">
                <a:solidFill>
                  <a:srgbClr val="00B0F0"/>
                </a:solidFill>
              </a:rPr>
              <a:t> </a:t>
            </a:r>
            <a:r>
              <a:rPr lang="en" sz="1600"/>
              <a:t>and </a:t>
            </a:r>
            <a:r>
              <a:rPr lang="en" sz="1600">
                <a:solidFill>
                  <a:srgbClr val="00B0F0"/>
                </a:solidFill>
                <a:hlinkClick r:id="rId11">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Secondary</a:t>
            </a:r>
            <a:r>
              <a:rPr lang="en" sz="1600"/>
              <a:t> Teachers by Emmer &amp; Evertson</a:t>
            </a:r>
            <a:endParaRPr sz="1600"/>
          </a:p>
        </p:txBody>
      </p:sp>
      <p:sp>
        <p:nvSpPr>
          <p:cNvPr id="626" name="Google Shape;626;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49</a:t>
            </a:fld>
            <a:endParaRPr/>
          </a:p>
        </p:txBody>
      </p:sp>
      <p:pic>
        <p:nvPicPr>
          <p:cNvPr id="627" name="Google Shape;627;p61" descr="teacher helping 2 students"/>
          <p:cNvPicPr preferRelativeResize="0"/>
          <p:nvPr/>
        </p:nvPicPr>
        <p:blipFill rotWithShape="1">
          <a:blip r:embed="rId14">
            <a:alphaModFix/>
          </a:blip>
          <a:srcRect/>
          <a:stretch/>
        </p:blipFill>
        <p:spPr>
          <a:xfrm>
            <a:off x="464048" y="3324822"/>
            <a:ext cx="3722915" cy="1731995"/>
          </a:xfrm>
          <a:prstGeom prst="rect">
            <a:avLst/>
          </a:prstGeom>
          <a:noFill/>
          <a:ln w="57150" cap="flat" cmpd="sng">
            <a:solidFill>
              <a:srgbClr val="15140F"/>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7" name="Google Shape;242;p4"/>
          <p:cNvSpPr txBox="1">
            <a:spLocks noGrp="1"/>
          </p:cNvSpPr>
          <p:nvPr>
            <p:ph type="title"/>
          </p:nvPr>
        </p:nvSpPr>
        <p:spPr>
          <a:xfrm>
            <a:off x="337931" y="377687"/>
            <a:ext cx="8520600" cy="707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600"/>
              <a:buNone/>
            </a:pPr>
            <a:r>
              <a:rPr lang="en" sz="3200" dirty="0">
                <a:latin typeface="Short Stack"/>
                <a:ea typeface="Short Stack"/>
                <a:cs typeface="Short Stack"/>
                <a:sym typeface="Short Stack"/>
              </a:rPr>
              <a:t>What is our most common reaction </a:t>
            </a:r>
            <a:br>
              <a:rPr lang="en" sz="3200" dirty="0">
                <a:latin typeface="Short Stack"/>
                <a:ea typeface="Short Stack"/>
                <a:cs typeface="Short Stack"/>
                <a:sym typeface="Short Stack"/>
              </a:rPr>
            </a:br>
            <a:r>
              <a:rPr lang="en" sz="3200" dirty="0">
                <a:latin typeface="Short Stack"/>
                <a:ea typeface="Short Stack"/>
                <a:cs typeface="Short Stack"/>
                <a:sym typeface="Short Stack"/>
              </a:rPr>
              <a:t>to misbehavior?</a:t>
            </a:r>
            <a:endParaRPr sz="3200" dirty="0"/>
          </a:p>
        </p:txBody>
      </p:sp>
      <p:sp>
        <p:nvSpPr>
          <p:cNvPr id="243" name="Google Shape;243;p4"/>
          <p:cNvSpPr txBox="1">
            <a:spLocks noGrp="1"/>
          </p:cNvSpPr>
          <p:nvPr>
            <p:ph type="body" idx="1"/>
          </p:nvPr>
        </p:nvSpPr>
        <p:spPr>
          <a:xfrm>
            <a:off x="149469" y="1793630"/>
            <a:ext cx="7565781" cy="3235569"/>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SzPts val="1800"/>
              <a:buChar char="●"/>
            </a:pPr>
            <a:r>
              <a:rPr lang="en" sz="3200" b="1" dirty="0">
                <a:solidFill>
                  <a:srgbClr val="0070C0"/>
                </a:solidFill>
                <a:latin typeface="Short Stack"/>
                <a:ea typeface="Short Stack"/>
                <a:cs typeface="Short Stack"/>
                <a:sym typeface="Short Stack"/>
              </a:rPr>
              <a:t>PUNISHMENT!</a:t>
            </a:r>
            <a:endParaRPr dirty="0"/>
          </a:p>
          <a:p>
            <a:pPr marL="114300" lvl="0" indent="0" algn="l" rtl="0">
              <a:lnSpc>
                <a:spcPct val="90000"/>
              </a:lnSpc>
              <a:spcBef>
                <a:spcPts val="0"/>
              </a:spcBef>
              <a:spcAft>
                <a:spcPts val="0"/>
              </a:spcAft>
              <a:buSzPts val="1800"/>
              <a:buNone/>
            </a:pPr>
            <a:endParaRPr sz="800" b="1" dirty="0">
              <a:solidFill>
                <a:srgbClr val="C00000"/>
              </a:solidFill>
              <a:latin typeface="Short Stack"/>
              <a:ea typeface="Short Stack"/>
              <a:cs typeface="Short Stack"/>
              <a:sym typeface="Short Stack"/>
            </a:endParaRPr>
          </a:p>
          <a:p>
            <a:pPr marL="457200" lvl="0" indent="-342900" algn="l" rtl="0">
              <a:lnSpc>
                <a:spcPct val="90000"/>
              </a:lnSpc>
              <a:spcBef>
                <a:spcPts val="0"/>
              </a:spcBef>
              <a:spcAft>
                <a:spcPts val="0"/>
              </a:spcAft>
              <a:buSzPts val="1800"/>
              <a:buChar char="●"/>
            </a:pPr>
            <a:r>
              <a:rPr lang="en" sz="2800" b="1" dirty="0">
                <a:latin typeface="Short Stack"/>
                <a:ea typeface="Short Stack"/>
                <a:cs typeface="Short Stack"/>
                <a:sym typeface="Short Stack"/>
              </a:rPr>
              <a:t>WHY?</a:t>
            </a:r>
            <a:endParaRPr dirty="0"/>
          </a:p>
          <a:p>
            <a:pPr marL="914400" lvl="1" indent="-317500" algn="l" rtl="0">
              <a:lnSpc>
                <a:spcPct val="90000"/>
              </a:lnSpc>
              <a:spcBef>
                <a:spcPts val="1600"/>
              </a:spcBef>
              <a:spcAft>
                <a:spcPts val="0"/>
              </a:spcAft>
              <a:buSzPts val="1400"/>
              <a:buFont typeface="Noto Sans Symbols"/>
              <a:buChar char="⮚"/>
            </a:pPr>
            <a:r>
              <a:rPr lang="en" sz="2800" dirty="0">
                <a:latin typeface="Short Stack"/>
                <a:ea typeface="Short Stack"/>
                <a:cs typeface="Short Stack"/>
                <a:sym typeface="Short Stack"/>
              </a:rPr>
              <a:t>Reflexive – quick and simple</a:t>
            </a:r>
            <a:endParaRPr dirty="0"/>
          </a:p>
          <a:p>
            <a:pPr marL="914400" lvl="1" indent="-317500" algn="l" rtl="0">
              <a:lnSpc>
                <a:spcPct val="90000"/>
              </a:lnSpc>
              <a:spcBef>
                <a:spcPts val="1600"/>
              </a:spcBef>
              <a:spcAft>
                <a:spcPts val="0"/>
              </a:spcAft>
              <a:buSzPts val="1400"/>
              <a:buFont typeface="Noto Sans Symbols"/>
              <a:buChar char="⮚"/>
            </a:pPr>
            <a:r>
              <a:rPr lang="en" sz="2800" dirty="0">
                <a:latin typeface="Short Stack"/>
                <a:ea typeface="Short Stack"/>
                <a:cs typeface="Short Stack"/>
                <a:sym typeface="Short Stack"/>
              </a:rPr>
              <a:t>It works! – it usually stops the behavior!</a:t>
            </a:r>
            <a:endParaRPr dirty="0"/>
          </a:p>
          <a:p>
            <a:pPr marL="114300" lvl="0" indent="0" algn="l" rtl="0">
              <a:lnSpc>
                <a:spcPct val="90000"/>
              </a:lnSpc>
              <a:spcBef>
                <a:spcPts val="0"/>
              </a:spcBef>
              <a:spcAft>
                <a:spcPts val="0"/>
              </a:spcAft>
              <a:buSzPts val="1800"/>
              <a:buNone/>
            </a:pPr>
            <a:endParaRPr sz="800" dirty="0">
              <a:latin typeface="Short Stack"/>
              <a:ea typeface="Short Stack"/>
              <a:cs typeface="Short Stack"/>
              <a:sym typeface="Short Stack"/>
            </a:endParaRPr>
          </a:p>
          <a:p>
            <a:pPr marL="114300" lvl="0" indent="0" algn="l" rtl="0">
              <a:lnSpc>
                <a:spcPct val="90000"/>
              </a:lnSpc>
              <a:spcBef>
                <a:spcPts val="0"/>
              </a:spcBef>
              <a:spcAft>
                <a:spcPts val="0"/>
              </a:spcAft>
              <a:buSzPts val="1800"/>
              <a:buNone/>
            </a:pPr>
            <a:r>
              <a:rPr lang="en" sz="3600" b="1" dirty="0">
                <a:latin typeface="Short Stack"/>
                <a:ea typeface="Short Stack"/>
                <a:cs typeface="Short Stack"/>
                <a:sym typeface="Short Stack"/>
              </a:rPr>
              <a:t>This is </a:t>
            </a:r>
            <a:r>
              <a:rPr lang="en" sz="3600" b="1" dirty="0">
                <a:solidFill>
                  <a:srgbClr val="0070C0"/>
                </a:solidFill>
                <a:latin typeface="Short Stack"/>
                <a:ea typeface="Short Stack"/>
                <a:cs typeface="Short Stack"/>
                <a:sym typeface="Short Stack"/>
              </a:rPr>
              <a:t>reinforcing</a:t>
            </a:r>
            <a:r>
              <a:rPr lang="en" sz="3600" b="1" dirty="0">
                <a:solidFill>
                  <a:srgbClr val="B35100"/>
                </a:solidFill>
                <a:latin typeface="Short Stack"/>
                <a:ea typeface="Short Stack"/>
                <a:cs typeface="Short Stack"/>
                <a:sym typeface="Short Stack"/>
              </a:rPr>
              <a:t> </a:t>
            </a:r>
            <a:r>
              <a:rPr lang="en" sz="3600" b="1" dirty="0">
                <a:latin typeface="Short Stack"/>
                <a:ea typeface="Short Stack"/>
                <a:cs typeface="Short Stack"/>
                <a:sym typeface="Short Stack"/>
              </a:rPr>
              <a:t>to us!</a:t>
            </a:r>
            <a:endParaRPr dirty="0"/>
          </a:p>
          <a:p>
            <a:pPr marL="114300" lvl="0" indent="0" algn="l" rtl="0">
              <a:lnSpc>
                <a:spcPct val="90000"/>
              </a:lnSpc>
              <a:spcBef>
                <a:spcPts val="0"/>
              </a:spcBef>
              <a:spcAft>
                <a:spcPts val="0"/>
              </a:spcAft>
              <a:buSzPts val="1800"/>
              <a:buNone/>
            </a:pPr>
            <a:endParaRPr sz="2800" dirty="0"/>
          </a:p>
          <a:p>
            <a:pPr marL="114300" lvl="0" indent="0" algn="l" rtl="0">
              <a:lnSpc>
                <a:spcPct val="90000"/>
              </a:lnSpc>
              <a:spcBef>
                <a:spcPts val="0"/>
              </a:spcBef>
              <a:spcAft>
                <a:spcPts val="0"/>
              </a:spcAft>
              <a:buSzPts val="1800"/>
              <a:buNone/>
            </a:pPr>
            <a:endParaRPr sz="2800" dirty="0"/>
          </a:p>
        </p:txBody>
      </p:sp>
      <p:pic>
        <p:nvPicPr>
          <p:cNvPr id="244" name="Google Shape;244;p4" descr="Photo of crying baby." title="What is our most common reaction to misbehavior?"/>
          <p:cNvPicPr preferRelativeResize="0"/>
          <p:nvPr/>
        </p:nvPicPr>
        <p:blipFill rotWithShape="1">
          <a:blip r:embed="rId3">
            <a:alphaModFix/>
          </a:blip>
          <a:srcRect/>
          <a:stretch/>
        </p:blipFill>
        <p:spPr>
          <a:xfrm>
            <a:off x="6966857" y="1593669"/>
            <a:ext cx="1707038" cy="1406408"/>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632" name="Google Shape;632;p62" descr="mother and daughter"/>
          <p:cNvPicPr preferRelativeResize="0"/>
          <p:nvPr/>
        </p:nvPicPr>
        <p:blipFill rotWithShape="1">
          <a:blip r:embed="rId3">
            <a:alphaModFix/>
          </a:blip>
          <a:srcRect/>
          <a:stretch/>
        </p:blipFill>
        <p:spPr>
          <a:xfrm>
            <a:off x="-1" y="-1"/>
            <a:ext cx="9144000" cy="5891892"/>
          </a:xfrm>
          <a:prstGeom prst="rect">
            <a:avLst/>
          </a:prstGeom>
          <a:noFill/>
          <a:ln>
            <a:noFill/>
          </a:ln>
        </p:spPr>
      </p:pic>
      <p:sp>
        <p:nvSpPr>
          <p:cNvPr id="633" name="Google Shape;633;p62"/>
          <p:cNvSpPr txBox="1">
            <a:spLocks noGrp="1"/>
          </p:cNvSpPr>
          <p:nvPr>
            <p:ph type="title" idx="4294967295"/>
          </p:nvPr>
        </p:nvSpPr>
        <p:spPr>
          <a:xfrm>
            <a:off x="-1" y="0"/>
            <a:ext cx="4944141" cy="185006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sz="2800">
                <a:solidFill>
                  <a:srgbClr val="000000"/>
                </a:solidFill>
                <a:latin typeface="Short Stack"/>
                <a:ea typeface="Short Stack"/>
                <a:cs typeface="Short Stack"/>
                <a:sym typeface="Short Stack"/>
              </a:rPr>
              <a:t>Consider a rule that your </a:t>
            </a:r>
            <a:r>
              <a:rPr lang="en" sz="2800">
                <a:solidFill>
                  <a:srgbClr val="C00000"/>
                </a:solidFill>
                <a:latin typeface="Short Stack"/>
                <a:ea typeface="Short Stack"/>
                <a:cs typeface="Short Stack"/>
                <a:sym typeface="Short Stack"/>
              </a:rPr>
              <a:t>focus student </a:t>
            </a:r>
            <a:r>
              <a:rPr lang="en" sz="2800">
                <a:solidFill>
                  <a:srgbClr val="000000"/>
                </a:solidFill>
                <a:latin typeface="Short Stack"/>
                <a:ea typeface="Short Stack"/>
                <a:cs typeface="Short Stack"/>
                <a:sym typeface="Short Stack"/>
              </a:rPr>
              <a:t>needs. What is one </a:t>
            </a:r>
            <a:r>
              <a:rPr lang="en" sz="2800">
                <a:solidFill>
                  <a:srgbClr val="C00000"/>
                </a:solidFill>
                <a:latin typeface="Short Stack"/>
                <a:ea typeface="Short Stack"/>
                <a:cs typeface="Short Stack"/>
                <a:sym typeface="Short Stack"/>
              </a:rPr>
              <a:t>positive consequence </a:t>
            </a:r>
            <a:r>
              <a:rPr lang="en" sz="2800">
                <a:solidFill>
                  <a:srgbClr val="000000"/>
                </a:solidFill>
                <a:latin typeface="Short Stack"/>
                <a:ea typeface="Short Stack"/>
                <a:cs typeface="Short Stack"/>
                <a:sym typeface="Short Stack"/>
              </a:rPr>
              <a:t>that this student would respond to? Make note of both of your answers.</a:t>
            </a:r>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63"/>
          <p:cNvSpPr txBox="1">
            <a:spLocks noGrp="1"/>
          </p:cNvSpPr>
          <p:nvPr>
            <p:ph type="ctrTitle"/>
          </p:nvPr>
        </p:nvSpPr>
        <p:spPr>
          <a:xfrm>
            <a:off x="280554" y="621152"/>
            <a:ext cx="9170967" cy="3901200"/>
          </a:xfrm>
          <a:prstGeom prst="rect">
            <a:avLst/>
          </a:prstGeom>
          <a:noFill/>
          <a:ln>
            <a:noFill/>
          </a:ln>
          <a:effectLst>
            <a:outerShdw blurRad="85725" dist="19050" dir="5400000" algn="bl" rotWithShape="0">
              <a:srgbClr val="000000">
                <a:alpha val="9411"/>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200"/>
              <a:buNone/>
            </a:pPr>
            <a:r>
              <a:rPr lang="en" sz="8000">
                <a:solidFill>
                  <a:srgbClr val="D07375"/>
                </a:solidFill>
                <a:latin typeface="Short Stack"/>
                <a:ea typeface="Short Stack"/>
                <a:cs typeface="Short Stack"/>
                <a:sym typeface="Short Stack"/>
              </a:rPr>
              <a:t>CONCLUSION</a:t>
            </a:r>
            <a:endParaRPr sz="8000">
              <a:solidFill>
                <a:srgbClr val="D07375"/>
              </a:solidFill>
              <a:latin typeface="Short Stack"/>
              <a:ea typeface="Short Stack"/>
              <a:cs typeface="Short Stack"/>
              <a:sym typeface="Short Stack"/>
            </a:endParaRPr>
          </a:p>
        </p:txBody>
      </p:sp>
      <p:grpSp>
        <p:nvGrpSpPr>
          <p:cNvPr id="639" name="Google Shape;639;p63" descr="pencil"/>
          <p:cNvGrpSpPr/>
          <p:nvPr/>
        </p:nvGrpSpPr>
        <p:grpSpPr>
          <a:xfrm>
            <a:off x="1311079" y="985525"/>
            <a:ext cx="832106" cy="832102"/>
            <a:chOff x="1923675" y="1633650"/>
            <a:chExt cx="436000" cy="435975"/>
          </a:xfrm>
        </p:grpSpPr>
        <p:sp>
          <p:nvSpPr>
            <p:cNvPr id="640" name="Google Shape;640;p63"/>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63"/>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63"/>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63"/>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63"/>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63"/>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64"/>
          <p:cNvSpPr txBox="1">
            <a:spLocks noGrp="1"/>
          </p:cNvSpPr>
          <p:nvPr>
            <p:ph type="title"/>
          </p:nvPr>
        </p:nvSpPr>
        <p:spPr>
          <a:xfrm>
            <a:off x="164592" y="109728"/>
            <a:ext cx="7751499" cy="923299"/>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SzPts val="3600"/>
              <a:buNone/>
            </a:pPr>
            <a:r>
              <a:rPr lang="en" sz="4800" b="1" dirty="0">
                <a:latin typeface="Short Stack"/>
                <a:ea typeface="Short Stack"/>
                <a:cs typeface="Short Stack"/>
                <a:sym typeface="Short Stack"/>
              </a:rPr>
              <a:t>PBIS Big </a:t>
            </a:r>
            <a:r>
              <a:rPr lang="en" sz="4800" b="1" dirty="0" smtClean="0">
                <a:latin typeface="Short Stack"/>
                <a:ea typeface="Short Stack"/>
                <a:cs typeface="Short Stack"/>
                <a:sym typeface="Short Stack"/>
              </a:rPr>
              <a:t>Ideas</a:t>
            </a:r>
            <a:r>
              <a:rPr lang="en" sz="900" b="1" dirty="0" smtClean="0">
                <a:latin typeface="Short Stack"/>
                <a:ea typeface="Short Stack"/>
                <a:cs typeface="Short Stack"/>
                <a:sym typeface="Short Stack"/>
              </a:rPr>
              <a:t>2</a:t>
            </a:r>
            <a:r>
              <a:rPr lang="en" sz="4800" b="1" dirty="0" smtClean="0">
                <a:latin typeface="Short Stack"/>
                <a:ea typeface="Short Stack"/>
                <a:cs typeface="Short Stack"/>
                <a:sym typeface="Short Stack"/>
              </a:rPr>
              <a:t>…</a:t>
            </a:r>
            <a:endParaRPr sz="2400" dirty="0"/>
          </a:p>
        </p:txBody>
      </p:sp>
      <p:sp>
        <p:nvSpPr>
          <p:cNvPr id="651" name="Google Shape;651;p64"/>
          <p:cNvSpPr txBox="1">
            <a:spLocks noGrp="1"/>
          </p:cNvSpPr>
          <p:nvPr>
            <p:ph type="body" idx="1"/>
          </p:nvPr>
        </p:nvSpPr>
        <p:spPr>
          <a:xfrm>
            <a:off x="164592" y="1481080"/>
            <a:ext cx="8136293" cy="3415003"/>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336699"/>
              </a:buClr>
              <a:buSzPts val="1800"/>
              <a:buChar char="●"/>
            </a:pPr>
            <a:r>
              <a:rPr lang="en" sz="2100" dirty="0">
                <a:latin typeface="Comic Sans MS"/>
                <a:ea typeface="Comic Sans MS"/>
                <a:cs typeface="Comic Sans MS"/>
                <a:sym typeface="Comic Sans MS"/>
              </a:rPr>
              <a:t>Positive Behavior Support is a process for </a:t>
            </a:r>
            <a:r>
              <a:rPr lang="en" sz="2100" b="1" dirty="0">
                <a:solidFill>
                  <a:srgbClr val="00B0F0"/>
                </a:solidFill>
                <a:latin typeface="Comic Sans MS"/>
                <a:ea typeface="Comic Sans MS"/>
                <a:cs typeface="Comic Sans MS"/>
                <a:sym typeface="Comic Sans MS"/>
              </a:rPr>
              <a:t>teaching</a:t>
            </a:r>
            <a:r>
              <a:rPr lang="en" sz="2100" dirty="0">
                <a:latin typeface="Comic Sans MS"/>
                <a:ea typeface="Comic Sans MS"/>
                <a:cs typeface="Comic Sans MS"/>
                <a:sym typeface="Comic Sans MS"/>
              </a:rPr>
              <a:t> children appropriate behavior and providing the supports necessary to sustain that behavior.</a:t>
            </a:r>
            <a:endParaRPr dirty="0"/>
          </a:p>
          <a:p>
            <a:pPr marL="457200" lvl="0" indent="-342900" algn="l" rtl="0">
              <a:lnSpc>
                <a:spcPct val="115000"/>
              </a:lnSpc>
              <a:spcBef>
                <a:spcPts val="0"/>
              </a:spcBef>
              <a:spcAft>
                <a:spcPts val="0"/>
              </a:spcAft>
              <a:buClr>
                <a:srgbClr val="336699"/>
              </a:buClr>
              <a:buSzPts val="1800"/>
              <a:buFont typeface="Noto Sans Symbols"/>
              <a:buNone/>
            </a:pPr>
            <a:endParaRPr sz="2100" dirty="0">
              <a:latin typeface="Comic Sans MS"/>
              <a:ea typeface="Comic Sans MS"/>
              <a:cs typeface="Comic Sans MS"/>
              <a:sym typeface="Comic Sans MS"/>
            </a:endParaRPr>
          </a:p>
          <a:p>
            <a:pPr marL="457200" lvl="0" indent="-342900" algn="l" rtl="0">
              <a:lnSpc>
                <a:spcPct val="115000"/>
              </a:lnSpc>
              <a:spcBef>
                <a:spcPts val="0"/>
              </a:spcBef>
              <a:spcAft>
                <a:spcPts val="0"/>
              </a:spcAft>
              <a:buClr>
                <a:srgbClr val="336699"/>
              </a:buClr>
              <a:buSzPts val="1800"/>
              <a:buChar char="●"/>
            </a:pPr>
            <a:r>
              <a:rPr lang="en" sz="2100" dirty="0">
                <a:latin typeface="Comic Sans MS"/>
                <a:ea typeface="Comic Sans MS"/>
                <a:cs typeface="Comic Sans MS"/>
                <a:sym typeface="Comic Sans MS"/>
              </a:rPr>
              <a:t>PBIS is not a curriculum - it is a </a:t>
            </a:r>
            <a:r>
              <a:rPr lang="en" sz="2100" b="1" dirty="0">
                <a:solidFill>
                  <a:srgbClr val="0070C0"/>
                </a:solidFill>
                <a:latin typeface="Comic Sans MS"/>
                <a:ea typeface="Comic Sans MS"/>
                <a:cs typeface="Comic Sans MS"/>
                <a:sym typeface="Comic Sans MS"/>
              </a:rPr>
              <a:t>framework </a:t>
            </a:r>
            <a:r>
              <a:rPr lang="en" sz="2100" dirty="0">
                <a:latin typeface="Comic Sans MS"/>
                <a:ea typeface="Comic Sans MS"/>
                <a:cs typeface="Comic Sans MS"/>
                <a:sym typeface="Comic Sans MS"/>
              </a:rPr>
              <a:t>for systems to identify needs, develop strategies, and evaluate practice toward success</a:t>
            </a:r>
            <a:endParaRPr dirty="0"/>
          </a:p>
          <a:p>
            <a:pPr marL="457200" lvl="0" indent="-228600" algn="l" rtl="0">
              <a:lnSpc>
                <a:spcPct val="115000"/>
              </a:lnSpc>
              <a:spcBef>
                <a:spcPts val="0"/>
              </a:spcBef>
              <a:spcAft>
                <a:spcPts val="0"/>
              </a:spcAft>
              <a:buClr>
                <a:srgbClr val="336699"/>
              </a:buClr>
              <a:buSzPts val="1800"/>
              <a:buNone/>
            </a:pPr>
            <a:endParaRPr sz="2100" dirty="0">
              <a:latin typeface="Comic Sans MS"/>
              <a:ea typeface="Comic Sans MS"/>
              <a:cs typeface="Comic Sans MS"/>
              <a:sym typeface="Comic Sans MS"/>
            </a:endParaRPr>
          </a:p>
          <a:p>
            <a:pPr marL="457200" lvl="0" indent="-342900" algn="l" rtl="0">
              <a:lnSpc>
                <a:spcPct val="115000"/>
              </a:lnSpc>
              <a:spcBef>
                <a:spcPts val="0"/>
              </a:spcBef>
              <a:spcAft>
                <a:spcPts val="0"/>
              </a:spcAft>
              <a:buSzPts val="1800"/>
              <a:buFont typeface="Noto Sans Symbols"/>
              <a:buNone/>
            </a:pPr>
            <a:endParaRPr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65"/>
          <p:cNvSpPr txBox="1">
            <a:spLocks noGrp="1"/>
          </p:cNvSpPr>
          <p:nvPr>
            <p:ph type="title"/>
          </p:nvPr>
        </p:nvSpPr>
        <p:spPr>
          <a:xfrm>
            <a:off x="228572" y="-1300647"/>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sz="6600" dirty="0" smtClean="0">
                <a:solidFill>
                  <a:srgbClr val="002060"/>
                </a:solidFill>
                <a:latin typeface="Short Stack"/>
                <a:ea typeface="Short Stack"/>
                <a:cs typeface="Short Stack"/>
                <a:sym typeface="Short Stack"/>
              </a:rPr>
              <a:t>Model </a:t>
            </a:r>
            <a:r>
              <a:rPr lang="en" sz="1800" dirty="0" smtClean="0">
                <a:solidFill>
                  <a:srgbClr val="002060"/>
                </a:solidFill>
                <a:latin typeface="Short Stack"/>
                <a:ea typeface="Short Stack"/>
                <a:cs typeface="Short Stack"/>
                <a:sym typeface="Short Stack"/>
              </a:rPr>
              <a:t>2</a:t>
            </a:r>
            <a:endParaRPr sz="1000" dirty="0"/>
          </a:p>
        </p:txBody>
      </p:sp>
      <p:pic>
        <p:nvPicPr>
          <p:cNvPr id="3" name="Picture 2" descr="model of how individual relates to his or her community, family classroom, nonclassroom or schoolwide"/>
          <p:cNvPicPr>
            <a:picLocks noChangeAspect="1"/>
          </p:cNvPicPr>
          <p:nvPr/>
        </p:nvPicPr>
        <p:blipFill>
          <a:blip r:embed="rId3"/>
          <a:stretch>
            <a:fillRect/>
          </a:stretch>
        </p:blipFill>
        <p:spPr>
          <a:xfrm>
            <a:off x="484110" y="513753"/>
            <a:ext cx="8009524" cy="4323809"/>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66"/>
          <p:cNvSpPr txBox="1">
            <a:spLocks noGrp="1"/>
          </p:cNvSpPr>
          <p:nvPr>
            <p:ph type="ctrTitle"/>
          </p:nvPr>
        </p:nvSpPr>
        <p:spPr>
          <a:xfrm>
            <a:off x="155864" y="621152"/>
            <a:ext cx="9295658" cy="3901200"/>
          </a:xfrm>
          <a:prstGeom prst="rect">
            <a:avLst/>
          </a:prstGeom>
          <a:noFill/>
          <a:ln>
            <a:noFill/>
          </a:ln>
          <a:effectLst>
            <a:outerShdw blurRad="85725" dist="19050" dir="5400000" algn="bl" rotWithShape="0">
              <a:srgbClr val="000000">
                <a:alpha val="9411"/>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200"/>
              <a:buNone/>
            </a:pPr>
            <a:r>
              <a:rPr lang="en" sz="8000">
                <a:solidFill>
                  <a:srgbClr val="D07375"/>
                </a:solidFill>
                <a:latin typeface="Short Stack"/>
                <a:ea typeface="Short Stack"/>
                <a:cs typeface="Short Stack"/>
                <a:sym typeface="Short Stack"/>
              </a:rPr>
              <a:t>QUESTIONS?</a:t>
            </a:r>
            <a:endParaRPr sz="8000">
              <a:solidFill>
                <a:srgbClr val="D07375"/>
              </a:solidFill>
              <a:latin typeface="Short Stack"/>
              <a:ea typeface="Short Stack"/>
              <a:cs typeface="Short Stack"/>
              <a:sym typeface="Short Stack"/>
            </a:endParaRPr>
          </a:p>
        </p:txBody>
      </p:sp>
      <p:grpSp>
        <p:nvGrpSpPr>
          <p:cNvPr id="679" name="Google Shape;679;p66" descr="pencil"/>
          <p:cNvGrpSpPr/>
          <p:nvPr/>
        </p:nvGrpSpPr>
        <p:grpSpPr>
          <a:xfrm>
            <a:off x="1311079" y="985525"/>
            <a:ext cx="832106" cy="832102"/>
            <a:chOff x="1923675" y="1633650"/>
            <a:chExt cx="436000" cy="435975"/>
          </a:xfrm>
        </p:grpSpPr>
        <p:sp>
          <p:nvSpPr>
            <p:cNvPr id="680" name="Google Shape;680;p66"/>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66"/>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66"/>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66"/>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66"/>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66"/>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67"/>
          <p:cNvSpPr txBox="1">
            <a:spLocks noGrp="1"/>
          </p:cNvSpPr>
          <p:nvPr>
            <p:ph type="title"/>
          </p:nvPr>
        </p:nvSpPr>
        <p:spPr>
          <a:xfrm>
            <a:off x="311700" y="587829"/>
            <a:ext cx="8571300" cy="1632857"/>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434343"/>
              </a:buClr>
              <a:buSzPts val="3600"/>
              <a:buNone/>
            </a:pPr>
            <a:r>
              <a:rPr lang="en" sz="6000" dirty="0">
                <a:latin typeface="Short Stack"/>
                <a:ea typeface="Short Stack"/>
                <a:cs typeface="Short Stack"/>
                <a:sym typeface="Short Stack"/>
              </a:rPr>
              <a:t>Thank You!</a:t>
            </a:r>
            <a:br>
              <a:rPr lang="en" sz="6000" dirty="0">
                <a:latin typeface="Short Stack"/>
                <a:ea typeface="Short Stack"/>
                <a:cs typeface="Short Stack"/>
                <a:sym typeface="Short Stack"/>
              </a:rPr>
            </a:br>
            <a:r>
              <a:rPr lang="en" sz="4400" u="sng" dirty="0">
                <a:solidFill>
                  <a:schemeClr val="hlink"/>
                </a:solidFill>
                <a:latin typeface="Short Stack"/>
                <a:ea typeface="Short Stack"/>
                <a:cs typeface="Short Stack"/>
                <a:sym typeface="Short Stack"/>
                <a:hlinkClick r:id="rId3" tooltip="email"/>
              </a:rPr>
              <a:t>mmarchan@umn.edu</a:t>
            </a:r>
            <a:r>
              <a:rPr lang="en" sz="4400" dirty="0">
                <a:latin typeface="Short Stack"/>
                <a:ea typeface="Short Stack"/>
                <a:cs typeface="Short Stack"/>
                <a:sym typeface="Short Stack"/>
              </a:rPr>
              <a:t> &amp;</a:t>
            </a:r>
            <a:br>
              <a:rPr lang="en" sz="4400" dirty="0">
                <a:latin typeface="Short Stack"/>
                <a:ea typeface="Short Stack"/>
                <a:cs typeface="Short Stack"/>
                <a:sym typeface="Short Stack"/>
              </a:rPr>
            </a:br>
            <a:r>
              <a:rPr lang="en" sz="3200" dirty="0">
                <a:latin typeface="Short Stack"/>
                <a:ea typeface="Short Stack"/>
                <a:cs typeface="Short Stack"/>
                <a:sym typeface="Short Stack"/>
                <a:hlinkClick r:id="rId4" tooltip="email"/>
              </a:rPr>
              <a:t>michellemarchant22@gmail.com</a:t>
            </a:r>
            <a:endParaRPr sz="6000" dirty="0">
              <a:latin typeface="Short Stack"/>
              <a:ea typeface="Short Stack"/>
              <a:cs typeface="Short Stack"/>
              <a:sym typeface="Short Stack"/>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 name="Title 1"/>
          <p:cNvSpPr>
            <a:spLocks noGrp="1"/>
          </p:cNvSpPr>
          <p:nvPr>
            <p:ph type="title"/>
          </p:nvPr>
        </p:nvSpPr>
        <p:spPr>
          <a:xfrm>
            <a:off x="103882" y="-1175957"/>
            <a:ext cx="8520600" cy="707400"/>
          </a:xfrm>
        </p:spPr>
        <p:txBody>
          <a:bodyPr/>
          <a:lstStyle/>
          <a:p>
            <a:r>
              <a:rPr lang="en-US" dirty="0" smtClean="0"/>
              <a:t>Question</a:t>
            </a:r>
            <a:endParaRPr lang="en-US" dirty="0"/>
          </a:p>
        </p:txBody>
      </p:sp>
      <p:pic>
        <p:nvPicPr>
          <p:cNvPr id="249" name="Google Shape;249;p5" descr="Mallet Justice Book" title="What types of punishers do you see in our society and schools?"/>
          <p:cNvPicPr preferRelativeResize="0">
            <a:picLocks noGrp="1"/>
          </p:cNvPicPr>
          <p:nvPr>
            <p:ph type="pic" idx="4294967295"/>
          </p:nvPr>
        </p:nvPicPr>
        <p:blipFill rotWithShape="1">
          <a:blip r:embed="rId3">
            <a:alphaModFix/>
          </a:blip>
          <a:srcRect l="2061" r="2060"/>
          <a:stretch/>
        </p:blipFill>
        <p:spPr>
          <a:xfrm>
            <a:off x="2035837" y="296611"/>
            <a:ext cx="4932363" cy="2557463"/>
          </a:xfrm>
          <a:prstGeom prst="roundRect">
            <a:avLst>
              <a:gd name="adj" fmla="val 4167"/>
            </a:avLst>
          </a:prstGeom>
          <a:solidFill>
            <a:srgbClr val="FFFFFF"/>
          </a:solidFill>
          <a:ln w="76200" cap="sq" cmpd="sng">
            <a:solidFill>
              <a:srgbClr val="292929"/>
            </a:solidFill>
            <a:prstDash val="solid"/>
            <a:round/>
            <a:headEnd type="none" w="sm" len="sm"/>
            <a:tailEnd type="none" w="sm" len="sm"/>
          </a:ln>
          <a:effectLst>
            <a:reflection stA="28000" endPos="28000" dist="5000" dir="5400000" sy="-100000" algn="bl" rotWithShape="0"/>
          </a:effectLst>
        </p:spPr>
      </p:pic>
      <p:sp>
        <p:nvSpPr>
          <p:cNvPr id="250" name="Google Shape;250;p5"/>
          <p:cNvSpPr txBox="1"/>
          <p:nvPr/>
        </p:nvSpPr>
        <p:spPr>
          <a:xfrm>
            <a:off x="709126" y="3415184"/>
            <a:ext cx="7585787" cy="107266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 sz="3600" b="1" i="0" u="none" strike="noStrike" cap="none">
                <a:solidFill>
                  <a:srgbClr val="15140F"/>
                </a:solidFill>
                <a:latin typeface="Short Stack"/>
                <a:ea typeface="Short Stack"/>
                <a:cs typeface="Short Stack"/>
                <a:sym typeface="Short Stack"/>
              </a:rPr>
              <a:t>What types of punishers do you see in our society and schools</a:t>
            </a:r>
            <a:r>
              <a:rPr lang="en" sz="3600" b="1" i="0" u="none" strike="noStrike" cap="none">
                <a:solidFill>
                  <a:srgbClr val="15140F"/>
                </a:solidFill>
                <a:latin typeface="Lustria"/>
                <a:ea typeface="Lustria"/>
                <a:cs typeface="Lustria"/>
                <a:sym typeface="Lustria"/>
              </a:rPr>
              <a:t>?</a:t>
            </a:r>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6" name="Google Shape;256;p6"/>
          <p:cNvSpPr txBox="1">
            <a:spLocks noGrp="1"/>
          </p:cNvSpPr>
          <p:nvPr>
            <p:ph type="title" idx="4294967295"/>
          </p:nvPr>
        </p:nvSpPr>
        <p:spPr>
          <a:xfrm>
            <a:off x="1289010" y="-1803459"/>
            <a:ext cx="5828110" cy="787003"/>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2700" dirty="0">
                <a:solidFill>
                  <a:srgbClr val="002060"/>
                </a:solidFill>
              </a:rPr>
              <a:t>  </a:t>
            </a:r>
            <a:r>
              <a:rPr lang="en" sz="2700" dirty="0" smtClean="0">
                <a:solidFill>
                  <a:srgbClr val="002060"/>
                </a:solidFill>
              </a:rPr>
              <a:t>Outcomes</a:t>
            </a:r>
            <a:endParaRPr sz="4050" dirty="0">
              <a:solidFill>
                <a:srgbClr val="002060"/>
              </a:solidFill>
            </a:endParaRPr>
          </a:p>
        </p:txBody>
      </p:sp>
      <p:pic>
        <p:nvPicPr>
          <p:cNvPr id="255" name="Google Shape;255;p6" descr="Prison Hallway" title="What outcomes do they produce?"/>
          <p:cNvPicPr preferRelativeResize="0"/>
          <p:nvPr/>
        </p:nvPicPr>
        <p:blipFill rotWithShape="1">
          <a:blip r:embed="rId3">
            <a:alphaModFix/>
          </a:blip>
          <a:srcRect l="4930"/>
          <a:stretch/>
        </p:blipFill>
        <p:spPr>
          <a:xfrm>
            <a:off x="2566759" y="423792"/>
            <a:ext cx="4009292" cy="2591969"/>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a:effectLst>
            <a:reflection stA="28000" endPos="28000" dist="5000" dir="5400000" sy="-100000" algn="bl" rotWithShape="0"/>
          </a:effectLst>
        </p:spPr>
      </p:pic>
      <p:sp>
        <p:nvSpPr>
          <p:cNvPr id="257" name="Google Shape;257;p6"/>
          <p:cNvSpPr txBox="1"/>
          <p:nvPr/>
        </p:nvSpPr>
        <p:spPr>
          <a:xfrm>
            <a:off x="949569" y="3489649"/>
            <a:ext cx="7218485" cy="91090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 sz="4800" b="1" i="0" u="none" strike="noStrike" cap="none">
                <a:solidFill>
                  <a:srgbClr val="15140F"/>
                </a:solidFill>
                <a:latin typeface="Short Stack"/>
                <a:ea typeface="Short Stack"/>
                <a:cs typeface="Short Stack"/>
                <a:sym typeface="Short Stack"/>
              </a:rPr>
              <a:t>What outcomes do they produce?</a:t>
            </a:r>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5" name="Google Shape;265;p7"/>
          <p:cNvSpPr txBox="1">
            <a:spLocks noGrp="1"/>
          </p:cNvSpPr>
          <p:nvPr>
            <p:ph type="title"/>
          </p:nvPr>
        </p:nvSpPr>
        <p:spPr>
          <a:xfrm>
            <a:off x="422031" y="290146"/>
            <a:ext cx="8036169" cy="102430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sz="5400" dirty="0">
                <a:latin typeface="Short Stack"/>
                <a:ea typeface="Short Stack"/>
                <a:cs typeface="Short Stack"/>
                <a:sym typeface="Short Stack"/>
              </a:rPr>
              <a:t>Products of Punishment</a:t>
            </a:r>
            <a:endParaRPr dirty="0"/>
          </a:p>
        </p:txBody>
      </p:sp>
      <p:pic>
        <p:nvPicPr>
          <p:cNvPr id="263" name="Google Shape;263;p7" descr="Child being punished " title="Products of Punishment "/>
          <p:cNvPicPr preferRelativeResize="0"/>
          <p:nvPr/>
        </p:nvPicPr>
        <p:blipFill rotWithShape="1">
          <a:blip r:embed="rId3">
            <a:alphaModFix/>
          </a:blip>
          <a:srcRect r="11783"/>
          <a:stretch/>
        </p:blipFill>
        <p:spPr>
          <a:xfrm>
            <a:off x="1010194" y="2246812"/>
            <a:ext cx="2812143" cy="225225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66" name="Google Shape;266;p7"/>
          <p:cNvSpPr txBox="1">
            <a:spLocks noGrp="1"/>
          </p:cNvSpPr>
          <p:nvPr>
            <p:ph type="body" idx="1"/>
          </p:nvPr>
        </p:nvSpPr>
        <p:spPr>
          <a:xfrm>
            <a:off x="4362269" y="1857963"/>
            <a:ext cx="4851399" cy="3029952"/>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sz="3000" b="1" dirty="0">
                <a:solidFill>
                  <a:srgbClr val="0070C0"/>
                </a:solidFill>
                <a:latin typeface="Short Stack"/>
                <a:ea typeface="Short Stack"/>
                <a:cs typeface="Short Stack"/>
                <a:sym typeface="Short Stack"/>
              </a:rPr>
              <a:t>ESCAPE  </a:t>
            </a:r>
            <a:endParaRPr dirty="0"/>
          </a:p>
          <a:p>
            <a:pPr marL="457200" lvl="0" indent="-228600" algn="l" rtl="0">
              <a:lnSpc>
                <a:spcPct val="115000"/>
              </a:lnSpc>
              <a:spcBef>
                <a:spcPts val="0"/>
              </a:spcBef>
              <a:spcAft>
                <a:spcPts val="0"/>
              </a:spcAft>
              <a:buSzPts val="1800"/>
              <a:buNone/>
            </a:pPr>
            <a:endParaRPr sz="3000" b="1" dirty="0">
              <a:solidFill>
                <a:srgbClr val="0070C0"/>
              </a:solidFill>
              <a:latin typeface="Short Stack"/>
              <a:ea typeface="Short Stack"/>
              <a:cs typeface="Short Stack"/>
              <a:sym typeface="Short Stack"/>
            </a:endParaRPr>
          </a:p>
          <a:p>
            <a:pPr marL="457200" lvl="0" indent="-342900" algn="l" rtl="0">
              <a:lnSpc>
                <a:spcPct val="115000"/>
              </a:lnSpc>
              <a:spcBef>
                <a:spcPts val="0"/>
              </a:spcBef>
              <a:spcAft>
                <a:spcPts val="0"/>
              </a:spcAft>
              <a:buSzPts val="1800"/>
              <a:buChar char="●"/>
            </a:pPr>
            <a:r>
              <a:rPr lang="en" sz="3000" b="1" dirty="0">
                <a:solidFill>
                  <a:srgbClr val="0070C0"/>
                </a:solidFill>
                <a:latin typeface="Short Stack"/>
                <a:ea typeface="Short Stack"/>
                <a:cs typeface="Short Stack"/>
                <a:sym typeface="Short Stack"/>
              </a:rPr>
              <a:t>AVOIDANCE</a:t>
            </a:r>
            <a:endParaRPr dirty="0"/>
          </a:p>
          <a:p>
            <a:pPr marL="457200" lvl="0" indent="-228600" algn="l" rtl="0">
              <a:lnSpc>
                <a:spcPct val="115000"/>
              </a:lnSpc>
              <a:spcBef>
                <a:spcPts val="0"/>
              </a:spcBef>
              <a:spcAft>
                <a:spcPts val="0"/>
              </a:spcAft>
              <a:buSzPts val="1800"/>
              <a:buNone/>
            </a:pPr>
            <a:endParaRPr sz="3000" b="1" dirty="0">
              <a:solidFill>
                <a:srgbClr val="0070C0"/>
              </a:solidFill>
              <a:latin typeface="Short Stack"/>
              <a:ea typeface="Short Stack"/>
              <a:cs typeface="Short Stack"/>
              <a:sym typeface="Short Stack"/>
            </a:endParaRPr>
          </a:p>
          <a:p>
            <a:pPr marL="457200" lvl="0" indent="-342900" algn="l" rtl="0">
              <a:lnSpc>
                <a:spcPct val="115000"/>
              </a:lnSpc>
              <a:spcBef>
                <a:spcPts val="0"/>
              </a:spcBef>
              <a:spcAft>
                <a:spcPts val="0"/>
              </a:spcAft>
              <a:buSzPts val="1800"/>
              <a:buChar char="●"/>
            </a:pPr>
            <a:r>
              <a:rPr lang="en" sz="3000" b="1" dirty="0">
                <a:solidFill>
                  <a:srgbClr val="0070C0"/>
                </a:solidFill>
                <a:latin typeface="Short Stack"/>
                <a:ea typeface="Short Stack"/>
                <a:cs typeface="Short Stack"/>
                <a:sym typeface="Short Stack"/>
              </a:rPr>
              <a:t>COUNTERAGRESSION </a:t>
            </a:r>
            <a:endParaRPr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fade">
                                      <p:cBhvr>
                                        <p:cTn id="7" dur="500"/>
                                        <p:tgtEl>
                                          <p:spTgt spid="263"/>
                                        </p:tgtEl>
                                      </p:cBhvr>
                                    </p:animEffect>
                                  </p:childTnLst>
                                </p:cTn>
                              </p:par>
                              <p:par>
                                <p:cTn id="8" presetID="10" presetClass="entr" presetSubtype="0" fill="hold" nodeType="withEffect">
                                  <p:stCondLst>
                                    <p:cond delay="0"/>
                                  </p:stCondLst>
                                  <p:childTnLst>
                                    <p:set>
                                      <p:cBhvr>
                                        <p:cTn id="9" dur="1" fill="hold">
                                          <p:stCondLst>
                                            <p:cond delay="0"/>
                                          </p:stCondLst>
                                        </p:cTn>
                                        <p:tgtEl>
                                          <p:spTgt spid="266">
                                            <p:txEl>
                                              <p:pRg st="0" end="0"/>
                                            </p:txEl>
                                          </p:spTgt>
                                        </p:tgtEl>
                                        <p:attrNameLst>
                                          <p:attrName>style.visibility</p:attrName>
                                        </p:attrNameLst>
                                      </p:cBhvr>
                                      <p:to>
                                        <p:strVal val="visible"/>
                                      </p:to>
                                    </p:set>
                                    <p:animEffect transition="in" filter="fade">
                                      <p:cBhvr>
                                        <p:cTn id="10" dur="500"/>
                                        <p:tgtEl>
                                          <p:spTgt spid="26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66">
                                            <p:txEl>
                                              <p:pRg st="1" end="1"/>
                                            </p:txEl>
                                          </p:spTgt>
                                        </p:tgtEl>
                                        <p:attrNameLst>
                                          <p:attrName>style.visibility</p:attrName>
                                        </p:attrNameLst>
                                      </p:cBhvr>
                                      <p:to>
                                        <p:strVal val="visible"/>
                                      </p:to>
                                    </p:set>
                                    <p:animEffect transition="in" filter="fade">
                                      <p:cBhvr>
                                        <p:cTn id="13" dur="500"/>
                                        <p:tgtEl>
                                          <p:spTgt spid="266">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66">
                                            <p:txEl>
                                              <p:pRg st="2" end="2"/>
                                            </p:txEl>
                                          </p:spTgt>
                                        </p:tgtEl>
                                        <p:attrNameLst>
                                          <p:attrName>style.visibility</p:attrName>
                                        </p:attrNameLst>
                                      </p:cBhvr>
                                      <p:to>
                                        <p:strVal val="visible"/>
                                      </p:to>
                                    </p:set>
                                    <p:animEffect transition="in" filter="fade">
                                      <p:cBhvr>
                                        <p:cTn id="16" dur="500"/>
                                        <p:tgtEl>
                                          <p:spTgt spid="266">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66">
                                            <p:txEl>
                                              <p:pRg st="3" end="3"/>
                                            </p:txEl>
                                          </p:spTgt>
                                        </p:tgtEl>
                                        <p:attrNameLst>
                                          <p:attrName>style.visibility</p:attrName>
                                        </p:attrNameLst>
                                      </p:cBhvr>
                                      <p:to>
                                        <p:strVal val="visible"/>
                                      </p:to>
                                    </p:set>
                                    <p:animEffect transition="in" filter="fade">
                                      <p:cBhvr>
                                        <p:cTn id="19" dur="500"/>
                                        <p:tgtEl>
                                          <p:spTgt spid="266">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66">
                                            <p:txEl>
                                              <p:pRg st="4" end="4"/>
                                            </p:txEl>
                                          </p:spTgt>
                                        </p:tgtEl>
                                        <p:attrNameLst>
                                          <p:attrName>style.visibility</p:attrName>
                                        </p:attrNameLst>
                                      </p:cBhvr>
                                      <p:to>
                                        <p:strVal val="visible"/>
                                      </p:to>
                                    </p:set>
                                    <p:animEffect transition="in" filter="fade">
                                      <p:cBhvr>
                                        <p:cTn id="22" dur="500"/>
                                        <p:tgtEl>
                                          <p:spTgt spid="26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8"/>
          <p:cNvSpPr txBox="1">
            <a:spLocks noGrp="1"/>
          </p:cNvSpPr>
          <p:nvPr>
            <p:ph type="title"/>
          </p:nvPr>
        </p:nvSpPr>
        <p:spPr>
          <a:xfrm>
            <a:off x="569167" y="167463"/>
            <a:ext cx="7697755" cy="959588"/>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600"/>
              <a:buNone/>
            </a:pPr>
            <a:r>
              <a:rPr lang="en" sz="4800" dirty="0">
                <a:solidFill>
                  <a:srgbClr val="15140F"/>
                </a:solidFill>
                <a:latin typeface="Short Stack"/>
                <a:ea typeface="Short Stack"/>
                <a:cs typeface="Short Stack"/>
                <a:sym typeface="Short Stack"/>
              </a:rPr>
              <a:t>CYCLE of PUNISHMENT</a:t>
            </a:r>
            <a:endParaRPr dirty="0"/>
          </a:p>
        </p:txBody>
      </p:sp>
      <p:grpSp>
        <p:nvGrpSpPr>
          <p:cNvPr id="273" name="Google Shape;273;p8" descr="Picture of arrows with words in between" title="Cycle of Punishment "/>
          <p:cNvGrpSpPr/>
          <p:nvPr/>
        </p:nvGrpSpPr>
        <p:grpSpPr>
          <a:xfrm>
            <a:off x="2256709" y="1122666"/>
            <a:ext cx="4630608" cy="3653261"/>
            <a:chOff x="1778243" y="-30513"/>
            <a:chExt cx="4630608" cy="4174149"/>
          </a:xfrm>
        </p:grpSpPr>
        <p:sp>
          <p:nvSpPr>
            <p:cNvPr id="274" name="Google Shape;274;p8"/>
            <p:cNvSpPr/>
            <p:nvPr/>
          </p:nvSpPr>
          <p:spPr>
            <a:xfrm>
              <a:off x="4291624" y="86318"/>
              <a:ext cx="1838026" cy="136094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txBox="1"/>
            <p:nvPr/>
          </p:nvSpPr>
          <p:spPr>
            <a:xfrm>
              <a:off x="4291624" y="86318"/>
              <a:ext cx="1838026" cy="1360946"/>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 sz="2400" b="1" i="0" u="none" strike="noStrike" cap="none">
                  <a:solidFill>
                    <a:srgbClr val="0070C0"/>
                  </a:solidFill>
                  <a:latin typeface="Arial"/>
                  <a:ea typeface="Arial"/>
                  <a:cs typeface="Arial"/>
                  <a:sym typeface="Arial"/>
                </a:rPr>
                <a:t>Student misbehaves</a:t>
              </a:r>
              <a:endParaRPr/>
            </a:p>
          </p:txBody>
        </p:sp>
        <p:sp>
          <p:nvSpPr>
            <p:cNvPr id="276" name="Google Shape;276;p8"/>
            <p:cNvSpPr/>
            <p:nvPr/>
          </p:nvSpPr>
          <p:spPr>
            <a:xfrm>
              <a:off x="2044046" y="26776"/>
              <a:ext cx="3849473" cy="3849473"/>
            </a:xfrm>
            <a:custGeom>
              <a:avLst/>
              <a:gdLst/>
              <a:ahLst/>
              <a:cxnLst/>
              <a:rect l="l" t="t" r="r" b="b"/>
              <a:pathLst>
                <a:path w="120000" h="120000" extrusionOk="0">
                  <a:moveTo>
                    <a:pt x="112089" y="44023"/>
                  </a:moveTo>
                  <a:lnTo>
                    <a:pt x="112089" y="44023"/>
                  </a:lnTo>
                  <a:cubicBezTo>
                    <a:pt x="114492" y="51855"/>
                    <a:pt x="115097" y="60128"/>
                    <a:pt x="113860" y="68226"/>
                  </a:cubicBezTo>
                  <a:lnTo>
                    <a:pt x="119132" y="69722"/>
                  </a:lnTo>
                  <a:lnTo>
                    <a:pt x="108437" y="73741"/>
                  </a:lnTo>
                  <a:lnTo>
                    <a:pt x="100562" y="64454"/>
                  </a:lnTo>
                  <a:lnTo>
                    <a:pt x="105828" y="65948"/>
                  </a:lnTo>
                  <a:lnTo>
                    <a:pt x="105828" y="65948"/>
                  </a:lnTo>
                  <a:cubicBezTo>
                    <a:pt x="106677" y="59405"/>
                    <a:pt x="106115" y="52756"/>
                    <a:pt x="104180" y="46449"/>
                  </a:cubicBezTo>
                  <a:close/>
                </a:path>
              </a:pathLst>
            </a:custGeom>
            <a:solidFill>
              <a:schemeClr val="lt1"/>
            </a:solidFill>
            <a:ln w="38100" cap="flat" cmpd="sng">
              <a:solidFill>
                <a:srgbClr val="5E54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a:off x="4325429" y="2374206"/>
              <a:ext cx="1920948" cy="125992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txBox="1"/>
            <p:nvPr/>
          </p:nvSpPr>
          <p:spPr>
            <a:xfrm>
              <a:off x="4325429" y="2374206"/>
              <a:ext cx="1920948" cy="1259923"/>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 sz="2400" b="1" i="0" u="none" strike="noStrike" cap="none">
                  <a:solidFill>
                    <a:srgbClr val="0070C0"/>
                  </a:solidFill>
                  <a:latin typeface="Arial"/>
                  <a:ea typeface="Arial"/>
                  <a:cs typeface="Arial"/>
                  <a:sym typeface="Arial"/>
                </a:rPr>
                <a:t>Teacher punishes</a:t>
              </a:r>
              <a:endParaRPr/>
            </a:p>
          </p:txBody>
        </p:sp>
        <p:sp>
          <p:nvSpPr>
            <p:cNvPr id="279" name="Google Shape;279;p8"/>
            <p:cNvSpPr/>
            <p:nvPr/>
          </p:nvSpPr>
          <p:spPr>
            <a:xfrm>
              <a:off x="1955566" y="-30513"/>
              <a:ext cx="3849473" cy="3849473"/>
            </a:xfrm>
            <a:custGeom>
              <a:avLst/>
              <a:gdLst/>
              <a:ahLst/>
              <a:cxnLst/>
              <a:rect l="l" t="t" r="r" b="b"/>
              <a:pathLst>
                <a:path w="120000" h="120000" extrusionOk="0">
                  <a:moveTo>
                    <a:pt x="75236" y="112311"/>
                  </a:moveTo>
                  <a:lnTo>
                    <a:pt x="75236" y="112311"/>
                  </a:lnTo>
                  <a:cubicBezTo>
                    <a:pt x="70219" y="113772"/>
                    <a:pt x="65019" y="114504"/>
                    <a:pt x="59794" y="114484"/>
                  </a:cubicBezTo>
                  <a:lnTo>
                    <a:pt x="59091" y="119919"/>
                  </a:lnTo>
                  <a:lnTo>
                    <a:pt x="53541" y="109932"/>
                  </a:lnTo>
                  <a:lnTo>
                    <a:pt x="61567" y="100775"/>
                  </a:lnTo>
                  <a:lnTo>
                    <a:pt x="60865" y="106204"/>
                  </a:lnTo>
                  <a:cubicBezTo>
                    <a:pt x="64948" y="106127"/>
                    <a:pt x="69002" y="105510"/>
                    <a:pt x="72923" y="104368"/>
                  </a:cubicBezTo>
                  <a:close/>
                </a:path>
              </a:pathLst>
            </a:custGeom>
            <a:solidFill>
              <a:schemeClr val="lt1"/>
            </a:solidFill>
            <a:ln w="38100" cap="flat" cmpd="sng">
              <a:solidFill>
                <a:srgbClr val="5E54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a:off x="1920261" y="2496157"/>
              <a:ext cx="1737289" cy="117207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txBox="1"/>
            <p:nvPr/>
          </p:nvSpPr>
          <p:spPr>
            <a:xfrm>
              <a:off x="1920261" y="2496157"/>
              <a:ext cx="1737289" cy="1172074"/>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 sz="2400" b="1" i="0" u="none" strike="noStrike" cap="none">
                  <a:solidFill>
                    <a:srgbClr val="0070C0"/>
                  </a:solidFill>
                  <a:latin typeface="Arial"/>
                  <a:ea typeface="Arial"/>
                  <a:cs typeface="Arial"/>
                  <a:sym typeface="Arial"/>
                </a:rPr>
                <a:t>Student reacts negatively</a:t>
              </a:r>
              <a:endParaRPr/>
            </a:p>
          </p:txBody>
        </p:sp>
        <p:sp>
          <p:nvSpPr>
            <p:cNvPr id="282" name="Google Shape;282;p8"/>
            <p:cNvSpPr/>
            <p:nvPr/>
          </p:nvSpPr>
          <p:spPr>
            <a:xfrm>
              <a:off x="2086068" y="120105"/>
              <a:ext cx="3849473" cy="3849473"/>
            </a:xfrm>
            <a:custGeom>
              <a:avLst/>
              <a:gdLst/>
              <a:ahLst/>
              <a:cxnLst/>
              <a:rect l="l" t="t" r="r" b="b"/>
              <a:pathLst>
                <a:path w="120000" h="120000" extrusionOk="0">
                  <a:moveTo>
                    <a:pt x="7626" y="75019"/>
                  </a:moveTo>
                  <a:cubicBezTo>
                    <a:pt x="4957" y="65710"/>
                    <a:pt x="4816" y="55858"/>
                    <a:pt x="7220" y="46477"/>
                  </a:cubicBezTo>
                  <a:lnTo>
                    <a:pt x="2122" y="44466"/>
                  </a:lnTo>
                  <a:lnTo>
                    <a:pt x="13163" y="41527"/>
                  </a:lnTo>
                  <a:lnTo>
                    <a:pt x="20079" y="51549"/>
                  </a:lnTo>
                  <a:lnTo>
                    <a:pt x="14987" y="49540"/>
                  </a:lnTo>
                  <a:lnTo>
                    <a:pt x="14987" y="49540"/>
                  </a:lnTo>
                  <a:cubicBezTo>
                    <a:pt x="13208" y="57197"/>
                    <a:pt x="13411" y="65182"/>
                    <a:pt x="15578" y="72739"/>
                  </a:cubicBezTo>
                  <a:close/>
                </a:path>
              </a:pathLst>
            </a:custGeom>
            <a:solidFill>
              <a:schemeClr val="lt1"/>
            </a:solidFill>
            <a:ln w="38100" cap="flat" cmpd="sng">
              <a:solidFill>
                <a:srgbClr val="5E54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8"/>
            <p:cNvSpPr/>
            <p:nvPr/>
          </p:nvSpPr>
          <p:spPr>
            <a:xfrm>
              <a:off x="2186276" y="89462"/>
              <a:ext cx="1417915" cy="135465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8"/>
            <p:cNvSpPr txBox="1"/>
            <p:nvPr/>
          </p:nvSpPr>
          <p:spPr>
            <a:xfrm>
              <a:off x="2186276" y="89462"/>
              <a:ext cx="1417915" cy="1354659"/>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 sz="2400" b="1" i="0" u="none" strike="noStrike" cap="none">
                  <a:solidFill>
                    <a:srgbClr val="0070C0"/>
                  </a:solidFill>
                  <a:latin typeface="Arial"/>
                  <a:ea typeface="Arial"/>
                  <a:cs typeface="Arial"/>
                  <a:sym typeface="Arial"/>
                </a:rPr>
                <a:t>Teacher punishes</a:t>
              </a:r>
              <a:endParaRPr/>
            </a:p>
          </p:txBody>
        </p:sp>
        <p:sp>
          <p:nvSpPr>
            <p:cNvPr id="285" name="Google Shape;285;p8"/>
            <p:cNvSpPr/>
            <p:nvPr/>
          </p:nvSpPr>
          <p:spPr>
            <a:xfrm>
              <a:off x="1778243" y="294163"/>
              <a:ext cx="4630608" cy="3849473"/>
            </a:xfrm>
            <a:custGeom>
              <a:avLst/>
              <a:gdLst/>
              <a:ahLst/>
              <a:cxnLst/>
              <a:rect l="l" t="t" r="r" b="b"/>
              <a:pathLst>
                <a:path w="120000" h="120000" extrusionOk="0">
                  <a:moveTo>
                    <a:pt x="47428" y="6936"/>
                  </a:moveTo>
                  <a:lnTo>
                    <a:pt x="47428" y="6936"/>
                  </a:lnTo>
                  <a:cubicBezTo>
                    <a:pt x="51866" y="5919"/>
                    <a:pt x="56415" y="5445"/>
                    <a:pt x="60972" y="5524"/>
                  </a:cubicBezTo>
                  <a:lnTo>
                    <a:pt x="61635" y="105"/>
                  </a:lnTo>
                  <a:lnTo>
                    <a:pt x="66125" y="10002"/>
                  </a:lnTo>
                  <a:lnTo>
                    <a:pt x="59296" y="19202"/>
                  </a:lnTo>
                  <a:lnTo>
                    <a:pt x="59959" y="13788"/>
                  </a:lnTo>
                  <a:lnTo>
                    <a:pt x="59959" y="13788"/>
                  </a:lnTo>
                  <a:cubicBezTo>
                    <a:pt x="56380" y="13791"/>
                    <a:pt x="52811" y="14171"/>
                    <a:pt x="49320" y="14921"/>
                  </a:cubicBezTo>
                  <a:close/>
                </a:path>
              </a:pathLst>
            </a:custGeom>
            <a:solidFill>
              <a:schemeClr val="lt1"/>
            </a:solidFill>
            <a:ln w="38100" cap="flat" cmpd="sng">
              <a:solidFill>
                <a:srgbClr val="5E54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Cymbel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TotalTime>
  <Words>2589</Words>
  <Application>Microsoft Office PowerPoint</Application>
  <PresentationFormat>On-screen Show (16:9)</PresentationFormat>
  <Paragraphs>382</Paragraphs>
  <Slides>55</Slides>
  <Notes>55</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55</vt:i4>
      </vt:variant>
    </vt:vector>
  </HeadingPairs>
  <TitlesOfParts>
    <vt:vector size="71" baseType="lpstr">
      <vt:lpstr>Poppins</vt:lpstr>
      <vt:lpstr>Times</vt:lpstr>
      <vt:lpstr>Times New Roman</vt:lpstr>
      <vt:lpstr>Comic Sans MS</vt:lpstr>
      <vt:lpstr>Arial</vt:lpstr>
      <vt:lpstr>Noto Sans Symbols</vt:lpstr>
      <vt:lpstr>Tahoma</vt:lpstr>
      <vt:lpstr>Barlow Light</vt:lpstr>
      <vt:lpstr>Open Sans</vt:lpstr>
      <vt:lpstr>Short Stack</vt:lpstr>
      <vt:lpstr>Poppins Light</vt:lpstr>
      <vt:lpstr>PT Sans Narrow</vt:lpstr>
      <vt:lpstr>Lustria</vt:lpstr>
      <vt:lpstr>Cymbeline template</vt:lpstr>
      <vt:lpstr>Tropic</vt:lpstr>
      <vt:lpstr>WPDraw30.Drawing</vt:lpstr>
      <vt:lpstr>Classroom Management Toolset:   Proactive, Praise, &amp; Relationships MN PBIS Summer Institute 2021 Michelle Marchant-Wood, PhD. University of Minnesota</vt:lpstr>
      <vt:lpstr>WELCOME &amp; INTRODUCTIONS</vt:lpstr>
      <vt:lpstr>Share one of your greatest  behavioral challenges demonstrated by students in your classroom or school to Padlet</vt:lpstr>
      <vt:lpstr>DISCIPLINE</vt:lpstr>
      <vt:lpstr>What is our most common reaction  to misbehavior?</vt:lpstr>
      <vt:lpstr>Question</vt:lpstr>
      <vt:lpstr>  Outcomes</vt:lpstr>
      <vt:lpstr>Products of Punishment</vt:lpstr>
      <vt:lpstr>CYCLE of PUNISHMENT</vt:lpstr>
      <vt:lpstr>CYCLE of PUNISHMENT 2</vt:lpstr>
      <vt:lpstr>Questions to consider…</vt:lpstr>
      <vt:lpstr>Punishment…  The contingent presentation of a stimulus immediately following a response, which decreases the future rate and/or probability of the response.</vt:lpstr>
      <vt:lpstr>Why stop now? </vt:lpstr>
      <vt:lpstr>Session Objectives</vt:lpstr>
      <vt:lpstr>PBIS Intro Video</vt:lpstr>
      <vt:lpstr>   What is PBIS? </vt:lpstr>
      <vt:lpstr>PBIS Big Ideas…</vt:lpstr>
      <vt:lpstr>ABA Principles</vt:lpstr>
      <vt:lpstr>Designing School-Wide Systems for Student Success</vt:lpstr>
      <vt:lpstr> Why a School-wide Approach?</vt:lpstr>
      <vt:lpstr>Consistency Matters</vt:lpstr>
      <vt:lpstr>Achievement  +  Social Behavior</vt:lpstr>
      <vt:lpstr>Four PBS Elements</vt:lpstr>
      <vt:lpstr>Model</vt:lpstr>
      <vt:lpstr>Think on the  behavioral challenge (from earlier),  and the student who demonstrates that behavior.  This will be your focus student/behavior in our journey together today.</vt:lpstr>
      <vt:lpstr>Building Relationships</vt:lpstr>
      <vt:lpstr>POINT #1 </vt:lpstr>
      <vt:lpstr>Point 2</vt:lpstr>
      <vt:lpstr>Positive relationships…</vt:lpstr>
      <vt:lpstr>ADULT BEHAVIORS judged by young people as</vt:lpstr>
      <vt:lpstr>   The Relationship Bank </vt:lpstr>
      <vt:lpstr>Credits</vt:lpstr>
      <vt:lpstr>Debits</vt:lpstr>
      <vt:lpstr>It takes TIME and EFFORT to build up a HEALTHY ACCOUNT BALANCE </vt:lpstr>
      <vt:lpstr>It takes restraint to avoid OVERDRAFTS. </vt:lpstr>
      <vt:lpstr>How can you apply the relationship bank with the student you identified with the behavioral challenge?</vt:lpstr>
      <vt:lpstr>Praise</vt:lpstr>
      <vt:lpstr>What is Praise?</vt:lpstr>
      <vt:lpstr>Praise is...</vt:lpstr>
      <vt:lpstr>Praise is not...</vt:lpstr>
      <vt:lpstr>3 Types of Praise…</vt:lpstr>
      <vt:lpstr>EXAMPLES</vt:lpstr>
      <vt:lpstr>Five to one</vt:lpstr>
      <vt:lpstr>Write a praise statement that you can use with the student you identified with the behavioral challenge.</vt:lpstr>
      <vt:lpstr>Proactive</vt:lpstr>
      <vt:lpstr>Key Components of Classroom Management</vt:lpstr>
      <vt:lpstr>Development &amp; Implementation of a Classroom Management Plan</vt:lpstr>
      <vt:lpstr>Recommend</vt:lpstr>
      <vt:lpstr>Evidence Based Recommendations…</vt:lpstr>
      <vt:lpstr>Consider a rule that your focus student needs. What is one positive consequence that this student would respond to? Make note of both of your answers.</vt:lpstr>
      <vt:lpstr>CONCLUSION</vt:lpstr>
      <vt:lpstr>PBIS Big Ideas2…</vt:lpstr>
      <vt:lpstr>Model 2</vt:lpstr>
      <vt:lpstr>QUESTIONS?</vt:lpstr>
      <vt:lpstr>Thank You! mmarchan@umn.edu &amp; michellemarchant22@gmail.com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Classroom Management Toolset:   Proactive, Praise, &amp; Relationships MN PBIS Summer Institute 2021 Michelle Marchant-Wood, PhD. University of Minnesota</dc:title>
  <dc:creator>Michelle Marchant-Wood</dc:creator>
  <cp:lastModifiedBy>Petrie, Garrett (MDE)</cp:lastModifiedBy>
  <cp:revision>22</cp:revision>
  <dcterms:created xsi:type="dcterms:W3CDTF">2020-10-23T22:03:48Z</dcterms:created>
  <dcterms:modified xsi:type="dcterms:W3CDTF">2021-06-15T04:04:44Z</dcterms:modified>
</cp:coreProperties>
</file>